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307" r:id="rId3"/>
    <p:sldId id="261" r:id="rId4"/>
    <p:sldId id="30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7DC3D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1ED00-E977-445A-BE2D-FB16DF6CCEE9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04B19-84AA-44FC-8D62-C1B9078144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530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29479F-D970-4964-A834-970B6CC5A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40E117E-BEC3-4BC0-8276-FF59ED05E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8D214D-DFA4-47AA-852F-E839233A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E6C6F9-A381-43B2-8E0A-FCD669265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228E7F-84CF-424C-BF2D-2510AF6F5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185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3FBABC-48FB-4C28-AD9D-76A1CBE7E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7B8A818-0A59-4E2A-9A6C-4AAB911BD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9EBAB0B-0E33-4FCD-999D-B4698925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A99B06-BD3B-4D45-8935-02E7F3B28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B70ABC-9011-4EB1-B5BA-41D54E07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127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870D932-7C6C-4119-8EE0-4E4CDE627F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8081349-8569-409B-B670-82F4B7320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3E107B-20FC-4120-B213-860F9BD9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4FA12D-13E0-4CE7-83B1-ABB73713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3AA07E-52C1-4492-9E9A-55554CA7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59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B2E744-51E8-4B15-A2B7-9B41711D6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B0C42E-8A0D-48E2-8E90-7FF0F5111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592D7A-A3B4-4E8A-97C6-A6492221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AC83AFD-5B59-4EFA-9BB2-259E3B898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AB4E33-13F8-46CD-B703-5E7555CAA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5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843559-1EE1-4A4C-A9D0-07D9DFDA0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1E03B7-0F2B-48FE-BF13-540651177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29AE20-157E-4273-A0A9-02A2CCEC1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F58792-4B31-4675-8CCE-8FC545F7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6B8C30-B6BF-4A06-A5C7-4806E1233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010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CFB3D9-4556-4F93-8B82-3DA99D2A4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C98A5AF-752F-486E-892F-BCD06FD20E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3C9CDC-9191-4112-96E5-3E24BBA89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C1012F3-11BD-42A2-81A0-EA15839C6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5CA94F2-D9A7-4056-B03C-E35AE760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3823D22-1BB8-4442-99EB-3E407D13E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45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34CF1C-7457-4AF9-BACE-4420BCD7A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0250C0F-22F3-4E33-BE41-76DF42632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1C92A11-B932-4FAA-AC2B-D957C178E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839C53E-57F0-4F4B-9A32-F397C775F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FA54B36-5171-424B-9309-0B81FBC99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67DDE58-452B-44A7-AC0F-58D3A70E3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370E792-4D1F-4A9C-8CAA-3ADE7809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1DC6D3B-1263-4752-B5B5-EB676EBC4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775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504586-E9E3-47D8-9DFF-576209AA9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F58B17E-C8EE-4DA1-8E68-A2E386F7E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F4AC119-D816-4C0E-941F-474CB3063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C565BDD-8B5B-4A33-82FF-503F988C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168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B7C6D1B-DDC4-4CA7-88D5-E54791843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D8BF968-80C9-46A1-9B9F-3F8B9205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08208-720A-4A0D-B23F-4ACE7524B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977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2E667A-C60E-4CF3-AEB9-A3A6BB64D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450A06-0472-4D7C-B016-F49C1EBBB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6689A9-D4CA-4D28-933B-4ADC9BE675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5B8C64-9170-4AAE-9D09-79ACD9A36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7BE09DB-26FA-4045-A560-5DDC34F6A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3440908-7656-4EF7-8B48-7AC185A7A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7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778121-68D8-4538-833B-77E8645CD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4B92DFA-2EA7-43FC-8A6D-C4FC8899C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BE2E533-1FAF-4CC3-B89F-67CF924AE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C38CA7E-D549-430F-BCCD-29FB496F8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414C3F1-7984-4708-9B04-2C573F060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ED0FA50-4DC3-484D-AAF8-E6C91C8A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574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DD4C77C-0616-49C0-8DE1-E393774E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857FF2-6B0C-4ACD-B601-9FDBBA419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DE4189-97F6-4286-A062-5DC103DA21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F65D2-EE9C-48FA-8991-A3C8DC63E96D}" type="datetimeFigureOut">
              <a:rPr lang="zh-CN" altLang="en-US" smtClean="0"/>
              <a:t>2022/2/11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69373C-C062-48EF-AB97-9E3529484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55C181-3D91-40FE-9BF1-F45631DFF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8F404-599F-4D5C-B333-53704D90EC9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00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C9E00E9-3732-429D-99E5-834D387D2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658" y="855434"/>
            <a:ext cx="8524875" cy="1523417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46E7F652-A38C-4F5D-A3DF-5B1C0ECA8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658" y="3873795"/>
            <a:ext cx="8524875" cy="154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77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4AE30F7C-AC60-413B-BE37-3D175C095325}"/>
              </a:ext>
            </a:extLst>
          </p:cNvPr>
          <p:cNvGrpSpPr/>
          <p:nvPr/>
        </p:nvGrpSpPr>
        <p:grpSpPr>
          <a:xfrm>
            <a:off x="238240" y="-263037"/>
            <a:ext cx="11014695" cy="7149573"/>
            <a:chOff x="238240" y="-263037"/>
            <a:chExt cx="11014695" cy="7149573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AF9F4B12-E1BF-45B5-83C5-ABF95B921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18152" y="2608826"/>
              <a:ext cx="8524875" cy="1523417"/>
            </a:xfrm>
            <a:prstGeom prst="rect">
              <a:avLst/>
            </a:prstGeom>
          </p:spPr>
        </p:pic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CDA8A84A-CE43-46FD-AA7B-E06965CD9D91}"/>
                </a:ext>
              </a:extLst>
            </p:cNvPr>
            <p:cNvSpPr/>
            <p:nvPr/>
          </p:nvSpPr>
          <p:spPr>
            <a:xfrm>
              <a:off x="561451" y="48992"/>
              <a:ext cx="1673243" cy="2062354"/>
            </a:xfrm>
            <a:custGeom>
              <a:avLst/>
              <a:gdLst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919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6342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63422 h 2066654"/>
                <a:gd name="connsiteX1" fmla="*/ 0 w 3570295"/>
                <a:gd name="connsiteY1" fmla="*/ 110279 h 2066654"/>
                <a:gd name="connsiteX2" fmla="*/ 105684 w 3570295"/>
                <a:gd name="connsiteY2" fmla="*/ 0 h 2066654"/>
                <a:gd name="connsiteX3" fmla="*/ 3363522 w 3570295"/>
                <a:gd name="connsiteY3" fmla="*/ 0 h 2066654"/>
                <a:gd name="connsiteX4" fmla="*/ 3570295 w 3570295"/>
                <a:gd name="connsiteY4" fmla="*/ 137849 h 2066654"/>
                <a:gd name="connsiteX5" fmla="*/ 3565701 w 3570295"/>
                <a:gd name="connsiteY5" fmla="*/ 2066654 h 2066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70295" h="2066654">
                  <a:moveTo>
                    <a:pt x="0" y="463422"/>
                  </a:moveTo>
                  <a:lnTo>
                    <a:pt x="0" y="110279"/>
                  </a:lnTo>
                  <a:cubicBezTo>
                    <a:pt x="3063" y="32164"/>
                    <a:pt x="-16849" y="0"/>
                    <a:pt x="105684" y="0"/>
                  </a:cubicBezTo>
                  <a:lnTo>
                    <a:pt x="3363522" y="0"/>
                  </a:lnTo>
                  <a:cubicBezTo>
                    <a:pt x="3528941" y="4595"/>
                    <a:pt x="3570295" y="9189"/>
                    <a:pt x="3570295" y="137849"/>
                  </a:cubicBezTo>
                  <a:cubicBezTo>
                    <a:pt x="3568764" y="776551"/>
                    <a:pt x="3567232" y="1427952"/>
                    <a:pt x="3565701" y="2066654"/>
                  </a:cubicBez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0807AE8E-F8AE-4B29-BB63-374BAD253E85}"/>
                </a:ext>
              </a:extLst>
            </p:cNvPr>
            <p:cNvSpPr/>
            <p:nvPr/>
          </p:nvSpPr>
          <p:spPr>
            <a:xfrm>
              <a:off x="578745" y="65156"/>
              <a:ext cx="1636917" cy="2053954"/>
            </a:xfrm>
            <a:custGeom>
              <a:avLst/>
              <a:gdLst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919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94760"/>
                <a:gd name="connsiteY0" fmla="*/ 444941 h 2053954"/>
                <a:gd name="connsiteX1" fmla="*/ 24465 w 3594760"/>
                <a:gd name="connsiteY1" fmla="*/ 110279 h 2053954"/>
                <a:gd name="connsiteX2" fmla="*/ 130149 w 3594760"/>
                <a:gd name="connsiteY2" fmla="*/ 0 h 2053954"/>
                <a:gd name="connsiteX3" fmla="*/ 3387987 w 3594760"/>
                <a:gd name="connsiteY3" fmla="*/ 0 h 2053954"/>
                <a:gd name="connsiteX4" fmla="*/ 3594760 w 3594760"/>
                <a:gd name="connsiteY4" fmla="*/ 137849 h 2053954"/>
                <a:gd name="connsiteX5" fmla="*/ 3590166 w 3594760"/>
                <a:gd name="connsiteY5" fmla="*/ 2053954 h 2053954"/>
                <a:gd name="connsiteX0" fmla="*/ 0 w 3594760"/>
                <a:gd name="connsiteY0" fmla="*/ 444941 h 2053954"/>
                <a:gd name="connsiteX1" fmla="*/ 0 w 3594760"/>
                <a:gd name="connsiteY1" fmla="*/ 110279 h 2053954"/>
                <a:gd name="connsiteX2" fmla="*/ 130149 w 3594760"/>
                <a:gd name="connsiteY2" fmla="*/ 0 h 2053954"/>
                <a:gd name="connsiteX3" fmla="*/ 3387987 w 3594760"/>
                <a:gd name="connsiteY3" fmla="*/ 0 h 2053954"/>
                <a:gd name="connsiteX4" fmla="*/ 3594760 w 3594760"/>
                <a:gd name="connsiteY4" fmla="*/ 137849 h 2053954"/>
                <a:gd name="connsiteX5" fmla="*/ 3590166 w 3594760"/>
                <a:gd name="connsiteY5" fmla="*/ 2053954 h 2053954"/>
                <a:gd name="connsiteX0" fmla="*/ 0 w 3601264"/>
                <a:gd name="connsiteY0" fmla="*/ 444941 h 2053954"/>
                <a:gd name="connsiteX1" fmla="*/ 6504 w 3601264"/>
                <a:gd name="connsiteY1" fmla="*/ 110279 h 2053954"/>
                <a:gd name="connsiteX2" fmla="*/ 136653 w 3601264"/>
                <a:gd name="connsiteY2" fmla="*/ 0 h 2053954"/>
                <a:gd name="connsiteX3" fmla="*/ 3394491 w 3601264"/>
                <a:gd name="connsiteY3" fmla="*/ 0 h 2053954"/>
                <a:gd name="connsiteX4" fmla="*/ 3601264 w 3601264"/>
                <a:gd name="connsiteY4" fmla="*/ 137849 h 2053954"/>
                <a:gd name="connsiteX5" fmla="*/ 3596670 w 3601264"/>
                <a:gd name="connsiteY5" fmla="*/ 2053954 h 2053954"/>
                <a:gd name="connsiteX0" fmla="*/ 3252 w 3604516"/>
                <a:gd name="connsiteY0" fmla="*/ 444941 h 2053954"/>
                <a:gd name="connsiteX1" fmla="*/ 0 w 3604516"/>
                <a:gd name="connsiteY1" fmla="*/ 110279 h 2053954"/>
                <a:gd name="connsiteX2" fmla="*/ 139905 w 3604516"/>
                <a:gd name="connsiteY2" fmla="*/ 0 h 2053954"/>
                <a:gd name="connsiteX3" fmla="*/ 3397743 w 3604516"/>
                <a:gd name="connsiteY3" fmla="*/ 0 h 2053954"/>
                <a:gd name="connsiteX4" fmla="*/ 3604516 w 3604516"/>
                <a:gd name="connsiteY4" fmla="*/ 137849 h 2053954"/>
                <a:gd name="connsiteX5" fmla="*/ 3599922 w 3604516"/>
                <a:gd name="connsiteY5" fmla="*/ 2053954 h 2053954"/>
                <a:gd name="connsiteX0" fmla="*/ 0 w 3601264"/>
                <a:gd name="connsiteY0" fmla="*/ 444941 h 2053954"/>
                <a:gd name="connsiteX1" fmla="*/ 0 w 3601264"/>
                <a:gd name="connsiteY1" fmla="*/ 110279 h 2053954"/>
                <a:gd name="connsiteX2" fmla="*/ 136653 w 3601264"/>
                <a:gd name="connsiteY2" fmla="*/ 0 h 2053954"/>
                <a:gd name="connsiteX3" fmla="*/ 3394491 w 3601264"/>
                <a:gd name="connsiteY3" fmla="*/ 0 h 2053954"/>
                <a:gd name="connsiteX4" fmla="*/ 3601264 w 3601264"/>
                <a:gd name="connsiteY4" fmla="*/ 137849 h 2053954"/>
                <a:gd name="connsiteX5" fmla="*/ 3596670 w 3601264"/>
                <a:gd name="connsiteY5" fmla="*/ 2053954 h 2053954"/>
                <a:gd name="connsiteX0" fmla="*/ 0 w 3601264"/>
                <a:gd name="connsiteY0" fmla="*/ 444941 h 2053954"/>
                <a:gd name="connsiteX1" fmla="*/ 0 w 3601264"/>
                <a:gd name="connsiteY1" fmla="*/ 110279 h 2053954"/>
                <a:gd name="connsiteX2" fmla="*/ 107383 w 3601264"/>
                <a:gd name="connsiteY2" fmla="*/ 0 h 2053954"/>
                <a:gd name="connsiteX3" fmla="*/ 3394491 w 3601264"/>
                <a:gd name="connsiteY3" fmla="*/ 0 h 2053954"/>
                <a:gd name="connsiteX4" fmla="*/ 3601264 w 3601264"/>
                <a:gd name="connsiteY4" fmla="*/ 137849 h 2053954"/>
                <a:gd name="connsiteX5" fmla="*/ 3596670 w 3601264"/>
                <a:gd name="connsiteY5" fmla="*/ 2053954 h 2053954"/>
                <a:gd name="connsiteX0" fmla="*/ 0 w 3601264"/>
                <a:gd name="connsiteY0" fmla="*/ 444941 h 2053954"/>
                <a:gd name="connsiteX1" fmla="*/ 0 w 3601264"/>
                <a:gd name="connsiteY1" fmla="*/ 110279 h 2053954"/>
                <a:gd name="connsiteX2" fmla="*/ 107383 w 3601264"/>
                <a:gd name="connsiteY2" fmla="*/ 0 h 2053954"/>
                <a:gd name="connsiteX3" fmla="*/ 3430266 w 3601264"/>
                <a:gd name="connsiteY3" fmla="*/ 0 h 2053954"/>
                <a:gd name="connsiteX4" fmla="*/ 3601264 w 3601264"/>
                <a:gd name="connsiteY4" fmla="*/ 137849 h 2053954"/>
                <a:gd name="connsiteX5" fmla="*/ 3596670 w 3601264"/>
                <a:gd name="connsiteY5" fmla="*/ 2053954 h 2053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01264" h="2053954">
                  <a:moveTo>
                    <a:pt x="0" y="444941"/>
                  </a:moveTo>
                  <a:lnTo>
                    <a:pt x="0" y="110279"/>
                  </a:lnTo>
                  <a:cubicBezTo>
                    <a:pt x="3063" y="32164"/>
                    <a:pt x="-15150" y="0"/>
                    <a:pt x="107383" y="0"/>
                  </a:cubicBezTo>
                  <a:lnTo>
                    <a:pt x="3430266" y="0"/>
                  </a:lnTo>
                  <a:cubicBezTo>
                    <a:pt x="3595685" y="4595"/>
                    <a:pt x="3601264" y="9189"/>
                    <a:pt x="3601264" y="137849"/>
                  </a:cubicBezTo>
                  <a:cubicBezTo>
                    <a:pt x="3599733" y="776551"/>
                    <a:pt x="3598201" y="1415252"/>
                    <a:pt x="3596670" y="2053954"/>
                  </a:cubicBez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5695AFA3-7618-4519-A2C7-8D4E4735FDFB}"/>
                </a:ext>
              </a:extLst>
            </p:cNvPr>
            <p:cNvGrpSpPr/>
            <p:nvPr/>
          </p:nvGrpSpPr>
          <p:grpSpPr>
            <a:xfrm flipV="1">
              <a:off x="2105247" y="2100564"/>
              <a:ext cx="256932" cy="481072"/>
              <a:chOff x="8986447" y="1188085"/>
              <a:chExt cx="2201779" cy="4122519"/>
            </a:xfrm>
          </p:grpSpPr>
          <p:sp>
            <p:nvSpPr>
              <p:cNvPr id="12" name="任意多边形: 形状 11">
                <a:extLst>
                  <a:ext uri="{FF2B5EF4-FFF2-40B4-BE49-F238E27FC236}">
                    <a16:creationId xmlns:a16="http://schemas.microsoft.com/office/drawing/2014/main" id="{F347F927-D4E0-4C35-9C16-0943EEFA4444}"/>
                  </a:ext>
                </a:extLst>
              </p:cNvPr>
              <p:cNvSpPr/>
              <p:nvPr/>
            </p:nvSpPr>
            <p:spPr>
              <a:xfrm rot="202323">
                <a:off x="8986447" y="1188085"/>
                <a:ext cx="2201779" cy="2942546"/>
              </a:xfrm>
              <a:custGeom>
                <a:avLst/>
                <a:gdLst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4242 w 2205789"/>
                  <a:gd name="connsiteY11" fmla="*/ 1415716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67852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03158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64529 w 2201779"/>
                  <a:gd name="connsiteY15" fmla="*/ 1394935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2546"/>
                  <a:gd name="connsiteX1" fmla="*/ 2133600 w 2201779"/>
                  <a:gd name="connsiteY1" fmla="*/ 2751221 h 2942546"/>
                  <a:gd name="connsiteX2" fmla="*/ 2113548 w 2201779"/>
                  <a:gd name="connsiteY2" fmla="*/ 2839452 h 2942546"/>
                  <a:gd name="connsiteX3" fmla="*/ 124292 w 2201779"/>
                  <a:gd name="connsiteY3" fmla="*/ 2942546 h 2942546"/>
                  <a:gd name="connsiteX4" fmla="*/ 108285 w 2201779"/>
                  <a:gd name="connsiteY4" fmla="*/ 2859505 h 2942546"/>
                  <a:gd name="connsiteX5" fmla="*/ 60158 w 2201779"/>
                  <a:gd name="connsiteY5" fmla="*/ 2803358 h 2942546"/>
                  <a:gd name="connsiteX6" fmla="*/ 0 w 2201779"/>
                  <a:gd name="connsiteY6" fmla="*/ 1471863 h 2942546"/>
                  <a:gd name="connsiteX7" fmla="*/ 144379 w 2201779"/>
                  <a:gd name="connsiteY7" fmla="*/ 1459831 h 2942546"/>
                  <a:gd name="connsiteX8" fmla="*/ 80211 w 2201779"/>
                  <a:gd name="connsiteY8" fmla="*/ 68179 h 2942546"/>
                  <a:gd name="connsiteX9" fmla="*/ 565485 w 2201779"/>
                  <a:gd name="connsiteY9" fmla="*/ 44115 h 2942546"/>
                  <a:gd name="connsiteX10" fmla="*/ 653716 w 2201779"/>
                  <a:gd name="connsiteY10" fmla="*/ 1439779 h 2942546"/>
                  <a:gd name="connsiteX11" fmla="*/ 846222 w 2201779"/>
                  <a:gd name="connsiteY11" fmla="*/ 1427748 h 2942546"/>
                  <a:gd name="connsiteX12" fmla="*/ 766011 w 2201779"/>
                  <a:gd name="connsiteY12" fmla="*/ 52137 h 2942546"/>
                  <a:gd name="connsiteX13" fmla="*/ 1227221 w 2201779"/>
                  <a:gd name="connsiteY13" fmla="*/ 28073 h 2942546"/>
                  <a:gd name="connsiteX14" fmla="*/ 1299411 w 2201779"/>
                  <a:gd name="connsiteY14" fmla="*/ 1399673 h 2942546"/>
                  <a:gd name="connsiteX15" fmla="*/ 1452283 w 2201779"/>
                  <a:gd name="connsiteY15" fmla="*/ 1391638 h 2942546"/>
                  <a:gd name="connsiteX16" fmla="*/ 1391653 w 2201779"/>
                  <a:gd name="connsiteY16" fmla="*/ 28073 h 2942546"/>
                  <a:gd name="connsiteX17" fmla="*/ 1884948 w 2201779"/>
                  <a:gd name="connsiteY17" fmla="*/ 0 h 2942546"/>
                  <a:gd name="connsiteX18" fmla="*/ 1968933 w 2201779"/>
                  <a:gd name="connsiteY18" fmla="*/ 1351554 h 2942546"/>
                  <a:gd name="connsiteX19" fmla="*/ 2149642 w 2201779"/>
                  <a:gd name="connsiteY19" fmla="*/ 1343526 h 2942546"/>
                  <a:gd name="connsiteX20" fmla="*/ 2201779 w 2201779"/>
                  <a:gd name="connsiteY20" fmla="*/ 2675021 h 2942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01779" h="2942546">
                    <a:moveTo>
                      <a:pt x="2201779" y="2675021"/>
                    </a:moveTo>
                    <a:lnTo>
                      <a:pt x="2133600" y="2751221"/>
                    </a:lnTo>
                    <a:lnTo>
                      <a:pt x="2113548" y="2839452"/>
                    </a:lnTo>
                    <a:lnTo>
                      <a:pt x="124292" y="2942546"/>
                    </a:lnTo>
                    <a:lnTo>
                      <a:pt x="108285" y="2859505"/>
                    </a:lnTo>
                    <a:lnTo>
                      <a:pt x="60158" y="2803358"/>
                    </a:lnTo>
                    <a:lnTo>
                      <a:pt x="0" y="1471863"/>
                    </a:lnTo>
                    <a:lnTo>
                      <a:pt x="144379" y="1459831"/>
                    </a:lnTo>
                    <a:lnTo>
                      <a:pt x="80211" y="68179"/>
                    </a:lnTo>
                    <a:lnTo>
                      <a:pt x="565485" y="44115"/>
                    </a:lnTo>
                    <a:lnTo>
                      <a:pt x="653716" y="1439779"/>
                    </a:lnTo>
                    <a:lnTo>
                      <a:pt x="846222" y="1427748"/>
                    </a:lnTo>
                    <a:lnTo>
                      <a:pt x="766011" y="52137"/>
                    </a:lnTo>
                    <a:lnTo>
                      <a:pt x="1227221" y="28073"/>
                    </a:lnTo>
                    <a:lnTo>
                      <a:pt x="1299411" y="1399673"/>
                    </a:lnTo>
                    <a:lnTo>
                      <a:pt x="1452283" y="1391638"/>
                    </a:lnTo>
                    <a:lnTo>
                      <a:pt x="1391653" y="28073"/>
                    </a:lnTo>
                    <a:lnTo>
                      <a:pt x="1884948" y="0"/>
                    </a:lnTo>
                    <a:lnTo>
                      <a:pt x="1968933" y="1351554"/>
                    </a:lnTo>
                    <a:lnTo>
                      <a:pt x="2149642" y="1343526"/>
                    </a:lnTo>
                    <a:lnTo>
                      <a:pt x="2201779" y="2675021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13" name="任意多边形: 形状 12">
                <a:extLst>
                  <a:ext uri="{FF2B5EF4-FFF2-40B4-BE49-F238E27FC236}">
                    <a16:creationId xmlns:a16="http://schemas.microsoft.com/office/drawing/2014/main" id="{2DD5141E-FED9-44A6-82E5-B93DCC701919}"/>
                  </a:ext>
                </a:extLst>
              </p:cNvPr>
              <p:cNvSpPr/>
              <p:nvPr/>
            </p:nvSpPr>
            <p:spPr>
              <a:xfrm rot="202323">
                <a:off x="9122333" y="1235379"/>
                <a:ext cx="1933366" cy="1773117"/>
              </a:xfrm>
              <a:custGeom>
                <a:avLst/>
                <a:gdLst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2085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69 w 1921042"/>
                  <a:gd name="connsiteY3" fmla="*/ 4411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80 w 1921042"/>
                  <a:gd name="connsiteY3" fmla="*/ 3208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812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411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33366"/>
                  <a:gd name="connsiteY0" fmla="*/ 1439778 h 1768642"/>
                  <a:gd name="connsiteX1" fmla="*/ 232611 w 1933366"/>
                  <a:gd name="connsiteY1" fmla="*/ 1423737 h 1768642"/>
                  <a:gd name="connsiteX2" fmla="*/ 156411 w 1933366"/>
                  <a:gd name="connsiteY2" fmla="*/ 48126 h 1768642"/>
                  <a:gd name="connsiteX3" fmla="*/ 292770 w 1933366"/>
                  <a:gd name="connsiteY3" fmla="*/ 44116 h 1768642"/>
                  <a:gd name="connsiteX4" fmla="*/ 368968 w 1933366"/>
                  <a:gd name="connsiteY4" fmla="*/ 1427747 h 1768642"/>
                  <a:gd name="connsiteX5" fmla="*/ 902368 w 1933366"/>
                  <a:gd name="connsiteY5" fmla="*/ 1399674 h 1768642"/>
                  <a:gd name="connsiteX6" fmla="*/ 830179 w 1933366"/>
                  <a:gd name="connsiteY6" fmla="*/ 36095 h 1768642"/>
                  <a:gd name="connsiteX7" fmla="*/ 966537 w 1933366"/>
                  <a:gd name="connsiteY7" fmla="*/ 28074 h 1768642"/>
                  <a:gd name="connsiteX8" fmla="*/ 1030705 w 1933366"/>
                  <a:gd name="connsiteY8" fmla="*/ 1391653 h 1768642"/>
                  <a:gd name="connsiteX9" fmla="*/ 1560095 w 1933366"/>
                  <a:gd name="connsiteY9" fmla="*/ 1367590 h 1768642"/>
                  <a:gd name="connsiteX10" fmla="*/ 1495927 w 1933366"/>
                  <a:gd name="connsiteY10" fmla="*/ 8022 h 1768642"/>
                  <a:gd name="connsiteX11" fmla="*/ 1636295 w 1933366"/>
                  <a:gd name="connsiteY11" fmla="*/ 0 h 1768642"/>
                  <a:gd name="connsiteX12" fmla="*/ 1716505 w 1933366"/>
                  <a:gd name="connsiteY12" fmla="*/ 1351547 h 1768642"/>
                  <a:gd name="connsiteX13" fmla="*/ 1921042 w 1933366"/>
                  <a:gd name="connsiteY13" fmla="*/ 1347537 h 1768642"/>
                  <a:gd name="connsiteX14" fmla="*/ 1933282 w 1933366"/>
                  <a:gd name="connsiteY14" fmla="*/ 1639354 h 1768642"/>
                  <a:gd name="connsiteX15" fmla="*/ 1355558 w 1933366"/>
                  <a:gd name="connsiteY15" fmla="*/ 1700463 h 1768642"/>
                  <a:gd name="connsiteX16" fmla="*/ 653715 w 1933366"/>
                  <a:gd name="connsiteY16" fmla="*/ 1744579 h 1768642"/>
                  <a:gd name="connsiteX17" fmla="*/ 20053 w 1933366"/>
                  <a:gd name="connsiteY17" fmla="*/ 1768642 h 1768642"/>
                  <a:gd name="connsiteX18" fmla="*/ 0 w 1933366"/>
                  <a:gd name="connsiteY18" fmla="*/ 1439778 h 1768642"/>
                  <a:gd name="connsiteX0" fmla="*/ 0 w 1933366"/>
                  <a:gd name="connsiteY0" fmla="*/ 1439778 h 1773117"/>
                  <a:gd name="connsiteX1" fmla="*/ 232611 w 1933366"/>
                  <a:gd name="connsiteY1" fmla="*/ 1423737 h 1773117"/>
                  <a:gd name="connsiteX2" fmla="*/ 156411 w 1933366"/>
                  <a:gd name="connsiteY2" fmla="*/ 48126 h 1773117"/>
                  <a:gd name="connsiteX3" fmla="*/ 292770 w 1933366"/>
                  <a:gd name="connsiteY3" fmla="*/ 44116 h 1773117"/>
                  <a:gd name="connsiteX4" fmla="*/ 368968 w 1933366"/>
                  <a:gd name="connsiteY4" fmla="*/ 1427747 h 1773117"/>
                  <a:gd name="connsiteX5" fmla="*/ 902368 w 1933366"/>
                  <a:gd name="connsiteY5" fmla="*/ 1399674 h 1773117"/>
                  <a:gd name="connsiteX6" fmla="*/ 830179 w 1933366"/>
                  <a:gd name="connsiteY6" fmla="*/ 36095 h 1773117"/>
                  <a:gd name="connsiteX7" fmla="*/ 966537 w 1933366"/>
                  <a:gd name="connsiteY7" fmla="*/ 28074 h 1773117"/>
                  <a:gd name="connsiteX8" fmla="*/ 1030705 w 1933366"/>
                  <a:gd name="connsiteY8" fmla="*/ 1391653 h 1773117"/>
                  <a:gd name="connsiteX9" fmla="*/ 1560095 w 1933366"/>
                  <a:gd name="connsiteY9" fmla="*/ 1367590 h 1773117"/>
                  <a:gd name="connsiteX10" fmla="*/ 1495927 w 1933366"/>
                  <a:gd name="connsiteY10" fmla="*/ 8022 h 1773117"/>
                  <a:gd name="connsiteX11" fmla="*/ 1636295 w 1933366"/>
                  <a:gd name="connsiteY11" fmla="*/ 0 h 1773117"/>
                  <a:gd name="connsiteX12" fmla="*/ 1716505 w 1933366"/>
                  <a:gd name="connsiteY12" fmla="*/ 1351547 h 1773117"/>
                  <a:gd name="connsiteX13" fmla="*/ 1921042 w 1933366"/>
                  <a:gd name="connsiteY13" fmla="*/ 1347537 h 1773117"/>
                  <a:gd name="connsiteX14" fmla="*/ 1933282 w 1933366"/>
                  <a:gd name="connsiteY14" fmla="*/ 1639354 h 1773117"/>
                  <a:gd name="connsiteX15" fmla="*/ 1355558 w 1933366"/>
                  <a:gd name="connsiteY15" fmla="*/ 1700463 h 1773117"/>
                  <a:gd name="connsiteX16" fmla="*/ 653715 w 1933366"/>
                  <a:gd name="connsiteY16" fmla="*/ 1744579 h 1773117"/>
                  <a:gd name="connsiteX17" fmla="*/ 12281 w 1933366"/>
                  <a:gd name="connsiteY17" fmla="*/ 1773117 h 1773117"/>
                  <a:gd name="connsiteX18" fmla="*/ 0 w 1933366"/>
                  <a:gd name="connsiteY18" fmla="*/ 1439778 h 1773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33366" h="1773117">
                    <a:moveTo>
                      <a:pt x="0" y="1439778"/>
                    </a:moveTo>
                    <a:lnTo>
                      <a:pt x="232611" y="1423737"/>
                    </a:lnTo>
                    <a:lnTo>
                      <a:pt x="156411" y="48126"/>
                    </a:lnTo>
                    <a:lnTo>
                      <a:pt x="292770" y="44116"/>
                    </a:lnTo>
                    <a:lnTo>
                      <a:pt x="368968" y="1427747"/>
                    </a:lnTo>
                    <a:lnTo>
                      <a:pt x="902368" y="1399674"/>
                    </a:lnTo>
                    <a:lnTo>
                      <a:pt x="830179" y="36095"/>
                    </a:lnTo>
                    <a:lnTo>
                      <a:pt x="966537" y="28074"/>
                    </a:lnTo>
                    <a:lnTo>
                      <a:pt x="1030705" y="1391653"/>
                    </a:lnTo>
                    <a:lnTo>
                      <a:pt x="1560095" y="1367590"/>
                    </a:lnTo>
                    <a:lnTo>
                      <a:pt x="1495927" y="8022"/>
                    </a:lnTo>
                    <a:lnTo>
                      <a:pt x="1636295" y="0"/>
                    </a:lnTo>
                    <a:lnTo>
                      <a:pt x="1716505" y="1351547"/>
                    </a:lnTo>
                    <a:lnTo>
                      <a:pt x="1921042" y="1347537"/>
                    </a:lnTo>
                    <a:cubicBezTo>
                      <a:pt x="1919705" y="1443790"/>
                      <a:pt x="1934619" y="1543101"/>
                      <a:pt x="1933282" y="1639354"/>
                    </a:cubicBezTo>
                    <a:cubicBezTo>
                      <a:pt x="1803609" y="1501659"/>
                      <a:pt x="1513305" y="1453147"/>
                      <a:pt x="1355558" y="1700463"/>
                    </a:cubicBezTo>
                    <a:cubicBezTo>
                      <a:pt x="1187115" y="1530684"/>
                      <a:pt x="854242" y="1485232"/>
                      <a:pt x="653715" y="1744579"/>
                    </a:cubicBezTo>
                    <a:cubicBezTo>
                      <a:pt x="502652" y="1576137"/>
                      <a:pt x="191418" y="1496390"/>
                      <a:pt x="12281" y="1773117"/>
                    </a:cubicBezTo>
                    <a:lnTo>
                      <a:pt x="0" y="1439778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14" name="椭圆 13">
                <a:extLst>
                  <a:ext uri="{FF2B5EF4-FFF2-40B4-BE49-F238E27FC236}">
                    <a16:creationId xmlns:a16="http://schemas.microsoft.com/office/drawing/2014/main" id="{D1C09D9D-CA5A-4E5F-84CB-A8758E76063A}"/>
                  </a:ext>
                </a:extLst>
              </p:cNvPr>
              <p:cNvSpPr/>
              <p:nvPr/>
            </p:nvSpPr>
            <p:spPr>
              <a:xfrm rot="202323">
                <a:off x="9142618" y="2943063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15" name="椭圆 14">
                <a:extLst>
                  <a:ext uri="{FF2B5EF4-FFF2-40B4-BE49-F238E27FC236}">
                    <a16:creationId xmlns:a16="http://schemas.microsoft.com/office/drawing/2014/main" id="{66569167-924F-4D17-B6C5-EDF7B2BE1DE8}"/>
                  </a:ext>
                </a:extLst>
              </p:cNvPr>
              <p:cNvSpPr/>
              <p:nvPr/>
            </p:nvSpPr>
            <p:spPr>
              <a:xfrm rot="202323">
                <a:off x="9823989" y="2946778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16" name="椭圆 15">
                <a:extLst>
                  <a:ext uri="{FF2B5EF4-FFF2-40B4-BE49-F238E27FC236}">
                    <a16:creationId xmlns:a16="http://schemas.microsoft.com/office/drawing/2014/main" id="{C55E2AC6-C79F-4CE5-92AB-EF9138B9598F}"/>
                  </a:ext>
                </a:extLst>
              </p:cNvPr>
              <p:cNvSpPr/>
              <p:nvPr/>
            </p:nvSpPr>
            <p:spPr>
              <a:xfrm rot="202323">
                <a:off x="10491191" y="2950119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CDCDB0E3-2C4A-4BC1-900D-1E1E7F466BA1}"/>
                  </a:ext>
                </a:extLst>
              </p:cNvPr>
              <p:cNvSpPr/>
              <p:nvPr/>
            </p:nvSpPr>
            <p:spPr>
              <a:xfrm>
                <a:off x="9206594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52108501-0B7F-41C3-98C8-3C4AFAE0593E}"/>
                  </a:ext>
                </a:extLst>
              </p:cNvPr>
              <p:cNvSpPr/>
              <p:nvPr/>
            </p:nvSpPr>
            <p:spPr>
              <a:xfrm>
                <a:off x="9886479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0FDA3952-F330-4332-99BE-B1F676B328C0}"/>
                  </a:ext>
                </a:extLst>
              </p:cNvPr>
              <p:cNvSpPr/>
              <p:nvPr/>
            </p:nvSpPr>
            <p:spPr>
              <a:xfrm>
                <a:off x="10542920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20" name="任意多边形: 形状 19">
                <a:extLst>
                  <a:ext uri="{FF2B5EF4-FFF2-40B4-BE49-F238E27FC236}">
                    <a16:creationId xmlns:a16="http://schemas.microsoft.com/office/drawing/2014/main" id="{19244470-E04D-4D66-AE2F-830C96D4C26F}"/>
                  </a:ext>
                </a:extLst>
              </p:cNvPr>
              <p:cNvSpPr/>
              <p:nvPr/>
            </p:nvSpPr>
            <p:spPr>
              <a:xfrm rot="202323">
                <a:off x="9012913" y="3922508"/>
                <a:ext cx="2045368" cy="116305"/>
              </a:xfrm>
              <a:custGeom>
                <a:avLst/>
                <a:gdLst>
                  <a:gd name="connsiteX0" fmla="*/ 2045368 w 2045368"/>
                  <a:gd name="connsiteY0" fmla="*/ 0 h 116305"/>
                  <a:gd name="connsiteX1" fmla="*/ 4011 w 2045368"/>
                  <a:gd name="connsiteY1" fmla="*/ 112294 h 116305"/>
                  <a:gd name="connsiteX2" fmla="*/ 0 w 2045368"/>
                  <a:gd name="connsiteY2" fmla="*/ 116305 h 116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5368" h="116305">
                    <a:moveTo>
                      <a:pt x="2045368" y="0"/>
                    </a:moveTo>
                    <a:lnTo>
                      <a:pt x="4011" y="112294"/>
                    </a:lnTo>
                    <a:lnTo>
                      <a:pt x="0" y="116305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21" name="任意多边形: 形状 20">
                <a:extLst>
                  <a:ext uri="{FF2B5EF4-FFF2-40B4-BE49-F238E27FC236}">
                    <a16:creationId xmlns:a16="http://schemas.microsoft.com/office/drawing/2014/main" id="{905126BD-3771-4ECA-9DF8-F4DC7E41831C}"/>
                  </a:ext>
                </a:extLst>
              </p:cNvPr>
              <p:cNvSpPr/>
              <p:nvPr/>
            </p:nvSpPr>
            <p:spPr>
              <a:xfrm rot="202323">
                <a:off x="9421351" y="4035256"/>
                <a:ext cx="1203158" cy="1275348"/>
              </a:xfrm>
              <a:custGeom>
                <a:avLst/>
                <a:gdLst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3158" h="1275348">
                    <a:moveTo>
                      <a:pt x="0" y="72190"/>
                    </a:moveTo>
                    <a:cubicBezTo>
                      <a:pt x="81547" y="243306"/>
                      <a:pt x="135021" y="422442"/>
                      <a:pt x="244642" y="585537"/>
                    </a:cubicBezTo>
                    <a:cubicBezTo>
                      <a:pt x="398379" y="815474"/>
                      <a:pt x="588210" y="1029369"/>
                      <a:pt x="705853" y="1275348"/>
                    </a:cubicBezTo>
                    <a:cubicBezTo>
                      <a:pt x="812801" y="872958"/>
                      <a:pt x="911726" y="831516"/>
                      <a:pt x="1014663" y="609600"/>
                    </a:cubicBezTo>
                    <a:cubicBezTo>
                      <a:pt x="1109579" y="426453"/>
                      <a:pt x="1164389" y="231274"/>
                      <a:pt x="1203158" y="0"/>
                    </a:cubicBez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DA180664-1CD1-4A6E-AFF6-A40BD820776D}"/>
                  </a:ext>
                </a:extLst>
              </p:cNvPr>
              <p:cNvSpPr/>
              <p:nvPr/>
            </p:nvSpPr>
            <p:spPr>
              <a:xfrm rot="202323">
                <a:off x="10030385" y="4074521"/>
                <a:ext cx="92242" cy="1219200"/>
              </a:xfrm>
              <a:custGeom>
                <a:avLst/>
                <a:gdLst>
                  <a:gd name="connsiteX0" fmla="*/ 0 w 92242"/>
                  <a:gd name="connsiteY0" fmla="*/ 0 h 1219200"/>
                  <a:gd name="connsiteX1" fmla="*/ 92242 w 92242"/>
                  <a:gd name="connsiteY1" fmla="*/ 1219200 h 121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 h="1219200">
                    <a:moveTo>
                      <a:pt x="0" y="0"/>
                    </a:moveTo>
                    <a:lnTo>
                      <a:pt x="92242" y="121920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4900B211-80D9-4A56-899F-F8B7F353ADB4}"/>
                </a:ext>
              </a:extLst>
            </p:cNvPr>
            <p:cNvGrpSpPr/>
            <p:nvPr/>
          </p:nvGrpSpPr>
          <p:grpSpPr>
            <a:xfrm rot="10800000" flipV="1">
              <a:off x="2083158" y="4147930"/>
              <a:ext cx="257074" cy="481338"/>
              <a:chOff x="8986447" y="1188085"/>
              <a:chExt cx="2201779" cy="4122519"/>
            </a:xfrm>
          </p:grpSpPr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9481CB41-4A2A-4A26-B311-00B6593AFC66}"/>
                  </a:ext>
                </a:extLst>
              </p:cNvPr>
              <p:cNvSpPr/>
              <p:nvPr/>
            </p:nvSpPr>
            <p:spPr>
              <a:xfrm rot="202323">
                <a:off x="8986447" y="1188085"/>
                <a:ext cx="2201779" cy="2942546"/>
              </a:xfrm>
              <a:custGeom>
                <a:avLst/>
                <a:gdLst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4242 w 2205789"/>
                  <a:gd name="connsiteY11" fmla="*/ 1415716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67852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03158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64529 w 2201779"/>
                  <a:gd name="connsiteY15" fmla="*/ 1394935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2546"/>
                  <a:gd name="connsiteX1" fmla="*/ 2133600 w 2201779"/>
                  <a:gd name="connsiteY1" fmla="*/ 2751221 h 2942546"/>
                  <a:gd name="connsiteX2" fmla="*/ 2113548 w 2201779"/>
                  <a:gd name="connsiteY2" fmla="*/ 2839452 h 2942546"/>
                  <a:gd name="connsiteX3" fmla="*/ 124292 w 2201779"/>
                  <a:gd name="connsiteY3" fmla="*/ 2942546 h 2942546"/>
                  <a:gd name="connsiteX4" fmla="*/ 108285 w 2201779"/>
                  <a:gd name="connsiteY4" fmla="*/ 2859505 h 2942546"/>
                  <a:gd name="connsiteX5" fmla="*/ 60158 w 2201779"/>
                  <a:gd name="connsiteY5" fmla="*/ 2803358 h 2942546"/>
                  <a:gd name="connsiteX6" fmla="*/ 0 w 2201779"/>
                  <a:gd name="connsiteY6" fmla="*/ 1471863 h 2942546"/>
                  <a:gd name="connsiteX7" fmla="*/ 144379 w 2201779"/>
                  <a:gd name="connsiteY7" fmla="*/ 1459831 h 2942546"/>
                  <a:gd name="connsiteX8" fmla="*/ 80211 w 2201779"/>
                  <a:gd name="connsiteY8" fmla="*/ 68179 h 2942546"/>
                  <a:gd name="connsiteX9" fmla="*/ 565485 w 2201779"/>
                  <a:gd name="connsiteY9" fmla="*/ 44115 h 2942546"/>
                  <a:gd name="connsiteX10" fmla="*/ 653716 w 2201779"/>
                  <a:gd name="connsiteY10" fmla="*/ 1439779 h 2942546"/>
                  <a:gd name="connsiteX11" fmla="*/ 846222 w 2201779"/>
                  <a:gd name="connsiteY11" fmla="*/ 1427748 h 2942546"/>
                  <a:gd name="connsiteX12" fmla="*/ 766011 w 2201779"/>
                  <a:gd name="connsiteY12" fmla="*/ 52137 h 2942546"/>
                  <a:gd name="connsiteX13" fmla="*/ 1227221 w 2201779"/>
                  <a:gd name="connsiteY13" fmla="*/ 28073 h 2942546"/>
                  <a:gd name="connsiteX14" fmla="*/ 1299411 w 2201779"/>
                  <a:gd name="connsiteY14" fmla="*/ 1399673 h 2942546"/>
                  <a:gd name="connsiteX15" fmla="*/ 1452283 w 2201779"/>
                  <a:gd name="connsiteY15" fmla="*/ 1391638 h 2942546"/>
                  <a:gd name="connsiteX16" fmla="*/ 1391653 w 2201779"/>
                  <a:gd name="connsiteY16" fmla="*/ 28073 h 2942546"/>
                  <a:gd name="connsiteX17" fmla="*/ 1884948 w 2201779"/>
                  <a:gd name="connsiteY17" fmla="*/ 0 h 2942546"/>
                  <a:gd name="connsiteX18" fmla="*/ 1968933 w 2201779"/>
                  <a:gd name="connsiteY18" fmla="*/ 1351554 h 2942546"/>
                  <a:gd name="connsiteX19" fmla="*/ 2149642 w 2201779"/>
                  <a:gd name="connsiteY19" fmla="*/ 1343526 h 2942546"/>
                  <a:gd name="connsiteX20" fmla="*/ 2201779 w 2201779"/>
                  <a:gd name="connsiteY20" fmla="*/ 2675021 h 2942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01779" h="2942546">
                    <a:moveTo>
                      <a:pt x="2201779" y="2675021"/>
                    </a:moveTo>
                    <a:lnTo>
                      <a:pt x="2133600" y="2751221"/>
                    </a:lnTo>
                    <a:lnTo>
                      <a:pt x="2113548" y="2839452"/>
                    </a:lnTo>
                    <a:lnTo>
                      <a:pt x="124292" y="2942546"/>
                    </a:lnTo>
                    <a:lnTo>
                      <a:pt x="108285" y="2859505"/>
                    </a:lnTo>
                    <a:lnTo>
                      <a:pt x="60158" y="2803358"/>
                    </a:lnTo>
                    <a:lnTo>
                      <a:pt x="0" y="1471863"/>
                    </a:lnTo>
                    <a:lnTo>
                      <a:pt x="144379" y="1459831"/>
                    </a:lnTo>
                    <a:lnTo>
                      <a:pt x="80211" y="68179"/>
                    </a:lnTo>
                    <a:lnTo>
                      <a:pt x="565485" y="44115"/>
                    </a:lnTo>
                    <a:lnTo>
                      <a:pt x="653716" y="1439779"/>
                    </a:lnTo>
                    <a:lnTo>
                      <a:pt x="846222" y="1427748"/>
                    </a:lnTo>
                    <a:lnTo>
                      <a:pt x="766011" y="52137"/>
                    </a:lnTo>
                    <a:lnTo>
                      <a:pt x="1227221" y="28073"/>
                    </a:lnTo>
                    <a:lnTo>
                      <a:pt x="1299411" y="1399673"/>
                    </a:lnTo>
                    <a:lnTo>
                      <a:pt x="1452283" y="1391638"/>
                    </a:lnTo>
                    <a:lnTo>
                      <a:pt x="1391653" y="28073"/>
                    </a:lnTo>
                    <a:lnTo>
                      <a:pt x="1884948" y="0"/>
                    </a:lnTo>
                    <a:lnTo>
                      <a:pt x="1968933" y="1351554"/>
                    </a:lnTo>
                    <a:lnTo>
                      <a:pt x="2149642" y="1343526"/>
                    </a:lnTo>
                    <a:lnTo>
                      <a:pt x="2201779" y="2675021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C9E1A64A-5402-462C-A2DE-60518D043EBE}"/>
                  </a:ext>
                </a:extLst>
              </p:cNvPr>
              <p:cNvSpPr/>
              <p:nvPr/>
            </p:nvSpPr>
            <p:spPr>
              <a:xfrm rot="202323">
                <a:off x="9122333" y="1235379"/>
                <a:ext cx="1933366" cy="1773117"/>
              </a:xfrm>
              <a:custGeom>
                <a:avLst/>
                <a:gdLst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2085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69 w 1921042"/>
                  <a:gd name="connsiteY3" fmla="*/ 4411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80 w 1921042"/>
                  <a:gd name="connsiteY3" fmla="*/ 3208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812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411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33366"/>
                  <a:gd name="connsiteY0" fmla="*/ 1439778 h 1768642"/>
                  <a:gd name="connsiteX1" fmla="*/ 232611 w 1933366"/>
                  <a:gd name="connsiteY1" fmla="*/ 1423737 h 1768642"/>
                  <a:gd name="connsiteX2" fmla="*/ 156411 w 1933366"/>
                  <a:gd name="connsiteY2" fmla="*/ 48126 h 1768642"/>
                  <a:gd name="connsiteX3" fmla="*/ 292770 w 1933366"/>
                  <a:gd name="connsiteY3" fmla="*/ 44116 h 1768642"/>
                  <a:gd name="connsiteX4" fmla="*/ 368968 w 1933366"/>
                  <a:gd name="connsiteY4" fmla="*/ 1427747 h 1768642"/>
                  <a:gd name="connsiteX5" fmla="*/ 902368 w 1933366"/>
                  <a:gd name="connsiteY5" fmla="*/ 1399674 h 1768642"/>
                  <a:gd name="connsiteX6" fmla="*/ 830179 w 1933366"/>
                  <a:gd name="connsiteY6" fmla="*/ 36095 h 1768642"/>
                  <a:gd name="connsiteX7" fmla="*/ 966537 w 1933366"/>
                  <a:gd name="connsiteY7" fmla="*/ 28074 h 1768642"/>
                  <a:gd name="connsiteX8" fmla="*/ 1030705 w 1933366"/>
                  <a:gd name="connsiteY8" fmla="*/ 1391653 h 1768642"/>
                  <a:gd name="connsiteX9" fmla="*/ 1560095 w 1933366"/>
                  <a:gd name="connsiteY9" fmla="*/ 1367590 h 1768642"/>
                  <a:gd name="connsiteX10" fmla="*/ 1495927 w 1933366"/>
                  <a:gd name="connsiteY10" fmla="*/ 8022 h 1768642"/>
                  <a:gd name="connsiteX11" fmla="*/ 1636295 w 1933366"/>
                  <a:gd name="connsiteY11" fmla="*/ 0 h 1768642"/>
                  <a:gd name="connsiteX12" fmla="*/ 1716505 w 1933366"/>
                  <a:gd name="connsiteY12" fmla="*/ 1351547 h 1768642"/>
                  <a:gd name="connsiteX13" fmla="*/ 1921042 w 1933366"/>
                  <a:gd name="connsiteY13" fmla="*/ 1347537 h 1768642"/>
                  <a:gd name="connsiteX14" fmla="*/ 1933282 w 1933366"/>
                  <a:gd name="connsiteY14" fmla="*/ 1639354 h 1768642"/>
                  <a:gd name="connsiteX15" fmla="*/ 1355558 w 1933366"/>
                  <a:gd name="connsiteY15" fmla="*/ 1700463 h 1768642"/>
                  <a:gd name="connsiteX16" fmla="*/ 653715 w 1933366"/>
                  <a:gd name="connsiteY16" fmla="*/ 1744579 h 1768642"/>
                  <a:gd name="connsiteX17" fmla="*/ 20053 w 1933366"/>
                  <a:gd name="connsiteY17" fmla="*/ 1768642 h 1768642"/>
                  <a:gd name="connsiteX18" fmla="*/ 0 w 1933366"/>
                  <a:gd name="connsiteY18" fmla="*/ 1439778 h 1768642"/>
                  <a:gd name="connsiteX0" fmla="*/ 0 w 1933366"/>
                  <a:gd name="connsiteY0" fmla="*/ 1439778 h 1773117"/>
                  <a:gd name="connsiteX1" fmla="*/ 232611 w 1933366"/>
                  <a:gd name="connsiteY1" fmla="*/ 1423737 h 1773117"/>
                  <a:gd name="connsiteX2" fmla="*/ 156411 w 1933366"/>
                  <a:gd name="connsiteY2" fmla="*/ 48126 h 1773117"/>
                  <a:gd name="connsiteX3" fmla="*/ 292770 w 1933366"/>
                  <a:gd name="connsiteY3" fmla="*/ 44116 h 1773117"/>
                  <a:gd name="connsiteX4" fmla="*/ 368968 w 1933366"/>
                  <a:gd name="connsiteY4" fmla="*/ 1427747 h 1773117"/>
                  <a:gd name="connsiteX5" fmla="*/ 902368 w 1933366"/>
                  <a:gd name="connsiteY5" fmla="*/ 1399674 h 1773117"/>
                  <a:gd name="connsiteX6" fmla="*/ 830179 w 1933366"/>
                  <a:gd name="connsiteY6" fmla="*/ 36095 h 1773117"/>
                  <a:gd name="connsiteX7" fmla="*/ 966537 w 1933366"/>
                  <a:gd name="connsiteY7" fmla="*/ 28074 h 1773117"/>
                  <a:gd name="connsiteX8" fmla="*/ 1030705 w 1933366"/>
                  <a:gd name="connsiteY8" fmla="*/ 1391653 h 1773117"/>
                  <a:gd name="connsiteX9" fmla="*/ 1560095 w 1933366"/>
                  <a:gd name="connsiteY9" fmla="*/ 1367590 h 1773117"/>
                  <a:gd name="connsiteX10" fmla="*/ 1495927 w 1933366"/>
                  <a:gd name="connsiteY10" fmla="*/ 8022 h 1773117"/>
                  <a:gd name="connsiteX11" fmla="*/ 1636295 w 1933366"/>
                  <a:gd name="connsiteY11" fmla="*/ 0 h 1773117"/>
                  <a:gd name="connsiteX12" fmla="*/ 1716505 w 1933366"/>
                  <a:gd name="connsiteY12" fmla="*/ 1351547 h 1773117"/>
                  <a:gd name="connsiteX13" fmla="*/ 1921042 w 1933366"/>
                  <a:gd name="connsiteY13" fmla="*/ 1347537 h 1773117"/>
                  <a:gd name="connsiteX14" fmla="*/ 1933282 w 1933366"/>
                  <a:gd name="connsiteY14" fmla="*/ 1639354 h 1773117"/>
                  <a:gd name="connsiteX15" fmla="*/ 1355558 w 1933366"/>
                  <a:gd name="connsiteY15" fmla="*/ 1700463 h 1773117"/>
                  <a:gd name="connsiteX16" fmla="*/ 653715 w 1933366"/>
                  <a:gd name="connsiteY16" fmla="*/ 1744579 h 1773117"/>
                  <a:gd name="connsiteX17" fmla="*/ 12281 w 1933366"/>
                  <a:gd name="connsiteY17" fmla="*/ 1773117 h 1773117"/>
                  <a:gd name="connsiteX18" fmla="*/ 0 w 1933366"/>
                  <a:gd name="connsiteY18" fmla="*/ 1439778 h 1773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33366" h="1773117">
                    <a:moveTo>
                      <a:pt x="0" y="1439778"/>
                    </a:moveTo>
                    <a:lnTo>
                      <a:pt x="232611" y="1423737"/>
                    </a:lnTo>
                    <a:lnTo>
                      <a:pt x="156411" y="48126"/>
                    </a:lnTo>
                    <a:lnTo>
                      <a:pt x="292770" y="44116"/>
                    </a:lnTo>
                    <a:lnTo>
                      <a:pt x="368968" y="1427747"/>
                    </a:lnTo>
                    <a:lnTo>
                      <a:pt x="902368" y="1399674"/>
                    </a:lnTo>
                    <a:lnTo>
                      <a:pt x="830179" y="36095"/>
                    </a:lnTo>
                    <a:lnTo>
                      <a:pt x="966537" y="28074"/>
                    </a:lnTo>
                    <a:lnTo>
                      <a:pt x="1030705" y="1391653"/>
                    </a:lnTo>
                    <a:lnTo>
                      <a:pt x="1560095" y="1367590"/>
                    </a:lnTo>
                    <a:lnTo>
                      <a:pt x="1495927" y="8022"/>
                    </a:lnTo>
                    <a:lnTo>
                      <a:pt x="1636295" y="0"/>
                    </a:lnTo>
                    <a:lnTo>
                      <a:pt x="1716505" y="1351547"/>
                    </a:lnTo>
                    <a:lnTo>
                      <a:pt x="1921042" y="1347537"/>
                    </a:lnTo>
                    <a:cubicBezTo>
                      <a:pt x="1919705" y="1443790"/>
                      <a:pt x="1934619" y="1543101"/>
                      <a:pt x="1933282" y="1639354"/>
                    </a:cubicBezTo>
                    <a:cubicBezTo>
                      <a:pt x="1803609" y="1501659"/>
                      <a:pt x="1513305" y="1453147"/>
                      <a:pt x="1355558" y="1700463"/>
                    </a:cubicBezTo>
                    <a:cubicBezTo>
                      <a:pt x="1187115" y="1530684"/>
                      <a:pt x="854242" y="1485232"/>
                      <a:pt x="653715" y="1744579"/>
                    </a:cubicBezTo>
                    <a:cubicBezTo>
                      <a:pt x="502652" y="1576137"/>
                      <a:pt x="191418" y="1496390"/>
                      <a:pt x="12281" y="1773117"/>
                    </a:cubicBezTo>
                    <a:lnTo>
                      <a:pt x="0" y="1439778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6F4778C9-2D04-4B66-8B16-BA7A0EE024E1}"/>
                  </a:ext>
                </a:extLst>
              </p:cNvPr>
              <p:cNvSpPr/>
              <p:nvPr/>
            </p:nvSpPr>
            <p:spPr>
              <a:xfrm rot="202323">
                <a:off x="9142618" y="2943063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A99E5470-8924-4104-97E6-3F02FF546AB5}"/>
                  </a:ext>
                </a:extLst>
              </p:cNvPr>
              <p:cNvSpPr/>
              <p:nvPr/>
            </p:nvSpPr>
            <p:spPr>
              <a:xfrm rot="202323">
                <a:off x="9823989" y="2946778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97097AAA-8B10-413C-B3EA-A1205A6BEDCD}"/>
                  </a:ext>
                </a:extLst>
              </p:cNvPr>
              <p:cNvSpPr/>
              <p:nvPr/>
            </p:nvSpPr>
            <p:spPr>
              <a:xfrm rot="202323">
                <a:off x="10491191" y="2950119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A6BFBAF2-0417-4F5E-9C00-2DC30552DD28}"/>
                  </a:ext>
                </a:extLst>
              </p:cNvPr>
              <p:cNvSpPr/>
              <p:nvPr/>
            </p:nvSpPr>
            <p:spPr>
              <a:xfrm>
                <a:off x="9206594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30" name="矩形 29">
                <a:extLst>
                  <a:ext uri="{FF2B5EF4-FFF2-40B4-BE49-F238E27FC236}">
                    <a16:creationId xmlns:a16="http://schemas.microsoft.com/office/drawing/2014/main" id="{2CE3CD9E-08E9-4934-8B8F-A63DC9EF5E84}"/>
                  </a:ext>
                </a:extLst>
              </p:cNvPr>
              <p:cNvSpPr/>
              <p:nvPr/>
            </p:nvSpPr>
            <p:spPr>
              <a:xfrm>
                <a:off x="9886479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49849939-9510-4051-B2E5-580B1533B571}"/>
                  </a:ext>
                </a:extLst>
              </p:cNvPr>
              <p:cNvSpPr/>
              <p:nvPr/>
            </p:nvSpPr>
            <p:spPr>
              <a:xfrm>
                <a:off x="10542920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32" name="任意多边形: 形状 31">
                <a:extLst>
                  <a:ext uri="{FF2B5EF4-FFF2-40B4-BE49-F238E27FC236}">
                    <a16:creationId xmlns:a16="http://schemas.microsoft.com/office/drawing/2014/main" id="{C8EFAC0D-DC2A-4630-9BF9-B35ADC4ECF5C}"/>
                  </a:ext>
                </a:extLst>
              </p:cNvPr>
              <p:cNvSpPr/>
              <p:nvPr/>
            </p:nvSpPr>
            <p:spPr>
              <a:xfrm rot="202323">
                <a:off x="9012913" y="3922508"/>
                <a:ext cx="2045368" cy="116305"/>
              </a:xfrm>
              <a:custGeom>
                <a:avLst/>
                <a:gdLst>
                  <a:gd name="connsiteX0" fmla="*/ 2045368 w 2045368"/>
                  <a:gd name="connsiteY0" fmla="*/ 0 h 116305"/>
                  <a:gd name="connsiteX1" fmla="*/ 4011 w 2045368"/>
                  <a:gd name="connsiteY1" fmla="*/ 112294 h 116305"/>
                  <a:gd name="connsiteX2" fmla="*/ 0 w 2045368"/>
                  <a:gd name="connsiteY2" fmla="*/ 116305 h 116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5368" h="116305">
                    <a:moveTo>
                      <a:pt x="2045368" y="0"/>
                    </a:moveTo>
                    <a:lnTo>
                      <a:pt x="4011" y="112294"/>
                    </a:lnTo>
                    <a:lnTo>
                      <a:pt x="0" y="116305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33" name="任意多边形: 形状 32">
                <a:extLst>
                  <a:ext uri="{FF2B5EF4-FFF2-40B4-BE49-F238E27FC236}">
                    <a16:creationId xmlns:a16="http://schemas.microsoft.com/office/drawing/2014/main" id="{8901786E-206A-45AF-A28F-B21EB5757668}"/>
                  </a:ext>
                </a:extLst>
              </p:cNvPr>
              <p:cNvSpPr/>
              <p:nvPr/>
            </p:nvSpPr>
            <p:spPr>
              <a:xfrm rot="202323">
                <a:off x="9421351" y="4035256"/>
                <a:ext cx="1203158" cy="1275348"/>
              </a:xfrm>
              <a:custGeom>
                <a:avLst/>
                <a:gdLst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3158" h="1275348">
                    <a:moveTo>
                      <a:pt x="0" y="72190"/>
                    </a:moveTo>
                    <a:cubicBezTo>
                      <a:pt x="81547" y="243306"/>
                      <a:pt x="135021" y="422442"/>
                      <a:pt x="244642" y="585537"/>
                    </a:cubicBezTo>
                    <a:cubicBezTo>
                      <a:pt x="398379" y="815474"/>
                      <a:pt x="588210" y="1029369"/>
                      <a:pt x="705853" y="1275348"/>
                    </a:cubicBezTo>
                    <a:cubicBezTo>
                      <a:pt x="812801" y="872958"/>
                      <a:pt x="911726" y="831516"/>
                      <a:pt x="1014663" y="609600"/>
                    </a:cubicBezTo>
                    <a:cubicBezTo>
                      <a:pt x="1109579" y="426453"/>
                      <a:pt x="1164389" y="231274"/>
                      <a:pt x="1203158" y="0"/>
                    </a:cubicBez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34" name="任意多边形: 形状 33">
                <a:extLst>
                  <a:ext uri="{FF2B5EF4-FFF2-40B4-BE49-F238E27FC236}">
                    <a16:creationId xmlns:a16="http://schemas.microsoft.com/office/drawing/2014/main" id="{1C2858A5-F603-4387-80B7-36C868EDC70B}"/>
                  </a:ext>
                </a:extLst>
              </p:cNvPr>
              <p:cNvSpPr/>
              <p:nvPr/>
            </p:nvSpPr>
            <p:spPr>
              <a:xfrm rot="202323">
                <a:off x="10030385" y="4074521"/>
                <a:ext cx="92242" cy="1219200"/>
              </a:xfrm>
              <a:custGeom>
                <a:avLst/>
                <a:gdLst>
                  <a:gd name="connsiteX0" fmla="*/ 0 w 92242"/>
                  <a:gd name="connsiteY0" fmla="*/ 0 h 1219200"/>
                  <a:gd name="connsiteX1" fmla="*/ 92242 w 92242"/>
                  <a:gd name="connsiteY1" fmla="*/ 1219200 h 121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 h="1219200">
                    <a:moveTo>
                      <a:pt x="0" y="0"/>
                    </a:moveTo>
                    <a:lnTo>
                      <a:pt x="92242" y="121920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2F497C13-1AEB-4D6C-8805-ECDE72276FAF}"/>
                </a:ext>
              </a:extLst>
            </p:cNvPr>
            <p:cNvSpPr/>
            <p:nvPr/>
          </p:nvSpPr>
          <p:spPr>
            <a:xfrm>
              <a:off x="1093454" y="189125"/>
              <a:ext cx="1108369" cy="4642363"/>
            </a:xfrm>
            <a:custGeom>
              <a:avLst/>
              <a:gdLst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919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6342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63422 h 2066654"/>
                <a:gd name="connsiteX1" fmla="*/ 0 w 3570295"/>
                <a:gd name="connsiteY1" fmla="*/ 110279 h 2066654"/>
                <a:gd name="connsiteX2" fmla="*/ 105684 w 3570295"/>
                <a:gd name="connsiteY2" fmla="*/ 0 h 2066654"/>
                <a:gd name="connsiteX3" fmla="*/ 3363522 w 3570295"/>
                <a:gd name="connsiteY3" fmla="*/ 0 h 2066654"/>
                <a:gd name="connsiteX4" fmla="*/ 3570295 w 3570295"/>
                <a:gd name="connsiteY4" fmla="*/ 137849 h 2066654"/>
                <a:gd name="connsiteX5" fmla="*/ 3565701 w 3570295"/>
                <a:gd name="connsiteY5" fmla="*/ 2066654 h 2066654"/>
                <a:gd name="connsiteX0" fmla="*/ 0 w 3570295"/>
                <a:gd name="connsiteY0" fmla="*/ 356100 h 2066654"/>
                <a:gd name="connsiteX1" fmla="*/ 0 w 3570295"/>
                <a:gd name="connsiteY1" fmla="*/ 110279 h 2066654"/>
                <a:gd name="connsiteX2" fmla="*/ 105684 w 3570295"/>
                <a:gd name="connsiteY2" fmla="*/ 0 h 2066654"/>
                <a:gd name="connsiteX3" fmla="*/ 3363522 w 3570295"/>
                <a:gd name="connsiteY3" fmla="*/ 0 h 2066654"/>
                <a:gd name="connsiteX4" fmla="*/ 3570295 w 3570295"/>
                <a:gd name="connsiteY4" fmla="*/ 137849 h 2066654"/>
                <a:gd name="connsiteX5" fmla="*/ 3565701 w 3570295"/>
                <a:gd name="connsiteY5" fmla="*/ 2066654 h 2066654"/>
                <a:gd name="connsiteX0" fmla="*/ 0 w 3570295"/>
                <a:gd name="connsiteY0" fmla="*/ 356100 h 2066654"/>
                <a:gd name="connsiteX1" fmla="*/ 0 w 3570295"/>
                <a:gd name="connsiteY1" fmla="*/ 110279 h 2066654"/>
                <a:gd name="connsiteX2" fmla="*/ 154415 w 3570295"/>
                <a:gd name="connsiteY2" fmla="*/ 0 h 2066654"/>
                <a:gd name="connsiteX3" fmla="*/ 3363522 w 3570295"/>
                <a:gd name="connsiteY3" fmla="*/ 0 h 2066654"/>
                <a:gd name="connsiteX4" fmla="*/ 3570295 w 3570295"/>
                <a:gd name="connsiteY4" fmla="*/ 137849 h 2066654"/>
                <a:gd name="connsiteX5" fmla="*/ 3565701 w 3570295"/>
                <a:gd name="connsiteY5" fmla="*/ 2066654 h 2066654"/>
                <a:gd name="connsiteX0" fmla="*/ 1439 w 3571734"/>
                <a:gd name="connsiteY0" fmla="*/ 356100 h 2066654"/>
                <a:gd name="connsiteX1" fmla="*/ 1439 w 3571734"/>
                <a:gd name="connsiteY1" fmla="*/ 110279 h 2066654"/>
                <a:gd name="connsiteX2" fmla="*/ 155854 w 3571734"/>
                <a:gd name="connsiteY2" fmla="*/ 0 h 2066654"/>
                <a:gd name="connsiteX3" fmla="*/ 3364961 w 3571734"/>
                <a:gd name="connsiteY3" fmla="*/ 0 h 2066654"/>
                <a:gd name="connsiteX4" fmla="*/ 3571734 w 3571734"/>
                <a:gd name="connsiteY4" fmla="*/ 137849 h 2066654"/>
                <a:gd name="connsiteX5" fmla="*/ 3567140 w 3571734"/>
                <a:gd name="connsiteY5" fmla="*/ 2066654 h 2066654"/>
                <a:gd name="connsiteX0" fmla="*/ 1439 w 3585020"/>
                <a:gd name="connsiteY0" fmla="*/ 356100 h 4650238"/>
                <a:gd name="connsiteX1" fmla="*/ 1439 w 3585020"/>
                <a:gd name="connsiteY1" fmla="*/ 110279 h 4650238"/>
                <a:gd name="connsiteX2" fmla="*/ 155854 w 3585020"/>
                <a:gd name="connsiteY2" fmla="*/ 0 h 4650238"/>
                <a:gd name="connsiteX3" fmla="*/ 3364961 w 3585020"/>
                <a:gd name="connsiteY3" fmla="*/ 0 h 4650238"/>
                <a:gd name="connsiteX4" fmla="*/ 3571734 w 3585020"/>
                <a:gd name="connsiteY4" fmla="*/ 137849 h 4650238"/>
                <a:gd name="connsiteX5" fmla="*/ 3584920 w 3585020"/>
                <a:gd name="connsiteY5" fmla="*/ 4650238 h 4650238"/>
                <a:gd name="connsiteX0" fmla="*/ 1439 w 3585020"/>
                <a:gd name="connsiteY0" fmla="*/ 356100 h 6078134"/>
                <a:gd name="connsiteX1" fmla="*/ 1439 w 3585020"/>
                <a:gd name="connsiteY1" fmla="*/ 110279 h 6078134"/>
                <a:gd name="connsiteX2" fmla="*/ 155854 w 3585020"/>
                <a:gd name="connsiteY2" fmla="*/ 0 h 6078134"/>
                <a:gd name="connsiteX3" fmla="*/ 3364961 w 3585020"/>
                <a:gd name="connsiteY3" fmla="*/ 0 h 6078134"/>
                <a:gd name="connsiteX4" fmla="*/ 3571734 w 3585020"/>
                <a:gd name="connsiteY4" fmla="*/ 137849 h 6078134"/>
                <a:gd name="connsiteX5" fmla="*/ 3584920 w 3585020"/>
                <a:gd name="connsiteY5" fmla="*/ 6078134 h 6078134"/>
                <a:gd name="connsiteX0" fmla="*/ 1439 w 3593850"/>
                <a:gd name="connsiteY0" fmla="*/ 356100 h 6078134"/>
                <a:gd name="connsiteX1" fmla="*/ 1439 w 3593850"/>
                <a:gd name="connsiteY1" fmla="*/ 110279 h 6078134"/>
                <a:gd name="connsiteX2" fmla="*/ 155854 w 3593850"/>
                <a:gd name="connsiteY2" fmla="*/ 0 h 6078134"/>
                <a:gd name="connsiteX3" fmla="*/ 3364961 w 3593850"/>
                <a:gd name="connsiteY3" fmla="*/ 0 h 6078134"/>
                <a:gd name="connsiteX4" fmla="*/ 3571734 w 3593850"/>
                <a:gd name="connsiteY4" fmla="*/ 137849 h 6078134"/>
                <a:gd name="connsiteX5" fmla="*/ 3589465 w 3593850"/>
                <a:gd name="connsiteY5" fmla="*/ 4872175 h 6078134"/>
                <a:gd name="connsiteX6" fmla="*/ 3584920 w 3593850"/>
                <a:gd name="connsiteY6" fmla="*/ 6078134 h 6078134"/>
                <a:gd name="connsiteX0" fmla="*/ 1439 w 3593850"/>
                <a:gd name="connsiteY0" fmla="*/ 356100 h 6078134"/>
                <a:gd name="connsiteX1" fmla="*/ 1439 w 3593850"/>
                <a:gd name="connsiteY1" fmla="*/ 110279 h 6078134"/>
                <a:gd name="connsiteX2" fmla="*/ 155854 w 3593850"/>
                <a:gd name="connsiteY2" fmla="*/ 0 h 6078134"/>
                <a:gd name="connsiteX3" fmla="*/ 3364961 w 3593850"/>
                <a:gd name="connsiteY3" fmla="*/ 0 h 6078134"/>
                <a:gd name="connsiteX4" fmla="*/ 3571734 w 3593850"/>
                <a:gd name="connsiteY4" fmla="*/ 137849 h 6078134"/>
                <a:gd name="connsiteX5" fmla="*/ 3589465 w 3593850"/>
                <a:gd name="connsiteY5" fmla="*/ 4872175 h 6078134"/>
                <a:gd name="connsiteX6" fmla="*/ 3571683 w 3593850"/>
                <a:gd name="connsiteY6" fmla="*/ 5020218 h 6078134"/>
                <a:gd name="connsiteX7" fmla="*/ 3584920 w 3593850"/>
                <a:gd name="connsiteY7" fmla="*/ 6078134 h 6078134"/>
                <a:gd name="connsiteX0" fmla="*/ 1439 w 11710643"/>
                <a:gd name="connsiteY0" fmla="*/ 356100 h 5227549"/>
                <a:gd name="connsiteX1" fmla="*/ 1439 w 11710643"/>
                <a:gd name="connsiteY1" fmla="*/ 110279 h 5227549"/>
                <a:gd name="connsiteX2" fmla="*/ 155854 w 11710643"/>
                <a:gd name="connsiteY2" fmla="*/ 0 h 5227549"/>
                <a:gd name="connsiteX3" fmla="*/ 3364961 w 11710643"/>
                <a:gd name="connsiteY3" fmla="*/ 0 h 5227549"/>
                <a:gd name="connsiteX4" fmla="*/ 3571734 w 11710643"/>
                <a:gd name="connsiteY4" fmla="*/ 137849 h 5227549"/>
                <a:gd name="connsiteX5" fmla="*/ 3589465 w 11710643"/>
                <a:gd name="connsiteY5" fmla="*/ 4872175 h 5227549"/>
                <a:gd name="connsiteX6" fmla="*/ 3571683 w 11710643"/>
                <a:gd name="connsiteY6" fmla="*/ 5020218 h 5227549"/>
                <a:gd name="connsiteX7" fmla="*/ 11710643 w 11710643"/>
                <a:gd name="connsiteY7" fmla="*/ 5065712 h 5227549"/>
                <a:gd name="connsiteX0" fmla="*/ 1439 w 11710643"/>
                <a:gd name="connsiteY0" fmla="*/ 356100 h 5227549"/>
                <a:gd name="connsiteX1" fmla="*/ 1439 w 11710643"/>
                <a:gd name="connsiteY1" fmla="*/ 110279 h 5227549"/>
                <a:gd name="connsiteX2" fmla="*/ 155854 w 11710643"/>
                <a:gd name="connsiteY2" fmla="*/ 0 h 5227549"/>
                <a:gd name="connsiteX3" fmla="*/ 3364961 w 11710643"/>
                <a:gd name="connsiteY3" fmla="*/ 0 h 5227549"/>
                <a:gd name="connsiteX4" fmla="*/ 3571734 w 11710643"/>
                <a:gd name="connsiteY4" fmla="*/ 137849 h 5227549"/>
                <a:gd name="connsiteX5" fmla="*/ 3589465 w 11710643"/>
                <a:gd name="connsiteY5" fmla="*/ 4872175 h 5227549"/>
                <a:gd name="connsiteX6" fmla="*/ 3571683 w 11710643"/>
                <a:gd name="connsiteY6" fmla="*/ 5020218 h 5227549"/>
                <a:gd name="connsiteX7" fmla="*/ 11710643 w 11710643"/>
                <a:gd name="connsiteY7" fmla="*/ 5065712 h 5227549"/>
                <a:gd name="connsiteX0" fmla="*/ 1439 w 11710643"/>
                <a:gd name="connsiteY0" fmla="*/ 356100 h 5227549"/>
                <a:gd name="connsiteX1" fmla="*/ 1439 w 11710643"/>
                <a:gd name="connsiteY1" fmla="*/ 110279 h 5227549"/>
                <a:gd name="connsiteX2" fmla="*/ 155854 w 11710643"/>
                <a:gd name="connsiteY2" fmla="*/ 0 h 5227549"/>
                <a:gd name="connsiteX3" fmla="*/ 3364961 w 11710643"/>
                <a:gd name="connsiteY3" fmla="*/ 0 h 5227549"/>
                <a:gd name="connsiteX4" fmla="*/ 3571734 w 11710643"/>
                <a:gd name="connsiteY4" fmla="*/ 137849 h 5227549"/>
                <a:gd name="connsiteX5" fmla="*/ 3589465 w 11710643"/>
                <a:gd name="connsiteY5" fmla="*/ 4872175 h 5227549"/>
                <a:gd name="connsiteX6" fmla="*/ 3571683 w 11710643"/>
                <a:gd name="connsiteY6" fmla="*/ 5020218 h 5227549"/>
                <a:gd name="connsiteX7" fmla="*/ 11710643 w 11710643"/>
                <a:gd name="connsiteY7" fmla="*/ 5065712 h 5227549"/>
                <a:gd name="connsiteX0" fmla="*/ 1439 w 12137378"/>
                <a:gd name="connsiteY0" fmla="*/ 356100 h 5285390"/>
                <a:gd name="connsiteX1" fmla="*/ 1439 w 12137378"/>
                <a:gd name="connsiteY1" fmla="*/ 110279 h 5285390"/>
                <a:gd name="connsiteX2" fmla="*/ 155854 w 12137378"/>
                <a:gd name="connsiteY2" fmla="*/ 0 h 5285390"/>
                <a:gd name="connsiteX3" fmla="*/ 3364961 w 12137378"/>
                <a:gd name="connsiteY3" fmla="*/ 0 h 5285390"/>
                <a:gd name="connsiteX4" fmla="*/ 3571734 w 12137378"/>
                <a:gd name="connsiteY4" fmla="*/ 137849 h 5285390"/>
                <a:gd name="connsiteX5" fmla="*/ 3589465 w 12137378"/>
                <a:gd name="connsiteY5" fmla="*/ 4872175 h 5285390"/>
                <a:gd name="connsiteX6" fmla="*/ 3571683 w 12137378"/>
                <a:gd name="connsiteY6" fmla="*/ 5020218 h 5285390"/>
                <a:gd name="connsiteX7" fmla="*/ 12137378 w 12137378"/>
                <a:gd name="connsiteY7" fmla="*/ 5285389 h 5285390"/>
                <a:gd name="connsiteX0" fmla="*/ 1439 w 11603963"/>
                <a:gd name="connsiteY0" fmla="*/ 356100 h 5280615"/>
                <a:gd name="connsiteX1" fmla="*/ 1439 w 11603963"/>
                <a:gd name="connsiteY1" fmla="*/ 110279 h 5280615"/>
                <a:gd name="connsiteX2" fmla="*/ 155854 w 11603963"/>
                <a:gd name="connsiteY2" fmla="*/ 0 h 5280615"/>
                <a:gd name="connsiteX3" fmla="*/ 3364961 w 11603963"/>
                <a:gd name="connsiteY3" fmla="*/ 0 h 5280615"/>
                <a:gd name="connsiteX4" fmla="*/ 3571734 w 11603963"/>
                <a:gd name="connsiteY4" fmla="*/ 137849 h 5280615"/>
                <a:gd name="connsiteX5" fmla="*/ 3589465 w 11603963"/>
                <a:gd name="connsiteY5" fmla="*/ 4872175 h 5280615"/>
                <a:gd name="connsiteX6" fmla="*/ 3571683 w 11603963"/>
                <a:gd name="connsiteY6" fmla="*/ 5020218 h 5280615"/>
                <a:gd name="connsiteX7" fmla="*/ 11603963 w 11603963"/>
                <a:gd name="connsiteY7" fmla="*/ 5280614 h 5280615"/>
                <a:gd name="connsiteX0" fmla="*/ 1439 w 11603963"/>
                <a:gd name="connsiteY0" fmla="*/ 356100 h 5281534"/>
                <a:gd name="connsiteX1" fmla="*/ 1439 w 11603963"/>
                <a:gd name="connsiteY1" fmla="*/ 110279 h 5281534"/>
                <a:gd name="connsiteX2" fmla="*/ 155854 w 11603963"/>
                <a:gd name="connsiteY2" fmla="*/ 0 h 5281534"/>
                <a:gd name="connsiteX3" fmla="*/ 3364961 w 11603963"/>
                <a:gd name="connsiteY3" fmla="*/ 0 h 5281534"/>
                <a:gd name="connsiteX4" fmla="*/ 3571734 w 11603963"/>
                <a:gd name="connsiteY4" fmla="*/ 137849 h 5281534"/>
                <a:gd name="connsiteX5" fmla="*/ 3589465 w 11603963"/>
                <a:gd name="connsiteY5" fmla="*/ 4872175 h 5281534"/>
                <a:gd name="connsiteX6" fmla="*/ 3571683 w 11603963"/>
                <a:gd name="connsiteY6" fmla="*/ 5020218 h 5281534"/>
                <a:gd name="connsiteX7" fmla="*/ 11603963 w 11603963"/>
                <a:gd name="connsiteY7" fmla="*/ 5280614 h 5281534"/>
                <a:gd name="connsiteX0" fmla="*/ 1439 w 11603963"/>
                <a:gd name="connsiteY0" fmla="*/ 356100 h 5395910"/>
                <a:gd name="connsiteX1" fmla="*/ 1439 w 11603963"/>
                <a:gd name="connsiteY1" fmla="*/ 110279 h 5395910"/>
                <a:gd name="connsiteX2" fmla="*/ 155854 w 11603963"/>
                <a:gd name="connsiteY2" fmla="*/ 0 h 5395910"/>
                <a:gd name="connsiteX3" fmla="*/ 3364961 w 11603963"/>
                <a:gd name="connsiteY3" fmla="*/ 0 h 5395910"/>
                <a:gd name="connsiteX4" fmla="*/ 3571734 w 11603963"/>
                <a:gd name="connsiteY4" fmla="*/ 137849 h 5395910"/>
                <a:gd name="connsiteX5" fmla="*/ 3589465 w 11603963"/>
                <a:gd name="connsiteY5" fmla="*/ 4872175 h 5395910"/>
                <a:gd name="connsiteX6" fmla="*/ 3571683 w 11603963"/>
                <a:gd name="connsiteY6" fmla="*/ 5020218 h 5395910"/>
                <a:gd name="connsiteX7" fmla="*/ 11603963 w 11603963"/>
                <a:gd name="connsiteY7" fmla="*/ 5280614 h 5395910"/>
                <a:gd name="connsiteX0" fmla="*/ 1439 w 11603963"/>
                <a:gd name="connsiteY0" fmla="*/ 356100 h 5395910"/>
                <a:gd name="connsiteX1" fmla="*/ 1439 w 11603963"/>
                <a:gd name="connsiteY1" fmla="*/ 110279 h 5395910"/>
                <a:gd name="connsiteX2" fmla="*/ 155854 w 11603963"/>
                <a:gd name="connsiteY2" fmla="*/ 0 h 5395910"/>
                <a:gd name="connsiteX3" fmla="*/ 3364961 w 11603963"/>
                <a:gd name="connsiteY3" fmla="*/ 0 h 5395910"/>
                <a:gd name="connsiteX4" fmla="*/ 3571734 w 11603963"/>
                <a:gd name="connsiteY4" fmla="*/ 137849 h 5395910"/>
                <a:gd name="connsiteX5" fmla="*/ 3589465 w 11603963"/>
                <a:gd name="connsiteY5" fmla="*/ 4872175 h 5395910"/>
                <a:gd name="connsiteX6" fmla="*/ 3571683 w 11603963"/>
                <a:gd name="connsiteY6" fmla="*/ 5020218 h 5395910"/>
                <a:gd name="connsiteX7" fmla="*/ 11603963 w 11603963"/>
                <a:gd name="connsiteY7" fmla="*/ 5280614 h 5395910"/>
                <a:gd name="connsiteX0" fmla="*/ 1439 w 11603963"/>
                <a:gd name="connsiteY0" fmla="*/ 356100 h 5304797"/>
                <a:gd name="connsiteX1" fmla="*/ 1439 w 11603963"/>
                <a:gd name="connsiteY1" fmla="*/ 110279 h 5304797"/>
                <a:gd name="connsiteX2" fmla="*/ 155854 w 11603963"/>
                <a:gd name="connsiteY2" fmla="*/ 0 h 5304797"/>
                <a:gd name="connsiteX3" fmla="*/ 3364961 w 11603963"/>
                <a:gd name="connsiteY3" fmla="*/ 0 h 5304797"/>
                <a:gd name="connsiteX4" fmla="*/ 3571734 w 11603963"/>
                <a:gd name="connsiteY4" fmla="*/ 137849 h 5304797"/>
                <a:gd name="connsiteX5" fmla="*/ 3589465 w 11603963"/>
                <a:gd name="connsiteY5" fmla="*/ 4872175 h 5304797"/>
                <a:gd name="connsiteX6" fmla="*/ 3571683 w 11603963"/>
                <a:gd name="connsiteY6" fmla="*/ 5020218 h 5304797"/>
                <a:gd name="connsiteX7" fmla="*/ 11603963 w 11603963"/>
                <a:gd name="connsiteY7" fmla="*/ 5280614 h 5304797"/>
                <a:gd name="connsiteX0" fmla="*/ 1439 w 11603963"/>
                <a:gd name="connsiteY0" fmla="*/ 356100 h 5396548"/>
                <a:gd name="connsiteX1" fmla="*/ 1439 w 11603963"/>
                <a:gd name="connsiteY1" fmla="*/ 110279 h 5396548"/>
                <a:gd name="connsiteX2" fmla="*/ 155854 w 11603963"/>
                <a:gd name="connsiteY2" fmla="*/ 0 h 5396548"/>
                <a:gd name="connsiteX3" fmla="*/ 3364961 w 11603963"/>
                <a:gd name="connsiteY3" fmla="*/ 0 h 5396548"/>
                <a:gd name="connsiteX4" fmla="*/ 3571734 w 11603963"/>
                <a:gd name="connsiteY4" fmla="*/ 137849 h 5396548"/>
                <a:gd name="connsiteX5" fmla="*/ 3589465 w 11603963"/>
                <a:gd name="connsiteY5" fmla="*/ 4872175 h 5396548"/>
                <a:gd name="connsiteX6" fmla="*/ 4994128 w 11603963"/>
                <a:gd name="connsiteY6" fmla="*/ 5196914 h 5396548"/>
                <a:gd name="connsiteX7" fmla="*/ 11603963 w 11603963"/>
                <a:gd name="connsiteY7" fmla="*/ 5280614 h 5396548"/>
                <a:gd name="connsiteX0" fmla="*/ 1439 w 11675085"/>
                <a:gd name="connsiteY0" fmla="*/ 356100 h 5365594"/>
                <a:gd name="connsiteX1" fmla="*/ 1439 w 11675085"/>
                <a:gd name="connsiteY1" fmla="*/ 110279 h 5365594"/>
                <a:gd name="connsiteX2" fmla="*/ 155854 w 11675085"/>
                <a:gd name="connsiteY2" fmla="*/ 0 h 5365594"/>
                <a:gd name="connsiteX3" fmla="*/ 3364961 w 11675085"/>
                <a:gd name="connsiteY3" fmla="*/ 0 h 5365594"/>
                <a:gd name="connsiteX4" fmla="*/ 3571734 w 11675085"/>
                <a:gd name="connsiteY4" fmla="*/ 137849 h 5365594"/>
                <a:gd name="connsiteX5" fmla="*/ 3589465 w 11675085"/>
                <a:gd name="connsiteY5" fmla="*/ 4872175 h 5365594"/>
                <a:gd name="connsiteX6" fmla="*/ 4994128 w 11675085"/>
                <a:gd name="connsiteY6" fmla="*/ 5196914 h 5365594"/>
                <a:gd name="connsiteX7" fmla="*/ 11675085 w 11675085"/>
                <a:gd name="connsiteY7" fmla="*/ 4970201 h 5365594"/>
                <a:gd name="connsiteX0" fmla="*/ 1439 w 11675085"/>
                <a:gd name="connsiteY0" fmla="*/ 356100 h 5268557"/>
                <a:gd name="connsiteX1" fmla="*/ 1439 w 11675085"/>
                <a:gd name="connsiteY1" fmla="*/ 110279 h 5268557"/>
                <a:gd name="connsiteX2" fmla="*/ 155854 w 11675085"/>
                <a:gd name="connsiteY2" fmla="*/ 0 h 5268557"/>
                <a:gd name="connsiteX3" fmla="*/ 3364961 w 11675085"/>
                <a:gd name="connsiteY3" fmla="*/ 0 h 5268557"/>
                <a:gd name="connsiteX4" fmla="*/ 3571734 w 11675085"/>
                <a:gd name="connsiteY4" fmla="*/ 137849 h 5268557"/>
                <a:gd name="connsiteX5" fmla="*/ 3589465 w 11675085"/>
                <a:gd name="connsiteY5" fmla="*/ 4872175 h 5268557"/>
                <a:gd name="connsiteX6" fmla="*/ 5225274 w 11675085"/>
                <a:gd name="connsiteY6" fmla="*/ 4939033 h 5268557"/>
                <a:gd name="connsiteX7" fmla="*/ 11675085 w 11675085"/>
                <a:gd name="connsiteY7" fmla="*/ 4970201 h 5268557"/>
                <a:gd name="connsiteX0" fmla="*/ 1439 w 11675085"/>
                <a:gd name="connsiteY0" fmla="*/ 356100 h 5268557"/>
                <a:gd name="connsiteX1" fmla="*/ 1439 w 11675085"/>
                <a:gd name="connsiteY1" fmla="*/ 110279 h 5268557"/>
                <a:gd name="connsiteX2" fmla="*/ 155854 w 11675085"/>
                <a:gd name="connsiteY2" fmla="*/ 0 h 5268557"/>
                <a:gd name="connsiteX3" fmla="*/ 3364961 w 11675085"/>
                <a:gd name="connsiteY3" fmla="*/ 0 h 5268557"/>
                <a:gd name="connsiteX4" fmla="*/ 3571734 w 11675085"/>
                <a:gd name="connsiteY4" fmla="*/ 137849 h 5268557"/>
                <a:gd name="connsiteX5" fmla="*/ 3589465 w 11675085"/>
                <a:gd name="connsiteY5" fmla="*/ 4872175 h 5268557"/>
                <a:gd name="connsiteX6" fmla="*/ 5225274 w 11675085"/>
                <a:gd name="connsiteY6" fmla="*/ 4939033 h 5268557"/>
                <a:gd name="connsiteX7" fmla="*/ 11675085 w 11675085"/>
                <a:gd name="connsiteY7" fmla="*/ 4970201 h 5268557"/>
                <a:gd name="connsiteX0" fmla="*/ 1439 w 11675085"/>
                <a:gd name="connsiteY0" fmla="*/ 356100 h 5268557"/>
                <a:gd name="connsiteX1" fmla="*/ 1439 w 11675085"/>
                <a:gd name="connsiteY1" fmla="*/ 110279 h 5268557"/>
                <a:gd name="connsiteX2" fmla="*/ 155854 w 11675085"/>
                <a:gd name="connsiteY2" fmla="*/ 0 h 5268557"/>
                <a:gd name="connsiteX3" fmla="*/ 3364961 w 11675085"/>
                <a:gd name="connsiteY3" fmla="*/ 0 h 5268557"/>
                <a:gd name="connsiteX4" fmla="*/ 3571734 w 11675085"/>
                <a:gd name="connsiteY4" fmla="*/ 137849 h 5268557"/>
                <a:gd name="connsiteX5" fmla="*/ 3589465 w 11675085"/>
                <a:gd name="connsiteY5" fmla="*/ 4872175 h 5268557"/>
                <a:gd name="connsiteX6" fmla="*/ 5225274 w 11675085"/>
                <a:gd name="connsiteY6" fmla="*/ 4939033 h 5268557"/>
                <a:gd name="connsiteX7" fmla="*/ 11675085 w 11675085"/>
                <a:gd name="connsiteY7" fmla="*/ 4941547 h 5268557"/>
                <a:gd name="connsiteX0" fmla="*/ 1439 w 11675085"/>
                <a:gd name="connsiteY0" fmla="*/ 356100 h 4980502"/>
                <a:gd name="connsiteX1" fmla="*/ 1439 w 11675085"/>
                <a:gd name="connsiteY1" fmla="*/ 110279 h 4980502"/>
                <a:gd name="connsiteX2" fmla="*/ 155854 w 11675085"/>
                <a:gd name="connsiteY2" fmla="*/ 0 h 4980502"/>
                <a:gd name="connsiteX3" fmla="*/ 3364961 w 11675085"/>
                <a:gd name="connsiteY3" fmla="*/ 0 h 4980502"/>
                <a:gd name="connsiteX4" fmla="*/ 3571734 w 11675085"/>
                <a:gd name="connsiteY4" fmla="*/ 137849 h 4980502"/>
                <a:gd name="connsiteX5" fmla="*/ 3589465 w 11675085"/>
                <a:gd name="connsiteY5" fmla="*/ 4872175 h 4980502"/>
                <a:gd name="connsiteX6" fmla="*/ 5225274 w 11675085"/>
                <a:gd name="connsiteY6" fmla="*/ 4939033 h 4980502"/>
                <a:gd name="connsiteX7" fmla="*/ 11675085 w 11675085"/>
                <a:gd name="connsiteY7" fmla="*/ 4941547 h 4980502"/>
                <a:gd name="connsiteX0" fmla="*/ 1439 w 11675085"/>
                <a:gd name="connsiteY0" fmla="*/ 356100 h 4959873"/>
                <a:gd name="connsiteX1" fmla="*/ 1439 w 11675085"/>
                <a:gd name="connsiteY1" fmla="*/ 110279 h 4959873"/>
                <a:gd name="connsiteX2" fmla="*/ 155854 w 11675085"/>
                <a:gd name="connsiteY2" fmla="*/ 0 h 4959873"/>
                <a:gd name="connsiteX3" fmla="*/ 3364961 w 11675085"/>
                <a:gd name="connsiteY3" fmla="*/ 0 h 4959873"/>
                <a:gd name="connsiteX4" fmla="*/ 3571734 w 11675085"/>
                <a:gd name="connsiteY4" fmla="*/ 137849 h 4959873"/>
                <a:gd name="connsiteX5" fmla="*/ 3571686 w 11675085"/>
                <a:gd name="connsiteY5" fmla="*/ 4776664 h 4959873"/>
                <a:gd name="connsiteX6" fmla="*/ 5225274 w 11675085"/>
                <a:gd name="connsiteY6" fmla="*/ 4939033 h 4959873"/>
                <a:gd name="connsiteX7" fmla="*/ 11675085 w 11675085"/>
                <a:gd name="connsiteY7" fmla="*/ 4941547 h 4959873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522527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4442931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4442931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4442931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89469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607252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607252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607252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607252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3542044"/>
                <a:gd name="connsiteY0" fmla="*/ 356100 h 4946323"/>
                <a:gd name="connsiteX1" fmla="*/ 1439 w 13542044"/>
                <a:gd name="connsiteY1" fmla="*/ 110279 h 4946323"/>
                <a:gd name="connsiteX2" fmla="*/ 155854 w 13542044"/>
                <a:gd name="connsiteY2" fmla="*/ 0 h 4946323"/>
                <a:gd name="connsiteX3" fmla="*/ 3364961 w 13542044"/>
                <a:gd name="connsiteY3" fmla="*/ 0 h 4946323"/>
                <a:gd name="connsiteX4" fmla="*/ 3571734 w 13542044"/>
                <a:gd name="connsiteY4" fmla="*/ 137849 h 4946323"/>
                <a:gd name="connsiteX5" fmla="*/ 3607252 w 13542044"/>
                <a:gd name="connsiteY5" fmla="*/ 4776664 h 4946323"/>
                <a:gd name="connsiteX6" fmla="*/ 4549614 w 13542044"/>
                <a:gd name="connsiteY6" fmla="*/ 4939033 h 4946323"/>
                <a:gd name="connsiteX7" fmla="*/ 13542044 w 13542044"/>
                <a:gd name="connsiteY7" fmla="*/ 4946323 h 4946323"/>
                <a:gd name="connsiteX0" fmla="*/ 1439 w 13542044"/>
                <a:gd name="connsiteY0" fmla="*/ 356100 h 4946323"/>
                <a:gd name="connsiteX1" fmla="*/ 1439 w 13542044"/>
                <a:gd name="connsiteY1" fmla="*/ 110279 h 4946323"/>
                <a:gd name="connsiteX2" fmla="*/ 155854 w 13542044"/>
                <a:gd name="connsiteY2" fmla="*/ 0 h 4946323"/>
                <a:gd name="connsiteX3" fmla="*/ 3364961 w 13542044"/>
                <a:gd name="connsiteY3" fmla="*/ 0 h 4946323"/>
                <a:gd name="connsiteX4" fmla="*/ 3571734 w 13542044"/>
                <a:gd name="connsiteY4" fmla="*/ 137849 h 4946323"/>
                <a:gd name="connsiteX5" fmla="*/ 3607252 w 13542044"/>
                <a:gd name="connsiteY5" fmla="*/ 4776664 h 4946323"/>
                <a:gd name="connsiteX6" fmla="*/ 4549614 w 13542044"/>
                <a:gd name="connsiteY6" fmla="*/ 4939033 h 4946323"/>
                <a:gd name="connsiteX7" fmla="*/ 10986175 w 13542044"/>
                <a:gd name="connsiteY7" fmla="*/ 4943810 h 4946323"/>
                <a:gd name="connsiteX8" fmla="*/ 13542044 w 13542044"/>
                <a:gd name="connsiteY8" fmla="*/ 4946323 h 4946323"/>
                <a:gd name="connsiteX0" fmla="*/ 1439 w 13542044"/>
                <a:gd name="connsiteY0" fmla="*/ 356100 h 4948586"/>
                <a:gd name="connsiteX1" fmla="*/ 1439 w 13542044"/>
                <a:gd name="connsiteY1" fmla="*/ 110279 h 4948586"/>
                <a:gd name="connsiteX2" fmla="*/ 155854 w 13542044"/>
                <a:gd name="connsiteY2" fmla="*/ 0 h 4948586"/>
                <a:gd name="connsiteX3" fmla="*/ 3364961 w 13542044"/>
                <a:gd name="connsiteY3" fmla="*/ 0 h 4948586"/>
                <a:gd name="connsiteX4" fmla="*/ 3571734 w 13542044"/>
                <a:gd name="connsiteY4" fmla="*/ 137849 h 4948586"/>
                <a:gd name="connsiteX5" fmla="*/ 3607252 w 13542044"/>
                <a:gd name="connsiteY5" fmla="*/ 4776664 h 4948586"/>
                <a:gd name="connsiteX6" fmla="*/ 4549614 w 13542044"/>
                <a:gd name="connsiteY6" fmla="*/ 4939033 h 4948586"/>
                <a:gd name="connsiteX7" fmla="*/ 10986175 w 13542044"/>
                <a:gd name="connsiteY7" fmla="*/ 4943810 h 4948586"/>
                <a:gd name="connsiteX8" fmla="*/ 12053008 w 13542044"/>
                <a:gd name="connsiteY8" fmla="*/ 4948586 h 4948586"/>
                <a:gd name="connsiteX9" fmla="*/ 13542044 w 13542044"/>
                <a:gd name="connsiteY9" fmla="*/ 4946323 h 4948586"/>
                <a:gd name="connsiteX0" fmla="*/ 1439 w 12053008"/>
                <a:gd name="connsiteY0" fmla="*/ 356100 h 4948586"/>
                <a:gd name="connsiteX1" fmla="*/ 1439 w 12053008"/>
                <a:gd name="connsiteY1" fmla="*/ 110279 h 4948586"/>
                <a:gd name="connsiteX2" fmla="*/ 155854 w 12053008"/>
                <a:gd name="connsiteY2" fmla="*/ 0 h 4948586"/>
                <a:gd name="connsiteX3" fmla="*/ 3364961 w 12053008"/>
                <a:gd name="connsiteY3" fmla="*/ 0 h 4948586"/>
                <a:gd name="connsiteX4" fmla="*/ 3571734 w 12053008"/>
                <a:gd name="connsiteY4" fmla="*/ 137849 h 4948586"/>
                <a:gd name="connsiteX5" fmla="*/ 3607252 w 12053008"/>
                <a:gd name="connsiteY5" fmla="*/ 4776664 h 4948586"/>
                <a:gd name="connsiteX6" fmla="*/ 4549614 w 12053008"/>
                <a:gd name="connsiteY6" fmla="*/ 4939033 h 4948586"/>
                <a:gd name="connsiteX7" fmla="*/ 10986175 w 12053008"/>
                <a:gd name="connsiteY7" fmla="*/ 4943810 h 4948586"/>
                <a:gd name="connsiteX8" fmla="*/ 12053008 w 12053008"/>
                <a:gd name="connsiteY8" fmla="*/ 4948586 h 4948586"/>
                <a:gd name="connsiteX9" fmla="*/ 11799551 w 12053008"/>
                <a:gd name="connsiteY9" fmla="*/ 4463990 h 4948586"/>
                <a:gd name="connsiteX0" fmla="*/ 1439 w 11866767"/>
                <a:gd name="connsiteY0" fmla="*/ 356100 h 4948586"/>
                <a:gd name="connsiteX1" fmla="*/ 1439 w 11866767"/>
                <a:gd name="connsiteY1" fmla="*/ 110279 h 4948586"/>
                <a:gd name="connsiteX2" fmla="*/ 155854 w 11866767"/>
                <a:gd name="connsiteY2" fmla="*/ 0 h 4948586"/>
                <a:gd name="connsiteX3" fmla="*/ 3364961 w 11866767"/>
                <a:gd name="connsiteY3" fmla="*/ 0 h 4948586"/>
                <a:gd name="connsiteX4" fmla="*/ 3571734 w 11866767"/>
                <a:gd name="connsiteY4" fmla="*/ 137849 h 4948586"/>
                <a:gd name="connsiteX5" fmla="*/ 3607252 w 11866767"/>
                <a:gd name="connsiteY5" fmla="*/ 4776664 h 4948586"/>
                <a:gd name="connsiteX6" fmla="*/ 4549614 w 11866767"/>
                <a:gd name="connsiteY6" fmla="*/ 4939033 h 4948586"/>
                <a:gd name="connsiteX7" fmla="*/ 10986175 w 11866767"/>
                <a:gd name="connsiteY7" fmla="*/ 4943810 h 4948586"/>
                <a:gd name="connsiteX8" fmla="*/ 11866767 w 11866767"/>
                <a:gd name="connsiteY8" fmla="*/ 4948586 h 4948586"/>
                <a:gd name="connsiteX9" fmla="*/ 11799551 w 11866767"/>
                <a:gd name="connsiteY9" fmla="*/ 4463990 h 4948586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30678 h 4943810"/>
                <a:gd name="connsiteX9" fmla="*/ 11799551 w 11853465"/>
                <a:gd name="connsiteY9" fmla="*/ 4463990 h 4943810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30678 h 4943810"/>
                <a:gd name="connsiteX9" fmla="*/ 11852763 w 11853465"/>
                <a:gd name="connsiteY9" fmla="*/ 4413968 h 4943810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30678 h 4943810"/>
                <a:gd name="connsiteX9" fmla="*/ 11826159 w 11853465"/>
                <a:gd name="connsiteY9" fmla="*/ 4428260 h 4943810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55690 h 4943810"/>
                <a:gd name="connsiteX9" fmla="*/ 11826159 w 11853465"/>
                <a:gd name="connsiteY9" fmla="*/ 4428260 h 4943810"/>
                <a:gd name="connsiteX0" fmla="*/ 1439 w 11853816"/>
                <a:gd name="connsiteY0" fmla="*/ 356100 h 4943810"/>
                <a:gd name="connsiteX1" fmla="*/ 1439 w 11853816"/>
                <a:gd name="connsiteY1" fmla="*/ 110279 h 4943810"/>
                <a:gd name="connsiteX2" fmla="*/ 155854 w 11853816"/>
                <a:gd name="connsiteY2" fmla="*/ 0 h 4943810"/>
                <a:gd name="connsiteX3" fmla="*/ 3364961 w 11853816"/>
                <a:gd name="connsiteY3" fmla="*/ 0 h 4943810"/>
                <a:gd name="connsiteX4" fmla="*/ 3571734 w 11853816"/>
                <a:gd name="connsiteY4" fmla="*/ 137849 h 4943810"/>
                <a:gd name="connsiteX5" fmla="*/ 3607252 w 11853816"/>
                <a:gd name="connsiteY5" fmla="*/ 4776664 h 4943810"/>
                <a:gd name="connsiteX6" fmla="*/ 4549614 w 11853816"/>
                <a:gd name="connsiteY6" fmla="*/ 4939033 h 4943810"/>
                <a:gd name="connsiteX7" fmla="*/ 10986175 w 11853816"/>
                <a:gd name="connsiteY7" fmla="*/ 4943810 h 4943810"/>
                <a:gd name="connsiteX8" fmla="*/ 11853465 w 11853816"/>
                <a:gd name="connsiteY8" fmla="*/ 4855690 h 4943810"/>
                <a:gd name="connsiteX9" fmla="*/ 11826159 w 11853816"/>
                <a:gd name="connsiteY9" fmla="*/ 4428260 h 4943810"/>
                <a:gd name="connsiteX0" fmla="*/ 1439 w 11853465"/>
                <a:gd name="connsiteY0" fmla="*/ 356100 h 4945235"/>
                <a:gd name="connsiteX1" fmla="*/ 1439 w 11853465"/>
                <a:gd name="connsiteY1" fmla="*/ 110279 h 4945235"/>
                <a:gd name="connsiteX2" fmla="*/ 155854 w 11853465"/>
                <a:gd name="connsiteY2" fmla="*/ 0 h 4945235"/>
                <a:gd name="connsiteX3" fmla="*/ 3364961 w 11853465"/>
                <a:gd name="connsiteY3" fmla="*/ 0 h 4945235"/>
                <a:gd name="connsiteX4" fmla="*/ 3571734 w 11853465"/>
                <a:gd name="connsiteY4" fmla="*/ 137849 h 4945235"/>
                <a:gd name="connsiteX5" fmla="*/ 3607252 w 11853465"/>
                <a:gd name="connsiteY5" fmla="*/ 4776664 h 4945235"/>
                <a:gd name="connsiteX6" fmla="*/ 4549614 w 11853465"/>
                <a:gd name="connsiteY6" fmla="*/ 4939033 h 4945235"/>
                <a:gd name="connsiteX7" fmla="*/ 10986175 w 11853465"/>
                <a:gd name="connsiteY7" fmla="*/ 4943810 h 4945235"/>
                <a:gd name="connsiteX8" fmla="*/ 11320700 w 11853465"/>
                <a:gd name="connsiteY8" fmla="*/ 4936020 h 4945235"/>
                <a:gd name="connsiteX9" fmla="*/ 11853465 w 11853465"/>
                <a:gd name="connsiteY9" fmla="*/ 4855690 h 4945235"/>
                <a:gd name="connsiteX10" fmla="*/ 11826159 w 11853465"/>
                <a:gd name="connsiteY10" fmla="*/ 4428260 h 4945235"/>
                <a:gd name="connsiteX0" fmla="*/ 1439 w 11853465"/>
                <a:gd name="connsiteY0" fmla="*/ 356100 h 4945235"/>
                <a:gd name="connsiteX1" fmla="*/ 1439 w 11853465"/>
                <a:gd name="connsiteY1" fmla="*/ 110279 h 4945235"/>
                <a:gd name="connsiteX2" fmla="*/ 155854 w 11853465"/>
                <a:gd name="connsiteY2" fmla="*/ 0 h 4945235"/>
                <a:gd name="connsiteX3" fmla="*/ 3364961 w 11853465"/>
                <a:gd name="connsiteY3" fmla="*/ 0 h 4945235"/>
                <a:gd name="connsiteX4" fmla="*/ 3571734 w 11853465"/>
                <a:gd name="connsiteY4" fmla="*/ 137849 h 4945235"/>
                <a:gd name="connsiteX5" fmla="*/ 3607252 w 11853465"/>
                <a:gd name="connsiteY5" fmla="*/ 4776664 h 4945235"/>
                <a:gd name="connsiteX6" fmla="*/ 4549614 w 11853465"/>
                <a:gd name="connsiteY6" fmla="*/ 4939033 h 4945235"/>
                <a:gd name="connsiteX7" fmla="*/ 10986175 w 11853465"/>
                <a:gd name="connsiteY7" fmla="*/ 4943810 h 4945235"/>
                <a:gd name="connsiteX8" fmla="*/ 11320700 w 11853465"/>
                <a:gd name="connsiteY8" fmla="*/ 4936020 h 4945235"/>
                <a:gd name="connsiteX9" fmla="*/ 11853465 w 11853465"/>
                <a:gd name="connsiteY9" fmla="*/ 4855690 h 4945235"/>
                <a:gd name="connsiteX10" fmla="*/ 11826159 w 11853465"/>
                <a:gd name="connsiteY10" fmla="*/ 4428260 h 4945235"/>
                <a:gd name="connsiteX0" fmla="*/ 1439 w 11853465"/>
                <a:gd name="connsiteY0" fmla="*/ 356100 h 4946624"/>
                <a:gd name="connsiteX1" fmla="*/ 1439 w 11853465"/>
                <a:gd name="connsiteY1" fmla="*/ 110279 h 4946624"/>
                <a:gd name="connsiteX2" fmla="*/ 155854 w 11853465"/>
                <a:gd name="connsiteY2" fmla="*/ 0 h 4946624"/>
                <a:gd name="connsiteX3" fmla="*/ 3364961 w 11853465"/>
                <a:gd name="connsiteY3" fmla="*/ 0 h 4946624"/>
                <a:gd name="connsiteX4" fmla="*/ 3571734 w 11853465"/>
                <a:gd name="connsiteY4" fmla="*/ 137849 h 4946624"/>
                <a:gd name="connsiteX5" fmla="*/ 3607252 w 11853465"/>
                <a:gd name="connsiteY5" fmla="*/ 4776664 h 4946624"/>
                <a:gd name="connsiteX6" fmla="*/ 4549614 w 11853465"/>
                <a:gd name="connsiteY6" fmla="*/ 4939033 h 4946624"/>
                <a:gd name="connsiteX7" fmla="*/ 10986175 w 11853465"/>
                <a:gd name="connsiteY7" fmla="*/ 4943810 h 4946624"/>
                <a:gd name="connsiteX8" fmla="*/ 11320700 w 11853465"/>
                <a:gd name="connsiteY8" fmla="*/ 4936020 h 4946624"/>
                <a:gd name="connsiteX9" fmla="*/ 11853465 w 11853465"/>
                <a:gd name="connsiteY9" fmla="*/ 4855690 h 4946624"/>
                <a:gd name="connsiteX10" fmla="*/ 11826159 w 11853465"/>
                <a:gd name="connsiteY10" fmla="*/ 4428260 h 4946624"/>
                <a:gd name="connsiteX0" fmla="*/ 1439 w 11853465"/>
                <a:gd name="connsiteY0" fmla="*/ 356100 h 4946624"/>
                <a:gd name="connsiteX1" fmla="*/ 1439 w 11853465"/>
                <a:gd name="connsiteY1" fmla="*/ 110279 h 4946624"/>
                <a:gd name="connsiteX2" fmla="*/ 155854 w 11853465"/>
                <a:gd name="connsiteY2" fmla="*/ 0 h 4946624"/>
                <a:gd name="connsiteX3" fmla="*/ 3364961 w 11853465"/>
                <a:gd name="connsiteY3" fmla="*/ 0 h 4946624"/>
                <a:gd name="connsiteX4" fmla="*/ 3571734 w 11853465"/>
                <a:gd name="connsiteY4" fmla="*/ 137849 h 4946624"/>
                <a:gd name="connsiteX5" fmla="*/ 3607252 w 11853465"/>
                <a:gd name="connsiteY5" fmla="*/ 4776664 h 4946624"/>
                <a:gd name="connsiteX6" fmla="*/ 4549614 w 11853465"/>
                <a:gd name="connsiteY6" fmla="*/ 4939033 h 4946624"/>
                <a:gd name="connsiteX7" fmla="*/ 10986175 w 11853465"/>
                <a:gd name="connsiteY7" fmla="*/ 4943810 h 4946624"/>
                <a:gd name="connsiteX8" fmla="*/ 11320700 w 11853465"/>
                <a:gd name="connsiteY8" fmla="*/ 4936020 h 4946624"/>
                <a:gd name="connsiteX9" fmla="*/ 11853465 w 11853465"/>
                <a:gd name="connsiteY9" fmla="*/ 4855690 h 4946624"/>
                <a:gd name="connsiteX10" fmla="*/ 11826159 w 11853465"/>
                <a:gd name="connsiteY10" fmla="*/ 4428260 h 4946624"/>
                <a:gd name="connsiteX0" fmla="*/ 1439 w 11853465"/>
                <a:gd name="connsiteY0" fmla="*/ 356100 h 4954065"/>
                <a:gd name="connsiteX1" fmla="*/ 1439 w 11853465"/>
                <a:gd name="connsiteY1" fmla="*/ 110279 h 4954065"/>
                <a:gd name="connsiteX2" fmla="*/ 155854 w 11853465"/>
                <a:gd name="connsiteY2" fmla="*/ 0 h 4954065"/>
                <a:gd name="connsiteX3" fmla="*/ 3364961 w 11853465"/>
                <a:gd name="connsiteY3" fmla="*/ 0 h 4954065"/>
                <a:gd name="connsiteX4" fmla="*/ 3571734 w 11853465"/>
                <a:gd name="connsiteY4" fmla="*/ 137849 h 4954065"/>
                <a:gd name="connsiteX5" fmla="*/ 3607252 w 11853465"/>
                <a:gd name="connsiteY5" fmla="*/ 4776664 h 4954065"/>
                <a:gd name="connsiteX6" fmla="*/ 4549614 w 11853465"/>
                <a:gd name="connsiteY6" fmla="*/ 4939033 h 4954065"/>
                <a:gd name="connsiteX7" fmla="*/ 10986175 w 11853465"/>
                <a:gd name="connsiteY7" fmla="*/ 4943810 h 4954065"/>
                <a:gd name="connsiteX8" fmla="*/ 11360610 w 11853465"/>
                <a:gd name="connsiteY8" fmla="*/ 4946740 h 4954065"/>
                <a:gd name="connsiteX9" fmla="*/ 11853465 w 11853465"/>
                <a:gd name="connsiteY9" fmla="*/ 4855690 h 4954065"/>
                <a:gd name="connsiteX10" fmla="*/ 11826159 w 11853465"/>
                <a:gd name="connsiteY10" fmla="*/ 4428260 h 4954065"/>
                <a:gd name="connsiteX0" fmla="*/ 1439 w 11853465"/>
                <a:gd name="connsiteY0" fmla="*/ 356100 h 4956949"/>
                <a:gd name="connsiteX1" fmla="*/ 1439 w 11853465"/>
                <a:gd name="connsiteY1" fmla="*/ 110279 h 4956949"/>
                <a:gd name="connsiteX2" fmla="*/ 155854 w 11853465"/>
                <a:gd name="connsiteY2" fmla="*/ 0 h 4956949"/>
                <a:gd name="connsiteX3" fmla="*/ 3364961 w 11853465"/>
                <a:gd name="connsiteY3" fmla="*/ 0 h 4956949"/>
                <a:gd name="connsiteX4" fmla="*/ 3571734 w 11853465"/>
                <a:gd name="connsiteY4" fmla="*/ 137849 h 4956949"/>
                <a:gd name="connsiteX5" fmla="*/ 3607252 w 11853465"/>
                <a:gd name="connsiteY5" fmla="*/ 4776664 h 4956949"/>
                <a:gd name="connsiteX6" fmla="*/ 4549614 w 11853465"/>
                <a:gd name="connsiteY6" fmla="*/ 4939033 h 4956949"/>
                <a:gd name="connsiteX7" fmla="*/ 10986175 w 11853465"/>
                <a:gd name="connsiteY7" fmla="*/ 4943810 h 4956949"/>
                <a:gd name="connsiteX8" fmla="*/ 11373912 w 11853465"/>
                <a:gd name="connsiteY8" fmla="*/ 4950313 h 4956949"/>
                <a:gd name="connsiteX9" fmla="*/ 11853465 w 11853465"/>
                <a:gd name="connsiteY9" fmla="*/ 4855690 h 4956949"/>
                <a:gd name="connsiteX10" fmla="*/ 11826159 w 11853465"/>
                <a:gd name="connsiteY10" fmla="*/ 4428260 h 4956949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55690 h 4943810"/>
                <a:gd name="connsiteX9" fmla="*/ 11826159 w 11853465"/>
                <a:gd name="connsiteY9" fmla="*/ 4428260 h 4943810"/>
                <a:gd name="connsiteX0" fmla="*/ 1439 w 12061682"/>
                <a:gd name="connsiteY0" fmla="*/ 356100 h 4961675"/>
                <a:gd name="connsiteX1" fmla="*/ 1439 w 12061682"/>
                <a:gd name="connsiteY1" fmla="*/ 110279 h 4961675"/>
                <a:gd name="connsiteX2" fmla="*/ 155854 w 12061682"/>
                <a:gd name="connsiteY2" fmla="*/ 0 h 4961675"/>
                <a:gd name="connsiteX3" fmla="*/ 3364961 w 12061682"/>
                <a:gd name="connsiteY3" fmla="*/ 0 h 4961675"/>
                <a:gd name="connsiteX4" fmla="*/ 3571734 w 12061682"/>
                <a:gd name="connsiteY4" fmla="*/ 137849 h 4961675"/>
                <a:gd name="connsiteX5" fmla="*/ 3607252 w 12061682"/>
                <a:gd name="connsiteY5" fmla="*/ 4776664 h 4961675"/>
                <a:gd name="connsiteX6" fmla="*/ 4549614 w 12061682"/>
                <a:gd name="connsiteY6" fmla="*/ 4939033 h 4961675"/>
                <a:gd name="connsiteX7" fmla="*/ 11425175 w 12061682"/>
                <a:gd name="connsiteY7" fmla="*/ 4961675 h 4961675"/>
                <a:gd name="connsiteX8" fmla="*/ 11853465 w 12061682"/>
                <a:gd name="connsiteY8" fmla="*/ 4855690 h 4961675"/>
                <a:gd name="connsiteX9" fmla="*/ 11826159 w 12061682"/>
                <a:gd name="connsiteY9" fmla="*/ 4428260 h 4961675"/>
                <a:gd name="connsiteX0" fmla="*/ 1439 w 11853465"/>
                <a:gd name="connsiteY0" fmla="*/ 356100 h 4961680"/>
                <a:gd name="connsiteX1" fmla="*/ 1439 w 11853465"/>
                <a:gd name="connsiteY1" fmla="*/ 110279 h 4961680"/>
                <a:gd name="connsiteX2" fmla="*/ 155854 w 11853465"/>
                <a:gd name="connsiteY2" fmla="*/ 0 h 4961680"/>
                <a:gd name="connsiteX3" fmla="*/ 3364961 w 11853465"/>
                <a:gd name="connsiteY3" fmla="*/ 0 h 4961680"/>
                <a:gd name="connsiteX4" fmla="*/ 3571734 w 11853465"/>
                <a:gd name="connsiteY4" fmla="*/ 137849 h 4961680"/>
                <a:gd name="connsiteX5" fmla="*/ 3607252 w 11853465"/>
                <a:gd name="connsiteY5" fmla="*/ 4776664 h 4961680"/>
                <a:gd name="connsiteX6" fmla="*/ 4549614 w 11853465"/>
                <a:gd name="connsiteY6" fmla="*/ 4939033 h 4961680"/>
                <a:gd name="connsiteX7" fmla="*/ 11425175 w 11853465"/>
                <a:gd name="connsiteY7" fmla="*/ 4961675 h 4961680"/>
                <a:gd name="connsiteX8" fmla="*/ 11853465 w 11853465"/>
                <a:gd name="connsiteY8" fmla="*/ 4855690 h 4961680"/>
                <a:gd name="connsiteX9" fmla="*/ 11826159 w 11853465"/>
                <a:gd name="connsiteY9" fmla="*/ 4428260 h 4961680"/>
                <a:gd name="connsiteX0" fmla="*/ 1439 w 11854374"/>
                <a:gd name="connsiteY0" fmla="*/ 356100 h 4961681"/>
                <a:gd name="connsiteX1" fmla="*/ 1439 w 11854374"/>
                <a:gd name="connsiteY1" fmla="*/ 110279 h 4961681"/>
                <a:gd name="connsiteX2" fmla="*/ 155854 w 11854374"/>
                <a:gd name="connsiteY2" fmla="*/ 0 h 4961681"/>
                <a:gd name="connsiteX3" fmla="*/ 3364961 w 11854374"/>
                <a:gd name="connsiteY3" fmla="*/ 0 h 4961681"/>
                <a:gd name="connsiteX4" fmla="*/ 3571734 w 11854374"/>
                <a:gd name="connsiteY4" fmla="*/ 137849 h 4961681"/>
                <a:gd name="connsiteX5" fmla="*/ 3607252 w 11854374"/>
                <a:gd name="connsiteY5" fmla="*/ 4776664 h 4961681"/>
                <a:gd name="connsiteX6" fmla="*/ 4549614 w 11854374"/>
                <a:gd name="connsiteY6" fmla="*/ 4939033 h 4961681"/>
                <a:gd name="connsiteX7" fmla="*/ 11425175 w 11854374"/>
                <a:gd name="connsiteY7" fmla="*/ 4961675 h 4961681"/>
                <a:gd name="connsiteX8" fmla="*/ 11853465 w 11854374"/>
                <a:gd name="connsiteY8" fmla="*/ 4855690 h 4961681"/>
                <a:gd name="connsiteX9" fmla="*/ 11826159 w 11854374"/>
                <a:gd name="connsiteY9" fmla="*/ 4428260 h 4961681"/>
                <a:gd name="connsiteX0" fmla="*/ 1439 w 11854374"/>
                <a:gd name="connsiteY0" fmla="*/ 356100 h 4961681"/>
                <a:gd name="connsiteX1" fmla="*/ 1439 w 11854374"/>
                <a:gd name="connsiteY1" fmla="*/ 110279 h 4961681"/>
                <a:gd name="connsiteX2" fmla="*/ 155854 w 11854374"/>
                <a:gd name="connsiteY2" fmla="*/ 0 h 4961681"/>
                <a:gd name="connsiteX3" fmla="*/ 3364961 w 11854374"/>
                <a:gd name="connsiteY3" fmla="*/ 0 h 4961681"/>
                <a:gd name="connsiteX4" fmla="*/ 3571734 w 11854374"/>
                <a:gd name="connsiteY4" fmla="*/ 137849 h 4961681"/>
                <a:gd name="connsiteX5" fmla="*/ 3607252 w 11854374"/>
                <a:gd name="connsiteY5" fmla="*/ 4776664 h 4961681"/>
                <a:gd name="connsiteX6" fmla="*/ 4560238 w 11854374"/>
                <a:gd name="connsiteY6" fmla="*/ 4953304 h 4961681"/>
                <a:gd name="connsiteX7" fmla="*/ 11425175 w 11854374"/>
                <a:gd name="connsiteY7" fmla="*/ 4961675 h 4961681"/>
                <a:gd name="connsiteX8" fmla="*/ 11853465 w 11854374"/>
                <a:gd name="connsiteY8" fmla="*/ 4855690 h 4961681"/>
                <a:gd name="connsiteX9" fmla="*/ 11826159 w 11854374"/>
                <a:gd name="connsiteY9" fmla="*/ 4428260 h 4961681"/>
                <a:gd name="connsiteX0" fmla="*/ 1439 w 11854374"/>
                <a:gd name="connsiteY0" fmla="*/ 356100 h 4965188"/>
                <a:gd name="connsiteX1" fmla="*/ 1439 w 11854374"/>
                <a:gd name="connsiteY1" fmla="*/ 110279 h 4965188"/>
                <a:gd name="connsiteX2" fmla="*/ 155854 w 11854374"/>
                <a:gd name="connsiteY2" fmla="*/ 0 h 4965188"/>
                <a:gd name="connsiteX3" fmla="*/ 3364961 w 11854374"/>
                <a:gd name="connsiteY3" fmla="*/ 0 h 4965188"/>
                <a:gd name="connsiteX4" fmla="*/ 3571734 w 11854374"/>
                <a:gd name="connsiteY4" fmla="*/ 137849 h 4965188"/>
                <a:gd name="connsiteX5" fmla="*/ 3607252 w 11854374"/>
                <a:gd name="connsiteY5" fmla="*/ 4776664 h 4965188"/>
                <a:gd name="connsiteX6" fmla="*/ 4507105 w 11854374"/>
                <a:gd name="connsiteY6" fmla="*/ 4964722 h 4965188"/>
                <a:gd name="connsiteX7" fmla="*/ 11425175 w 11854374"/>
                <a:gd name="connsiteY7" fmla="*/ 4961675 h 4965188"/>
                <a:gd name="connsiteX8" fmla="*/ 11853465 w 11854374"/>
                <a:gd name="connsiteY8" fmla="*/ 4855690 h 4965188"/>
                <a:gd name="connsiteX9" fmla="*/ 11826159 w 11854374"/>
                <a:gd name="connsiteY9" fmla="*/ 4428260 h 4965188"/>
                <a:gd name="connsiteX0" fmla="*/ 1439 w 11854374"/>
                <a:gd name="connsiteY0" fmla="*/ 356100 h 4964722"/>
                <a:gd name="connsiteX1" fmla="*/ 1439 w 11854374"/>
                <a:gd name="connsiteY1" fmla="*/ 110279 h 4964722"/>
                <a:gd name="connsiteX2" fmla="*/ 155854 w 11854374"/>
                <a:gd name="connsiteY2" fmla="*/ 0 h 4964722"/>
                <a:gd name="connsiteX3" fmla="*/ 3364961 w 11854374"/>
                <a:gd name="connsiteY3" fmla="*/ 0 h 4964722"/>
                <a:gd name="connsiteX4" fmla="*/ 3571734 w 11854374"/>
                <a:gd name="connsiteY4" fmla="*/ 137849 h 4964722"/>
                <a:gd name="connsiteX5" fmla="*/ 3607252 w 11854374"/>
                <a:gd name="connsiteY5" fmla="*/ 4776664 h 4964722"/>
                <a:gd name="connsiteX6" fmla="*/ 4507105 w 11854374"/>
                <a:gd name="connsiteY6" fmla="*/ 4964722 h 4964722"/>
                <a:gd name="connsiteX7" fmla="*/ 11425175 w 11854374"/>
                <a:gd name="connsiteY7" fmla="*/ 4961675 h 4964722"/>
                <a:gd name="connsiteX8" fmla="*/ 11853465 w 11854374"/>
                <a:gd name="connsiteY8" fmla="*/ 4855690 h 4964722"/>
                <a:gd name="connsiteX9" fmla="*/ 11826159 w 11854374"/>
                <a:gd name="connsiteY9" fmla="*/ 4428260 h 4964722"/>
                <a:gd name="connsiteX0" fmla="*/ 1439 w 11833733"/>
                <a:gd name="connsiteY0" fmla="*/ 356100 h 4964722"/>
                <a:gd name="connsiteX1" fmla="*/ 1439 w 11833733"/>
                <a:gd name="connsiteY1" fmla="*/ 110279 h 4964722"/>
                <a:gd name="connsiteX2" fmla="*/ 155854 w 11833733"/>
                <a:gd name="connsiteY2" fmla="*/ 0 h 4964722"/>
                <a:gd name="connsiteX3" fmla="*/ 3364961 w 11833733"/>
                <a:gd name="connsiteY3" fmla="*/ 0 h 4964722"/>
                <a:gd name="connsiteX4" fmla="*/ 3571734 w 11833733"/>
                <a:gd name="connsiteY4" fmla="*/ 137849 h 4964722"/>
                <a:gd name="connsiteX5" fmla="*/ 3607252 w 11833733"/>
                <a:gd name="connsiteY5" fmla="*/ 4776664 h 4964722"/>
                <a:gd name="connsiteX6" fmla="*/ 4507105 w 11833733"/>
                <a:gd name="connsiteY6" fmla="*/ 4964722 h 4964722"/>
                <a:gd name="connsiteX7" fmla="*/ 11425175 w 11833733"/>
                <a:gd name="connsiteY7" fmla="*/ 4961675 h 4964722"/>
                <a:gd name="connsiteX8" fmla="*/ 11832211 w 11833733"/>
                <a:gd name="connsiteY8" fmla="*/ 4852836 h 4964722"/>
                <a:gd name="connsiteX9" fmla="*/ 11826159 w 11833733"/>
                <a:gd name="connsiteY9" fmla="*/ 4428260 h 4964722"/>
                <a:gd name="connsiteX0" fmla="*/ 1439 w 11833733"/>
                <a:gd name="connsiteY0" fmla="*/ 356100 h 4967441"/>
                <a:gd name="connsiteX1" fmla="*/ 1439 w 11833733"/>
                <a:gd name="connsiteY1" fmla="*/ 110279 h 4967441"/>
                <a:gd name="connsiteX2" fmla="*/ 155854 w 11833733"/>
                <a:gd name="connsiteY2" fmla="*/ 0 h 4967441"/>
                <a:gd name="connsiteX3" fmla="*/ 3364961 w 11833733"/>
                <a:gd name="connsiteY3" fmla="*/ 0 h 4967441"/>
                <a:gd name="connsiteX4" fmla="*/ 3571734 w 11833733"/>
                <a:gd name="connsiteY4" fmla="*/ 137849 h 4967441"/>
                <a:gd name="connsiteX5" fmla="*/ 3607252 w 11833733"/>
                <a:gd name="connsiteY5" fmla="*/ 4776664 h 4967441"/>
                <a:gd name="connsiteX6" fmla="*/ 4231408 w 11833733"/>
                <a:gd name="connsiteY6" fmla="*/ 4967441 h 4967441"/>
                <a:gd name="connsiteX7" fmla="*/ 11425175 w 11833733"/>
                <a:gd name="connsiteY7" fmla="*/ 4961675 h 4967441"/>
                <a:gd name="connsiteX8" fmla="*/ 11832211 w 11833733"/>
                <a:gd name="connsiteY8" fmla="*/ 4852836 h 4967441"/>
                <a:gd name="connsiteX9" fmla="*/ 11826159 w 11833733"/>
                <a:gd name="connsiteY9" fmla="*/ 4428260 h 4967441"/>
                <a:gd name="connsiteX0" fmla="*/ 1439 w 11833733"/>
                <a:gd name="connsiteY0" fmla="*/ 356100 h 4967441"/>
                <a:gd name="connsiteX1" fmla="*/ 1439 w 11833733"/>
                <a:gd name="connsiteY1" fmla="*/ 110279 h 4967441"/>
                <a:gd name="connsiteX2" fmla="*/ 155854 w 11833733"/>
                <a:gd name="connsiteY2" fmla="*/ 0 h 4967441"/>
                <a:gd name="connsiteX3" fmla="*/ 3364961 w 11833733"/>
                <a:gd name="connsiteY3" fmla="*/ 0 h 4967441"/>
                <a:gd name="connsiteX4" fmla="*/ 3571734 w 11833733"/>
                <a:gd name="connsiteY4" fmla="*/ 137849 h 4967441"/>
                <a:gd name="connsiteX5" fmla="*/ 3607252 w 11833733"/>
                <a:gd name="connsiteY5" fmla="*/ 4776664 h 4967441"/>
                <a:gd name="connsiteX6" fmla="*/ 4231408 w 11833733"/>
                <a:gd name="connsiteY6" fmla="*/ 4967441 h 4967441"/>
                <a:gd name="connsiteX7" fmla="*/ 11425175 w 11833733"/>
                <a:gd name="connsiteY7" fmla="*/ 4961675 h 4967441"/>
                <a:gd name="connsiteX8" fmla="*/ 11832211 w 11833733"/>
                <a:gd name="connsiteY8" fmla="*/ 4852836 h 4967441"/>
                <a:gd name="connsiteX9" fmla="*/ 11826159 w 11833733"/>
                <a:gd name="connsiteY9" fmla="*/ 4428260 h 4967441"/>
                <a:gd name="connsiteX0" fmla="*/ 1439 w 11833733"/>
                <a:gd name="connsiteY0" fmla="*/ 356100 h 4967441"/>
                <a:gd name="connsiteX1" fmla="*/ 1439 w 11833733"/>
                <a:gd name="connsiteY1" fmla="*/ 110279 h 4967441"/>
                <a:gd name="connsiteX2" fmla="*/ 155854 w 11833733"/>
                <a:gd name="connsiteY2" fmla="*/ 0 h 4967441"/>
                <a:gd name="connsiteX3" fmla="*/ 3364961 w 11833733"/>
                <a:gd name="connsiteY3" fmla="*/ 0 h 4967441"/>
                <a:gd name="connsiteX4" fmla="*/ 3571734 w 11833733"/>
                <a:gd name="connsiteY4" fmla="*/ 137849 h 4967441"/>
                <a:gd name="connsiteX5" fmla="*/ 3597041 w 11833733"/>
                <a:gd name="connsiteY5" fmla="*/ 4809297 h 4967441"/>
                <a:gd name="connsiteX6" fmla="*/ 4231408 w 11833733"/>
                <a:gd name="connsiteY6" fmla="*/ 4967441 h 4967441"/>
                <a:gd name="connsiteX7" fmla="*/ 11425175 w 11833733"/>
                <a:gd name="connsiteY7" fmla="*/ 4961675 h 4967441"/>
                <a:gd name="connsiteX8" fmla="*/ 11832211 w 11833733"/>
                <a:gd name="connsiteY8" fmla="*/ 4852836 h 4967441"/>
                <a:gd name="connsiteX9" fmla="*/ 11826159 w 11833733"/>
                <a:gd name="connsiteY9" fmla="*/ 4428260 h 4967441"/>
                <a:gd name="connsiteX0" fmla="*/ 1439 w 11833733"/>
                <a:gd name="connsiteY0" fmla="*/ 356100 h 4973373"/>
                <a:gd name="connsiteX1" fmla="*/ 1439 w 11833733"/>
                <a:gd name="connsiteY1" fmla="*/ 110279 h 4973373"/>
                <a:gd name="connsiteX2" fmla="*/ 155854 w 11833733"/>
                <a:gd name="connsiteY2" fmla="*/ 0 h 4973373"/>
                <a:gd name="connsiteX3" fmla="*/ 3364961 w 11833733"/>
                <a:gd name="connsiteY3" fmla="*/ 0 h 4973373"/>
                <a:gd name="connsiteX4" fmla="*/ 3571734 w 11833733"/>
                <a:gd name="connsiteY4" fmla="*/ 137849 h 4973373"/>
                <a:gd name="connsiteX5" fmla="*/ 3586830 w 11833733"/>
                <a:gd name="connsiteY5" fmla="*/ 4847369 h 4973373"/>
                <a:gd name="connsiteX6" fmla="*/ 4231408 w 11833733"/>
                <a:gd name="connsiteY6" fmla="*/ 4967441 h 4973373"/>
                <a:gd name="connsiteX7" fmla="*/ 11425175 w 11833733"/>
                <a:gd name="connsiteY7" fmla="*/ 4961675 h 4973373"/>
                <a:gd name="connsiteX8" fmla="*/ 11832211 w 11833733"/>
                <a:gd name="connsiteY8" fmla="*/ 4852836 h 4973373"/>
                <a:gd name="connsiteX9" fmla="*/ 11826159 w 11833733"/>
                <a:gd name="connsiteY9" fmla="*/ 4428260 h 4973373"/>
                <a:gd name="connsiteX0" fmla="*/ 1439 w 11833733"/>
                <a:gd name="connsiteY0" fmla="*/ 356100 h 4967441"/>
                <a:gd name="connsiteX1" fmla="*/ 1439 w 11833733"/>
                <a:gd name="connsiteY1" fmla="*/ 110279 h 4967441"/>
                <a:gd name="connsiteX2" fmla="*/ 155854 w 11833733"/>
                <a:gd name="connsiteY2" fmla="*/ 0 h 4967441"/>
                <a:gd name="connsiteX3" fmla="*/ 3364961 w 11833733"/>
                <a:gd name="connsiteY3" fmla="*/ 0 h 4967441"/>
                <a:gd name="connsiteX4" fmla="*/ 3571734 w 11833733"/>
                <a:gd name="connsiteY4" fmla="*/ 137849 h 4967441"/>
                <a:gd name="connsiteX5" fmla="*/ 3586830 w 11833733"/>
                <a:gd name="connsiteY5" fmla="*/ 4847369 h 4967441"/>
                <a:gd name="connsiteX6" fmla="*/ 4231408 w 11833733"/>
                <a:gd name="connsiteY6" fmla="*/ 4967441 h 4967441"/>
                <a:gd name="connsiteX7" fmla="*/ 11425175 w 11833733"/>
                <a:gd name="connsiteY7" fmla="*/ 4961675 h 4967441"/>
                <a:gd name="connsiteX8" fmla="*/ 11832211 w 11833733"/>
                <a:gd name="connsiteY8" fmla="*/ 4852836 h 4967441"/>
                <a:gd name="connsiteX9" fmla="*/ 11826159 w 11833733"/>
                <a:gd name="connsiteY9" fmla="*/ 4428260 h 4967441"/>
                <a:gd name="connsiteX0" fmla="*/ 1439 w 11833733"/>
                <a:gd name="connsiteY0" fmla="*/ 356100 h 4967441"/>
                <a:gd name="connsiteX1" fmla="*/ 1439 w 11833733"/>
                <a:gd name="connsiteY1" fmla="*/ 110279 h 4967441"/>
                <a:gd name="connsiteX2" fmla="*/ 155854 w 11833733"/>
                <a:gd name="connsiteY2" fmla="*/ 0 h 4967441"/>
                <a:gd name="connsiteX3" fmla="*/ 3364961 w 11833733"/>
                <a:gd name="connsiteY3" fmla="*/ 0 h 4967441"/>
                <a:gd name="connsiteX4" fmla="*/ 3571734 w 11833733"/>
                <a:gd name="connsiteY4" fmla="*/ 137849 h 4967441"/>
                <a:gd name="connsiteX5" fmla="*/ 3586830 w 11833733"/>
                <a:gd name="connsiteY5" fmla="*/ 4847369 h 4967441"/>
                <a:gd name="connsiteX6" fmla="*/ 4231408 w 11833733"/>
                <a:gd name="connsiteY6" fmla="*/ 4967441 h 4967441"/>
                <a:gd name="connsiteX7" fmla="*/ 11425177 w 11833733"/>
                <a:gd name="connsiteY7" fmla="*/ 4967114 h 4967441"/>
                <a:gd name="connsiteX8" fmla="*/ 11832211 w 11833733"/>
                <a:gd name="connsiteY8" fmla="*/ 4852836 h 4967441"/>
                <a:gd name="connsiteX9" fmla="*/ 11826159 w 11833733"/>
                <a:gd name="connsiteY9" fmla="*/ 4428260 h 4967441"/>
                <a:gd name="connsiteX0" fmla="*/ 1439 w 11833733"/>
                <a:gd name="connsiteY0" fmla="*/ 356100 h 4967441"/>
                <a:gd name="connsiteX1" fmla="*/ 1439 w 11833733"/>
                <a:gd name="connsiteY1" fmla="*/ 110279 h 4967441"/>
                <a:gd name="connsiteX2" fmla="*/ 155854 w 11833733"/>
                <a:gd name="connsiteY2" fmla="*/ 0 h 4967441"/>
                <a:gd name="connsiteX3" fmla="*/ 3364961 w 11833733"/>
                <a:gd name="connsiteY3" fmla="*/ 0 h 4967441"/>
                <a:gd name="connsiteX4" fmla="*/ 3571734 w 11833733"/>
                <a:gd name="connsiteY4" fmla="*/ 137849 h 4967441"/>
                <a:gd name="connsiteX5" fmla="*/ 3586830 w 11833733"/>
                <a:gd name="connsiteY5" fmla="*/ 4847369 h 4967441"/>
                <a:gd name="connsiteX6" fmla="*/ 4231408 w 11833733"/>
                <a:gd name="connsiteY6" fmla="*/ 4967441 h 4967441"/>
                <a:gd name="connsiteX7" fmla="*/ 11425177 w 11833733"/>
                <a:gd name="connsiteY7" fmla="*/ 4967114 h 4967441"/>
                <a:gd name="connsiteX8" fmla="*/ 11832211 w 11833733"/>
                <a:gd name="connsiteY8" fmla="*/ 4852836 h 4967441"/>
                <a:gd name="connsiteX9" fmla="*/ 11826159 w 11833733"/>
                <a:gd name="connsiteY9" fmla="*/ 4428260 h 4967441"/>
                <a:gd name="connsiteX0" fmla="*/ 1439 w 11840939"/>
                <a:gd name="connsiteY0" fmla="*/ 356100 h 4967441"/>
                <a:gd name="connsiteX1" fmla="*/ 1439 w 11840939"/>
                <a:gd name="connsiteY1" fmla="*/ 110279 h 4967441"/>
                <a:gd name="connsiteX2" fmla="*/ 155854 w 11840939"/>
                <a:gd name="connsiteY2" fmla="*/ 0 h 4967441"/>
                <a:gd name="connsiteX3" fmla="*/ 3364961 w 11840939"/>
                <a:gd name="connsiteY3" fmla="*/ 0 h 4967441"/>
                <a:gd name="connsiteX4" fmla="*/ 3571734 w 11840939"/>
                <a:gd name="connsiteY4" fmla="*/ 137849 h 4967441"/>
                <a:gd name="connsiteX5" fmla="*/ 3586830 w 11840939"/>
                <a:gd name="connsiteY5" fmla="*/ 4847369 h 4967441"/>
                <a:gd name="connsiteX6" fmla="*/ 4231408 w 11840939"/>
                <a:gd name="connsiteY6" fmla="*/ 4967441 h 4967441"/>
                <a:gd name="connsiteX7" fmla="*/ 11425177 w 11840939"/>
                <a:gd name="connsiteY7" fmla="*/ 4967114 h 4967441"/>
                <a:gd name="connsiteX8" fmla="*/ 11832211 w 11840939"/>
                <a:gd name="connsiteY8" fmla="*/ 4852836 h 4967441"/>
                <a:gd name="connsiteX9" fmla="*/ 11826159 w 11840939"/>
                <a:gd name="connsiteY9" fmla="*/ 4428260 h 4967441"/>
                <a:gd name="connsiteX0" fmla="*/ 1439 w 11833733"/>
                <a:gd name="connsiteY0" fmla="*/ 356100 h 4967441"/>
                <a:gd name="connsiteX1" fmla="*/ 1439 w 11833733"/>
                <a:gd name="connsiteY1" fmla="*/ 110279 h 4967441"/>
                <a:gd name="connsiteX2" fmla="*/ 155854 w 11833733"/>
                <a:gd name="connsiteY2" fmla="*/ 0 h 4967441"/>
                <a:gd name="connsiteX3" fmla="*/ 3364961 w 11833733"/>
                <a:gd name="connsiteY3" fmla="*/ 0 h 4967441"/>
                <a:gd name="connsiteX4" fmla="*/ 3571734 w 11833733"/>
                <a:gd name="connsiteY4" fmla="*/ 137849 h 4967441"/>
                <a:gd name="connsiteX5" fmla="*/ 3586830 w 11833733"/>
                <a:gd name="connsiteY5" fmla="*/ 4847369 h 4967441"/>
                <a:gd name="connsiteX6" fmla="*/ 4231408 w 11833733"/>
                <a:gd name="connsiteY6" fmla="*/ 4967441 h 4967441"/>
                <a:gd name="connsiteX7" fmla="*/ 11425177 w 11833733"/>
                <a:gd name="connsiteY7" fmla="*/ 4967114 h 4967441"/>
                <a:gd name="connsiteX8" fmla="*/ 11832211 w 11833733"/>
                <a:gd name="connsiteY8" fmla="*/ 4852836 h 4967441"/>
                <a:gd name="connsiteX9" fmla="*/ 11769243 w 11833733"/>
                <a:gd name="connsiteY9" fmla="*/ 4693700 h 4967441"/>
                <a:gd name="connsiteX0" fmla="*/ 1439 w 11833733"/>
                <a:gd name="connsiteY0" fmla="*/ 356100 h 4967441"/>
                <a:gd name="connsiteX1" fmla="*/ 1439 w 11833733"/>
                <a:gd name="connsiteY1" fmla="*/ 110279 h 4967441"/>
                <a:gd name="connsiteX2" fmla="*/ 155854 w 11833733"/>
                <a:gd name="connsiteY2" fmla="*/ 0 h 4967441"/>
                <a:gd name="connsiteX3" fmla="*/ 3364961 w 11833733"/>
                <a:gd name="connsiteY3" fmla="*/ 0 h 4967441"/>
                <a:gd name="connsiteX4" fmla="*/ 3571734 w 11833733"/>
                <a:gd name="connsiteY4" fmla="*/ 137849 h 4967441"/>
                <a:gd name="connsiteX5" fmla="*/ 3586830 w 11833733"/>
                <a:gd name="connsiteY5" fmla="*/ 4847369 h 4967441"/>
                <a:gd name="connsiteX6" fmla="*/ 4231408 w 11833733"/>
                <a:gd name="connsiteY6" fmla="*/ 4967441 h 4967441"/>
                <a:gd name="connsiteX7" fmla="*/ 11425177 w 11833733"/>
                <a:gd name="connsiteY7" fmla="*/ 4967114 h 4967441"/>
                <a:gd name="connsiteX8" fmla="*/ 11832211 w 11833733"/>
                <a:gd name="connsiteY8" fmla="*/ 4852836 h 4967441"/>
                <a:gd name="connsiteX9" fmla="*/ 11769243 w 11833733"/>
                <a:gd name="connsiteY9" fmla="*/ 4716534 h 4967441"/>
                <a:gd name="connsiteX0" fmla="*/ -2 w 11832292"/>
                <a:gd name="connsiteY0" fmla="*/ 356100 h 4967441"/>
                <a:gd name="connsiteX1" fmla="*/ -2 w 11832292"/>
                <a:gd name="connsiteY1" fmla="*/ 110279 h 4967441"/>
                <a:gd name="connsiteX2" fmla="*/ 296702 w 11832292"/>
                <a:gd name="connsiteY2" fmla="*/ 0 h 4967441"/>
                <a:gd name="connsiteX3" fmla="*/ 3363520 w 11832292"/>
                <a:gd name="connsiteY3" fmla="*/ 0 h 4967441"/>
                <a:gd name="connsiteX4" fmla="*/ 3570293 w 11832292"/>
                <a:gd name="connsiteY4" fmla="*/ 137849 h 4967441"/>
                <a:gd name="connsiteX5" fmla="*/ 3585389 w 11832292"/>
                <a:gd name="connsiteY5" fmla="*/ 4847369 h 4967441"/>
                <a:gd name="connsiteX6" fmla="*/ 4229967 w 11832292"/>
                <a:gd name="connsiteY6" fmla="*/ 4967441 h 4967441"/>
                <a:gd name="connsiteX7" fmla="*/ 11423736 w 11832292"/>
                <a:gd name="connsiteY7" fmla="*/ 4967114 h 4967441"/>
                <a:gd name="connsiteX8" fmla="*/ 11830770 w 11832292"/>
                <a:gd name="connsiteY8" fmla="*/ 4852836 h 4967441"/>
                <a:gd name="connsiteX9" fmla="*/ 11767802 w 11832292"/>
                <a:gd name="connsiteY9" fmla="*/ 4716534 h 4967441"/>
                <a:gd name="connsiteX0" fmla="*/ -2 w 11832292"/>
                <a:gd name="connsiteY0" fmla="*/ 356100 h 4967441"/>
                <a:gd name="connsiteX1" fmla="*/ -2 w 11832292"/>
                <a:gd name="connsiteY1" fmla="*/ 110279 h 4967441"/>
                <a:gd name="connsiteX2" fmla="*/ 182870 w 11832292"/>
                <a:gd name="connsiteY2" fmla="*/ 0 h 4967441"/>
                <a:gd name="connsiteX3" fmla="*/ 3363520 w 11832292"/>
                <a:gd name="connsiteY3" fmla="*/ 0 h 4967441"/>
                <a:gd name="connsiteX4" fmla="*/ 3570293 w 11832292"/>
                <a:gd name="connsiteY4" fmla="*/ 137849 h 4967441"/>
                <a:gd name="connsiteX5" fmla="*/ 3585389 w 11832292"/>
                <a:gd name="connsiteY5" fmla="*/ 4847369 h 4967441"/>
                <a:gd name="connsiteX6" fmla="*/ 4229967 w 11832292"/>
                <a:gd name="connsiteY6" fmla="*/ 4967441 h 4967441"/>
                <a:gd name="connsiteX7" fmla="*/ 11423736 w 11832292"/>
                <a:gd name="connsiteY7" fmla="*/ 4967114 h 4967441"/>
                <a:gd name="connsiteX8" fmla="*/ 11830770 w 11832292"/>
                <a:gd name="connsiteY8" fmla="*/ 4852836 h 4967441"/>
                <a:gd name="connsiteX9" fmla="*/ 11767802 w 11832292"/>
                <a:gd name="connsiteY9" fmla="*/ 4716534 h 4967441"/>
                <a:gd name="connsiteX0" fmla="*/ -2 w 11832292"/>
                <a:gd name="connsiteY0" fmla="*/ 358954 h 4970295"/>
                <a:gd name="connsiteX1" fmla="*/ -2 w 11832292"/>
                <a:gd name="connsiteY1" fmla="*/ 113133 h 4970295"/>
                <a:gd name="connsiteX2" fmla="*/ 382084 w 11832292"/>
                <a:gd name="connsiteY2" fmla="*/ 0 h 4970295"/>
                <a:gd name="connsiteX3" fmla="*/ 3363520 w 11832292"/>
                <a:gd name="connsiteY3" fmla="*/ 2854 h 4970295"/>
                <a:gd name="connsiteX4" fmla="*/ 3570293 w 11832292"/>
                <a:gd name="connsiteY4" fmla="*/ 140703 h 4970295"/>
                <a:gd name="connsiteX5" fmla="*/ 3585389 w 11832292"/>
                <a:gd name="connsiteY5" fmla="*/ 4850223 h 4970295"/>
                <a:gd name="connsiteX6" fmla="*/ 4229967 w 11832292"/>
                <a:gd name="connsiteY6" fmla="*/ 4970295 h 4970295"/>
                <a:gd name="connsiteX7" fmla="*/ 11423736 w 11832292"/>
                <a:gd name="connsiteY7" fmla="*/ 4969968 h 4970295"/>
                <a:gd name="connsiteX8" fmla="*/ 11830770 w 11832292"/>
                <a:gd name="connsiteY8" fmla="*/ 4855690 h 4970295"/>
                <a:gd name="connsiteX9" fmla="*/ 11767802 w 11832292"/>
                <a:gd name="connsiteY9" fmla="*/ 4719388 h 4970295"/>
                <a:gd name="connsiteX0" fmla="*/ -2 w 11832292"/>
                <a:gd name="connsiteY0" fmla="*/ 358954 h 4970295"/>
                <a:gd name="connsiteX1" fmla="*/ -2 w 11832292"/>
                <a:gd name="connsiteY1" fmla="*/ 113133 h 4970295"/>
                <a:gd name="connsiteX2" fmla="*/ 382084 w 11832292"/>
                <a:gd name="connsiteY2" fmla="*/ 0 h 4970295"/>
                <a:gd name="connsiteX3" fmla="*/ 3363520 w 11832292"/>
                <a:gd name="connsiteY3" fmla="*/ 2854 h 4970295"/>
                <a:gd name="connsiteX4" fmla="*/ 3570293 w 11832292"/>
                <a:gd name="connsiteY4" fmla="*/ 140703 h 4970295"/>
                <a:gd name="connsiteX5" fmla="*/ 3585389 w 11832292"/>
                <a:gd name="connsiteY5" fmla="*/ 4850223 h 4970295"/>
                <a:gd name="connsiteX6" fmla="*/ 4229967 w 11832292"/>
                <a:gd name="connsiteY6" fmla="*/ 4970295 h 4970295"/>
                <a:gd name="connsiteX7" fmla="*/ 11423736 w 11832292"/>
                <a:gd name="connsiteY7" fmla="*/ 4969968 h 4970295"/>
                <a:gd name="connsiteX8" fmla="*/ 11830770 w 11832292"/>
                <a:gd name="connsiteY8" fmla="*/ 4855690 h 4970295"/>
                <a:gd name="connsiteX9" fmla="*/ 11767802 w 11832292"/>
                <a:gd name="connsiteY9" fmla="*/ 4719388 h 4970295"/>
                <a:gd name="connsiteX0" fmla="*/ -2 w 11832292"/>
                <a:gd name="connsiteY0" fmla="*/ 358954 h 4970295"/>
                <a:gd name="connsiteX1" fmla="*/ -2 w 11832292"/>
                <a:gd name="connsiteY1" fmla="*/ 113133 h 4970295"/>
                <a:gd name="connsiteX2" fmla="*/ 382084 w 11832292"/>
                <a:gd name="connsiteY2" fmla="*/ 0 h 4970295"/>
                <a:gd name="connsiteX3" fmla="*/ 3363520 w 11832292"/>
                <a:gd name="connsiteY3" fmla="*/ 2854 h 4970295"/>
                <a:gd name="connsiteX4" fmla="*/ 3570293 w 11832292"/>
                <a:gd name="connsiteY4" fmla="*/ 140703 h 4970295"/>
                <a:gd name="connsiteX5" fmla="*/ 3585389 w 11832292"/>
                <a:gd name="connsiteY5" fmla="*/ 4850223 h 4970295"/>
                <a:gd name="connsiteX6" fmla="*/ 4229967 w 11832292"/>
                <a:gd name="connsiteY6" fmla="*/ 4970295 h 4970295"/>
                <a:gd name="connsiteX7" fmla="*/ 11423736 w 11832292"/>
                <a:gd name="connsiteY7" fmla="*/ 4969968 h 4970295"/>
                <a:gd name="connsiteX8" fmla="*/ 11830770 w 11832292"/>
                <a:gd name="connsiteY8" fmla="*/ 4855690 h 4970295"/>
                <a:gd name="connsiteX9" fmla="*/ 11767802 w 11832292"/>
                <a:gd name="connsiteY9" fmla="*/ 4719388 h 4970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32292" h="4970295">
                  <a:moveTo>
                    <a:pt x="-2" y="358954"/>
                  </a:moveTo>
                  <a:lnTo>
                    <a:pt x="-2" y="113133"/>
                  </a:lnTo>
                  <a:cubicBezTo>
                    <a:pt x="3064" y="23601"/>
                    <a:pt x="-7889" y="5235"/>
                    <a:pt x="382084" y="0"/>
                  </a:cubicBezTo>
                  <a:lnTo>
                    <a:pt x="3363520" y="2854"/>
                  </a:lnTo>
                  <a:cubicBezTo>
                    <a:pt x="3528939" y="7449"/>
                    <a:pt x="3570293" y="12043"/>
                    <a:pt x="3570293" y="140703"/>
                  </a:cubicBezTo>
                  <a:cubicBezTo>
                    <a:pt x="3607710" y="952732"/>
                    <a:pt x="3583191" y="3860176"/>
                    <a:pt x="3585389" y="4850223"/>
                  </a:cubicBezTo>
                  <a:cubicBezTo>
                    <a:pt x="3610732" y="4970303"/>
                    <a:pt x="3620300" y="4968811"/>
                    <a:pt x="4229967" y="4970295"/>
                  </a:cubicBezTo>
                  <a:lnTo>
                    <a:pt x="11423736" y="4969968"/>
                  </a:lnTo>
                  <a:cubicBezTo>
                    <a:pt x="11842865" y="4967652"/>
                    <a:pt x="11837108" y="4945188"/>
                    <a:pt x="11830770" y="4855690"/>
                  </a:cubicBezTo>
                  <a:cubicBezTo>
                    <a:pt x="11828753" y="4714165"/>
                    <a:pt x="11798285" y="4766724"/>
                    <a:pt x="11767802" y="4719388"/>
                  </a:cubicBez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ED58993E-5D64-4593-8359-300E47EA16C6}"/>
                </a:ext>
              </a:extLst>
            </p:cNvPr>
            <p:cNvSpPr/>
            <p:nvPr/>
          </p:nvSpPr>
          <p:spPr>
            <a:xfrm>
              <a:off x="1110408" y="209033"/>
              <a:ext cx="1112954" cy="4642129"/>
            </a:xfrm>
            <a:custGeom>
              <a:avLst/>
              <a:gdLst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919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8247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63422 h 2053954"/>
                <a:gd name="connsiteX1" fmla="*/ 0 w 3570295"/>
                <a:gd name="connsiteY1" fmla="*/ 110279 h 2053954"/>
                <a:gd name="connsiteX2" fmla="*/ 105684 w 3570295"/>
                <a:gd name="connsiteY2" fmla="*/ 0 h 2053954"/>
                <a:gd name="connsiteX3" fmla="*/ 3363522 w 3570295"/>
                <a:gd name="connsiteY3" fmla="*/ 0 h 2053954"/>
                <a:gd name="connsiteX4" fmla="*/ 3570295 w 3570295"/>
                <a:gd name="connsiteY4" fmla="*/ 137849 h 2053954"/>
                <a:gd name="connsiteX5" fmla="*/ 3565701 w 3570295"/>
                <a:gd name="connsiteY5" fmla="*/ 2053954 h 2053954"/>
                <a:gd name="connsiteX0" fmla="*/ 0 w 3570295"/>
                <a:gd name="connsiteY0" fmla="*/ 463422 h 2066654"/>
                <a:gd name="connsiteX1" fmla="*/ 0 w 3570295"/>
                <a:gd name="connsiteY1" fmla="*/ 110279 h 2066654"/>
                <a:gd name="connsiteX2" fmla="*/ 105684 w 3570295"/>
                <a:gd name="connsiteY2" fmla="*/ 0 h 2066654"/>
                <a:gd name="connsiteX3" fmla="*/ 3363522 w 3570295"/>
                <a:gd name="connsiteY3" fmla="*/ 0 h 2066654"/>
                <a:gd name="connsiteX4" fmla="*/ 3570295 w 3570295"/>
                <a:gd name="connsiteY4" fmla="*/ 137849 h 2066654"/>
                <a:gd name="connsiteX5" fmla="*/ 3565701 w 3570295"/>
                <a:gd name="connsiteY5" fmla="*/ 2066654 h 2066654"/>
                <a:gd name="connsiteX0" fmla="*/ 0 w 3570295"/>
                <a:gd name="connsiteY0" fmla="*/ 356100 h 2066654"/>
                <a:gd name="connsiteX1" fmla="*/ 0 w 3570295"/>
                <a:gd name="connsiteY1" fmla="*/ 110279 h 2066654"/>
                <a:gd name="connsiteX2" fmla="*/ 105684 w 3570295"/>
                <a:gd name="connsiteY2" fmla="*/ 0 h 2066654"/>
                <a:gd name="connsiteX3" fmla="*/ 3363522 w 3570295"/>
                <a:gd name="connsiteY3" fmla="*/ 0 h 2066654"/>
                <a:gd name="connsiteX4" fmla="*/ 3570295 w 3570295"/>
                <a:gd name="connsiteY4" fmla="*/ 137849 h 2066654"/>
                <a:gd name="connsiteX5" fmla="*/ 3565701 w 3570295"/>
                <a:gd name="connsiteY5" fmla="*/ 2066654 h 2066654"/>
                <a:gd name="connsiteX0" fmla="*/ 0 w 3570295"/>
                <a:gd name="connsiteY0" fmla="*/ 356100 h 2066654"/>
                <a:gd name="connsiteX1" fmla="*/ 0 w 3570295"/>
                <a:gd name="connsiteY1" fmla="*/ 110279 h 2066654"/>
                <a:gd name="connsiteX2" fmla="*/ 154415 w 3570295"/>
                <a:gd name="connsiteY2" fmla="*/ 0 h 2066654"/>
                <a:gd name="connsiteX3" fmla="*/ 3363522 w 3570295"/>
                <a:gd name="connsiteY3" fmla="*/ 0 h 2066654"/>
                <a:gd name="connsiteX4" fmla="*/ 3570295 w 3570295"/>
                <a:gd name="connsiteY4" fmla="*/ 137849 h 2066654"/>
                <a:gd name="connsiteX5" fmla="*/ 3565701 w 3570295"/>
                <a:gd name="connsiteY5" fmla="*/ 2066654 h 2066654"/>
                <a:gd name="connsiteX0" fmla="*/ 1439 w 3571734"/>
                <a:gd name="connsiteY0" fmla="*/ 356100 h 2066654"/>
                <a:gd name="connsiteX1" fmla="*/ 1439 w 3571734"/>
                <a:gd name="connsiteY1" fmla="*/ 110279 h 2066654"/>
                <a:gd name="connsiteX2" fmla="*/ 155854 w 3571734"/>
                <a:gd name="connsiteY2" fmla="*/ 0 h 2066654"/>
                <a:gd name="connsiteX3" fmla="*/ 3364961 w 3571734"/>
                <a:gd name="connsiteY3" fmla="*/ 0 h 2066654"/>
                <a:gd name="connsiteX4" fmla="*/ 3571734 w 3571734"/>
                <a:gd name="connsiteY4" fmla="*/ 137849 h 2066654"/>
                <a:gd name="connsiteX5" fmla="*/ 3567140 w 3571734"/>
                <a:gd name="connsiteY5" fmla="*/ 2066654 h 2066654"/>
                <a:gd name="connsiteX0" fmla="*/ 1439 w 3585020"/>
                <a:gd name="connsiteY0" fmla="*/ 356100 h 4650238"/>
                <a:gd name="connsiteX1" fmla="*/ 1439 w 3585020"/>
                <a:gd name="connsiteY1" fmla="*/ 110279 h 4650238"/>
                <a:gd name="connsiteX2" fmla="*/ 155854 w 3585020"/>
                <a:gd name="connsiteY2" fmla="*/ 0 h 4650238"/>
                <a:gd name="connsiteX3" fmla="*/ 3364961 w 3585020"/>
                <a:gd name="connsiteY3" fmla="*/ 0 h 4650238"/>
                <a:gd name="connsiteX4" fmla="*/ 3571734 w 3585020"/>
                <a:gd name="connsiteY4" fmla="*/ 137849 h 4650238"/>
                <a:gd name="connsiteX5" fmla="*/ 3584920 w 3585020"/>
                <a:gd name="connsiteY5" fmla="*/ 4650238 h 4650238"/>
                <a:gd name="connsiteX0" fmla="*/ 1439 w 3585020"/>
                <a:gd name="connsiteY0" fmla="*/ 356100 h 6078134"/>
                <a:gd name="connsiteX1" fmla="*/ 1439 w 3585020"/>
                <a:gd name="connsiteY1" fmla="*/ 110279 h 6078134"/>
                <a:gd name="connsiteX2" fmla="*/ 155854 w 3585020"/>
                <a:gd name="connsiteY2" fmla="*/ 0 h 6078134"/>
                <a:gd name="connsiteX3" fmla="*/ 3364961 w 3585020"/>
                <a:gd name="connsiteY3" fmla="*/ 0 h 6078134"/>
                <a:gd name="connsiteX4" fmla="*/ 3571734 w 3585020"/>
                <a:gd name="connsiteY4" fmla="*/ 137849 h 6078134"/>
                <a:gd name="connsiteX5" fmla="*/ 3584920 w 3585020"/>
                <a:gd name="connsiteY5" fmla="*/ 6078134 h 6078134"/>
                <a:gd name="connsiteX0" fmla="*/ 1439 w 3593850"/>
                <a:gd name="connsiteY0" fmla="*/ 356100 h 6078134"/>
                <a:gd name="connsiteX1" fmla="*/ 1439 w 3593850"/>
                <a:gd name="connsiteY1" fmla="*/ 110279 h 6078134"/>
                <a:gd name="connsiteX2" fmla="*/ 155854 w 3593850"/>
                <a:gd name="connsiteY2" fmla="*/ 0 h 6078134"/>
                <a:gd name="connsiteX3" fmla="*/ 3364961 w 3593850"/>
                <a:gd name="connsiteY3" fmla="*/ 0 h 6078134"/>
                <a:gd name="connsiteX4" fmla="*/ 3571734 w 3593850"/>
                <a:gd name="connsiteY4" fmla="*/ 137849 h 6078134"/>
                <a:gd name="connsiteX5" fmla="*/ 3589465 w 3593850"/>
                <a:gd name="connsiteY5" fmla="*/ 4872175 h 6078134"/>
                <a:gd name="connsiteX6" fmla="*/ 3584920 w 3593850"/>
                <a:gd name="connsiteY6" fmla="*/ 6078134 h 6078134"/>
                <a:gd name="connsiteX0" fmla="*/ 1439 w 3593850"/>
                <a:gd name="connsiteY0" fmla="*/ 356100 h 6078134"/>
                <a:gd name="connsiteX1" fmla="*/ 1439 w 3593850"/>
                <a:gd name="connsiteY1" fmla="*/ 110279 h 6078134"/>
                <a:gd name="connsiteX2" fmla="*/ 155854 w 3593850"/>
                <a:gd name="connsiteY2" fmla="*/ 0 h 6078134"/>
                <a:gd name="connsiteX3" fmla="*/ 3364961 w 3593850"/>
                <a:gd name="connsiteY3" fmla="*/ 0 h 6078134"/>
                <a:gd name="connsiteX4" fmla="*/ 3571734 w 3593850"/>
                <a:gd name="connsiteY4" fmla="*/ 137849 h 6078134"/>
                <a:gd name="connsiteX5" fmla="*/ 3589465 w 3593850"/>
                <a:gd name="connsiteY5" fmla="*/ 4872175 h 6078134"/>
                <a:gd name="connsiteX6" fmla="*/ 3571683 w 3593850"/>
                <a:gd name="connsiteY6" fmla="*/ 5020218 h 6078134"/>
                <a:gd name="connsiteX7" fmla="*/ 3584920 w 3593850"/>
                <a:gd name="connsiteY7" fmla="*/ 6078134 h 6078134"/>
                <a:gd name="connsiteX0" fmla="*/ 1439 w 11710643"/>
                <a:gd name="connsiteY0" fmla="*/ 356100 h 5227549"/>
                <a:gd name="connsiteX1" fmla="*/ 1439 w 11710643"/>
                <a:gd name="connsiteY1" fmla="*/ 110279 h 5227549"/>
                <a:gd name="connsiteX2" fmla="*/ 155854 w 11710643"/>
                <a:gd name="connsiteY2" fmla="*/ 0 h 5227549"/>
                <a:gd name="connsiteX3" fmla="*/ 3364961 w 11710643"/>
                <a:gd name="connsiteY3" fmla="*/ 0 h 5227549"/>
                <a:gd name="connsiteX4" fmla="*/ 3571734 w 11710643"/>
                <a:gd name="connsiteY4" fmla="*/ 137849 h 5227549"/>
                <a:gd name="connsiteX5" fmla="*/ 3589465 w 11710643"/>
                <a:gd name="connsiteY5" fmla="*/ 4872175 h 5227549"/>
                <a:gd name="connsiteX6" fmla="*/ 3571683 w 11710643"/>
                <a:gd name="connsiteY6" fmla="*/ 5020218 h 5227549"/>
                <a:gd name="connsiteX7" fmla="*/ 11710643 w 11710643"/>
                <a:gd name="connsiteY7" fmla="*/ 5065712 h 5227549"/>
                <a:gd name="connsiteX0" fmla="*/ 1439 w 11710643"/>
                <a:gd name="connsiteY0" fmla="*/ 356100 h 5227549"/>
                <a:gd name="connsiteX1" fmla="*/ 1439 w 11710643"/>
                <a:gd name="connsiteY1" fmla="*/ 110279 h 5227549"/>
                <a:gd name="connsiteX2" fmla="*/ 155854 w 11710643"/>
                <a:gd name="connsiteY2" fmla="*/ 0 h 5227549"/>
                <a:gd name="connsiteX3" fmla="*/ 3364961 w 11710643"/>
                <a:gd name="connsiteY3" fmla="*/ 0 h 5227549"/>
                <a:gd name="connsiteX4" fmla="*/ 3571734 w 11710643"/>
                <a:gd name="connsiteY4" fmla="*/ 137849 h 5227549"/>
                <a:gd name="connsiteX5" fmla="*/ 3589465 w 11710643"/>
                <a:gd name="connsiteY5" fmla="*/ 4872175 h 5227549"/>
                <a:gd name="connsiteX6" fmla="*/ 3571683 w 11710643"/>
                <a:gd name="connsiteY6" fmla="*/ 5020218 h 5227549"/>
                <a:gd name="connsiteX7" fmla="*/ 11710643 w 11710643"/>
                <a:gd name="connsiteY7" fmla="*/ 5065712 h 5227549"/>
                <a:gd name="connsiteX0" fmla="*/ 1439 w 11710643"/>
                <a:gd name="connsiteY0" fmla="*/ 356100 h 5227549"/>
                <a:gd name="connsiteX1" fmla="*/ 1439 w 11710643"/>
                <a:gd name="connsiteY1" fmla="*/ 110279 h 5227549"/>
                <a:gd name="connsiteX2" fmla="*/ 155854 w 11710643"/>
                <a:gd name="connsiteY2" fmla="*/ 0 h 5227549"/>
                <a:gd name="connsiteX3" fmla="*/ 3364961 w 11710643"/>
                <a:gd name="connsiteY3" fmla="*/ 0 h 5227549"/>
                <a:gd name="connsiteX4" fmla="*/ 3571734 w 11710643"/>
                <a:gd name="connsiteY4" fmla="*/ 137849 h 5227549"/>
                <a:gd name="connsiteX5" fmla="*/ 3589465 w 11710643"/>
                <a:gd name="connsiteY5" fmla="*/ 4872175 h 5227549"/>
                <a:gd name="connsiteX6" fmla="*/ 3571683 w 11710643"/>
                <a:gd name="connsiteY6" fmla="*/ 5020218 h 5227549"/>
                <a:gd name="connsiteX7" fmla="*/ 11710643 w 11710643"/>
                <a:gd name="connsiteY7" fmla="*/ 5065712 h 5227549"/>
                <a:gd name="connsiteX0" fmla="*/ 1439 w 12137378"/>
                <a:gd name="connsiteY0" fmla="*/ 356100 h 5285390"/>
                <a:gd name="connsiteX1" fmla="*/ 1439 w 12137378"/>
                <a:gd name="connsiteY1" fmla="*/ 110279 h 5285390"/>
                <a:gd name="connsiteX2" fmla="*/ 155854 w 12137378"/>
                <a:gd name="connsiteY2" fmla="*/ 0 h 5285390"/>
                <a:gd name="connsiteX3" fmla="*/ 3364961 w 12137378"/>
                <a:gd name="connsiteY3" fmla="*/ 0 h 5285390"/>
                <a:gd name="connsiteX4" fmla="*/ 3571734 w 12137378"/>
                <a:gd name="connsiteY4" fmla="*/ 137849 h 5285390"/>
                <a:gd name="connsiteX5" fmla="*/ 3589465 w 12137378"/>
                <a:gd name="connsiteY5" fmla="*/ 4872175 h 5285390"/>
                <a:gd name="connsiteX6" fmla="*/ 3571683 w 12137378"/>
                <a:gd name="connsiteY6" fmla="*/ 5020218 h 5285390"/>
                <a:gd name="connsiteX7" fmla="*/ 12137378 w 12137378"/>
                <a:gd name="connsiteY7" fmla="*/ 5285389 h 5285390"/>
                <a:gd name="connsiteX0" fmla="*/ 1439 w 11603963"/>
                <a:gd name="connsiteY0" fmla="*/ 356100 h 5280615"/>
                <a:gd name="connsiteX1" fmla="*/ 1439 w 11603963"/>
                <a:gd name="connsiteY1" fmla="*/ 110279 h 5280615"/>
                <a:gd name="connsiteX2" fmla="*/ 155854 w 11603963"/>
                <a:gd name="connsiteY2" fmla="*/ 0 h 5280615"/>
                <a:gd name="connsiteX3" fmla="*/ 3364961 w 11603963"/>
                <a:gd name="connsiteY3" fmla="*/ 0 h 5280615"/>
                <a:gd name="connsiteX4" fmla="*/ 3571734 w 11603963"/>
                <a:gd name="connsiteY4" fmla="*/ 137849 h 5280615"/>
                <a:gd name="connsiteX5" fmla="*/ 3589465 w 11603963"/>
                <a:gd name="connsiteY5" fmla="*/ 4872175 h 5280615"/>
                <a:gd name="connsiteX6" fmla="*/ 3571683 w 11603963"/>
                <a:gd name="connsiteY6" fmla="*/ 5020218 h 5280615"/>
                <a:gd name="connsiteX7" fmla="*/ 11603963 w 11603963"/>
                <a:gd name="connsiteY7" fmla="*/ 5280614 h 5280615"/>
                <a:gd name="connsiteX0" fmla="*/ 1439 w 11603963"/>
                <a:gd name="connsiteY0" fmla="*/ 356100 h 5281534"/>
                <a:gd name="connsiteX1" fmla="*/ 1439 w 11603963"/>
                <a:gd name="connsiteY1" fmla="*/ 110279 h 5281534"/>
                <a:gd name="connsiteX2" fmla="*/ 155854 w 11603963"/>
                <a:gd name="connsiteY2" fmla="*/ 0 h 5281534"/>
                <a:gd name="connsiteX3" fmla="*/ 3364961 w 11603963"/>
                <a:gd name="connsiteY3" fmla="*/ 0 h 5281534"/>
                <a:gd name="connsiteX4" fmla="*/ 3571734 w 11603963"/>
                <a:gd name="connsiteY4" fmla="*/ 137849 h 5281534"/>
                <a:gd name="connsiteX5" fmla="*/ 3589465 w 11603963"/>
                <a:gd name="connsiteY5" fmla="*/ 4872175 h 5281534"/>
                <a:gd name="connsiteX6" fmla="*/ 3571683 w 11603963"/>
                <a:gd name="connsiteY6" fmla="*/ 5020218 h 5281534"/>
                <a:gd name="connsiteX7" fmla="*/ 11603963 w 11603963"/>
                <a:gd name="connsiteY7" fmla="*/ 5280614 h 5281534"/>
                <a:gd name="connsiteX0" fmla="*/ 1439 w 11603963"/>
                <a:gd name="connsiteY0" fmla="*/ 356100 h 5395910"/>
                <a:gd name="connsiteX1" fmla="*/ 1439 w 11603963"/>
                <a:gd name="connsiteY1" fmla="*/ 110279 h 5395910"/>
                <a:gd name="connsiteX2" fmla="*/ 155854 w 11603963"/>
                <a:gd name="connsiteY2" fmla="*/ 0 h 5395910"/>
                <a:gd name="connsiteX3" fmla="*/ 3364961 w 11603963"/>
                <a:gd name="connsiteY3" fmla="*/ 0 h 5395910"/>
                <a:gd name="connsiteX4" fmla="*/ 3571734 w 11603963"/>
                <a:gd name="connsiteY4" fmla="*/ 137849 h 5395910"/>
                <a:gd name="connsiteX5" fmla="*/ 3589465 w 11603963"/>
                <a:gd name="connsiteY5" fmla="*/ 4872175 h 5395910"/>
                <a:gd name="connsiteX6" fmla="*/ 3571683 w 11603963"/>
                <a:gd name="connsiteY6" fmla="*/ 5020218 h 5395910"/>
                <a:gd name="connsiteX7" fmla="*/ 11603963 w 11603963"/>
                <a:gd name="connsiteY7" fmla="*/ 5280614 h 5395910"/>
                <a:gd name="connsiteX0" fmla="*/ 1439 w 11603963"/>
                <a:gd name="connsiteY0" fmla="*/ 356100 h 5395910"/>
                <a:gd name="connsiteX1" fmla="*/ 1439 w 11603963"/>
                <a:gd name="connsiteY1" fmla="*/ 110279 h 5395910"/>
                <a:gd name="connsiteX2" fmla="*/ 155854 w 11603963"/>
                <a:gd name="connsiteY2" fmla="*/ 0 h 5395910"/>
                <a:gd name="connsiteX3" fmla="*/ 3364961 w 11603963"/>
                <a:gd name="connsiteY3" fmla="*/ 0 h 5395910"/>
                <a:gd name="connsiteX4" fmla="*/ 3571734 w 11603963"/>
                <a:gd name="connsiteY4" fmla="*/ 137849 h 5395910"/>
                <a:gd name="connsiteX5" fmla="*/ 3589465 w 11603963"/>
                <a:gd name="connsiteY5" fmla="*/ 4872175 h 5395910"/>
                <a:gd name="connsiteX6" fmla="*/ 3571683 w 11603963"/>
                <a:gd name="connsiteY6" fmla="*/ 5020218 h 5395910"/>
                <a:gd name="connsiteX7" fmla="*/ 11603963 w 11603963"/>
                <a:gd name="connsiteY7" fmla="*/ 5280614 h 5395910"/>
                <a:gd name="connsiteX0" fmla="*/ 1439 w 11603963"/>
                <a:gd name="connsiteY0" fmla="*/ 356100 h 5304797"/>
                <a:gd name="connsiteX1" fmla="*/ 1439 w 11603963"/>
                <a:gd name="connsiteY1" fmla="*/ 110279 h 5304797"/>
                <a:gd name="connsiteX2" fmla="*/ 155854 w 11603963"/>
                <a:gd name="connsiteY2" fmla="*/ 0 h 5304797"/>
                <a:gd name="connsiteX3" fmla="*/ 3364961 w 11603963"/>
                <a:gd name="connsiteY3" fmla="*/ 0 h 5304797"/>
                <a:gd name="connsiteX4" fmla="*/ 3571734 w 11603963"/>
                <a:gd name="connsiteY4" fmla="*/ 137849 h 5304797"/>
                <a:gd name="connsiteX5" fmla="*/ 3589465 w 11603963"/>
                <a:gd name="connsiteY5" fmla="*/ 4872175 h 5304797"/>
                <a:gd name="connsiteX6" fmla="*/ 3571683 w 11603963"/>
                <a:gd name="connsiteY6" fmla="*/ 5020218 h 5304797"/>
                <a:gd name="connsiteX7" fmla="*/ 11603963 w 11603963"/>
                <a:gd name="connsiteY7" fmla="*/ 5280614 h 5304797"/>
                <a:gd name="connsiteX0" fmla="*/ 1439 w 11603963"/>
                <a:gd name="connsiteY0" fmla="*/ 356100 h 5396548"/>
                <a:gd name="connsiteX1" fmla="*/ 1439 w 11603963"/>
                <a:gd name="connsiteY1" fmla="*/ 110279 h 5396548"/>
                <a:gd name="connsiteX2" fmla="*/ 155854 w 11603963"/>
                <a:gd name="connsiteY2" fmla="*/ 0 h 5396548"/>
                <a:gd name="connsiteX3" fmla="*/ 3364961 w 11603963"/>
                <a:gd name="connsiteY3" fmla="*/ 0 h 5396548"/>
                <a:gd name="connsiteX4" fmla="*/ 3571734 w 11603963"/>
                <a:gd name="connsiteY4" fmla="*/ 137849 h 5396548"/>
                <a:gd name="connsiteX5" fmla="*/ 3589465 w 11603963"/>
                <a:gd name="connsiteY5" fmla="*/ 4872175 h 5396548"/>
                <a:gd name="connsiteX6" fmla="*/ 4994128 w 11603963"/>
                <a:gd name="connsiteY6" fmla="*/ 5196914 h 5396548"/>
                <a:gd name="connsiteX7" fmla="*/ 11603963 w 11603963"/>
                <a:gd name="connsiteY7" fmla="*/ 5280614 h 5396548"/>
                <a:gd name="connsiteX0" fmla="*/ 1439 w 11675085"/>
                <a:gd name="connsiteY0" fmla="*/ 356100 h 5365594"/>
                <a:gd name="connsiteX1" fmla="*/ 1439 w 11675085"/>
                <a:gd name="connsiteY1" fmla="*/ 110279 h 5365594"/>
                <a:gd name="connsiteX2" fmla="*/ 155854 w 11675085"/>
                <a:gd name="connsiteY2" fmla="*/ 0 h 5365594"/>
                <a:gd name="connsiteX3" fmla="*/ 3364961 w 11675085"/>
                <a:gd name="connsiteY3" fmla="*/ 0 h 5365594"/>
                <a:gd name="connsiteX4" fmla="*/ 3571734 w 11675085"/>
                <a:gd name="connsiteY4" fmla="*/ 137849 h 5365594"/>
                <a:gd name="connsiteX5" fmla="*/ 3589465 w 11675085"/>
                <a:gd name="connsiteY5" fmla="*/ 4872175 h 5365594"/>
                <a:gd name="connsiteX6" fmla="*/ 4994128 w 11675085"/>
                <a:gd name="connsiteY6" fmla="*/ 5196914 h 5365594"/>
                <a:gd name="connsiteX7" fmla="*/ 11675085 w 11675085"/>
                <a:gd name="connsiteY7" fmla="*/ 4970201 h 5365594"/>
                <a:gd name="connsiteX0" fmla="*/ 1439 w 11675085"/>
                <a:gd name="connsiteY0" fmla="*/ 356100 h 5268557"/>
                <a:gd name="connsiteX1" fmla="*/ 1439 w 11675085"/>
                <a:gd name="connsiteY1" fmla="*/ 110279 h 5268557"/>
                <a:gd name="connsiteX2" fmla="*/ 155854 w 11675085"/>
                <a:gd name="connsiteY2" fmla="*/ 0 h 5268557"/>
                <a:gd name="connsiteX3" fmla="*/ 3364961 w 11675085"/>
                <a:gd name="connsiteY3" fmla="*/ 0 h 5268557"/>
                <a:gd name="connsiteX4" fmla="*/ 3571734 w 11675085"/>
                <a:gd name="connsiteY4" fmla="*/ 137849 h 5268557"/>
                <a:gd name="connsiteX5" fmla="*/ 3589465 w 11675085"/>
                <a:gd name="connsiteY5" fmla="*/ 4872175 h 5268557"/>
                <a:gd name="connsiteX6" fmla="*/ 5225274 w 11675085"/>
                <a:gd name="connsiteY6" fmla="*/ 4939033 h 5268557"/>
                <a:gd name="connsiteX7" fmla="*/ 11675085 w 11675085"/>
                <a:gd name="connsiteY7" fmla="*/ 4970201 h 5268557"/>
                <a:gd name="connsiteX0" fmla="*/ 1439 w 11675085"/>
                <a:gd name="connsiteY0" fmla="*/ 356100 h 5268557"/>
                <a:gd name="connsiteX1" fmla="*/ 1439 w 11675085"/>
                <a:gd name="connsiteY1" fmla="*/ 110279 h 5268557"/>
                <a:gd name="connsiteX2" fmla="*/ 155854 w 11675085"/>
                <a:gd name="connsiteY2" fmla="*/ 0 h 5268557"/>
                <a:gd name="connsiteX3" fmla="*/ 3364961 w 11675085"/>
                <a:gd name="connsiteY3" fmla="*/ 0 h 5268557"/>
                <a:gd name="connsiteX4" fmla="*/ 3571734 w 11675085"/>
                <a:gd name="connsiteY4" fmla="*/ 137849 h 5268557"/>
                <a:gd name="connsiteX5" fmla="*/ 3589465 w 11675085"/>
                <a:gd name="connsiteY5" fmla="*/ 4872175 h 5268557"/>
                <a:gd name="connsiteX6" fmla="*/ 5225274 w 11675085"/>
                <a:gd name="connsiteY6" fmla="*/ 4939033 h 5268557"/>
                <a:gd name="connsiteX7" fmla="*/ 11675085 w 11675085"/>
                <a:gd name="connsiteY7" fmla="*/ 4970201 h 5268557"/>
                <a:gd name="connsiteX0" fmla="*/ 1439 w 11675085"/>
                <a:gd name="connsiteY0" fmla="*/ 356100 h 5268557"/>
                <a:gd name="connsiteX1" fmla="*/ 1439 w 11675085"/>
                <a:gd name="connsiteY1" fmla="*/ 110279 h 5268557"/>
                <a:gd name="connsiteX2" fmla="*/ 155854 w 11675085"/>
                <a:gd name="connsiteY2" fmla="*/ 0 h 5268557"/>
                <a:gd name="connsiteX3" fmla="*/ 3364961 w 11675085"/>
                <a:gd name="connsiteY3" fmla="*/ 0 h 5268557"/>
                <a:gd name="connsiteX4" fmla="*/ 3571734 w 11675085"/>
                <a:gd name="connsiteY4" fmla="*/ 137849 h 5268557"/>
                <a:gd name="connsiteX5" fmla="*/ 3589465 w 11675085"/>
                <a:gd name="connsiteY5" fmla="*/ 4872175 h 5268557"/>
                <a:gd name="connsiteX6" fmla="*/ 5225274 w 11675085"/>
                <a:gd name="connsiteY6" fmla="*/ 4939033 h 5268557"/>
                <a:gd name="connsiteX7" fmla="*/ 11675085 w 11675085"/>
                <a:gd name="connsiteY7" fmla="*/ 4941547 h 5268557"/>
                <a:gd name="connsiteX0" fmla="*/ 1439 w 11675085"/>
                <a:gd name="connsiteY0" fmla="*/ 356100 h 4980502"/>
                <a:gd name="connsiteX1" fmla="*/ 1439 w 11675085"/>
                <a:gd name="connsiteY1" fmla="*/ 110279 h 4980502"/>
                <a:gd name="connsiteX2" fmla="*/ 155854 w 11675085"/>
                <a:gd name="connsiteY2" fmla="*/ 0 h 4980502"/>
                <a:gd name="connsiteX3" fmla="*/ 3364961 w 11675085"/>
                <a:gd name="connsiteY3" fmla="*/ 0 h 4980502"/>
                <a:gd name="connsiteX4" fmla="*/ 3571734 w 11675085"/>
                <a:gd name="connsiteY4" fmla="*/ 137849 h 4980502"/>
                <a:gd name="connsiteX5" fmla="*/ 3589465 w 11675085"/>
                <a:gd name="connsiteY5" fmla="*/ 4872175 h 4980502"/>
                <a:gd name="connsiteX6" fmla="*/ 5225274 w 11675085"/>
                <a:gd name="connsiteY6" fmla="*/ 4939033 h 4980502"/>
                <a:gd name="connsiteX7" fmla="*/ 11675085 w 11675085"/>
                <a:gd name="connsiteY7" fmla="*/ 4941547 h 4980502"/>
                <a:gd name="connsiteX0" fmla="*/ 1439 w 11675085"/>
                <a:gd name="connsiteY0" fmla="*/ 356100 h 4959873"/>
                <a:gd name="connsiteX1" fmla="*/ 1439 w 11675085"/>
                <a:gd name="connsiteY1" fmla="*/ 110279 h 4959873"/>
                <a:gd name="connsiteX2" fmla="*/ 155854 w 11675085"/>
                <a:gd name="connsiteY2" fmla="*/ 0 h 4959873"/>
                <a:gd name="connsiteX3" fmla="*/ 3364961 w 11675085"/>
                <a:gd name="connsiteY3" fmla="*/ 0 h 4959873"/>
                <a:gd name="connsiteX4" fmla="*/ 3571734 w 11675085"/>
                <a:gd name="connsiteY4" fmla="*/ 137849 h 4959873"/>
                <a:gd name="connsiteX5" fmla="*/ 3571686 w 11675085"/>
                <a:gd name="connsiteY5" fmla="*/ 4776664 h 4959873"/>
                <a:gd name="connsiteX6" fmla="*/ 5225274 w 11675085"/>
                <a:gd name="connsiteY6" fmla="*/ 4939033 h 4959873"/>
                <a:gd name="connsiteX7" fmla="*/ 11675085 w 11675085"/>
                <a:gd name="connsiteY7" fmla="*/ 4941547 h 4959873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522527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4442931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4442931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4442931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71686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589469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607252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607252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607252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1675085"/>
                <a:gd name="connsiteY0" fmla="*/ 356100 h 4941547"/>
                <a:gd name="connsiteX1" fmla="*/ 1439 w 11675085"/>
                <a:gd name="connsiteY1" fmla="*/ 110279 h 4941547"/>
                <a:gd name="connsiteX2" fmla="*/ 155854 w 11675085"/>
                <a:gd name="connsiteY2" fmla="*/ 0 h 4941547"/>
                <a:gd name="connsiteX3" fmla="*/ 3364961 w 11675085"/>
                <a:gd name="connsiteY3" fmla="*/ 0 h 4941547"/>
                <a:gd name="connsiteX4" fmla="*/ 3571734 w 11675085"/>
                <a:gd name="connsiteY4" fmla="*/ 137849 h 4941547"/>
                <a:gd name="connsiteX5" fmla="*/ 3607252 w 11675085"/>
                <a:gd name="connsiteY5" fmla="*/ 4776664 h 4941547"/>
                <a:gd name="connsiteX6" fmla="*/ 4549614 w 11675085"/>
                <a:gd name="connsiteY6" fmla="*/ 4939033 h 4941547"/>
                <a:gd name="connsiteX7" fmla="*/ 11675085 w 11675085"/>
                <a:gd name="connsiteY7" fmla="*/ 4941547 h 4941547"/>
                <a:gd name="connsiteX0" fmla="*/ 1439 w 13542044"/>
                <a:gd name="connsiteY0" fmla="*/ 356100 h 4946323"/>
                <a:gd name="connsiteX1" fmla="*/ 1439 w 13542044"/>
                <a:gd name="connsiteY1" fmla="*/ 110279 h 4946323"/>
                <a:gd name="connsiteX2" fmla="*/ 155854 w 13542044"/>
                <a:gd name="connsiteY2" fmla="*/ 0 h 4946323"/>
                <a:gd name="connsiteX3" fmla="*/ 3364961 w 13542044"/>
                <a:gd name="connsiteY3" fmla="*/ 0 h 4946323"/>
                <a:gd name="connsiteX4" fmla="*/ 3571734 w 13542044"/>
                <a:gd name="connsiteY4" fmla="*/ 137849 h 4946323"/>
                <a:gd name="connsiteX5" fmla="*/ 3607252 w 13542044"/>
                <a:gd name="connsiteY5" fmla="*/ 4776664 h 4946323"/>
                <a:gd name="connsiteX6" fmla="*/ 4549614 w 13542044"/>
                <a:gd name="connsiteY6" fmla="*/ 4939033 h 4946323"/>
                <a:gd name="connsiteX7" fmla="*/ 13542044 w 13542044"/>
                <a:gd name="connsiteY7" fmla="*/ 4946323 h 4946323"/>
                <a:gd name="connsiteX0" fmla="*/ 1439 w 13542044"/>
                <a:gd name="connsiteY0" fmla="*/ 356100 h 4946323"/>
                <a:gd name="connsiteX1" fmla="*/ 1439 w 13542044"/>
                <a:gd name="connsiteY1" fmla="*/ 110279 h 4946323"/>
                <a:gd name="connsiteX2" fmla="*/ 155854 w 13542044"/>
                <a:gd name="connsiteY2" fmla="*/ 0 h 4946323"/>
                <a:gd name="connsiteX3" fmla="*/ 3364961 w 13542044"/>
                <a:gd name="connsiteY3" fmla="*/ 0 h 4946323"/>
                <a:gd name="connsiteX4" fmla="*/ 3571734 w 13542044"/>
                <a:gd name="connsiteY4" fmla="*/ 137849 h 4946323"/>
                <a:gd name="connsiteX5" fmla="*/ 3607252 w 13542044"/>
                <a:gd name="connsiteY5" fmla="*/ 4776664 h 4946323"/>
                <a:gd name="connsiteX6" fmla="*/ 4549614 w 13542044"/>
                <a:gd name="connsiteY6" fmla="*/ 4939033 h 4946323"/>
                <a:gd name="connsiteX7" fmla="*/ 10986175 w 13542044"/>
                <a:gd name="connsiteY7" fmla="*/ 4943810 h 4946323"/>
                <a:gd name="connsiteX8" fmla="*/ 13542044 w 13542044"/>
                <a:gd name="connsiteY8" fmla="*/ 4946323 h 4946323"/>
                <a:gd name="connsiteX0" fmla="*/ 1439 w 13542044"/>
                <a:gd name="connsiteY0" fmla="*/ 356100 h 4948586"/>
                <a:gd name="connsiteX1" fmla="*/ 1439 w 13542044"/>
                <a:gd name="connsiteY1" fmla="*/ 110279 h 4948586"/>
                <a:gd name="connsiteX2" fmla="*/ 155854 w 13542044"/>
                <a:gd name="connsiteY2" fmla="*/ 0 h 4948586"/>
                <a:gd name="connsiteX3" fmla="*/ 3364961 w 13542044"/>
                <a:gd name="connsiteY3" fmla="*/ 0 h 4948586"/>
                <a:gd name="connsiteX4" fmla="*/ 3571734 w 13542044"/>
                <a:gd name="connsiteY4" fmla="*/ 137849 h 4948586"/>
                <a:gd name="connsiteX5" fmla="*/ 3607252 w 13542044"/>
                <a:gd name="connsiteY5" fmla="*/ 4776664 h 4948586"/>
                <a:gd name="connsiteX6" fmla="*/ 4549614 w 13542044"/>
                <a:gd name="connsiteY6" fmla="*/ 4939033 h 4948586"/>
                <a:gd name="connsiteX7" fmla="*/ 10986175 w 13542044"/>
                <a:gd name="connsiteY7" fmla="*/ 4943810 h 4948586"/>
                <a:gd name="connsiteX8" fmla="*/ 12053008 w 13542044"/>
                <a:gd name="connsiteY8" fmla="*/ 4948586 h 4948586"/>
                <a:gd name="connsiteX9" fmla="*/ 13542044 w 13542044"/>
                <a:gd name="connsiteY9" fmla="*/ 4946323 h 4948586"/>
                <a:gd name="connsiteX0" fmla="*/ 1439 w 12053008"/>
                <a:gd name="connsiteY0" fmla="*/ 356100 h 4948586"/>
                <a:gd name="connsiteX1" fmla="*/ 1439 w 12053008"/>
                <a:gd name="connsiteY1" fmla="*/ 110279 h 4948586"/>
                <a:gd name="connsiteX2" fmla="*/ 155854 w 12053008"/>
                <a:gd name="connsiteY2" fmla="*/ 0 h 4948586"/>
                <a:gd name="connsiteX3" fmla="*/ 3364961 w 12053008"/>
                <a:gd name="connsiteY3" fmla="*/ 0 h 4948586"/>
                <a:gd name="connsiteX4" fmla="*/ 3571734 w 12053008"/>
                <a:gd name="connsiteY4" fmla="*/ 137849 h 4948586"/>
                <a:gd name="connsiteX5" fmla="*/ 3607252 w 12053008"/>
                <a:gd name="connsiteY5" fmla="*/ 4776664 h 4948586"/>
                <a:gd name="connsiteX6" fmla="*/ 4549614 w 12053008"/>
                <a:gd name="connsiteY6" fmla="*/ 4939033 h 4948586"/>
                <a:gd name="connsiteX7" fmla="*/ 10986175 w 12053008"/>
                <a:gd name="connsiteY7" fmla="*/ 4943810 h 4948586"/>
                <a:gd name="connsiteX8" fmla="*/ 12053008 w 12053008"/>
                <a:gd name="connsiteY8" fmla="*/ 4948586 h 4948586"/>
                <a:gd name="connsiteX9" fmla="*/ 11799551 w 12053008"/>
                <a:gd name="connsiteY9" fmla="*/ 4463990 h 4948586"/>
                <a:gd name="connsiteX0" fmla="*/ 1439 w 11866767"/>
                <a:gd name="connsiteY0" fmla="*/ 356100 h 4948586"/>
                <a:gd name="connsiteX1" fmla="*/ 1439 w 11866767"/>
                <a:gd name="connsiteY1" fmla="*/ 110279 h 4948586"/>
                <a:gd name="connsiteX2" fmla="*/ 155854 w 11866767"/>
                <a:gd name="connsiteY2" fmla="*/ 0 h 4948586"/>
                <a:gd name="connsiteX3" fmla="*/ 3364961 w 11866767"/>
                <a:gd name="connsiteY3" fmla="*/ 0 h 4948586"/>
                <a:gd name="connsiteX4" fmla="*/ 3571734 w 11866767"/>
                <a:gd name="connsiteY4" fmla="*/ 137849 h 4948586"/>
                <a:gd name="connsiteX5" fmla="*/ 3607252 w 11866767"/>
                <a:gd name="connsiteY5" fmla="*/ 4776664 h 4948586"/>
                <a:gd name="connsiteX6" fmla="*/ 4549614 w 11866767"/>
                <a:gd name="connsiteY6" fmla="*/ 4939033 h 4948586"/>
                <a:gd name="connsiteX7" fmla="*/ 10986175 w 11866767"/>
                <a:gd name="connsiteY7" fmla="*/ 4943810 h 4948586"/>
                <a:gd name="connsiteX8" fmla="*/ 11866767 w 11866767"/>
                <a:gd name="connsiteY8" fmla="*/ 4948586 h 4948586"/>
                <a:gd name="connsiteX9" fmla="*/ 11799551 w 11866767"/>
                <a:gd name="connsiteY9" fmla="*/ 4463990 h 4948586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30678 h 4943810"/>
                <a:gd name="connsiteX9" fmla="*/ 11799551 w 11853465"/>
                <a:gd name="connsiteY9" fmla="*/ 4463990 h 4943810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30678 h 4943810"/>
                <a:gd name="connsiteX9" fmla="*/ 11852763 w 11853465"/>
                <a:gd name="connsiteY9" fmla="*/ 4413968 h 4943810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30678 h 4943810"/>
                <a:gd name="connsiteX9" fmla="*/ 11826159 w 11853465"/>
                <a:gd name="connsiteY9" fmla="*/ 4428260 h 4943810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55690 h 4943810"/>
                <a:gd name="connsiteX9" fmla="*/ 11826159 w 11853465"/>
                <a:gd name="connsiteY9" fmla="*/ 4428260 h 4943810"/>
                <a:gd name="connsiteX0" fmla="*/ 1439 w 11853816"/>
                <a:gd name="connsiteY0" fmla="*/ 356100 h 4943810"/>
                <a:gd name="connsiteX1" fmla="*/ 1439 w 11853816"/>
                <a:gd name="connsiteY1" fmla="*/ 110279 h 4943810"/>
                <a:gd name="connsiteX2" fmla="*/ 155854 w 11853816"/>
                <a:gd name="connsiteY2" fmla="*/ 0 h 4943810"/>
                <a:gd name="connsiteX3" fmla="*/ 3364961 w 11853816"/>
                <a:gd name="connsiteY3" fmla="*/ 0 h 4943810"/>
                <a:gd name="connsiteX4" fmla="*/ 3571734 w 11853816"/>
                <a:gd name="connsiteY4" fmla="*/ 137849 h 4943810"/>
                <a:gd name="connsiteX5" fmla="*/ 3607252 w 11853816"/>
                <a:gd name="connsiteY5" fmla="*/ 4776664 h 4943810"/>
                <a:gd name="connsiteX6" fmla="*/ 4549614 w 11853816"/>
                <a:gd name="connsiteY6" fmla="*/ 4939033 h 4943810"/>
                <a:gd name="connsiteX7" fmla="*/ 10986175 w 11853816"/>
                <a:gd name="connsiteY7" fmla="*/ 4943810 h 4943810"/>
                <a:gd name="connsiteX8" fmla="*/ 11853465 w 11853816"/>
                <a:gd name="connsiteY8" fmla="*/ 4855690 h 4943810"/>
                <a:gd name="connsiteX9" fmla="*/ 11826159 w 11853816"/>
                <a:gd name="connsiteY9" fmla="*/ 4428260 h 4943810"/>
                <a:gd name="connsiteX0" fmla="*/ 1439 w 11853465"/>
                <a:gd name="connsiteY0" fmla="*/ 356100 h 4945235"/>
                <a:gd name="connsiteX1" fmla="*/ 1439 w 11853465"/>
                <a:gd name="connsiteY1" fmla="*/ 110279 h 4945235"/>
                <a:gd name="connsiteX2" fmla="*/ 155854 w 11853465"/>
                <a:gd name="connsiteY2" fmla="*/ 0 h 4945235"/>
                <a:gd name="connsiteX3" fmla="*/ 3364961 w 11853465"/>
                <a:gd name="connsiteY3" fmla="*/ 0 h 4945235"/>
                <a:gd name="connsiteX4" fmla="*/ 3571734 w 11853465"/>
                <a:gd name="connsiteY4" fmla="*/ 137849 h 4945235"/>
                <a:gd name="connsiteX5" fmla="*/ 3607252 w 11853465"/>
                <a:gd name="connsiteY5" fmla="*/ 4776664 h 4945235"/>
                <a:gd name="connsiteX6" fmla="*/ 4549614 w 11853465"/>
                <a:gd name="connsiteY6" fmla="*/ 4939033 h 4945235"/>
                <a:gd name="connsiteX7" fmla="*/ 10986175 w 11853465"/>
                <a:gd name="connsiteY7" fmla="*/ 4943810 h 4945235"/>
                <a:gd name="connsiteX8" fmla="*/ 11320700 w 11853465"/>
                <a:gd name="connsiteY8" fmla="*/ 4936020 h 4945235"/>
                <a:gd name="connsiteX9" fmla="*/ 11853465 w 11853465"/>
                <a:gd name="connsiteY9" fmla="*/ 4855690 h 4945235"/>
                <a:gd name="connsiteX10" fmla="*/ 11826159 w 11853465"/>
                <a:gd name="connsiteY10" fmla="*/ 4428260 h 4945235"/>
                <a:gd name="connsiteX0" fmla="*/ 1439 w 11853465"/>
                <a:gd name="connsiteY0" fmla="*/ 356100 h 4945235"/>
                <a:gd name="connsiteX1" fmla="*/ 1439 w 11853465"/>
                <a:gd name="connsiteY1" fmla="*/ 110279 h 4945235"/>
                <a:gd name="connsiteX2" fmla="*/ 155854 w 11853465"/>
                <a:gd name="connsiteY2" fmla="*/ 0 h 4945235"/>
                <a:gd name="connsiteX3" fmla="*/ 3364961 w 11853465"/>
                <a:gd name="connsiteY3" fmla="*/ 0 h 4945235"/>
                <a:gd name="connsiteX4" fmla="*/ 3571734 w 11853465"/>
                <a:gd name="connsiteY4" fmla="*/ 137849 h 4945235"/>
                <a:gd name="connsiteX5" fmla="*/ 3607252 w 11853465"/>
                <a:gd name="connsiteY5" fmla="*/ 4776664 h 4945235"/>
                <a:gd name="connsiteX6" fmla="*/ 4549614 w 11853465"/>
                <a:gd name="connsiteY6" fmla="*/ 4939033 h 4945235"/>
                <a:gd name="connsiteX7" fmla="*/ 10986175 w 11853465"/>
                <a:gd name="connsiteY7" fmla="*/ 4943810 h 4945235"/>
                <a:gd name="connsiteX8" fmla="*/ 11320700 w 11853465"/>
                <a:gd name="connsiteY8" fmla="*/ 4936020 h 4945235"/>
                <a:gd name="connsiteX9" fmla="*/ 11853465 w 11853465"/>
                <a:gd name="connsiteY9" fmla="*/ 4855690 h 4945235"/>
                <a:gd name="connsiteX10" fmla="*/ 11826159 w 11853465"/>
                <a:gd name="connsiteY10" fmla="*/ 4428260 h 4945235"/>
                <a:gd name="connsiteX0" fmla="*/ 1439 w 11853465"/>
                <a:gd name="connsiteY0" fmla="*/ 356100 h 4946624"/>
                <a:gd name="connsiteX1" fmla="*/ 1439 w 11853465"/>
                <a:gd name="connsiteY1" fmla="*/ 110279 h 4946624"/>
                <a:gd name="connsiteX2" fmla="*/ 155854 w 11853465"/>
                <a:gd name="connsiteY2" fmla="*/ 0 h 4946624"/>
                <a:gd name="connsiteX3" fmla="*/ 3364961 w 11853465"/>
                <a:gd name="connsiteY3" fmla="*/ 0 h 4946624"/>
                <a:gd name="connsiteX4" fmla="*/ 3571734 w 11853465"/>
                <a:gd name="connsiteY4" fmla="*/ 137849 h 4946624"/>
                <a:gd name="connsiteX5" fmla="*/ 3607252 w 11853465"/>
                <a:gd name="connsiteY5" fmla="*/ 4776664 h 4946624"/>
                <a:gd name="connsiteX6" fmla="*/ 4549614 w 11853465"/>
                <a:gd name="connsiteY6" fmla="*/ 4939033 h 4946624"/>
                <a:gd name="connsiteX7" fmla="*/ 10986175 w 11853465"/>
                <a:gd name="connsiteY7" fmla="*/ 4943810 h 4946624"/>
                <a:gd name="connsiteX8" fmla="*/ 11320700 w 11853465"/>
                <a:gd name="connsiteY8" fmla="*/ 4936020 h 4946624"/>
                <a:gd name="connsiteX9" fmla="*/ 11853465 w 11853465"/>
                <a:gd name="connsiteY9" fmla="*/ 4855690 h 4946624"/>
                <a:gd name="connsiteX10" fmla="*/ 11826159 w 11853465"/>
                <a:gd name="connsiteY10" fmla="*/ 4428260 h 4946624"/>
                <a:gd name="connsiteX0" fmla="*/ 1439 w 11853465"/>
                <a:gd name="connsiteY0" fmla="*/ 356100 h 4946624"/>
                <a:gd name="connsiteX1" fmla="*/ 1439 w 11853465"/>
                <a:gd name="connsiteY1" fmla="*/ 110279 h 4946624"/>
                <a:gd name="connsiteX2" fmla="*/ 155854 w 11853465"/>
                <a:gd name="connsiteY2" fmla="*/ 0 h 4946624"/>
                <a:gd name="connsiteX3" fmla="*/ 3364961 w 11853465"/>
                <a:gd name="connsiteY3" fmla="*/ 0 h 4946624"/>
                <a:gd name="connsiteX4" fmla="*/ 3571734 w 11853465"/>
                <a:gd name="connsiteY4" fmla="*/ 137849 h 4946624"/>
                <a:gd name="connsiteX5" fmla="*/ 3607252 w 11853465"/>
                <a:gd name="connsiteY5" fmla="*/ 4776664 h 4946624"/>
                <a:gd name="connsiteX6" fmla="*/ 4549614 w 11853465"/>
                <a:gd name="connsiteY6" fmla="*/ 4939033 h 4946624"/>
                <a:gd name="connsiteX7" fmla="*/ 10986175 w 11853465"/>
                <a:gd name="connsiteY7" fmla="*/ 4943810 h 4946624"/>
                <a:gd name="connsiteX8" fmla="*/ 11320700 w 11853465"/>
                <a:gd name="connsiteY8" fmla="*/ 4936020 h 4946624"/>
                <a:gd name="connsiteX9" fmla="*/ 11853465 w 11853465"/>
                <a:gd name="connsiteY9" fmla="*/ 4855690 h 4946624"/>
                <a:gd name="connsiteX10" fmla="*/ 11826159 w 11853465"/>
                <a:gd name="connsiteY10" fmla="*/ 4428260 h 4946624"/>
                <a:gd name="connsiteX0" fmla="*/ 1439 w 11853465"/>
                <a:gd name="connsiteY0" fmla="*/ 356100 h 4954065"/>
                <a:gd name="connsiteX1" fmla="*/ 1439 w 11853465"/>
                <a:gd name="connsiteY1" fmla="*/ 110279 h 4954065"/>
                <a:gd name="connsiteX2" fmla="*/ 155854 w 11853465"/>
                <a:gd name="connsiteY2" fmla="*/ 0 h 4954065"/>
                <a:gd name="connsiteX3" fmla="*/ 3364961 w 11853465"/>
                <a:gd name="connsiteY3" fmla="*/ 0 h 4954065"/>
                <a:gd name="connsiteX4" fmla="*/ 3571734 w 11853465"/>
                <a:gd name="connsiteY4" fmla="*/ 137849 h 4954065"/>
                <a:gd name="connsiteX5" fmla="*/ 3607252 w 11853465"/>
                <a:gd name="connsiteY5" fmla="*/ 4776664 h 4954065"/>
                <a:gd name="connsiteX6" fmla="*/ 4549614 w 11853465"/>
                <a:gd name="connsiteY6" fmla="*/ 4939033 h 4954065"/>
                <a:gd name="connsiteX7" fmla="*/ 10986175 w 11853465"/>
                <a:gd name="connsiteY7" fmla="*/ 4943810 h 4954065"/>
                <a:gd name="connsiteX8" fmla="*/ 11360610 w 11853465"/>
                <a:gd name="connsiteY8" fmla="*/ 4946740 h 4954065"/>
                <a:gd name="connsiteX9" fmla="*/ 11853465 w 11853465"/>
                <a:gd name="connsiteY9" fmla="*/ 4855690 h 4954065"/>
                <a:gd name="connsiteX10" fmla="*/ 11826159 w 11853465"/>
                <a:gd name="connsiteY10" fmla="*/ 4428260 h 4954065"/>
                <a:gd name="connsiteX0" fmla="*/ 1439 w 11853465"/>
                <a:gd name="connsiteY0" fmla="*/ 356100 h 4956949"/>
                <a:gd name="connsiteX1" fmla="*/ 1439 w 11853465"/>
                <a:gd name="connsiteY1" fmla="*/ 110279 h 4956949"/>
                <a:gd name="connsiteX2" fmla="*/ 155854 w 11853465"/>
                <a:gd name="connsiteY2" fmla="*/ 0 h 4956949"/>
                <a:gd name="connsiteX3" fmla="*/ 3364961 w 11853465"/>
                <a:gd name="connsiteY3" fmla="*/ 0 h 4956949"/>
                <a:gd name="connsiteX4" fmla="*/ 3571734 w 11853465"/>
                <a:gd name="connsiteY4" fmla="*/ 137849 h 4956949"/>
                <a:gd name="connsiteX5" fmla="*/ 3607252 w 11853465"/>
                <a:gd name="connsiteY5" fmla="*/ 4776664 h 4956949"/>
                <a:gd name="connsiteX6" fmla="*/ 4549614 w 11853465"/>
                <a:gd name="connsiteY6" fmla="*/ 4939033 h 4956949"/>
                <a:gd name="connsiteX7" fmla="*/ 10986175 w 11853465"/>
                <a:gd name="connsiteY7" fmla="*/ 4943810 h 4956949"/>
                <a:gd name="connsiteX8" fmla="*/ 11373912 w 11853465"/>
                <a:gd name="connsiteY8" fmla="*/ 4950313 h 4956949"/>
                <a:gd name="connsiteX9" fmla="*/ 11853465 w 11853465"/>
                <a:gd name="connsiteY9" fmla="*/ 4855690 h 4956949"/>
                <a:gd name="connsiteX10" fmla="*/ 11826159 w 11853465"/>
                <a:gd name="connsiteY10" fmla="*/ 4428260 h 4956949"/>
                <a:gd name="connsiteX0" fmla="*/ 1439 w 11853465"/>
                <a:gd name="connsiteY0" fmla="*/ 356100 h 4943810"/>
                <a:gd name="connsiteX1" fmla="*/ 1439 w 11853465"/>
                <a:gd name="connsiteY1" fmla="*/ 110279 h 4943810"/>
                <a:gd name="connsiteX2" fmla="*/ 155854 w 11853465"/>
                <a:gd name="connsiteY2" fmla="*/ 0 h 4943810"/>
                <a:gd name="connsiteX3" fmla="*/ 3364961 w 11853465"/>
                <a:gd name="connsiteY3" fmla="*/ 0 h 4943810"/>
                <a:gd name="connsiteX4" fmla="*/ 3571734 w 11853465"/>
                <a:gd name="connsiteY4" fmla="*/ 137849 h 4943810"/>
                <a:gd name="connsiteX5" fmla="*/ 3607252 w 11853465"/>
                <a:gd name="connsiteY5" fmla="*/ 4776664 h 4943810"/>
                <a:gd name="connsiteX6" fmla="*/ 4549614 w 11853465"/>
                <a:gd name="connsiteY6" fmla="*/ 4939033 h 4943810"/>
                <a:gd name="connsiteX7" fmla="*/ 10986175 w 11853465"/>
                <a:gd name="connsiteY7" fmla="*/ 4943810 h 4943810"/>
                <a:gd name="connsiteX8" fmla="*/ 11853465 w 11853465"/>
                <a:gd name="connsiteY8" fmla="*/ 4855690 h 4943810"/>
                <a:gd name="connsiteX9" fmla="*/ 11826159 w 11853465"/>
                <a:gd name="connsiteY9" fmla="*/ 4428260 h 4943810"/>
                <a:gd name="connsiteX0" fmla="*/ 1439 w 12061682"/>
                <a:gd name="connsiteY0" fmla="*/ 356100 h 4961675"/>
                <a:gd name="connsiteX1" fmla="*/ 1439 w 12061682"/>
                <a:gd name="connsiteY1" fmla="*/ 110279 h 4961675"/>
                <a:gd name="connsiteX2" fmla="*/ 155854 w 12061682"/>
                <a:gd name="connsiteY2" fmla="*/ 0 h 4961675"/>
                <a:gd name="connsiteX3" fmla="*/ 3364961 w 12061682"/>
                <a:gd name="connsiteY3" fmla="*/ 0 h 4961675"/>
                <a:gd name="connsiteX4" fmla="*/ 3571734 w 12061682"/>
                <a:gd name="connsiteY4" fmla="*/ 137849 h 4961675"/>
                <a:gd name="connsiteX5" fmla="*/ 3607252 w 12061682"/>
                <a:gd name="connsiteY5" fmla="*/ 4776664 h 4961675"/>
                <a:gd name="connsiteX6" fmla="*/ 4549614 w 12061682"/>
                <a:gd name="connsiteY6" fmla="*/ 4939033 h 4961675"/>
                <a:gd name="connsiteX7" fmla="*/ 11425175 w 12061682"/>
                <a:gd name="connsiteY7" fmla="*/ 4961675 h 4961675"/>
                <a:gd name="connsiteX8" fmla="*/ 11853465 w 12061682"/>
                <a:gd name="connsiteY8" fmla="*/ 4855690 h 4961675"/>
                <a:gd name="connsiteX9" fmla="*/ 11826159 w 12061682"/>
                <a:gd name="connsiteY9" fmla="*/ 4428260 h 4961675"/>
                <a:gd name="connsiteX0" fmla="*/ 1439 w 11853465"/>
                <a:gd name="connsiteY0" fmla="*/ 356100 h 4961680"/>
                <a:gd name="connsiteX1" fmla="*/ 1439 w 11853465"/>
                <a:gd name="connsiteY1" fmla="*/ 110279 h 4961680"/>
                <a:gd name="connsiteX2" fmla="*/ 155854 w 11853465"/>
                <a:gd name="connsiteY2" fmla="*/ 0 h 4961680"/>
                <a:gd name="connsiteX3" fmla="*/ 3364961 w 11853465"/>
                <a:gd name="connsiteY3" fmla="*/ 0 h 4961680"/>
                <a:gd name="connsiteX4" fmla="*/ 3571734 w 11853465"/>
                <a:gd name="connsiteY4" fmla="*/ 137849 h 4961680"/>
                <a:gd name="connsiteX5" fmla="*/ 3607252 w 11853465"/>
                <a:gd name="connsiteY5" fmla="*/ 4776664 h 4961680"/>
                <a:gd name="connsiteX6" fmla="*/ 4549614 w 11853465"/>
                <a:gd name="connsiteY6" fmla="*/ 4939033 h 4961680"/>
                <a:gd name="connsiteX7" fmla="*/ 11425175 w 11853465"/>
                <a:gd name="connsiteY7" fmla="*/ 4961675 h 4961680"/>
                <a:gd name="connsiteX8" fmla="*/ 11853465 w 11853465"/>
                <a:gd name="connsiteY8" fmla="*/ 4855690 h 4961680"/>
                <a:gd name="connsiteX9" fmla="*/ 11826159 w 11853465"/>
                <a:gd name="connsiteY9" fmla="*/ 4428260 h 4961680"/>
                <a:gd name="connsiteX0" fmla="*/ 1439 w 11854374"/>
                <a:gd name="connsiteY0" fmla="*/ 356100 h 4961681"/>
                <a:gd name="connsiteX1" fmla="*/ 1439 w 11854374"/>
                <a:gd name="connsiteY1" fmla="*/ 110279 h 4961681"/>
                <a:gd name="connsiteX2" fmla="*/ 155854 w 11854374"/>
                <a:gd name="connsiteY2" fmla="*/ 0 h 4961681"/>
                <a:gd name="connsiteX3" fmla="*/ 3364961 w 11854374"/>
                <a:gd name="connsiteY3" fmla="*/ 0 h 4961681"/>
                <a:gd name="connsiteX4" fmla="*/ 3571734 w 11854374"/>
                <a:gd name="connsiteY4" fmla="*/ 137849 h 4961681"/>
                <a:gd name="connsiteX5" fmla="*/ 3607252 w 11854374"/>
                <a:gd name="connsiteY5" fmla="*/ 4776664 h 4961681"/>
                <a:gd name="connsiteX6" fmla="*/ 4549614 w 11854374"/>
                <a:gd name="connsiteY6" fmla="*/ 4939033 h 4961681"/>
                <a:gd name="connsiteX7" fmla="*/ 11425175 w 11854374"/>
                <a:gd name="connsiteY7" fmla="*/ 4961675 h 4961681"/>
                <a:gd name="connsiteX8" fmla="*/ 11853465 w 11854374"/>
                <a:gd name="connsiteY8" fmla="*/ 4855690 h 4961681"/>
                <a:gd name="connsiteX9" fmla="*/ 11826159 w 11854374"/>
                <a:gd name="connsiteY9" fmla="*/ 4428260 h 4961681"/>
                <a:gd name="connsiteX0" fmla="*/ 1439 w 11854374"/>
                <a:gd name="connsiteY0" fmla="*/ 356100 h 4961681"/>
                <a:gd name="connsiteX1" fmla="*/ 1439 w 11854374"/>
                <a:gd name="connsiteY1" fmla="*/ 110279 h 4961681"/>
                <a:gd name="connsiteX2" fmla="*/ 155854 w 11854374"/>
                <a:gd name="connsiteY2" fmla="*/ 0 h 4961681"/>
                <a:gd name="connsiteX3" fmla="*/ 3364961 w 11854374"/>
                <a:gd name="connsiteY3" fmla="*/ 0 h 4961681"/>
                <a:gd name="connsiteX4" fmla="*/ 3571734 w 11854374"/>
                <a:gd name="connsiteY4" fmla="*/ 137849 h 4961681"/>
                <a:gd name="connsiteX5" fmla="*/ 3607252 w 11854374"/>
                <a:gd name="connsiteY5" fmla="*/ 4776664 h 4961681"/>
                <a:gd name="connsiteX6" fmla="*/ 4560238 w 11854374"/>
                <a:gd name="connsiteY6" fmla="*/ 4953304 h 4961681"/>
                <a:gd name="connsiteX7" fmla="*/ 11425175 w 11854374"/>
                <a:gd name="connsiteY7" fmla="*/ 4961675 h 4961681"/>
                <a:gd name="connsiteX8" fmla="*/ 11853465 w 11854374"/>
                <a:gd name="connsiteY8" fmla="*/ 4855690 h 4961681"/>
                <a:gd name="connsiteX9" fmla="*/ 11826159 w 11854374"/>
                <a:gd name="connsiteY9" fmla="*/ 4428260 h 4961681"/>
                <a:gd name="connsiteX0" fmla="*/ 1439 w 11854374"/>
                <a:gd name="connsiteY0" fmla="*/ 356100 h 4965188"/>
                <a:gd name="connsiteX1" fmla="*/ 1439 w 11854374"/>
                <a:gd name="connsiteY1" fmla="*/ 110279 h 4965188"/>
                <a:gd name="connsiteX2" fmla="*/ 155854 w 11854374"/>
                <a:gd name="connsiteY2" fmla="*/ 0 h 4965188"/>
                <a:gd name="connsiteX3" fmla="*/ 3364961 w 11854374"/>
                <a:gd name="connsiteY3" fmla="*/ 0 h 4965188"/>
                <a:gd name="connsiteX4" fmla="*/ 3571734 w 11854374"/>
                <a:gd name="connsiteY4" fmla="*/ 137849 h 4965188"/>
                <a:gd name="connsiteX5" fmla="*/ 3607252 w 11854374"/>
                <a:gd name="connsiteY5" fmla="*/ 4776664 h 4965188"/>
                <a:gd name="connsiteX6" fmla="*/ 4507105 w 11854374"/>
                <a:gd name="connsiteY6" fmla="*/ 4964722 h 4965188"/>
                <a:gd name="connsiteX7" fmla="*/ 11425175 w 11854374"/>
                <a:gd name="connsiteY7" fmla="*/ 4961675 h 4965188"/>
                <a:gd name="connsiteX8" fmla="*/ 11853465 w 11854374"/>
                <a:gd name="connsiteY8" fmla="*/ 4855690 h 4965188"/>
                <a:gd name="connsiteX9" fmla="*/ 11826159 w 11854374"/>
                <a:gd name="connsiteY9" fmla="*/ 4428260 h 4965188"/>
                <a:gd name="connsiteX0" fmla="*/ 1439 w 11854374"/>
                <a:gd name="connsiteY0" fmla="*/ 356100 h 4964722"/>
                <a:gd name="connsiteX1" fmla="*/ 1439 w 11854374"/>
                <a:gd name="connsiteY1" fmla="*/ 110279 h 4964722"/>
                <a:gd name="connsiteX2" fmla="*/ 155854 w 11854374"/>
                <a:gd name="connsiteY2" fmla="*/ 0 h 4964722"/>
                <a:gd name="connsiteX3" fmla="*/ 3364961 w 11854374"/>
                <a:gd name="connsiteY3" fmla="*/ 0 h 4964722"/>
                <a:gd name="connsiteX4" fmla="*/ 3571734 w 11854374"/>
                <a:gd name="connsiteY4" fmla="*/ 137849 h 4964722"/>
                <a:gd name="connsiteX5" fmla="*/ 3607252 w 11854374"/>
                <a:gd name="connsiteY5" fmla="*/ 4776664 h 4964722"/>
                <a:gd name="connsiteX6" fmla="*/ 4507105 w 11854374"/>
                <a:gd name="connsiteY6" fmla="*/ 4964722 h 4964722"/>
                <a:gd name="connsiteX7" fmla="*/ 11425175 w 11854374"/>
                <a:gd name="connsiteY7" fmla="*/ 4961675 h 4964722"/>
                <a:gd name="connsiteX8" fmla="*/ 11853465 w 11854374"/>
                <a:gd name="connsiteY8" fmla="*/ 4855690 h 4964722"/>
                <a:gd name="connsiteX9" fmla="*/ 11826159 w 11854374"/>
                <a:gd name="connsiteY9" fmla="*/ 4428260 h 4964722"/>
                <a:gd name="connsiteX0" fmla="*/ 1439 w 11833733"/>
                <a:gd name="connsiteY0" fmla="*/ 356100 h 4964722"/>
                <a:gd name="connsiteX1" fmla="*/ 1439 w 11833733"/>
                <a:gd name="connsiteY1" fmla="*/ 110279 h 4964722"/>
                <a:gd name="connsiteX2" fmla="*/ 155854 w 11833733"/>
                <a:gd name="connsiteY2" fmla="*/ 0 h 4964722"/>
                <a:gd name="connsiteX3" fmla="*/ 3364961 w 11833733"/>
                <a:gd name="connsiteY3" fmla="*/ 0 h 4964722"/>
                <a:gd name="connsiteX4" fmla="*/ 3571734 w 11833733"/>
                <a:gd name="connsiteY4" fmla="*/ 137849 h 4964722"/>
                <a:gd name="connsiteX5" fmla="*/ 3607252 w 11833733"/>
                <a:gd name="connsiteY5" fmla="*/ 4776664 h 4964722"/>
                <a:gd name="connsiteX6" fmla="*/ 4507105 w 11833733"/>
                <a:gd name="connsiteY6" fmla="*/ 4964722 h 4964722"/>
                <a:gd name="connsiteX7" fmla="*/ 11425175 w 11833733"/>
                <a:gd name="connsiteY7" fmla="*/ 4961675 h 4964722"/>
                <a:gd name="connsiteX8" fmla="*/ 11832211 w 11833733"/>
                <a:gd name="connsiteY8" fmla="*/ 4852836 h 4964722"/>
                <a:gd name="connsiteX9" fmla="*/ 11826159 w 11833733"/>
                <a:gd name="connsiteY9" fmla="*/ 4428260 h 4964722"/>
                <a:gd name="connsiteX0" fmla="*/ 1439 w 11833733"/>
                <a:gd name="connsiteY0" fmla="*/ 356100 h 4964722"/>
                <a:gd name="connsiteX1" fmla="*/ 1439 w 11833733"/>
                <a:gd name="connsiteY1" fmla="*/ 110279 h 4964722"/>
                <a:gd name="connsiteX2" fmla="*/ 155854 w 11833733"/>
                <a:gd name="connsiteY2" fmla="*/ 0 h 4964722"/>
                <a:gd name="connsiteX3" fmla="*/ 3262438 w 11833733"/>
                <a:gd name="connsiteY3" fmla="*/ 0 h 4964722"/>
                <a:gd name="connsiteX4" fmla="*/ 3571734 w 11833733"/>
                <a:gd name="connsiteY4" fmla="*/ 137849 h 4964722"/>
                <a:gd name="connsiteX5" fmla="*/ 3607252 w 11833733"/>
                <a:gd name="connsiteY5" fmla="*/ 4776664 h 4964722"/>
                <a:gd name="connsiteX6" fmla="*/ 4507105 w 11833733"/>
                <a:gd name="connsiteY6" fmla="*/ 4964722 h 4964722"/>
                <a:gd name="connsiteX7" fmla="*/ 11425175 w 11833733"/>
                <a:gd name="connsiteY7" fmla="*/ 4961675 h 4964722"/>
                <a:gd name="connsiteX8" fmla="*/ 11832211 w 11833733"/>
                <a:gd name="connsiteY8" fmla="*/ 4852836 h 4964722"/>
                <a:gd name="connsiteX9" fmla="*/ 11826159 w 11833733"/>
                <a:gd name="connsiteY9" fmla="*/ 4428260 h 4964722"/>
                <a:gd name="connsiteX0" fmla="*/ 1439 w 11833733"/>
                <a:gd name="connsiteY0" fmla="*/ 356100 h 4964722"/>
                <a:gd name="connsiteX1" fmla="*/ 1439 w 11833733"/>
                <a:gd name="connsiteY1" fmla="*/ 110279 h 4964722"/>
                <a:gd name="connsiteX2" fmla="*/ 155854 w 11833733"/>
                <a:gd name="connsiteY2" fmla="*/ 0 h 4964722"/>
                <a:gd name="connsiteX3" fmla="*/ 3262438 w 11833733"/>
                <a:gd name="connsiteY3" fmla="*/ 0 h 4964722"/>
                <a:gd name="connsiteX4" fmla="*/ 3571734 w 11833733"/>
                <a:gd name="connsiteY4" fmla="*/ 137849 h 4964722"/>
                <a:gd name="connsiteX5" fmla="*/ 3607252 w 11833733"/>
                <a:gd name="connsiteY5" fmla="*/ 4776664 h 4964722"/>
                <a:gd name="connsiteX6" fmla="*/ 4507105 w 11833733"/>
                <a:gd name="connsiteY6" fmla="*/ 4964722 h 4964722"/>
                <a:gd name="connsiteX7" fmla="*/ 11425175 w 11833733"/>
                <a:gd name="connsiteY7" fmla="*/ 4961675 h 4964722"/>
                <a:gd name="connsiteX8" fmla="*/ 11832211 w 11833733"/>
                <a:gd name="connsiteY8" fmla="*/ 4852836 h 4964722"/>
                <a:gd name="connsiteX9" fmla="*/ 11826159 w 11833733"/>
                <a:gd name="connsiteY9" fmla="*/ 4428260 h 4964722"/>
                <a:gd name="connsiteX0" fmla="*/ 1439 w 11833733"/>
                <a:gd name="connsiteY0" fmla="*/ 356100 h 4964722"/>
                <a:gd name="connsiteX1" fmla="*/ 1439 w 11833733"/>
                <a:gd name="connsiteY1" fmla="*/ 110279 h 4964722"/>
                <a:gd name="connsiteX2" fmla="*/ 155854 w 11833733"/>
                <a:gd name="connsiteY2" fmla="*/ 0 h 4964722"/>
                <a:gd name="connsiteX3" fmla="*/ 3098404 w 11833733"/>
                <a:gd name="connsiteY3" fmla="*/ 0 h 4964722"/>
                <a:gd name="connsiteX4" fmla="*/ 3571734 w 11833733"/>
                <a:gd name="connsiteY4" fmla="*/ 137849 h 4964722"/>
                <a:gd name="connsiteX5" fmla="*/ 3607252 w 11833733"/>
                <a:gd name="connsiteY5" fmla="*/ 4776664 h 4964722"/>
                <a:gd name="connsiteX6" fmla="*/ 4507105 w 11833733"/>
                <a:gd name="connsiteY6" fmla="*/ 4964722 h 4964722"/>
                <a:gd name="connsiteX7" fmla="*/ 11425175 w 11833733"/>
                <a:gd name="connsiteY7" fmla="*/ 4961675 h 4964722"/>
                <a:gd name="connsiteX8" fmla="*/ 11832211 w 11833733"/>
                <a:gd name="connsiteY8" fmla="*/ 4852836 h 4964722"/>
                <a:gd name="connsiteX9" fmla="*/ 11826159 w 11833733"/>
                <a:gd name="connsiteY9" fmla="*/ 4428260 h 4964722"/>
                <a:gd name="connsiteX0" fmla="*/ 1439 w 11833733"/>
                <a:gd name="connsiteY0" fmla="*/ 356100 h 4964722"/>
                <a:gd name="connsiteX1" fmla="*/ 1439 w 11833733"/>
                <a:gd name="connsiteY1" fmla="*/ 110279 h 4964722"/>
                <a:gd name="connsiteX2" fmla="*/ 155854 w 11833733"/>
                <a:gd name="connsiteY2" fmla="*/ 0 h 4964722"/>
                <a:gd name="connsiteX3" fmla="*/ 3098404 w 11833733"/>
                <a:gd name="connsiteY3" fmla="*/ 0 h 4964722"/>
                <a:gd name="connsiteX4" fmla="*/ 3397448 w 11833733"/>
                <a:gd name="connsiteY4" fmla="*/ 132410 h 4964722"/>
                <a:gd name="connsiteX5" fmla="*/ 3607252 w 11833733"/>
                <a:gd name="connsiteY5" fmla="*/ 4776664 h 4964722"/>
                <a:gd name="connsiteX6" fmla="*/ 4507105 w 11833733"/>
                <a:gd name="connsiteY6" fmla="*/ 4964722 h 4964722"/>
                <a:gd name="connsiteX7" fmla="*/ 11425175 w 11833733"/>
                <a:gd name="connsiteY7" fmla="*/ 4961675 h 4964722"/>
                <a:gd name="connsiteX8" fmla="*/ 11832211 w 11833733"/>
                <a:gd name="connsiteY8" fmla="*/ 4852836 h 4964722"/>
                <a:gd name="connsiteX9" fmla="*/ 11826159 w 11833733"/>
                <a:gd name="connsiteY9" fmla="*/ 4428260 h 4964722"/>
                <a:gd name="connsiteX0" fmla="*/ 1439 w 11833733"/>
                <a:gd name="connsiteY0" fmla="*/ 356100 h 4964722"/>
                <a:gd name="connsiteX1" fmla="*/ 1439 w 11833733"/>
                <a:gd name="connsiteY1" fmla="*/ 110279 h 4964722"/>
                <a:gd name="connsiteX2" fmla="*/ 155854 w 11833733"/>
                <a:gd name="connsiteY2" fmla="*/ 0 h 4964722"/>
                <a:gd name="connsiteX3" fmla="*/ 3098404 w 11833733"/>
                <a:gd name="connsiteY3" fmla="*/ 0 h 4964722"/>
                <a:gd name="connsiteX4" fmla="*/ 3397448 w 11833733"/>
                <a:gd name="connsiteY4" fmla="*/ 132410 h 4964722"/>
                <a:gd name="connsiteX5" fmla="*/ 3412459 w 11833733"/>
                <a:gd name="connsiteY5" fmla="*/ 4787542 h 4964722"/>
                <a:gd name="connsiteX6" fmla="*/ 4507105 w 11833733"/>
                <a:gd name="connsiteY6" fmla="*/ 4964722 h 4964722"/>
                <a:gd name="connsiteX7" fmla="*/ 11425175 w 11833733"/>
                <a:gd name="connsiteY7" fmla="*/ 4961675 h 4964722"/>
                <a:gd name="connsiteX8" fmla="*/ 11832211 w 11833733"/>
                <a:gd name="connsiteY8" fmla="*/ 4852836 h 4964722"/>
                <a:gd name="connsiteX9" fmla="*/ 11826159 w 11833733"/>
                <a:gd name="connsiteY9" fmla="*/ 4428260 h 4964722"/>
                <a:gd name="connsiteX0" fmla="*/ 1439 w 11833733"/>
                <a:gd name="connsiteY0" fmla="*/ 356100 h 4961680"/>
                <a:gd name="connsiteX1" fmla="*/ 1439 w 11833733"/>
                <a:gd name="connsiteY1" fmla="*/ 110279 h 4961680"/>
                <a:gd name="connsiteX2" fmla="*/ 155854 w 11833733"/>
                <a:gd name="connsiteY2" fmla="*/ 0 h 4961680"/>
                <a:gd name="connsiteX3" fmla="*/ 3098404 w 11833733"/>
                <a:gd name="connsiteY3" fmla="*/ 0 h 4961680"/>
                <a:gd name="connsiteX4" fmla="*/ 3397448 w 11833733"/>
                <a:gd name="connsiteY4" fmla="*/ 132410 h 4961680"/>
                <a:gd name="connsiteX5" fmla="*/ 3412459 w 11833733"/>
                <a:gd name="connsiteY5" fmla="*/ 4787542 h 4961680"/>
                <a:gd name="connsiteX6" fmla="*/ 4117522 w 11833733"/>
                <a:gd name="connsiteY6" fmla="*/ 4959283 h 4961680"/>
                <a:gd name="connsiteX7" fmla="*/ 11425175 w 11833733"/>
                <a:gd name="connsiteY7" fmla="*/ 4961675 h 4961680"/>
                <a:gd name="connsiteX8" fmla="*/ 11832211 w 11833733"/>
                <a:gd name="connsiteY8" fmla="*/ 4852836 h 4961680"/>
                <a:gd name="connsiteX9" fmla="*/ 11826159 w 11833733"/>
                <a:gd name="connsiteY9" fmla="*/ 4428260 h 4961680"/>
                <a:gd name="connsiteX0" fmla="*/ 1439 w 11833733"/>
                <a:gd name="connsiteY0" fmla="*/ 356100 h 4961680"/>
                <a:gd name="connsiteX1" fmla="*/ 1439 w 11833733"/>
                <a:gd name="connsiteY1" fmla="*/ 110279 h 4961680"/>
                <a:gd name="connsiteX2" fmla="*/ 155854 w 11833733"/>
                <a:gd name="connsiteY2" fmla="*/ 0 h 4961680"/>
                <a:gd name="connsiteX3" fmla="*/ 3098404 w 11833733"/>
                <a:gd name="connsiteY3" fmla="*/ 0 h 4961680"/>
                <a:gd name="connsiteX4" fmla="*/ 3397448 w 11833733"/>
                <a:gd name="connsiteY4" fmla="*/ 132410 h 4961680"/>
                <a:gd name="connsiteX5" fmla="*/ 3412459 w 11833733"/>
                <a:gd name="connsiteY5" fmla="*/ 4787542 h 4961680"/>
                <a:gd name="connsiteX6" fmla="*/ 4117522 w 11833733"/>
                <a:gd name="connsiteY6" fmla="*/ 4959283 h 4961680"/>
                <a:gd name="connsiteX7" fmla="*/ 11425175 w 11833733"/>
                <a:gd name="connsiteY7" fmla="*/ 4961675 h 4961680"/>
                <a:gd name="connsiteX8" fmla="*/ 11832211 w 11833733"/>
                <a:gd name="connsiteY8" fmla="*/ 4852836 h 4961680"/>
                <a:gd name="connsiteX9" fmla="*/ 11826159 w 11833733"/>
                <a:gd name="connsiteY9" fmla="*/ 4428260 h 4961680"/>
                <a:gd name="connsiteX0" fmla="*/ 1439 w 11833733"/>
                <a:gd name="connsiteY0" fmla="*/ 356100 h 4961680"/>
                <a:gd name="connsiteX1" fmla="*/ 1439 w 11833733"/>
                <a:gd name="connsiteY1" fmla="*/ 110279 h 4961680"/>
                <a:gd name="connsiteX2" fmla="*/ 155854 w 11833733"/>
                <a:gd name="connsiteY2" fmla="*/ 0 h 4961680"/>
                <a:gd name="connsiteX3" fmla="*/ 3098404 w 11833733"/>
                <a:gd name="connsiteY3" fmla="*/ 0 h 4961680"/>
                <a:gd name="connsiteX4" fmla="*/ 3397448 w 11833733"/>
                <a:gd name="connsiteY4" fmla="*/ 132410 h 4961680"/>
                <a:gd name="connsiteX5" fmla="*/ 3412459 w 11833733"/>
                <a:gd name="connsiteY5" fmla="*/ 4787542 h 4961680"/>
                <a:gd name="connsiteX6" fmla="*/ 4117522 w 11833733"/>
                <a:gd name="connsiteY6" fmla="*/ 4959283 h 4961680"/>
                <a:gd name="connsiteX7" fmla="*/ 11425175 w 11833733"/>
                <a:gd name="connsiteY7" fmla="*/ 4961675 h 4961680"/>
                <a:gd name="connsiteX8" fmla="*/ 11832211 w 11833733"/>
                <a:gd name="connsiteY8" fmla="*/ 4852836 h 4961680"/>
                <a:gd name="connsiteX9" fmla="*/ 11826159 w 11833733"/>
                <a:gd name="connsiteY9" fmla="*/ 4428260 h 4961680"/>
                <a:gd name="connsiteX0" fmla="*/ 1439 w 11833733"/>
                <a:gd name="connsiteY0" fmla="*/ 356100 h 4961680"/>
                <a:gd name="connsiteX1" fmla="*/ 1439 w 11833733"/>
                <a:gd name="connsiteY1" fmla="*/ 110279 h 4961680"/>
                <a:gd name="connsiteX2" fmla="*/ 155854 w 11833733"/>
                <a:gd name="connsiteY2" fmla="*/ 0 h 4961680"/>
                <a:gd name="connsiteX3" fmla="*/ 3098404 w 11833733"/>
                <a:gd name="connsiteY3" fmla="*/ 0 h 4961680"/>
                <a:gd name="connsiteX4" fmla="*/ 3397448 w 11833733"/>
                <a:gd name="connsiteY4" fmla="*/ 132410 h 4961680"/>
                <a:gd name="connsiteX5" fmla="*/ 3412459 w 11833733"/>
                <a:gd name="connsiteY5" fmla="*/ 4787542 h 4961680"/>
                <a:gd name="connsiteX6" fmla="*/ 3963739 w 11833733"/>
                <a:gd name="connsiteY6" fmla="*/ 4959283 h 4961680"/>
                <a:gd name="connsiteX7" fmla="*/ 11425175 w 11833733"/>
                <a:gd name="connsiteY7" fmla="*/ 4961675 h 4961680"/>
                <a:gd name="connsiteX8" fmla="*/ 11832211 w 11833733"/>
                <a:gd name="connsiteY8" fmla="*/ 4852836 h 4961680"/>
                <a:gd name="connsiteX9" fmla="*/ 11826159 w 11833733"/>
                <a:gd name="connsiteY9" fmla="*/ 4428260 h 4961680"/>
                <a:gd name="connsiteX0" fmla="*/ 1439 w 11833733"/>
                <a:gd name="connsiteY0" fmla="*/ 356100 h 4961680"/>
                <a:gd name="connsiteX1" fmla="*/ 1439 w 11833733"/>
                <a:gd name="connsiteY1" fmla="*/ 110279 h 4961680"/>
                <a:gd name="connsiteX2" fmla="*/ 155854 w 11833733"/>
                <a:gd name="connsiteY2" fmla="*/ 0 h 4961680"/>
                <a:gd name="connsiteX3" fmla="*/ 3098404 w 11833733"/>
                <a:gd name="connsiteY3" fmla="*/ 0 h 4961680"/>
                <a:gd name="connsiteX4" fmla="*/ 3397448 w 11833733"/>
                <a:gd name="connsiteY4" fmla="*/ 132410 h 4961680"/>
                <a:gd name="connsiteX5" fmla="*/ 3412459 w 11833733"/>
                <a:gd name="connsiteY5" fmla="*/ 4787542 h 4961680"/>
                <a:gd name="connsiteX6" fmla="*/ 3963739 w 11833733"/>
                <a:gd name="connsiteY6" fmla="*/ 4959283 h 4961680"/>
                <a:gd name="connsiteX7" fmla="*/ 11425175 w 11833733"/>
                <a:gd name="connsiteY7" fmla="*/ 4961675 h 4961680"/>
                <a:gd name="connsiteX8" fmla="*/ 11832211 w 11833733"/>
                <a:gd name="connsiteY8" fmla="*/ 4852836 h 4961680"/>
                <a:gd name="connsiteX9" fmla="*/ 11826159 w 11833733"/>
                <a:gd name="connsiteY9" fmla="*/ 4428260 h 4961680"/>
                <a:gd name="connsiteX0" fmla="*/ 1439 w 11836732"/>
                <a:gd name="connsiteY0" fmla="*/ 356100 h 4961680"/>
                <a:gd name="connsiteX1" fmla="*/ 1439 w 11836732"/>
                <a:gd name="connsiteY1" fmla="*/ 110279 h 4961680"/>
                <a:gd name="connsiteX2" fmla="*/ 155854 w 11836732"/>
                <a:gd name="connsiteY2" fmla="*/ 0 h 4961680"/>
                <a:gd name="connsiteX3" fmla="*/ 3098404 w 11836732"/>
                <a:gd name="connsiteY3" fmla="*/ 0 h 4961680"/>
                <a:gd name="connsiteX4" fmla="*/ 3397448 w 11836732"/>
                <a:gd name="connsiteY4" fmla="*/ 132410 h 4961680"/>
                <a:gd name="connsiteX5" fmla="*/ 3412459 w 11836732"/>
                <a:gd name="connsiteY5" fmla="*/ 4787542 h 4961680"/>
                <a:gd name="connsiteX6" fmla="*/ 3963739 w 11836732"/>
                <a:gd name="connsiteY6" fmla="*/ 4959283 h 4961680"/>
                <a:gd name="connsiteX7" fmla="*/ 11425175 w 11836732"/>
                <a:gd name="connsiteY7" fmla="*/ 4961675 h 4961680"/>
                <a:gd name="connsiteX8" fmla="*/ 11832211 w 11836732"/>
                <a:gd name="connsiteY8" fmla="*/ 4852836 h 4961680"/>
                <a:gd name="connsiteX9" fmla="*/ 11836413 w 11836732"/>
                <a:gd name="connsiteY9" fmla="*/ 4409224 h 4961680"/>
                <a:gd name="connsiteX0" fmla="*/ 1439 w 11863715"/>
                <a:gd name="connsiteY0" fmla="*/ 356100 h 4961680"/>
                <a:gd name="connsiteX1" fmla="*/ 1439 w 11863715"/>
                <a:gd name="connsiteY1" fmla="*/ 110279 h 4961680"/>
                <a:gd name="connsiteX2" fmla="*/ 155854 w 11863715"/>
                <a:gd name="connsiteY2" fmla="*/ 0 h 4961680"/>
                <a:gd name="connsiteX3" fmla="*/ 3098404 w 11863715"/>
                <a:gd name="connsiteY3" fmla="*/ 0 h 4961680"/>
                <a:gd name="connsiteX4" fmla="*/ 3397448 w 11863715"/>
                <a:gd name="connsiteY4" fmla="*/ 132410 h 4961680"/>
                <a:gd name="connsiteX5" fmla="*/ 3412459 w 11863715"/>
                <a:gd name="connsiteY5" fmla="*/ 4787542 h 4961680"/>
                <a:gd name="connsiteX6" fmla="*/ 3963739 w 11863715"/>
                <a:gd name="connsiteY6" fmla="*/ 4959283 h 4961680"/>
                <a:gd name="connsiteX7" fmla="*/ 11425175 w 11863715"/>
                <a:gd name="connsiteY7" fmla="*/ 4961675 h 4961680"/>
                <a:gd name="connsiteX8" fmla="*/ 11862968 w 11863715"/>
                <a:gd name="connsiteY8" fmla="*/ 4852837 h 4961680"/>
                <a:gd name="connsiteX9" fmla="*/ 11836413 w 11863715"/>
                <a:gd name="connsiteY9" fmla="*/ 4409224 h 4961680"/>
                <a:gd name="connsiteX0" fmla="*/ 0 w 11882778"/>
                <a:gd name="connsiteY0" fmla="*/ 331625 h 4961680"/>
                <a:gd name="connsiteX1" fmla="*/ 20502 w 11882778"/>
                <a:gd name="connsiteY1" fmla="*/ 110279 h 4961680"/>
                <a:gd name="connsiteX2" fmla="*/ 174917 w 11882778"/>
                <a:gd name="connsiteY2" fmla="*/ 0 h 4961680"/>
                <a:gd name="connsiteX3" fmla="*/ 3117467 w 11882778"/>
                <a:gd name="connsiteY3" fmla="*/ 0 h 4961680"/>
                <a:gd name="connsiteX4" fmla="*/ 3416511 w 11882778"/>
                <a:gd name="connsiteY4" fmla="*/ 132410 h 4961680"/>
                <a:gd name="connsiteX5" fmla="*/ 3431522 w 11882778"/>
                <a:gd name="connsiteY5" fmla="*/ 4787542 h 4961680"/>
                <a:gd name="connsiteX6" fmla="*/ 3982802 w 11882778"/>
                <a:gd name="connsiteY6" fmla="*/ 4959283 h 4961680"/>
                <a:gd name="connsiteX7" fmla="*/ 11444238 w 11882778"/>
                <a:gd name="connsiteY7" fmla="*/ 4961675 h 4961680"/>
                <a:gd name="connsiteX8" fmla="*/ 11882031 w 11882778"/>
                <a:gd name="connsiteY8" fmla="*/ 4852837 h 4961680"/>
                <a:gd name="connsiteX9" fmla="*/ 11855476 w 11882778"/>
                <a:gd name="connsiteY9" fmla="*/ 4409224 h 4961680"/>
                <a:gd name="connsiteX0" fmla="*/ 4 w 11882782"/>
                <a:gd name="connsiteY0" fmla="*/ 331625 h 4961680"/>
                <a:gd name="connsiteX1" fmla="*/ 0 w 11882782"/>
                <a:gd name="connsiteY1" fmla="*/ 110279 h 4961680"/>
                <a:gd name="connsiteX2" fmla="*/ 174921 w 11882782"/>
                <a:gd name="connsiteY2" fmla="*/ 0 h 4961680"/>
                <a:gd name="connsiteX3" fmla="*/ 3117471 w 11882782"/>
                <a:gd name="connsiteY3" fmla="*/ 0 h 4961680"/>
                <a:gd name="connsiteX4" fmla="*/ 3416515 w 11882782"/>
                <a:gd name="connsiteY4" fmla="*/ 132410 h 4961680"/>
                <a:gd name="connsiteX5" fmla="*/ 3431526 w 11882782"/>
                <a:gd name="connsiteY5" fmla="*/ 4787542 h 4961680"/>
                <a:gd name="connsiteX6" fmla="*/ 3982806 w 11882782"/>
                <a:gd name="connsiteY6" fmla="*/ 4959283 h 4961680"/>
                <a:gd name="connsiteX7" fmla="*/ 11444242 w 11882782"/>
                <a:gd name="connsiteY7" fmla="*/ 4961675 h 4961680"/>
                <a:gd name="connsiteX8" fmla="*/ 11882035 w 11882782"/>
                <a:gd name="connsiteY8" fmla="*/ 4852837 h 4961680"/>
                <a:gd name="connsiteX9" fmla="*/ 11855480 w 11882782"/>
                <a:gd name="connsiteY9" fmla="*/ 4409224 h 4961680"/>
                <a:gd name="connsiteX0" fmla="*/ 4 w 11882782"/>
                <a:gd name="connsiteY0" fmla="*/ 331625 h 4961680"/>
                <a:gd name="connsiteX1" fmla="*/ 0 w 11882782"/>
                <a:gd name="connsiteY1" fmla="*/ 110279 h 4961680"/>
                <a:gd name="connsiteX2" fmla="*/ 174921 w 11882782"/>
                <a:gd name="connsiteY2" fmla="*/ 0 h 4961680"/>
                <a:gd name="connsiteX3" fmla="*/ 3117471 w 11882782"/>
                <a:gd name="connsiteY3" fmla="*/ 0 h 4961680"/>
                <a:gd name="connsiteX4" fmla="*/ 3416515 w 11882782"/>
                <a:gd name="connsiteY4" fmla="*/ 132410 h 4961680"/>
                <a:gd name="connsiteX5" fmla="*/ 3431526 w 11882782"/>
                <a:gd name="connsiteY5" fmla="*/ 4787542 h 4961680"/>
                <a:gd name="connsiteX6" fmla="*/ 3982806 w 11882782"/>
                <a:gd name="connsiteY6" fmla="*/ 4959283 h 4961680"/>
                <a:gd name="connsiteX7" fmla="*/ 11444242 w 11882782"/>
                <a:gd name="connsiteY7" fmla="*/ 4961675 h 4961680"/>
                <a:gd name="connsiteX8" fmla="*/ 11882035 w 11882782"/>
                <a:gd name="connsiteY8" fmla="*/ 4852837 h 4961680"/>
                <a:gd name="connsiteX9" fmla="*/ 11855480 w 11882782"/>
                <a:gd name="connsiteY9" fmla="*/ 4409224 h 4961680"/>
                <a:gd name="connsiteX0" fmla="*/ 2648 w 11885426"/>
                <a:gd name="connsiteY0" fmla="*/ 331625 h 4961680"/>
                <a:gd name="connsiteX1" fmla="*/ 2644 w 11885426"/>
                <a:gd name="connsiteY1" fmla="*/ 110279 h 4961680"/>
                <a:gd name="connsiteX2" fmla="*/ 177565 w 11885426"/>
                <a:gd name="connsiteY2" fmla="*/ 0 h 4961680"/>
                <a:gd name="connsiteX3" fmla="*/ 3120115 w 11885426"/>
                <a:gd name="connsiteY3" fmla="*/ 0 h 4961680"/>
                <a:gd name="connsiteX4" fmla="*/ 3419159 w 11885426"/>
                <a:gd name="connsiteY4" fmla="*/ 132410 h 4961680"/>
                <a:gd name="connsiteX5" fmla="*/ 3434170 w 11885426"/>
                <a:gd name="connsiteY5" fmla="*/ 4787542 h 4961680"/>
                <a:gd name="connsiteX6" fmla="*/ 3985450 w 11885426"/>
                <a:gd name="connsiteY6" fmla="*/ 4959283 h 4961680"/>
                <a:gd name="connsiteX7" fmla="*/ 11446886 w 11885426"/>
                <a:gd name="connsiteY7" fmla="*/ 4961675 h 4961680"/>
                <a:gd name="connsiteX8" fmla="*/ 11884679 w 11885426"/>
                <a:gd name="connsiteY8" fmla="*/ 4852837 h 4961680"/>
                <a:gd name="connsiteX9" fmla="*/ 11858124 w 11885426"/>
                <a:gd name="connsiteY9" fmla="*/ 4409224 h 4961680"/>
                <a:gd name="connsiteX0" fmla="*/ 2648 w 11885426"/>
                <a:gd name="connsiteY0" fmla="*/ 331625 h 4961680"/>
                <a:gd name="connsiteX1" fmla="*/ 2644 w 11885426"/>
                <a:gd name="connsiteY1" fmla="*/ 110279 h 4961680"/>
                <a:gd name="connsiteX2" fmla="*/ 177565 w 11885426"/>
                <a:gd name="connsiteY2" fmla="*/ 0 h 4961680"/>
                <a:gd name="connsiteX3" fmla="*/ 3120115 w 11885426"/>
                <a:gd name="connsiteY3" fmla="*/ 0 h 4961680"/>
                <a:gd name="connsiteX4" fmla="*/ 3378151 w 11885426"/>
                <a:gd name="connsiteY4" fmla="*/ 132410 h 4961680"/>
                <a:gd name="connsiteX5" fmla="*/ 3434170 w 11885426"/>
                <a:gd name="connsiteY5" fmla="*/ 4787542 h 4961680"/>
                <a:gd name="connsiteX6" fmla="*/ 3985450 w 11885426"/>
                <a:gd name="connsiteY6" fmla="*/ 4959283 h 4961680"/>
                <a:gd name="connsiteX7" fmla="*/ 11446886 w 11885426"/>
                <a:gd name="connsiteY7" fmla="*/ 4961675 h 4961680"/>
                <a:gd name="connsiteX8" fmla="*/ 11884679 w 11885426"/>
                <a:gd name="connsiteY8" fmla="*/ 4852837 h 4961680"/>
                <a:gd name="connsiteX9" fmla="*/ 11858124 w 11885426"/>
                <a:gd name="connsiteY9" fmla="*/ 4409224 h 4961680"/>
                <a:gd name="connsiteX0" fmla="*/ 2648 w 11885426"/>
                <a:gd name="connsiteY0" fmla="*/ 331625 h 4961680"/>
                <a:gd name="connsiteX1" fmla="*/ 2644 w 11885426"/>
                <a:gd name="connsiteY1" fmla="*/ 110279 h 4961680"/>
                <a:gd name="connsiteX2" fmla="*/ 177565 w 11885426"/>
                <a:gd name="connsiteY2" fmla="*/ 0 h 4961680"/>
                <a:gd name="connsiteX3" fmla="*/ 3120115 w 11885426"/>
                <a:gd name="connsiteY3" fmla="*/ 0 h 4961680"/>
                <a:gd name="connsiteX4" fmla="*/ 3408907 w 11885426"/>
                <a:gd name="connsiteY4" fmla="*/ 129691 h 4961680"/>
                <a:gd name="connsiteX5" fmla="*/ 3434170 w 11885426"/>
                <a:gd name="connsiteY5" fmla="*/ 4787542 h 4961680"/>
                <a:gd name="connsiteX6" fmla="*/ 3985450 w 11885426"/>
                <a:gd name="connsiteY6" fmla="*/ 4959283 h 4961680"/>
                <a:gd name="connsiteX7" fmla="*/ 11446886 w 11885426"/>
                <a:gd name="connsiteY7" fmla="*/ 4961675 h 4961680"/>
                <a:gd name="connsiteX8" fmla="*/ 11884679 w 11885426"/>
                <a:gd name="connsiteY8" fmla="*/ 4852837 h 4961680"/>
                <a:gd name="connsiteX9" fmla="*/ 11858124 w 11885426"/>
                <a:gd name="connsiteY9" fmla="*/ 4409224 h 4961680"/>
                <a:gd name="connsiteX0" fmla="*/ 2648 w 11885426"/>
                <a:gd name="connsiteY0" fmla="*/ 331625 h 4961680"/>
                <a:gd name="connsiteX1" fmla="*/ 2644 w 11885426"/>
                <a:gd name="connsiteY1" fmla="*/ 110279 h 4961680"/>
                <a:gd name="connsiteX2" fmla="*/ 177565 w 11885426"/>
                <a:gd name="connsiteY2" fmla="*/ 0 h 4961680"/>
                <a:gd name="connsiteX3" fmla="*/ 3120115 w 11885426"/>
                <a:gd name="connsiteY3" fmla="*/ 0 h 4961680"/>
                <a:gd name="connsiteX4" fmla="*/ 3408907 w 11885426"/>
                <a:gd name="connsiteY4" fmla="*/ 129691 h 4961680"/>
                <a:gd name="connsiteX5" fmla="*/ 3434170 w 11885426"/>
                <a:gd name="connsiteY5" fmla="*/ 4787542 h 4961680"/>
                <a:gd name="connsiteX6" fmla="*/ 3985450 w 11885426"/>
                <a:gd name="connsiteY6" fmla="*/ 4959283 h 4961680"/>
                <a:gd name="connsiteX7" fmla="*/ 11446886 w 11885426"/>
                <a:gd name="connsiteY7" fmla="*/ 4961675 h 4961680"/>
                <a:gd name="connsiteX8" fmla="*/ 11884679 w 11885426"/>
                <a:gd name="connsiteY8" fmla="*/ 4852837 h 4961680"/>
                <a:gd name="connsiteX9" fmla="*/ 11858124 w 11885426"/>
                <a:gd name="connsiteY9" fmla="*/ 4409224 h 4961680"/>
                <a:gd name="connsiteX0" fmla="*/ 2648 w 11885426"/>
                <a:gd name="connsiteY0" fmla="*/ 331625 h 4961680"/>
                <a:gd name="connsiteX1" fmla="*/ 2644 w 11885426"/>
                <a:gd name="connsiteY1" fmla="*/ 110279 h 4961680"/>
                <a:gd name="connsiteX2" fmla="*/ 177565 w 11885426"/>
                <a:gd name="connsiteY2" fmla="*/ 0 h 4961680"/>
                <a:gd name="connsiteX3" fmla="*/ 3120115 w 11885426"/>
                <a:gd name="connsiteY3" fmla="*/ 0 h 4961680"/>
                <a:gd name="connsiteX4" fmla="*/ 3408907 w 11885426"/>
                <a:gd name="connsiteY4" fmla="*/ 129691 h 4961680"/>
                <a:gd name="connsiteX5" fmla="*/ 3434170 w 11885426"/>
                <a:gd name="connsiteY5" fmla="*/ 4787542 h 4961680"/>
                <a:gd name="connsiteX6" fmla="*/ 3985450 w 11885426"/>
                <a:gd name="connsiteY6" fmla="*/ 4959283 h 4961680"/>
                <a:gd name="connsiteX7" fmla="*/ 11446886 w 11885426"/>
                <a:gd name="connsiteY7" fmla="*/ 4961675 h 4961680"/>
                <a:gd name="connsiteX8" fmla="*/ 11884679 w 11885426"/>
                <a:gd name="connsiteY8" fmla="*/ 4852837 h 4961680"/>
                <a:gd name="connsiteX9" fmla="*/ 11858124 w 11885426"/>
                <a:gd name="connsiteY9" fmla="*/ 4409224 h 4961680"/>
                <a:gd name="connsiteX0" fmla="*/ 2648 w 11885426"/>
                <a:gd name="connsiteY0" fmla="*/ 331625 h 4961680"/>
                <a:gd name="connsiteX1" fmla="*/ 2644 w 11885426"/>
                <a:gd name="connsiteY1" fmla="*/ 110279 h 4961680"/>
                <a:gd name="connsiteX2" fmla="*/ 177565 w 11885426"/>
                <a:gd name="connsiteY2" fmla="*/ 0 h 4961680"/>
                <a:gd name="connsiteX3" fmla="*/ 3120115 w 11885426"/>
                <a:gd name="connsiteY3" fmla="*/ 0 h 4961680"/>
                <a:gd name="connsiteX4" fmla="*/ 3388403 w 11885426"/>
                <a:gd name="connsiteY4" fmla="*/ 129691 h 4961680"/>
                <a:gd name="connsiteX5" fmla="*/ 3434170 w 11885426"/>
                <a:gd name="connsiteY5" fmla="*/ 4787542 h 4961680"/>
                <a:gd name="connsiteX6" fmla="*/ 3985450 w 11885426"/>
                <a:gd name="connsiteY6" fmla="*/ 4959283 h 4961680"/>
                <a:gd name="connsiteX7" fmla="*/ 11446886 w 11885426"/>
                <a:gd name="connsiteY7" fmla="*/ 4961675 h 4961680"/>
                <a:gd name="connsiteX8" fmla="*/ 11884679 w 11885426"/>
                <a:gd name="connsiteY8" fmla="*/ 4852837 h 4961680"/>
                <a:gd name="connsiteX9" fmla="*/ 11858124 w 11885426"/>
                <a:gd name="connsiteY9" fmla="*/ 4409224 h 4961680"/>
                <a:gd name="connsiteX0" fmla="*/ 2648 w 11885426"/>
                <a:gd name="connsiteY0" fmla="*/ 331625 h 4961680"/>
                <a:gd name="connsiteX1" fmla="*/ 2644 w 11885426"/>
                <a:gd name="connsiteY1" fmla="*/ 110279 h 4961680"/>
                <a:gd name="connsiteX2" fmla="*/ 177565 w 11885426"/>
                <a:gd name="connsiteY2" fmla="*/ 0 h 4961680"/>
                <a:gd name="connsiteX3" fmla="*/ 3120115 w 11885426"/>
                <a:gd name="connsiteY3" fmla="*/ 0 h 4961680"/>
                <a:gd name="connsiteX4" fmla="*/ 3388403 w 11885426"/>
                <a:gd name="connsiteY4" fmla="*/ 129691 h 4961680"/>
                <a:gd name="connsiteX5" fmla="*/ 3403414 w 11885426"/>
                <a:gd name="connsiteY5" fmla="*/ 4784823 h 4961680"/>
                <a:gd name="connsiteX6" fmla="*/ 3985450 w 11885426"/>
                <a:gd name="connsiteY6" fmla="*/ 4959283 h 4961680"/>
                <a:gd name="connsiteX7" fmla="*/ 11446886 w 11885426"/>
                <a:gd name="connsiteY7" fmla="*/ 4961675 h 4961680"/>
                <a:gd name="connsiteX8" fmla="*/ 11884679 w 11885426"/>
                <a:gd name="connsiteY8" fmla="*/ 4852837 h 4961680"/>
                <a:gd name="connsiteX9" fmla="*/ 11858124 w 11885426"/>
                <a:gd name="connsiteY9" fmla="*/ 4409224 h 4961680"/>
                <a:gd name="connsiteX0" fmla="*/ 2648 w 11885426"/>
                <a:gd name="connsiteY0" fmla="*/ 331625 h 4961680"/>
                <a:gd name="connsiteX1" fmla="*/ 2644 w 11885426"/>
                <a:gd name="connsiteY1" fmla="*/ 110279 h 4961680"/>
                <a:gd name="connsiteX2" fmla="*/ 177565 w 11885426"/>
                <a:gd name="connsiteY2" fmla="*/ 0 h 4961680"/>
                <a:gd name="connsiteX3" fmla="*/ 3120115 w 11885426"/>
                <a:gd name="connsiteY3" fmla="*/ 0 h 4961680"/>
                <a:gd name="connsiteX4" fmla="*/ 3388403 w 11885426"/>
                <a:gd name="connsiteY4" fmla="*/ 129691 h 4961680"/>
                <a:gd name="connsiteX5" fmla="*/ 3403414 w 11885426"/>
                <a:gd name="connsiteY5" fmla="*/ 4784823 h 4961680"/>
                <a:gd name="connsiteX6" fmla="*/ 3985450 w 11885426"/>
                <a:gd name="connsiteY6" fmla="*/ 4959283 h 4961680"/>
                <a:gd name="connsiteX7" fmla="*/ 11446886 w 11885426"/>
                <a:gd name="connsiteY7" fmla="*/ 4961675 h 4961680"/>
                <a:gd name="connsiteX8" fmla="*/ 11884679 w 11885426"/>
                <a:gd name="connsiteY8" fmla="*/ 4852837 h 4961680"/>
                <a:gd name="connsiteX9" fmla="*/ 11858124 w 11885426"/>
                <a:gd name="connsiteY9" fmla="*/ 4409224 h 4961680"/>
                <a:gd name="connsiteX0" fmla="*/ 2648 w 11885426"/>
                <a:gd name="connsiteY0" fmla="*/ 331625 h 4961680"/>
                <a:gd name="connsiteX1" fmla="*/ 2644 w 11885426"/>
                <a:gd name="connsiteY1" fmla="*/ 110279 h 4961680"/>
                <a:gd name="connsiteX2" fmla="*/ 177565 w 11885426"/>
                <a:gd name="connsiteY2" fmla="*/ 0 h 4961680"/>
                <a:gd name="connsiteX3" fmla="*/ 3120115 w 11885426"/>
                <a:gd name="connsiteY3" fmla="*/ 0 h 4961680"/>
                <a:gd name="connsiteX4" fmla="*/ 3388403 w 11885426"/>
                <a:gd name="connsiteY4" fmla="*/ 129691 h 4961680"/>
                <a:gd name="connsiteX5" fmla="*/ 3403414 w 11885426"/>
                <a:gd name="connsiteY5" fmla="*/ 4784823 h 4961680"/>
                <a:gd name="connsiteX6" fmla="*/ 3985450 w 11885426"/>
                <a:gd name="connsiteY6" fmla="*/ 4959283 h 4961680"/>
                <a:gd name="connsiteX7" fmla="*/ 11446886 w 11885426"/>
                <a:gd name="connsiteY7" fmla="*/ 4961675 h 4961680"/>
                <a:gd name="connsiteX8" fmla="*/ 11884679 w 11885426"/>
                <a:gd name="connsiteY8" fmla="*/ 4852837 h 4961680"/>
                <a:gd name="connsiteX9" fmla="*/ 11858124 w 11885426"/>
                <a:gd name="connsiteY9" fmla="*/ 4409224 h 4961680"/>
                <a:gd name="connsiteX0" fmla="*/ 2648 w 11889200"/>
                <a:gd name="connsiteY0" fmla="*/ 331625 h 4961680"/>
                <a:gd name="connsiteX1" fmla="*/ 2644 w 11889200"/>
                <a:gd name="connsiteY1" fmla="*/ 110279 h 4961680"/>
                <a:gd name="connsiteX2" fmla="*/ 177565 w 11889200"/>
                <a:gd name="connsiteY2" fmla="*/ 0 h 4961680"/>
                <a:gd name="connsiteX3" fmla="*/ 3120115 w 11889200"/>
                <a:gd name="connsiteY3" fmla="*/ 0 h 4961680"/>
                <a:gd name="connsiteX4" fmla="*/ 3388403 w 11889200"/>
                <a:gd name="connsiteY4" fmla="*/ 129691 h 4961680"/>
                <a:gd name="connsiteX5" fmla="*/ 3403414 w 11889200"/>
                <a:gd name="connsiteY5" fmla="*/ 4784823 h 4961680"/>
                <a:gd name="connsiteX6" fmla="*/ 3985450 w 11889200"/>
                <a:gd name="connsiteY6" fmla="*/ 4959283 h 4961680"/>
                <a:gd name="connsiteX7" fmla="*/ 11446886 w 11889200"/>
                <a:gd name="connsiteY7" fmla="*/ 4961675 h 4961680"/>
                <a:gd name="connsiteX8" fmla="*/ 11884679 w 11889200"/>
                <a:gd name="connsiteY8" fmla="*/ 4852837 h 4961680"/>
                <a:gd name="connsiteX9" fmla="*/ 11888881 w 11889200"/>
                <a:gd name="connsiteY9" fmla="*/ 4395627 h 4961680"/>
                <a:gd name="connsiteX0" fmla="*/ 2648 w 11888962"/>
                <a:gd name="connsiteY0" fmla="*/ 331625 h 4961680"/>
                <a:gd name="connsiteX1" fmla="*/ 2644 w 11888962"/>
                <a:gd name="connsiteY1" fmla="*/ 110279 h 4961680"/>
                <a:gd name="connsiteX2" fmla="*/ 177565 w 11888962"/>
                <a:gd name="connsiteY2" fmla="*/ 0 h 4961680"/>
                <a:gd name="connsiteX3" fmla="*/ 3120115 w 11888962"/>
                <a:gd name="connsiteY3" fmla="*/ 0 h 4961680"/>
                <a:gd name="connsiteX4" fmla="*/ 3388403 w 11888962"/>
                <a:gd name="connsiteY4" fmla="*/ 129691 h 4961680"/>
                <a:gd name="connsiteX5" fmla="*/ 3403414 w 11888962"/>
                <a:gd name="connsiteY5" fmla="*/ 4784823 h 4961680"/>
                <a:gd name="connsiteX6" fmla="*/ 3985450 w 11888962"/>
                <a:gd name="connsiteY6" fmla="*/ 4959283 h 4961680"/>
                <a:gd name="connsiteX7" fmla="*/ 11446886 w 11888962"/>
                <a:gd name="connsiteY7" fmla="*/ 4961675 h 4961680"/>
                <a:gd name="connsiteX8" fmla="*/ 11855844 w 11888962"/>
                <a:gd name="connsiteY8" fmla="*/ 4852838 h 4961680"/>
                <a:gd name="connsiteX9" fmla="*/ 11888881 w 11888962"/>
                <a:gd name="connsiteY9" fmla="*/ 4395627 h 4961680"/>
                <a:gd name="connsiteX0" fmla="*/ 2648 w 11857293"/>
                <a:gd name="connsiteY0" fmla="*/ 331625 h 4961680"/>
                <a:gd name="connsiteX1" fmla="*/ 2644 w 11857293"/>
                <a:gd name="connsiteY1" fmla="*/ 110279 h 4961680"/>
                <a:gd name="connsiteX2" fmla="*/ 177565 w 11857293"/>
                <a:gd name="connsiteY2" fmla="*/ 0 h 4961680"/>
                <a:gd name="connsiteX3" fmla="*/ 3120115 w 11857293"/>
                <a:gd name="connsiteY3" fmla="*/ 0 h 4961680"/>
                <a:gd name="connsiteX4" fmla="*/ 3388403 w 11857293"/>
                <a:gd name="connsiteY4" fmla="*/ 129691 h 4961680"/>
                <a:gd name="connsiteX5" fmla="*/ 3403414 w 11857293"/>
                <a:gd name="connsiteY5" fmla="*/ 4784823 h 4961680"/>
                <a:gd name="connsiteX6" fmla="*/ 3985450 w 11857293"/>
                <a:gd name="connsiteY6" fmla="*/ 4959283 h 4961680"/>
                <a:gd name="connsiteX7" fmla="*/ 11446886 w 11857293"/>
                <a:gd name="connsiteY7" fmla="*/ 4961675 h 4961680"/>
                <a:gd name="connsiteX8" fmla="*/ 11855844 w 11857293"/>
                <a:gd name="connsiteY8" fmla="*/ 4852838 h 4961680"/>
                <a:gd name="connsiteX9" fmla="*/ 11850436 w 11857293"/>
                <a:gd name="connsiteY9" fmla="*/ 4403275 h 4961680"/>
                <a:gd name="connsiteX0" fmla="*/ 2648 w 11856256"/>
                <a:gd name="connsiteY0" fmla="*/ 331625 h 4961675"/>
                <a:gd name="connsiteX1" fmla="*/ 2644 w 11856256"/>
                <a:gd name="connsiteY1" fmla="*/ 110279 h 4961675"/>
                <a:gd name="connsiteX2" fmla="*/ 177565 w 11856256"/>
                <a:gd name="connsiteY2" fmla="*/ 0 h 4961675"/>
                <a:gd name="connsiteX3" fmla="*/ 3120115 w 11856256"/>
                <a:gd name="connsiteY3" fmla="*/ 0 h 4961675"/>
                <a:gd name="connsiteX4" fmla="*/ 3388403 w 11856256"/>
                <a:gd name="connsiteY4" fmla="*/ 129691 h 4961675"/>
                <a:gd name="connsiteX5" fmla="*/ 3403414 w 11856256"/>
                <a:gd name="connsiteY5" fmla="*/ 4784823 h 4961675"/>
                <a:gd name="connsiteX6" fmla="*/ 3985450 w 11856256"/>
                <a:gd name="connsiteY6" fmla="*/ 4959283 h 4961675"/>
                <a:gd name="connsiteX7" fmla="*/ 11446886 w 11856256"/>
                <a:gd name="connsiteY7" fmla="*/ 4961675 h 4961675"/>
                <a:gd name="connsiteX8" fmla="*/ 11855844 w 11856256"/>
                <a:gd name="connsiteY8" fmla="*/ 4852838 h 4961675"/>
                <a:gd name="connsiteX9" fmla="*/ 11850436 w 11856256"/>
                <a:gd name="connsiteY9" fmla="*/ 4403275 h 4961675"/>
                <a:gd name="connsiteX0" fmla="*/ 0 w 11884797"/>
                <a:gd name="connsiteY0" fmla="*/ 331625 h 4961675"/>
                <a:gd name="connsiteX1" fmla="*/ 31185 w 11884797"/>
                <a:gd name="connsiteY1" fmla="*/ 110279 h 4961675"/>
                <a:gd name="connsiteX2" fmla="*/ 206106 w 11884797"/>
                <a:gd name="connsiteY2" fmla="*/ 0 h 4961675"/>
                <a:gd name="connsiteX3" fmla="*/ 3148656 w 11884797"/>
                <a:gd name="connsiteY3" fmla="*/ 0 h 4961675"/>
                <a:gd name="connsiteX4" fmla="*/ 3416944 w 11884797"/>
                <a:gd name="connsiteY4" fmla="*/ 129691 h 4961675"/>
                <a:gd name="connsiteX5" fmla="*/ 3431955 w 11884797"/>
                <a:gd name="connsiteY5" fmla="*/ 4784823 h 4961675"/>
                <a:gd name="connsiteX6" fmla="*/ 4013991 w 11884797"/>
                <a:gd name="connsiteY6" fmla="*/ 4959283 h 4961675"/>
                <a:gd name="connsiteX7" fmla="*/ 11475427 w 11884797"/>
                <a:gd name="connsiteY7" fmla="*/ 4961675 h 4961675"/>
                <a:gd name="connsiteX8" fmla="*/ 11884385 w 11884797"/>
                <a:gd name="connsiteY8" fmla="*/ 4852838 h 4961675"/>
                <a:gd name="connsiteX9" fmla="*/ 11878977 w 11884797"/>
                <a:gd name="connsiteY9" fmla="*/ 4403275 h 4961675"/>
                <a:gd name="connsiteX0" fmla="*/ 0 w 11864006"/>
                <a:gd name="connsiteY0" fmla="*/ 331625 h 4961675"/>
                <a:gd name="connsiteX1" fmla="*/ 10394 w 11864006"/>
                <a:gd name="connsiteY1" fmla="*/ 110279 h 4961675"/>
                <a:gd name="connsiteX2" fmla="*/ 185315 w 11864006"/>
                <a:gd name="connsiteY2" fmla="*/ 0 h 4961675"/>
                <a:gd name="connsiteX3" fmla="*/ 3127865 w 11864006"/>
                <a:gd name="connsiteY3" fmla="*/ 0 h 4961675"/>
                <a:gd name="connsiteX4" fmla="*/ 3396153 w 11864006"/>
                <a:gd name="connsiteY4" fmla="*/ 129691 h 4961675"/>
                <a:gd name="connsiteX5" fmla="*/ 3411164 w 11864006"/>
                <a:gd name="connsiteY5" fmla="*/ 4784823 h 4961675"/>
                <a:gd name="connsiteX6" fmla="*/ 3993200 w 11864006"/>
                <a:gd name="connsiteY6" fmla="*/ 4959283 h 4961675"/>
                <a:gd name="connsiteX7" fmla="*/ 11454636 w 11864006"/>
                <a:gd name="connsiteY7" fmla="*/ 4961675 h 4961675"/>
                <a:gd name="connsiteX8" fmla="*/ 11863594 w 11864006"/>
                <a:gd name="connsiteY8" fmla="*/ 4852838 h 4961675"/>
                <a:gd name="connsiteX9" fmla="*/ 11858186 w 11864006"/>
                <a:gd name="connsiteY9" fmla="*/ 4403275 h 4961675"/>
                <a:gd name="connsiteX0" fmla="*/ 20799 w 11884805"/>
                <a:gd name="connsiteY0" fmla="*/ 331625 h 4961675"/>
                <a:gd name="connsiteX1" fmla="*/ 0 w 11884805"/>
                <a:gd name="connsiteY1" fmla="*/ 110279 h 4961675"/>
                <a:gd name="connsiteX2" fmla="*/ 206114 w 11884805"/>
                <a:gd name="connsiteY2" fmla="*/ 0 h 4961675"/>
                <a:gd name="connsiteX3" fmla="*/ 3148664 w 11884805"/>
                <a:gd name="connsiteY3" fmla="*/ 0 h 4961675"/>
                <a:gd name="connsiteX4" fmla="*/ 3416952 w 11884805"/>
                <a:gd name="connsiteY4" fmla="*/ 129691 h 4961675"/>
                <a:gd name="connsiteX5" fmla="*/ 3431963 w 11884805"/>
                <a:gd name="connsiteY5" fmla="*/ 4784823 h 4961675"/>
                <a:gd name="connsiteX6" fmla="*/ 4013999 w 11884805"/>
                <a:gd name="connsiteY6" fmla="*/ 4959283 h 4961675"/>
                <a:gd name="connsiteX7" fmla="*/ 11475435 w 11884805"/>
                <a:gd name="connsiteY7" fmla="*/ 4961675 h 4961675"/>
                <a:gd name="connsiteX8" fmla="*/ 11884393 w 11884805"/>
                <a:gd name="connsiteY8" fmla="*/ 4852838 h 4961675"/>
                <a:gd name="connsiteX9" fmla="*/ 11878985 w 11884805"/>
                <a:gd name="connsiteY9" fmla="*/ 4403275 h 4961675"/>
                <a:gd name="connsiteX0" fmla="*/ 4 w 11864010"/>
                <a:gd name="connsiteY0" fmla="*/ 331625 h 4961675"/>
                <a:gd name="connsiteX1" fmla="*/ 0 w 11864010"/>
                <a:gd name="connsiteY1" fmla="*/ 110279 h 4961675"/>
                <a:gd name="connsiteX2" fmla="*/ 185319 w 11864010"/>
                <a:gd name="connsiteY2" fmla="*/ 0 h 4961675"/>
                <a:gd name="connsiteX3" fmla="*/ 3127869 w 11864010"/>
                <a:gd name="connsiteY3" fmla="*/ 0 h 4961675"/>
                <a:gd name="connsiteX4" fmla="*/ 3396157 w 11864010"/>
                <a:gd name="connsiteY4" fmla="*/ 129691 h 4961675"/>
                <a:gd name="connsiteX5" fmla="*/ 3411168 w 11864010"/>
                <a:gd name="connsiteY5" fmla="*/ 4784823 h 4961675"/>
                <a:gd name="connsiteX6" fmla="*/ 3993204 w 11864010"/>
                <a:gd name="connsiteY6" fmla="*/ 4959283 h 4961675"/>
                <a:gd name="connsiteX7" fmla="*/ 11454640 w 11864010"/>
                <a:gd name="connsiteY7" fmla="*/ 4961675 h 4961675"/>
                <a:gd name="connsiteX8" fmla="*/ 11863598 w 11864010"/>
                <a:gd name="connsiteY8" fmla="*/ 4852838 h 4961675"/>
                <a:gd name="connsiteX9" fmla="*/ 11858190 w 11864010"/>
                <a:gd name="connsiteY9" fmla="*/ 4403275 h 4961675"/>
                <a:gd name="connsiteX0" fmla="*/ 4 w 11864010"/>
                <a:gd name="connsiteY0" fmla="*/ 334383 h 4964433"/>
                <a:gd name="connsiteX1" fmla="*/ 0 w 11864010"/>
                <a:gd name="connsiteY1" fmla="*/ 113037 h 4964433"/>
                <a:gd name="connsiteX2" fmla="*/ 185318 w 11864010"/>
                <a:gd name="connsiteY2" fmla="*/ 0 h 4964433"/>
                <a:gd name="connsiteX3" fmla="*/ 3127869 w 11864010"/>
                <a:gd name="connsiteY3" fmla="*/ 2758 h 4964433"/>
                <a:gd name="connsiteX4" fmla="*/ 3396157 w 11864010"/>
                <a:gd name="connsiteY4" fmla="*/ 132449 h 4964433"/>
                <a:gd name="connsiteX5" fmla="*/ 3411168 w 11864010"/>
                <a:gd name="connsiteY5" fmla="*/ 4787581 h 4964433"/>
                <a:gd name="connsiteX6" fmla="*/ 3993204 w 11864010"/>
                <a:gd name="connsiteY6" fmla="*/ 4962041 h 4964433"/>
                <a:gd name="connsiteX7" fmla="*/ 11454640 w 11864010"/>
                <a:gd name="connsiteY7" fmla="*/ 4964433 h 4964433"/>
                <a:gd name="connsiteX8" fmla="*/ 11863598 w 11864010"/>
                <a:gd name="connsiteY8" fmla="*/ 4855596 h 4964433"/>
                <a:gd name="connsiteX9" fmla="*/ 11858190 w 11864010"/>
                <a:gd name="connsiteY9" fmla="*/ 4406033 h 4964433"/>
                <a:gd name="connsiteX0" fmla="*/ 4 w 11864010"/>
                <a:gd name="connsiteY0" fmla="*/ 337140 h 4967190"/>
                <a:gd name="connsiteX1" fmla="*/ 0 w 11864010"/>
                <a:gd name="connsiteY1" fmla="*/ 115794 h 4967190"/>
                <a:gd name="connsiteX2" fmla="*/ 185318 w 11864010"/>
                <a:gd name="connsiteY2" fmla="*/ 2757 h 4967190"/>
                <a:gd name="connsiteX3" fmla="*/ 3127869 w 11864010"/>
                <a:gd name="connsiteY3" fmla="*/ 0 h 4967190"/>
                <a:gd name="connsiteX4" fmla="*/ 3396157 w 11864010"/>
                <a:gd name="connsiteY4" fmla="*/ 135206 h 4967190"/>
                <a:gd name="connsiteX5" fmla="*/ 3411168 w 11864010"/>
                <a:gd name="connsiteY5" fmla="*/ 4790338 h 4967190"/>
                <a:gd name="connsiteX6" fmla="*/ 3993204 w 11864010"/>
                <a:gd name="connsiteY6" fmla="*/ 4964798 h 4967190"/>
                <a:gd name="connsiteX7" fmla="*/ 11454640 w 11864010"/>
                <a:gd name="connsiteY7" fmla="*/ 4967190 h 4967190"/>
                <a:gd name="connsiteX8" fmla="*/ 11863598 w 11864010"/>
                <a:gd name="connsiteY8" fmla="*/ 4858353 h 4967190"/>
                <a:gd name="connsiteX9" fmla="*/ 11858190 w 11864010"/>
                <a:gd name="connsiteY9" fmla="*/ 4408790 h 4967190"/>
                <a:gd name="connsiteX0" fmla="*/ 4 w 11864010"/>
                <a:gd name="connsiteY0" fmla="*/ 337141 h 4967191"/>
                <a:gd name="connsiteX1" fmla="*/ 0 w 11864010"/>
                <a:gd name="connsiteY1" fmla="*/ 115795 h 4967191"/>
                <a:gd name="connsiteX2" fmla="*/ 206113 w 11864010"/>
                <a:gd name="connsiteY2" fmla="*/ 0 h 4967191"/>
                <a:gd name="connsiteX3" fmla="*/ 3127869 w 11864010"/>
                <a:gd name="connsiteY3" fmla="*/ 1 h 4967191"/>
                <a:gd name="connsiteX4" fmla="*/ 3396157 w 11864010"/>
                <a:gd name="connsiteY4" fmla="*/ 135207 h 4967191"/>
                <a:gd name="connsiteX5" fmla="*/ 3411168 w 11864010"/>
                <a:gd name="connsiteY5" fmla="*/ 4790339 h 4967191"/>
                <a:gd name="connsiteX6" fmla="*/ 3993204 w 11864010"/>
                <a:gd name="connsiteY6" fmla="*/ 4964799 h 4967191"/>
                <a:gd name="connsiteX7" fmla="*/ 11454640 w 11864010"/>
                <a:gd name="connsiteY7" fmla="*/ 4967191 h 4967191"/>
                <a:gd name="connsiteX8" fmla="*/ 11863598 w 11864010"/>
                <a:gd name="connsiteY8" fmla="*/ 4858354 h 4967191"/>
                <a:gd name="connsiteX9" fmla="*/ 11858190 w 11864010"/>
                <a:gd name="connsiteY9" fmla="*/ 4408791 h 4967191"/>
                <a:gd name="connsiteX0" fmla="*/ 4 w 11864010"/>
                <a:gd name="connsiteY0" fmla="*/ 337141 h 4967191"/>
                <a:gd name="connsiteX1" fmla="*/ 0 w 11864010"/>
                <a:gd name="connsiteY1" fmla="*/ 115795 h 4967191"/>
                <a:gd name="connsiteX2" fmla="*/ 206113 w 11864010"/>
                <a:gd name="connsiteY2" fmla="*/ 0 h 4967191"/>
                <a:gd name="connsiteX3" fmla="*/ 3127869 w 11864010"/>
                <a:gd name="connsiteY3" fmla="*/ 1 h 4967191"/>
                <a:gd name="connsiteX4" fmla="*/ 3396157 w 11864010"/>
                <a:gd name="connsiteY4" fmla="*/ 135207 h 4967191"/>
                <a:gd name="connsiteX5" fmla="*/ 3411168 w 11864010"/>
                <a:gd name="connsiteY5" fmla="*/ 4790339 h 4967191"/>
                <a:gd name="connsiteX6" fmla="*/ 3993204 w 11864010"/>
                <a:gd name="connsiteY6" fmla="*/ 4964799 h 4967191"/>
                <a:gd name="connsiteX7" fmla="*/ 11454640 w 11864010"/>
                <a:gd name="connsiteY7" fmla="*/ 4967191 h 4967191"/>
                <a:gd name="connsiteX8" fmla="*/ 11863598 w 11864010"/>
                <a:gd name="connsiteY8" fmla="*/ 4858354 h 4967191"/>
                <a:gd name="connsiteX9" fmla="*/ 11858190 w 11864010"/>
                <a:gd name="connsiteY9" fmla="*/ 4408791 h 4967191"/>
                <a:gd name="connsiteX0" fmla="*/ 4 w 11886101"/>
                <a:gd name="connsiteY0" fmla="*/ 337141 h 4967191"/>
                <a:gd name="connsiteX1" fmla="*/ 0 w 11886101"/>
                <a:gd name="connsiteY1" fmla="*/ 115795 h 4967191"/>
                <a:gd name="connsiteX2" fmla="*/ 206113 w 11886101"/>
                <a:gd name="connsiteY2" fmla="*/ 0 h 4967191"/>
                <a:gd name="connsiteX3" fmla="*/ 3127869 w 11886101"/>
                <a:gd name="connsiteY3" fmla="*/ 1 h 4967191"/>
                <a:gd name="connsiteX4" fmla="*/ 3396157 w 11886101"/>
                <a:gd name="connsiteY4" fmla="*/ 135207 h 4967191"/>
                <a:gd name="connsiteX5" fmla="*/ 3411168 w 11886101"/>
                <a:gd name="connsiteY5" fmla="*/ 4790339 h 4967191"/>
                <a:gd name="connsiteX6" fmla="*/ 3993204 w 11886101"/>
                <a:gd name="connsiteY6" fmla="*/ 4964799 h 4967191"/>
                <a:gd name="connsiteX7" fmla="*/ 11454640 w 11886101"/>
                <a:gd name="connsiteY7" fmla="*/ 4967191 h 4967191"/>
                <a:gd name="connsiteX8" fmla="*/ 11863598 w 11886101"/>
                <a:gd name="connsiteY8" fmla="*/ 4858354 h 4967191"/>
                <a:gd name="connsiteX9" fmla="*/ 11885996 w 11886101"/>
                <a:gd name="connsiteY9" fmla="*/ 4702775 h 4967191"/>
                <a:gd name="connsiteX0" fmla="*/ 4 w 11886101"/>
                <a:gd name="connsiteY0" fmla="*/ 337141 h 4967191"/>
                <a:gd name="connsiteX1" fmla="*/ 0 w 11886101"/>
                <a:gd name="connsiteY1" fmla="*/ 115795 h 4967191"/>
                <a:gd name="connsiteX2" fmla="*/ 539781 w 11886101"/>
                <a:gd name="connsiteY2" fmla="*/ 0 h 4967191"/>
                <a:gd name="connsiteX3" fmla="*/ 3127869 w 11886101"/>
                <a:gd name="connsiteY3" fmla="*/ 1 h 4967191"/>
                <a:gd name="connsiteX4" fmla="*/ 3396157 w 11886101"/>
                <a:gd name="connsiteY4" fmla="*/ 135207 h 4967191"/>
                <a:gd name="connsiteX5" fmla="*/ 3411168 w 11886101"/>
                <a:gd name="connsiteY5" fmla="*/ 4790339 h 4967191"/>
                <a:gd name="connsiteX6" fmla="*/ 3993204 w 11886101"/>
                <a:gd name="connsiteY6" fmla="*/ 4964799 h 4967191"/>
                <a:gd name="connsiteX7" fmla="*/ 11454640 w 11886101"/>
                <a:gd name="connsiteY7" fmla="*/ 4967191 h 4967191"/>
                <a:gd name="connsiteX8" fmla="*/ 11863598 w 11886101"/>
                <a:gd name="connsiteY8" fmla="*/ 4858354 h 4967191"/>
                <a:gd name="connsiteX9" fmla="*/ 11885996 w 11886101"/>
                <a:gd name="connsiteY9" fmla="*/ 4702775 h 4967191"/>
                <a:gd name="connsiteX0" fmla="*/ 4 w 11886101"/>
                <a:gd name="connsiteY0" fmla="*/ 337141 h 4967191"/>
                <a:gd name="connsiteX1" fmla="*/ 278042 w 11886101"/>
                <a:gd name="connsiteY1" fmla="*/ 115795 h 4967191"/>
                <a:gd name="connsiteX2" fmla="*/ 539781 w 11886101"/>
                <a:gd name="connsiteY2" fmla="*/ 0 h 4967191"/>
                <a:gd name="connsiteX3" fmla="*/ 3127869 w 11886101"/>
                <a:gd name="connsiteY3" fmla="*/ 1 h 4967191"/>
                <a:gd name="connsiteX4" fmla="*/ 3396157 w 11886101"/>
                <a:gd name="connsiteY4" fmla="*/ 135207 h 4967191"/>
                <a:gd name="connsiteX5" fmla="*/ 3411168 w 11886101"/>
                <a:gd name="connsiteY5" fmla="*/ 4790339 h 4967191"/>
                <a:gd name="connsiteX6" fmla="*/ 3993204 w 11886101"/>
                <a:gd name="connsiteY6" fmla="*/ 4964799 h 4967191"/>
                <a:gd name="connsiteX7" fmla="*/ 11454640 w 11886101"/>
                <a:gd name="connsiteY7" fmla="*/ 4967191 h 4967191"/>
                <a:gd name="connsiteX8" fmla="*/ 11863598 w 11886101"/>
                <a:gd name="connsiteY8" fmla="*/ 4858354 h 4967191"/>
                <a:gd name="connsiteX9" fmla="*/ 11885996 w 11886101"/>
                <a:gd name="connsiteY9" fmla="*/ 4702775 h 4967191"/>
                <a:gd name="connsiteX0" fmla="*/ 10 w 11608059"/>
                <a:gd name="connsiteY0" fmla="*/ 337141 h 4967191"/>
                <a:gd name="connsiteX1" fmla="*/ 0 w 11608059"/>
                <a:gd name="connsiteY1" fmla="*/ 115795 h 4967191"/>
                <a:gd name="connsiteX2" fmla="*/ 261739 w 11608059"/>
                <a:gd name="connsiteY2" fmla="*/ 0 h 4967191"/>
                <a:gd name="connsiteX3" fmla="*/ 2849827 w 11608059"/>
                <a:gd name="connsiteY3" fmla="*/ 1 h 4967191"/>
                <a:gd name="connsiteX4" fmla="*/ 3118115 w 11608059"/>
                <a:gd name="connsiteY4" fmla="*/ 135207 h 4967191"/>
                <a:gd name="connsiteX5" fmla="*/ 3133126 w 11608059"/>
                <a:gd name="connsiteY5" fmla="*/ 4790339 h 4967191"/>
                <a:gd name="connsiteX6" fmla="*/ 3715162 w 11608059"/>
                <a:gd name="connsiteY6" fmla="*/ 4964799 h 4967191"/>
                <a:gd name="connsiteX7" fmla="*/ 11176598 w 11608059"/>
                <a:gd name="connsiteY7" fmla="*/ 4967191 h 4967191"/>
                <a:gd name="connsiteX8" fmla="*/ 11585556 w 11608059"/>
                <a:gd name="connsiteY8" fmla="*/ 4858354 h 4967191"/>
                <a:gd name="connsiteX9" fmla="*/ 11607954 w 11608059"/>
                <a:gd name="connsiteY9" fmla="*/ 4702775 h 4967191"/>
                <a:gd name="connsiteX0" fmla="*/ 10 w 11608059"/>
                <a:gd name="connsiteY0" fmla="*/ 339995 h 4970045"/>
                <a:gd name="connsiteX1" fmla="*/ 0 w 11608059"/>
                <a:gd name="connsiteY1" fmla="*/ 118649 h 4970045"/>
                <a:gd name="connsiteX2" fmla="*/ 233933 w 11608059"/>
                <a:gd name="connsiteY2" fmla="*/ 0 h 4970045"/>
                <a:gd name="connsiteX3" fmla="*/ 2849827 w 11608059"/>
                <a:gd name="connsiteY3" fmla="*/ 2855 h 4970045"/>
                <a:gd name="connsiteX4" fmla="*/ 3118115 w 11608059"/>
                <a:gd name="connsiteY4" fmla="*/ 138061 h 4970045"/>
                <a:gd name="connsiteX5" fmla="*/ 3133126 w 11608059"/>
                <a:gd name="connsiteY5" fmla="*/ 4793193 h 4970045"/>
                <a:gd name="connsiteX6" fmla="*/ 3715162 w 11608059"/>
                <a:gd name="connsiteY6" fmla="*/ 4967653 h 4970045"/>
                <a:gd name="connsiteX7" fmla="*/ 11176598 w 11608059"/>
                <a:gd name="connsiteY7" fmla="*/ 4970045 h 4970045"/>
                <a:gd name="connsiteX8" fmla="*/ 11585556 w 11608059"/>
                <a:gd name="connsiteY8" fmla="*/ 4861208 h 4970045"/>
                <a:gd name="connsiteX9" fmla="*/ 11607954 w 11608059"/>
                <a:gd name="connsiteY9" fmla="*/ 4705629 h 4970045"/>
                <a:gd name="connsiteX0" fmla="*/ 10 w 11608059"/>
                <a:gd name="connsiteY0" fmla="*/ 342848 h 4972898"/>
                <a:gd name="connsiteX1" fmla="*/ 0 w 11608059"/>
                <a:gd name="connsiteY1" fmla="*/ 121502 h 4972898"/>
                <a:gd name="connsiteX2" fmla="*/ 233933 w 11608059"/>
                <a:gd name="connsiteY2" fmla="*/ 2853 h 4972898"/>
                <a:gd name="connsiteX3" fmla="*/ 2849828 w 11608059"/>
                <a:gd name="connsiteY3" fmla="*/ 0 h 4972898"/>
                <a:gd name="connsiteX4" fmla="*/ 3118115 w 11608059"/>
                <a:gd name="connsiteY4" fmla="*/ 140914 h 4972898"/>
                <a:gd name="connsiteX5" fmla="*/ 3133126 w 11608059"/>
                <a:gd name="connsiteY5" fmla="*/ 4796046 h 4972898"/>
                <a:gd name="connsiteX6" fmla="*/ 3715162 w 11608059"/>
                <a:gd name="connsiteY6" fmla="*/ 4970506 h 4972898"/>
                <a:gd name="connsiteX7" fmla="*/ 11176598 w 11608059"/>
                <a:gd name="connsiteY7" fmla="*/ 4972898 h 4972898"/>
                <a:gd name="connsiteX8" fmla="*/ 11585556 w 11608059"/>
                <a:gd name="connsiteY8" fmla="*/ 4864061 h 4972898"/>
                <a:gd name="connsiteX9" fmla="*/ 11607954 w 11608059"/>
                <a:gd name="connsiteY9" fmla="*/ 4708482 h 4972898"/>
                <a:gd name="connsiteX0" fmla="*/ 10 w 11608059"/>
                <a:gd name="connsiteY0" fmla="*/ 339995 h 4970045"/>
                <a:gd name="connsiteX1" fmla="*/ 0 w 11608059"/>
                <a:gd name="connsiteY1" fmla="*/ 118649 h 4970045"/>
                <a:gd name="connsiteX2" fmla="*/ 233933 w 11608059"/>
                <a:gd name="connsiteY2" fmla="*/ 0 h 4970045"/>
                <a:gd name="connsiteX3" fmla="*/ 2877635 w 11608059"/>
                <a:gd name="connsiteY3" fmla="*/ 1 h 4970045"/>
                <a:gd name="connsiteX4" fmla="*/ 3118115 w 11608059"/>
                <a:gd name="connsiteY4" fmla="*/ 138061 h 4970045"/>
                <a:gd name="connsiteX5" fmla="*/ 3133126 w 11608059"/>
                <a:gd name="connsiteY5" fmla="*/ 4793193 h 4970045"/>
                <a:gd name="connsiteX6" fmla="*/ 3715162 w 11608059"/>
                <a:gd name="connsiteY6" fmla="*/ 4967653 h 4970045"/>
                <a:gd name="connsiteX7" fmla="*/ 11176598 w 11608059"/>
                <a:gd name="connsiteY7" fmla="*/ 4970045 h 4970045"/>
                <a:gd name="connsiteX8" fmla="*/ 11585556 w 11608059"/>
                <a:gd name="connsiteY8" fmla="*/ 4861208 h 4970045"/>
                <a:gd name="connsiteX9" fmla="*/ 11607954 w 11608059"/>
                <a:gd name="connsiteY9" fmla="*/ 4705629 h 4970045"/>
                <a:gd name="connsiteX0" fmla="*/ 10 w 11608059"/>
                <a:gd name="connsiteY0" fmla="*/ 339995 h 4970045"/>
                <a:gd name="connsiteX1" fmla="*/ 0 w 11608059"/>
                <a:gd name="connsiteY1" fmla="*/ 118649 h 4970045"/>
                <a:gd name="connsiteX2" fmla="*/ 372954 w 11608059"/>
                <a:gd name="connsiteY2" fmla="*/ 0 h 4970045"/>
                <a:gd name="connsiteX3" fmla="*/ 2877635 w 11608059"/>
                <a:gd name="connsiteY3" fmla="*/ 1 h 4970045"/>
                <a:gd name="connsiteX4" fmla="*/ 3118115 w 11608059"/>
                <a:gd name="connsiteY4" fmla="*/ 138061 h 4970045"/>
                <a:gd name="connsiteX5" fmla="*/ 3133126 w 11608059"/>
                <a:gd name="connsiteY5" fmla="*/ 4793193 h 4970045"/>
                <a:gd name="connsiteX6" fmla="*/ 3715162 w 11608059"/>
                <a:gd name="connsiteY6" fmla="*/ 4967653 h 4970045"/>
                <a:gd name="connsiteX7" fmla="*/ 11176598 w 11608059"/>
                <a:gd name="connsiteY7" fmla="*/ 4970045 h 4970045"/>
                <a:gd name="connsiteX8" fmla="*/ 11585556 w 11608059"/>
                <a:gd name="connsiteY8" fmla="*/ 4861208 h 4970045"/>
                <a:gd name="connsiteX9" fmla="*/ 11607954 w 11608059"/>
                <a:gd name="connsiteY9" fmla="*/ 4705629 h 4970045"/>
                <a:gd name="connsiteX0" fmla="*/ 10 w 11608059"/>
                <a:gd name="connsiteY0" fmla="*/ 339995 h 4970045"/>
                <a:gd name="connsiteX1" fmla="*/ 0 w 11608059"/>
                <a:gd name="connsiteY1" fmla="*/ 118649 h 4970045"/>
                <a:gd name="connsiteX2" fmla="*/ 289536 w 11608059"/>
                <a:gd name="connsiteY2" fmla="*/ 0 h 4970045"/>
                <a:gd name="connsiteX3" fmla="*/ 2877635 w 11608059"/>
                <a:gd name="connsiteY3" fmla="*/ 1 h 4970045"/>
                <a:gd name="connsiteX4" fmla="*/ 3118115 w 11608059"/>
                <a:gd name="connsiteY4" fmla="*/ 138061 h 4970045"/>
                <a:gd name="connsiteX5" fmla="*/ 3133126 w 11608059"/>
                <a:gd name="connsiteY5" fmla="*/ 4793193 h 4970045"/>
                <a:gd name="connsiteX6" fmla="*/ 3715162 w 11608059"/>
                <a:gd name="connsiteY6" fmla="*/ 4967653 h 4970045"/>
                <a:gd name="connsiteX7" fmla="*/ 11176598 w 11608059"/>
                <a:gd name="connsiteY7" fmla="*/ 4970045 h 4970045"/>
                <a:gd name="connsiteX8" fmla="*/ 11585556 w 11608059"/>
                <a:gd name="connsiteY8" fmla="*/ 4861208 h 4970045"/>
                <a:gd name="connsiteX9" fmla="*/ 11607954 w 11608059"/>
                <a:gd name="connsiteY9" fmla="*/ 4705629 h 4970045"/>
                <a:gd name="connsiteX0" fmla="*/ 10 w 11608059"/>
                <a:gd name="connsiteY0" fmla="*/ 339995 h 4970045"/>
                <a:gd name="connsiteX1" fmla="*/ 0 w 11608059"/>
                <a:gd name="connsiteY1" fmla="*/ 118649 h 4970045"/>
                <a:gd name="connsiteX2" fmla="*/ 289536 w 11608059"/>
                <a:gd name="connsiteY2" fmla="*/ 0 h 4970045"/>
                <a:gd name="connsiteX3" fmla="*/ 2877635 w 11608059"/>
                <a:gd name="connsiteY3" fmla="*/ 1 h 4970045"/>
                <a:gd name="connsiteX4" fmla="*/ 3118115 w 11608059"/>
                <a:gd name="connsiteY4" fmla="*/ 138061 h 4970045"/>
                <a:gd name="connsiteX5" fmla="*/ 3133126 w 11608059"/>
                <a:gd name="connsiteY5" fmla="*/ 4793193 h 4970045"/>
                <a:gd name="connsiteX6" fmla="*/ 3715162 w 11608059"/>
                <a:gd name="connsiteY6" fmla="*/ 4967653 h 4970045"/>
                <a:gd name="connsiteX7" fmla="*/ 11176598 w 11608059"/>
                <a:gd name="connsiteY7" fmla="*/ 4970045 h 4970045"/>
                <a:gd name="connsiteX8" fmla="*/ 11585556 w 11608059"/>
                <a:gd name="connsiteY8" fmla="*/ 4861208 h 4970045"/>
                <a:gd name="connsiteX9" fmla="*/ 11607954 w 11608059"/>
                <a:gd name="connsiteY9" fmla="*/ 4705629 h 4970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608059" h="4970045">
                  <a:moveTo>
                    <a:pt x="10" y="339995"/>
                  </a:moveTo>
                  <a:cubicBezTo>
                    <a:pt x="9" y="266213"/>
                    <a:pt x="1" y="192431"/>
                    <a:pt x="0" y="118649"/>
                  </a:cubicBezTo>
                  <a:cubicBezTo>
                    <a:pt x="13319" y="12802"/>
                    <a:pt x="47516" y="7955"/>
                    <a:pt x="289536" y="0"/>
                  </a:cubicBezTo>
                  <a:lnTo>
                    <a:pt x="2877635" y="1"/>
                  </a:lnTo>
                  <a:cubicBezTo>
                    <a:pt x="3125071" y="1877"/>
                    <a:pt x="3107863" y="9401"/>
                    <a:pt x="3118115" y="138061"/>
                  </a:cubicBezTo>
                  <a:cubicBezTo>
                    <a:pt x="3155532" y="950090"/>
                    <a:pt x="3130928" y="3803146"/>
                    <a:pt x="3133126" y="4793193"/>
                  </a:cubicBezTo>
                  <a:cubicBezTo>
                    <a:pt x="3148173" y="4962224"/>
                    <a:pt x="3178126" y="4963452"/>
                    <a:pt x="3715162" y="4967653"/>
                  </a:cubicBezTo>
                  <a:lnTo>
                    <a:pt x="11176598" y="4970045"/>
                  </a:lnTo>
                  <a:cubicBezTo>
                    <a:pt x="11528447" y="4967899"/>
                    <a:pt x="11591894" y="4950706"/>
                    <a:pt x="11585556" y="4861208"/>
                  </a:cubicBezTo>
                  <a:cubicBezTo>
                    <a:pt x="11583539" y="4719683"/>
                    <a:pt x="11609967" y="4772945"/>
                    <a:pt x="11607954" y="4705629"/>
                  </a:cubicBez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83EFEE84-9EDB-4334-8D45-03DA24B05F5D}"/>
                </a:ext>
              </a:extLst>
            </p:cNvPr>
            <p:cNvGrpSpPr/>
            <p:nvPr/>
          </p:nvGrpSpPr>
          <p:grpSpPr>
            <a:xfrm>
              <a:off x="911960" y="526101"/>
              <a:ext cx="391256" cy="666048"/>
              <a:chOff x="970370" y="4769079"/>
              <a:chExt cx="832604" cy="1417369"/>
            </a:xfrm>
          </p:grpSpPr>
          <p:sp>
            <p:nvSpPr>
              <p:cNvPr id="39" name="椭圆 38">
                <a:extLst>
                  <a:ext uri="{FF2B5EF4-FFF2-40B4-BE49-F238E27FC236}">
                    <a16:creationId xmlns:a16="http://schemas.microsoft.com/office/drawing/2014/main" id="{EAF3195F-30A8-4B9E-B728-DE558452DAAE}"/>
                  </a:ext>
                </a:extLst>
              </p:cNvPr>
              <p:cNvSpPr/>
              <p:nvPr/>
            </p:nvSpPr>
            <p:spPr>
              <a:xfrm>
                <a:off x="990026" y="5405720"/>
                <a:ext cx="780728" cy="780728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矩形: 圆角 39">
                <a:extLst>
                  <a:ext uri="{FF2B5EF4-FFF2-40B4-BE49-F238E27FC236}">
                    <a16:creationId xmlns:a16="http://schemas.microsoft.com/office/drawing/2014/main" id="{FE6356E3-A26E-4E5F-9219-FE7A6781D31A}"/>
                  </a:ext>
                </a:extLst>
              </p:cNvPr>
              <p:cNvSpPr/>
              <p:nvPr/>
            </p:nvSpPr>
            <p:spPr>
              <a:xfrm>
                <a:off x="970370" y="5716508"/>
                <a:ext cx="832604" cy="163778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id="{CBCB7A2A-8009-455A-9719-7AA9CFC66A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0370" y="5737452"/>
                <a:ext cx="832604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id="{0B9702FF-C524-4C89-ACAE-486BC33864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0370" y="5856253"/>
                <a:ext cx="832604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" name="组合 42">
                <a:extLst>
                  <a:ext uri="{FF2B5EF4-FFF2-40B4-BE49-F238E27FC236}">
                    <a16:creationId xmlns:a16="http://schemas.microsoft.com/office/drawing/2014/main" id="{494DF033-5CC4-42B6-B140-09222A62789F}"/>
                  </a:ext>
                </a:extLst>
              </p:cNvPr>
              <p:cNvGrpSpPr/>
              <p:nvPr/>
            </p:nvGrpSpPr>
            <p:grpSpPr>
              <a:xfrm>
                <a:off x="1289987" y="4769079"/>
                <a:ext cx="192250" cy="652018"/>
                <a:chOff x="392900" y="4843541"/>
                <a:chExt cx="192250" cy="652018"/>
              </a:xfrm>
            </p:grpSpPr>
            <p:sp>
              <p:nvSpPr>
                <p:cNvPr id="44" name="任意多边形: 形状 43">
                  <a:extLst>
                    <a:ext uri="{FF2B5EF4-FFF2-40B4-BE49-F238E27FC236}">
                      <a16:creationId xmlns:a16="http://schemas.microsoft.com/office/drawing/2014/main" id="{8989A50B-D428-48DA-A4DC-67F9DE438D2C}"/>
                    </a:ext>
                  </a:extLst>
                </p:cNvPr>
                <p:cNvSpPr/>
                <p:nvPr/>
              </p:nvSpPr>
              <p:spPr>
                <a:xfrm>
                  <a:off x="392900" y="4843541"/>
                  <a:ext cx="192250" cy="652018"/>
                </a:xfrm>
                <a:custGeom>
                  <a:avLst/>
                  <a:gdLst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44760 w 617060"/>
                    <a:gd name="connsiteY3" fmla="*/ 1675334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44760 w 617060"/>
                    <a:gd name="connsiteY3" fmla="*/ 1675334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28774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28774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19745 h 2122942"/>
                    <a:gd name="connsiteX1" fmla="*/ 0 w 617060"/>
                    <a:gd name="connsiteY1" fmla="*/ 2122942 h 2122942"/>
                    <a:gd name="connsiteX2" fmla="*/ 38366 w 617060"/>
                    <a:gd name="connsiteY2" fmla="*/ 2078182 h 2122942"/>
                    <a:gd name="connsiteX3" fmla="*/ 35168 w 617060"/>
                    <a:gd name="connsiteY3" fmla="*/ 1668940 h 2122942"/>
                    <a:gd name="connsiteX4" fmla="*/ 83127 w 617060"/>
                    <a:gd name="connsiteY4" fmla="*/ 652229 h 2122942"/>
                    <a:gd name="connsiteX5" fmla="*/ 134282 w 617060"/>
                    <a:gd name="connsiteY5" fmla="*/ 645835 h 2122942"/>
                    <a:gd name="connsiteX6" fmla="*/ 172649 w 617060"/>
                    <a:gd name="connsiteY6" fmla="*/ 0 h 2122942"/>
                    <a:gd name="connsiteX7" fmla="*/ 441214 w 617060"/>
                    <a:gd name="connsiteY7" fmla="*/ 6395 h 2122942"/>
                    <a:gd name="connsiteX8" fmla="*/ 489172 w 617060"/>
                    <a:gd name="connsiteY8" fmla="*/ 639440 h 2122942"/>
                    <a:gd name="connsiteX9" fmla="*/ 533932 w 617060"/>
                    <a:gd name="connsiteY9" fmla="*/ 642638 h 2122942"/>
                    <a:gd name="connsiteX10" fmla="*/ 581890 w 617060"/>
                    <a:gd name="connsiteY10" fmla="*/ 1678531 h 2122942"/>
                    <a:gd name="connsiteX11" fmla="*/ 578693 w 617060"/>
                    <a:gd name="connsiteY11" fmla="*/ 2081379 h 2122942"/>
                    <a:gd name="connsiteX12" fmla="*/ 617060 w 617060"/>
                    <a:gd name="connsiteY12" fmla="*/ 2119745 h 2122942"/>
                    <a:gd name="connsiteX0" fmla="*/ 617060 w 617060"/>
                    <a:gd name="connsiteY0" fmla="*/ 2113350 h 2116547"/>
                    <a:gd name="connsiteX1" fmla="*/ 0 w 617060"/>
                    <a:gd name="connsiteY1" fmla="*/ 2116547 h 2116547"/>
                    <a:gd name="connsiteX2" fmla="*/ 38366 w 617060"/>
                    <a:gd name="connsiteY2" fmla="*/ 2071787 h 2116547"/>
                    <a:gd name="connsiteX3" fmla="*/ 35168 w 617060"/>
                    <a:gd name="connsiteY3" fmla="*/ 1662545 h 2116547"/>
                    <a:gd name="connsiteX4" fmla="*/ 83127 w 617060"/>
                    <a:gd name="connsiteY4" fmla="*/ 645834 h 2116547"/>
                    <a:gd name="connsiteX5" fmla="*/ 134282 w 617060"/>
                    <a:gd name="connsiteY5" fmla="*/ 639440 h 2116547"/>
                    <a:gd name="connsiteX6" fmla="*/ 172649 w 617060"/>
                    <a:gd name="connsiteY6" fmla="*/ 6394 h 2116547"/>
                    <a:gd name="connsiteX7" fmla="*/ 441214 w 617060"/>
                    <a:gd name="connsiteY7" fmla="*/ 0 h 2116547"/>
                    <a:gd name="connsiteX8" fmla="*/ 489172 w 617060"/>
                    <a:gd name="connsiteY8" fmla="*/ 633045 h 2116547"/>
                    <a:gd name="connsiteX9" fmla="*/ 533932 w 617060"/>
                    <a:gd name="connsiteY9" fmla="*/ 636243 h 2116547"/>
                    <a:gd name="connsiteX10" fmla="*/ 581890 w 617060"/>
                    <a:gd name="connsiteY10" fmla="*/ 1672136 h 2116547"/>
                    <a:gd name="connsiteX11" fmla="*/ 578693 w 617060"/>
                    <a:gd name="connsiteY11" fmla="*/ 2074984 h 2116547"/>
                    <a:gd name="connsiteX12" fmla="*/ 617060 w 617060"/>
                    <a:gd name="connsiteY12" fmla="*/ 2113350 h 2116547"/>
                    <a:gd name="connsiteX0" fmla="*/ 617060 w 617060"/>
                    <a:gd name="connsiteY0" fmla="*/ 2113350 h 2116547"/>
                    <a:gd name="connsiteX1" fmla="*/ 0 w 617060"/>
                    <a:gd name="connsiteY1" fmla="*/ 2116547 h 2116547"/>
                    <a:gd name="connsiteX2" fmla="*/ 38366 w 617060"/>
                    <a:gd name="connsiteY2" fmla="*/ 2071787 h 2116547"/>
                    <a:gd name="connsiteX3" fmla="*/ 35168 w 617060"/>
                    <a:gd name="connsiteY3" fmla="*/ 1662545 h 2116547"/>
                    <a:gd name="connsiteX4" fmla="*/ 83127 w 617060"/>
                    <a:gd name="connsiteY4" fmla="*/ 645834 h 2116547"/>
                    <a:gd name="connsiteX5" fmla="*/ 134282 w 617060"/>
                    <a:gd name="connsiteY5" fmla="*/ 639440 h 2116547"/>
                    <a:gd name="connsiteX6" fmla="*/ 172649 w 617060"/>
                    <a:gd name="connsiteY6" fmla="*/ 0 h 2116547"/>
                    <a:gd name="connsiteX7" fmla="*/ 441214 w 617060"/>
                    <a:gd name="connsiteY7" fmla="*/ 0 h 2116547"/>
                    <a:gd name="connsiteX8" fmla="*/ 489172 w 617060"/>
                    <a:gd name="connsiteY8" fmla="*/ 633045 h 2116547"/>
                    <a:gd name="connsiteX9" fmla="*/ 533932 w 617060"/>
                    <a:gd name="connsiteY9" fmla="*/ 636243 h 2116547"/>
                    <a:gd name="connsiteX10" fmla="*/ 581890 w 617060"/>
                    <a:gd name="connsiteY10" fmla="*/ 1672136 h 2116547"/>
                    <a:gd name="connsiteX11" fmla="*/ 578693 w 617060"/>
                    <a:gd name="connsiteY11" fmla="*/ 2074984 h 2116547"/>
                    <a:gd name="connsiteX12" fmla="*/ 617060 w 617060"/>
                    <a:gd name="connsiteY12" fmla="*/ 2113350 h 2116547"/>
                    <a:gd name="connsiteX0" fmla="*/ 627965 w 627965"/>
                    <a:gd name="connsiteY0" fmla="*/ 2129711 h 2129711"/>
                    <a:gd name="connsiteX1" fmla="*/ 0 w 627965"/>
                    <a:gd name="connsiteY1" fmla="*/ 2116547 h 2129711"/>
                    <a:gd name="connsiteX2" fmla="*/ 38366 w 627965"/>
                    <a:gd name="connsiteY2" fmla="*/ 2071787 h 2129711"/>
                    <a:gd name="connsiteX3" fmla="*/ 35168 w 627965"/>
                    <a:gd name="connsiteY3" fmla="*/ 1662545 h 2129711"/>
                    <a:gd name="connsiteX4" fmla="*/ 83127 w 627965"/>
                    <a:gd name="connsiteY4" fmla="*/ 645834 h 2129711"/>
                    <a:gd name="connsiteX5" fmla="*/ 134282 w 627965"/>
                    <a:gd name="connsiteY5" fmla="*/ 639440 h 2129711"/>
                    <a:gd name="connsiteX6" fmla="*/ 172649 w 627965"/>
                    <a:gd name="connsiteY6" fmla="*/ 0 h 2129711"/>
                    <a:gd name="connsiteX7" fmla="*/ 441214 w 627965"/>
                    <a:gd name="connsiteY7" fmla="*/ 0 h 2129711"/>
                    <a:gd name="connsiteX8" fmla="*/ 489172 w 627965"/>
                    <a:gd name="connsiteY8" fmla="*/ 633045 h 2129711"/>
                    <a:gd name="connsiteX9" fmla="*/ 533932 w 627965"/>
                    <a:gd name="connsiteY9" fmla="*/ 636243 h 2129711"/>
                    <a:gd name="connsiteX10" fmla="*/ 581890 w 627965"/>
                    <a:gd name="connsiteY10" fmla="*/ 1672136 h 2129711"/>
                    <a:gd name="connsiteX11" fmla="*/ 578693 w 627965"/>
                    <a:gd name="connsiteY11" fmla="*/ 2074984 h 2129711"/>
                    <a:gd name="connsiteX12" fmla="*/ 627965 w 627965"/>
                    <a:gd name="connsiteY12" fmla="*/ 2129711 h 21297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27965" h="2129711">
                      <a:moveTo>
                        <a:pt x="627965" y="2129711"/>
                      </a:moveTo>
                      <a:lnTo>
                        <a:pt x="0" y="2116547"/>
                      </a:lnTo>
                      <a:lnTo>
                        <a:pt x="38366" y="2071787"/>
                      </a:lnTo>
                      <a:lnTo>
                        <a:pt x="35168" y="1662545"/>
                      </a:lnTo>
                      <a:cubicBezTo>
                        <a:pt x="27709" y="1320444"/>
                        <a:pt x="42629" y="984738"/>
                        <a:pt x="83127" y="645834"/>
                      </a:cubicBezTo>
                      <a:lnTo>
                        <a:pt x="134282" y="639440"/>
                      </a:lnTo>
                      <a:cubicBezTo>
                        <a:pt x="137479" y="420964"/>
                        <a:pt x="159860" y="215278"/>
                        <a:pt x="172649" y="0"/>
                      </a:cubicBezTo>
                      <a:lnTo>
                        <a:pt x="441214" y="0"/>
                      </a:lnTo>
                      <a:cubicBezTo>
                        <a:pt x="457200" y="214212"/>
                        <a:pt x="482778" y="422031"/>
                        <a:pt x="489172" y="633045"/>
                      </a:cubicBezTo>
                      <a:lnTo>
                        <a:pt x="533932" y="636243"/>
                      </a:lnTo>
                      <a:cubicBezTo>
                        <a:pt x="569102" y="984738"/>
                        <a:pt x="585088" y="1320444"/>
                        <a:pt x="581890" y="1672136"/>
                      </a:cubicBezTo>
                      <a:cubicBezTo>
                        <a:pt x="582956" y="1806419"/>
                        <a:pt x="577627" y="1940701"/>
                        <a:pt x="578693" y="2074984"/>
                      </a:cubicBezTo>
                      <a:lnTo>
                        <a:pt x="627965" y="212971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45" name="任意多边形: 形状 44">
                  <a:extLst>
                    <a:ext uri="{FF2B5EF4-FFF2-40B4-BE49-F238E27FC236}">
                      <a16:creationId xmlns:a16="http://schemas.microsoft.com/office/drawing/2014/main" id="{640ED2C7-1280-4103-B07D-B590AD99C081}"/>
                    </a:ext>
                  </a:extLst>
                </p:cNvPr>
                <p:cNvSpPr/>
                <p:nvPr/>
              </p:nvSpPr>
              <p:spPr>
                <a:xfrm>
                  <a:off x="452630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46" name="任意多边形: 形状 45">
                  <a:extLst>
                    <a:ext uri="{FF2B5EF4-FFF2-40B4-BE49-F238E27FC236}">
                      <a16:creationId xmlns:a16="http://schemas.microsoft.com/office/drawing/2014/main" id="{C5E0C4B0-017B-4A72-846A-EC0D2B9FA8DB}"/>
                    </a:ext>
                  </a:extLst>
                </p:cNvPr>
                <p:cNvSpPr/>
                <p:nvPr/>
              </p:nvSpPr>
              <p:spPr>
                <a:xfrm>
                  <a:off x="476376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47" name="任意多边形: 形状 46">
                  <a:extLst>
                    <a:ext uri="{FF2B5EF4-FFF2-40B4-BE49-F238E27FC236}">
                      <a16:creationId xmlns:a16="http://schemas.microsoft.com/office/drawing/2014/main" id="{09825B1E-C78D-4120-84E0-218B25D96A51}"/>
                    </a:ext>
                  </a:extLst>
                </p:cNvPr>
                <p:cNvSpPr/>
                <p:nvPr/>
              </p:nvSpPr>
              <p:spPr>
                <a:xfrm>
                  <a:off x="501615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48" name="任意多边形: 形状 47">
                  <a:extLst>
                    <a:ext uri="{FF2B5EF4-FFF2-40B4-BE49-F238E27FC236}">
                      <a16:creationId xmlns:a16="http://schemas.microsoft.com/office/drawing/2014/main" id="{5E86E979-15B6-4A40-815E-80F41F3989BC}"/>
                    </a:ext>
                  </a:extLst>
                </p:cNvPr>
                <p:cNvSpPr/>
                <p:nvPr/>
              </p:nvSpPr>
              <p:spPr>
                <a:xfrm>
                  <a:off x="430229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49" name="任意多边形: 形状 48">
                  <a:extLst>
                    <a:ext uri="{FF2B5EF4-FFF2-40B4-BE49-F238E27FC236}">
                      <a16:creationId xmlns:a16="http://schemas.microsoft.com/office/drawing/2014/main" id="{7937263F-AA89-4563-A5AE-69B7EAFDD176}"/>
                    </a:ext>
                  </a:extLst>
                </p:cNvPr>
                <p:cNvSpPr/>
                <p:nvPr/>
              </p:nvSpPr>
              <p:spPr>
                <a:xfrm rot="152526">
                  <a:off x="409402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50" name="任意多边形: 形状 49">
                  <a:extLst>
                    <a:ext uri="{FF2B5EF4-FFF2-40B4-BE49-F238E27FC236}">
                      <a16:creationId xmlns:a16="http://schemas.microsoft.com/office/drawing/2014/main" id="{484F4B2A-8370-4663-A1EB-E3CE4AA0F656}"/>
                    </a:ext>
                  </a:extLst>
                </p:cNvPr>
                <p:cNvSpPr/>
                <p:nvPr/>
              </p:nvSpPr>
              <p:spPr>
                <a:xfrm>
                  <a:off x="523114" y="5114961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51" name="任意多边形: 形状 50">
                  <a:extLst>
                    <a:ext uri="{FF2B5EF4-FFF2-40B4-BE49-F238E27FC236}">
                      <a16:creationId xmlns:a16="http://schemas.microsoft.com/office/drawing/2014/main" id="{92507429-CF7D-48EE-AC43-6F633C23397C}"/>
                    </a:ext>
                  </a:extLst>
                </p:cNvPr>
                <p:cNvSpPr/>
                <p:nvPr/>
              </p:nvSpPr>
              <p:spPr>
                <a:xfrm rot="21421934">
                  <a:off x="542086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52" name="任意多边形: 形状 51">
                  <a:extLst>
                    <a:ext uri="{FF2B5EF4-FFF2-40B4-BE49-F238E27FC236}">
                      <a16:creationId xmlns:a16="http://schemas.microsoft.com/office/drawing/2014/main" id="{0D2C89C6-BF94-45F1-95E7-F2B008A75038}"/>
                    </a:ext>
                  </a:extLst>
                </p:cNvPr>
                <p:cNvSpPr/>
                <p:nvPr/>
              </p:nvSpPr>
              <p:spPr>
                <a:xfrm>
                  <a:off x="405745" y="5476565"/>
                  <a:ext cx="162619" cy="0"/>
                </a:xfrm>
                <a:custGeom>
                  <a:avLst/>
                  <a:gdLst>
                    <a:gd name="connsiteX0" fmla="*/ 162619 w 162619"/>
                    <a:gd name="connsiteY0" fmla="*/ 0 h 0"/>
                    <a:gd name="connsiteX1" fmla="*/ 0 w 162619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619">
                      <a:moveTo>
                        <a:pt x="162619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3" name="任意多边形: 形状 52">
                  <a:extLst>
                    <a:ext uri="{FF2B5EF4-FFF2-40B4-BE49-F238E27FC236}">
                      <a16:creationId xmlns:a16="http://schemas.microsoft.com/office/drawing/2014/main" id="{43B4FE81-F389-49E6-A583-019E82010DEF}"/>
                    </a:ext>
                  </a:extLst>
                </p:cNvPr>
                <p:cNvSpPr/>
                <p:nvPr/>
              </p:nvSpPr>
              <p:spPr>
                <a:xfrm>
                  <a:off x="434352" y="5037565"/>
                  <a:ext cx="108020" cy="0"/>
                </a:xfrm>
                <a:custGeom>
                  <a:avLst/>
                  <a:gdLst>
                    <a:gd name="connsiteX0" fmla="*/ 108020 w 108020"/>
                    <a:gd name="connsiteY0" fmla="*/ 0 h 0"/>
                    <a:gd name="connsiteX1" fmla="*/ 0 w 108020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08020">
                      <a:moveTo>
                        <a:pt x="10802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4" name="任意多边形: 形状 53">
                  <a:extLst>
                    <a:ext uri="{FF2B5EF4-FFF2-40B4-BE49-F238E27FC236}">
                      <a16:creationId xmlns:a16="http://schemas.microsoft.com/office/drawing/2014/main" id="{2506841B-0F18-4564-9DC7-CD9058109D39}"/>
                    </a:ext>
                  </a:extLst>
                </p:cNvPr>
                <p:cNvSpPr/>
                <p:nvPr/>
              </p:nvSpPr>
              <p:spPr>
                <a:xfrm>
                  <a:off x="403999" y="5347985"/>
                  <a:ext cx="163810" cy="2445"/>
                </a:xfrm>
                <a:custGeom>
                  <a:avLst/>
                  <a:gdLst>
                    <a:gd name="connsiteX0" fmla="*/ 163810 w 163810"/>
                    <a:gd name="connsiteY0" fmla="*/ 2445 h 2445"/>
                    <a:gd name="connsiteX1" fmla="*/ 0 w 163810"/>
                    <a:gd name="connsiteY1" fmla="*/ 0 h 24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3810" h="2445">
                      <a:moveTo>
                        <a:pt x="163810" y="244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5" name="椭圆 54">
                  <a:extLst>
                    <a:ext uri="{FF2B5EF4-FFF2-40B4-BE49-F238E27FC236}">
                      <a16:creationId xmlns:a16="http://schemas.microsoft.com/office/drawing/2014/main" id="{2800E0FB-C910-4167-A449-04825AF3254E}"/>
                    </a:ext>
                  </a:extLst>
                </p:cNvPr>
                <p:cNvSpPr/>
                <p:nvPr/>
              </p:nvSpPr>
              <p:spPr>
                <a:xfrm>
                  <a:off x="462230" y="5387011"/>
                  <a:ext cx="51789" cy="51789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3B9C11BA-4FA1-4517-ABCB-5284043D3400}"/>
                </a:ext>
              </a:extLst>
            </p:cNvPr>
            <p:cNvGrpSpPr/>
            <p:nvPr/>
          </p:nvGrpSpPr>
          <p:grpSpPr>
            <a:xfrm>
              <a:off x="378590" y="507133"/>
              <a:ext cx="391256" cy="666048"/>
              <a:chOff x="970370" y="4769079"/>
              <a:chExt cx="832604" cy="1417369"/>
            </a:xfrm>
          </p:grpSpPr>
          <p:sp>
            <p:nvSpPr>
              <p:cNvPr id="57" name="椭圆 56">
                <a:extLst>
                  <a:ext uri="{FF2B5EF4-FFF2-40B4-BE49-F238E27FC236}">
                    <a16:creationId xmlns:a16="http://schemas.microsoft.com/office/drawing/2014/main" id="{249C569B-701E-425F-93C4-C72666E775DC}"/>
                  </a:ext>
                </a:extLst>
              </p:cNvPr>
              <p:cNvSpPr/>
              <p:nvPr/>
            </p:nvSpPr>
            <p:spPr>
              <a:xfrm>
                <a:off x="990026" y="5405720"/>
                <a:ext cx="780728" cy="780728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8" name="矩形: 圆角 57">
                <a:extLst>
                  <a:ext uri="{FF2B5EF4-FFF2-40B4-BE49-F238E27FC236}">
                    <a16:creationId xmlns:a16="http://schemas.microsoft.com/office/drawing/2014/main" id="{6846667F-C4AB-40E4-9C37-908D6D365DD8}"/>
                  </a:ext>
                </a:extLst>
              </p:cNvPr>
              <p:cNvSpPr/>
              <p:nvPr/>
            </p:nvSpPr>
            <p:spPr>
              <a:xfrm>
                <a:off x="970370" y="5716508"/>
                <a:ext cx="832604" cy="163778"/>
              </a:xfrm>
              <a:prstGeom prst="round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59" name="直接连接符 58">
                <a:extLst>
                  <a:ext uri="{FF2B5EF4-FFF2-40B4-BE49-F238E27FC236}">
                    <a16:creationId xmlns:a16="http://schemas.microsoft.com/office/drawing/2014/main" id="{6CE066C6-16AD-4742-9CFA-BA53A15CCDC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0370" y="5737452"/>
                <a:ext cx="832604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id="{5BC8926A-136D-4100-8413-D49F2A51162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70370" y="5856253"/>
                <a:ext cx="832604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1" name="组合 60">
                <a:extLst>
                  <a:ext uri="{FF2B5EF4-FFF2-40B4-BE49-F238E27FC236}">
                    <a16:creationId xmlns:a16="http://schemas.microsoft.com/office/drawing/2014/main" id="{E460C7E7-4AC3-4AF0-8D3A-B515598789F0}"/>
                  </a:ext>
                </a:extLst>
              </p:cNvPr>
              <p:cNvGrpSpPr/>
              <p:nvPr/>
            </p:nvGrpSpPr>
            <p:grpSpPr>
              <a:xfrm>
                <a:off x="1289987" y="4769079"/>
                <a:ext cx="192250" cy="652018"/>
                <a:chOff x="392900" y="4843541"/>
                <a:chExt cx="192250" cy="652018"/>
              </a:xfrm>
            </p:grpSpPr>
            <p:sp>
              <p:nvSpPr>
                <p:cNvPr id="62" name="任意多边形: 形状 61">
                  <a:extLst>
                    <a:ext uri="{FF2B5EF4-FFF2-40B4-BE49-F238E27FC236}">
                      <a16:creationId xmlns:a16="http://schemas.microsoft.com/office/drawing/2014/main" id="{A8F06B75-5091-4E93-A031-F2B102734EA1}"/>
                    </a:ext>
                  </a:extLst>
                </p:cNvPr>
                <p:cNvSpPr/>
                <p:nvPr/>
              </p:nvSpPr>
              <p:spPr>
                <a:xfrm>
                  <a:off x="392900" y="4843541"/>
                  <a:ext cx="192250" cy="652018"/>
                </a:xfrm>
                <a:custGeom>
                  <a:avLst/>
                  <a:gdLst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44760 w 617060"/>
                    <a:gd name="connsiteY3" fmla="*/ 1675334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44760 w 617060"/>
                    <a:gd name="connsiteY3" fmla="*/ 1675334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28774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28774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75496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22942 h 2126139"/>
                    <a:gd name="connsiteX1" fmla="*/ 0 w 617060"/>
                    <a:gd name="connsiteY1" fmla="*/ 2126139 h 2126139"/>
                    <a:gd name="connsiteX2" fmla="*/ 38366 w 617060"/>
                    <a:gd name="connsiteY2" fmla="*/ 2081379 h 2126139"/>
                    <a:gd name="connsiteX3" fmla="*/ 35168 w 617060"/>
                    <a:gd name="connsiteY3" fmla="*/ 1672137 h 2126139"/>
                    <a:gd name="connsiteX4" fmla="*/ 83127 w 617060"/>
                    <a:gd name="connsiteY4" fmla="*/ 655426 h 2126139"/>
                    <a:gd name="connsiteX5" fmla="*/ 134282 w 617060"/>
                    <a:gd name="connsiteY5" fmla="*/ 649032 h 2126139"/>
                    <a:gd name="connsiteX6" fmla="*/ 172649 w 617060"/>
                    <a:gd name="connsiteY6" fmla="*/ 3197 h 2126139"/>
                    <a:gd name="connsiteX7" fmla="*/ 441214 w 617060"/>
                    <a:gd name="connsiteY7" fmla="*/ 0 h 2126139"/>
                    <a:gd name="connsiteX8" fmla="*/ 489172 w 617060"/>
                    <a:gd name="connsiteY8" fmla="*/ 642637 h 2126139"/>
                    <a:gd name="connsiteX9" fmla="*/ 533932 w 617060"/>
                    <a:gd name="connsiteY9" fmla="*/ 645835 h 2126139"/>
                    <a:gd name="connsiteX10" fmla="*/ 581890 w 617060"/>
                    <a:gd name="connsiteY10" fmla="*/ 1681728 h 2126139"/>
                    <a:gd name="connsiteX11" fmla="*/ 578693 w 617060"/>
                    <a:gd name="connsiteY11" fmla="*/ 2084576 h 2126139"/>
                    <a:gd name="connsiteX12" fmla="*/ 617060 w 617060"/>
                    <a:gd name="connsiteY12" fmla="*/ 2122942 h 2126139"/>
                    <a:gd name="connsiteX0" fmla="*/ 617060 w 617060"/>
                    <a:gd name="connsiteY0" fmla="*/ 2119745 h 2122942"/>
                    <a:gd name="connsiteX1" fmla="*/ 0 w 617060"/>
                    <a:gd name="connsiteY1" fmla="*/ 2122942 h 2122942"/>
                    <a:gd name="connsiteX2" fmla="*/ 38366 w 617060"/>
                    <a:gd name="connsiteY2" fmla="*/ 2078182 h 2122942"/>
                    <a:gd name="connsiteX3" fmla="*/ 35168 w 617060"/>
                    <a:gd name="connsiteY3" fmla="*/ 1668940 h 2122942"/>
                    <a:gd name="connsiteX4" fmla="*/ 83127 w 617060"/>
                    <a:gd name="connsiteY4" fmla="*/ 652229 h 2122942"/>
                    <a:gd name="connsiteX5" fmla="*/ 134282 w 617060"/>
                    <a:gd name="connsiteY5" fmla="*/ 645835 h 2122942"/>
                    <a:gd name="connsiteX6" fmla="*/ 172649 w 617060"/>
                    <a:gd name="connsiteY6" fmla="*/ 0 h 2122942"/>
                    <a:gd name="connsiteX7" fmla="*/ 441214 w 617060"/>
                    <a:gd name="connsiteY7" fmla="*/ 6395 h 2122942"/>
                    <a:gd name="connsiteX8" fmla="*/ 489172 w 617060"/>
                    <a:gd name="connsiteY8" fmla="*/ 639440 h 2122942"/>
                    <a:gd name="connsiteX9" fmla="*/ 533932 w 617060"/>
                    <a:gd name="connsiteY9" fmla="*/ 642638 h 2122942"/>
                    <a:gd name="connsiteX10" fmla="*/ 581890 w 617060"/>
                    <a:gd name="connsiteY10" fmla="*/ 1678531 h 2122942"/>
                    <a:gd name="connsiteX11" fmla="*/ 578693 w 617060"/>
                    <a:gd name="connsiteY11" fmla="*/ 2081379 h 2122942"/>
                    <a:gd name="connsiteX12" fmla="*/ 617060 w 617060"/>
                    <a:gd name="connsiteY12" fmla="*/ 2119745 h 2122942"/>
                    <a:gd name="connsiteX0" fmla="*/ 617060 w 617060"/>
                    <a:gd name="connsiteY0" fmla="*/ 2113350 h 2116547"/>
                    <a:gd name="connsiteX1" fmla="*/ 0 w 617060"/>
                    <a:gd name="connsiteY1" fmla="*/ 2116547 h 2116547"/>
                    <a:gd name="connsiteX2" fmla="*/ 38366 w 617060"/>
                    <a:gd name="connsiteY2" fmla="*/ 2071787 h 2116547"/>
                    <a:gd name="connsiteX3" fmla="*/ 35168 w 617060"/>
                    <a:gd name="connsiteY3" fmla="*/ 1662545 h 2116547"/>
                    <a:gd name="connsiteX4" fmla="*/ 83127 w 617060"/>
                    <a:gd name="connsiteY4" fmla="*/ 645834 h 2116547"/>
                    <a:gd name="connsiteX5" fmla="*/ 134282 w 617060"/>
                    <a:gd name="connsiteY5" fmla="*/ 639440 h 2116547"/>
                    <a:gd name="connsiteX6" fmla="*/ 172649 w 617060"/>
                    <a:gd name="connsiteY6" fmla="*/ 6394 h 2116547"/>
                    <a:gd name="connsiteX7" fmla="*/ 441214 w 617060"/>
                    <a:gd name="connsiteY7" fmla="*/ 0 h 2116547"/>
                    <a:gd name="connsiteX8" fmla="*/ 489172 w 617060"/>
                    <a:gd name="connsiteY8" fmla="*/ 633045 h 2116547"/>
                    <a:gd name="connsiteX9" fmla="*/ 533932 w 617060"/>
                    <a:gd name="connsiteY9" fmla="*/ 636243 h 2116547"/>
                    <a:gd name="connsiteX10" fmla="*/ 581890 w 617060"/>
                    <a:gd name="connsiteY10" fmla="*/ 1672136 h 2116547"/>
                    <a:gd name="connsiteX11" fmla="*/ 578693 w 617060"/>
                    <a:gd name="connsiteY11" fmla="*/ 2074984 h 2116547"/>
                    <a:gd name="connsiteX12" fmla="*/ 617060 w 617060"/>
                    <a:gd name="connsiteY12" fmla="*/ 2113350 h 2116547"/>
                    <a:gd name="connsiteX0" fmla="*/ 617060 w 617060"/>
                    <a:gd name="connsiteY0" fmla="*/ 2113350 h 2116547"/>
                    <a:gd name="connsiteX1" fmla="*/ 0 w 617060"/>
                    <a:gd name="connsiteY1" fmla="*/ 2116547 h 2116547"/>
                    <a:gd name="connsiteX2" fmla="*/ 38366 w 617060"/>
                    <a:gd name="connsiteY2" fmla="*/ 2071787 h 2116547"/>
                    <a:gd name="connsiteX3" fmla="*/ 35168 w 617060"/>
                    <a:gd name="connsiteY3" fmla="*/ 1662545 h 2116547"/>
                    <a:gd name="connsiteX4" fmla="*/ 83127 w 617060"/>
                    <a:gd name="connsiteY4" fmla="*/ 645834 h 2116547"/>
                    <a:gd name="connsiteX5" fmla="*/ 134282 w 617060"/>
                    <a:gd name="connsiteY5" fmla="*/ 639440 h 2116547"/>
                    <a:gd name="connsiteX6" fmla="*/ 172649 w 617060"/>
                    <a:gd name="connsiteY6" fmla="*/ 0 h 2116547"/>
                    <a:gd name="connsiteX7" fmla="*/ 441214 w 617060"/>
                    <a:gd name="connsiteY7" fmla="*/ 0 h 2116547"/>
                    <a:gd name="connsiteX8" fmla="*/ 489172 w 617060"/>
                    <a:gd name="connsiteY8" fmla="*/ 633045 h 2116547"/>
                    <a:gd name="connsiteX9" fmla="*/ 533932 w 617060"/>
                    <a:gd name="connsiteY9" fmla="*/ 636243 h 2116547"/>
                    <a:gd name="connsiteX10" fmla="*/ 581890 w 617060"/>
                    <a:gd name="connsiteY10" fmla="*/ 1672136 h 2116547"/>
                    <a:gd name="connsiteX11" fmla="*/ 578693 w 617060"/>
                    <a:gd name="connsiteY11" fmla="*/ 2074984 h 2116547"/>
                    <a:gd name="connsiteX12" fmla="*/ 617060 w 617060"/>
                    <a:gd name="connsiteY12" fmla="*/ 2113350 h 2116547"/>
                    <a:gd name="connsiteX0" fmla="*/ 627965 w 627965"/>
                    <a:gd name="connsiteY0" fmla="*/ 2129711 h 2129711"/>
                    <a:gd name="connsiteX1" fmla="*/ 0 w 627965"/>
                    <a:gd name="connsiteY1" fmla="*/ 2116547 h 2129711"/>
                    <a:gd name="connsiteX2" fmla="*/ 38366 w 627965"/>
                    <a:gd name="connsiteY2" fmla="*/ 2071787 h 2129711"/>
                    <a:gd name="connsiteX3" fmla="*/ 35168 w 627965"/>
                    <a:gd name="connsiteY3" fmla="*/ 1662545 h 2129711"/>
                    <a:gd name="connsiteX4" fmla="*/ 83127 w 627965"/>
                    <a:gd name="connsiteY4" fmla="*/ 645834 h 2129711"/>
                    <a:gd name="connsiteX5" fmla="*/ 134282 w 627965"/>
                    <a:gd name="connsiteY5" fmla="*/ 639440 h 2129711"/>
                    <a:gd name="connsiteX6" fmla="*/ 172649 w 627965"/>
                    <a:gd name="connsiteY6" fmla="*/ 0 h 2129711"/>
                    <a:gd name="connsiteX7" fmla="*/ 441214 w 627965"/>
                    <a:gd name="connsiteY7" fmla="*/ 0 h 2129711"/>
                    <a:gd name="connsiteX8" fmla="*/ 489172 w 627965"/>
                    <a:gd name="connsiteY8" fmla="*/ 633045 h 2129711"/>
                    <a:gd name="connsiteX9" fmla="*/ 533932 w 627965"/>
                    <a:gd name="connsiteY9" fmla="*/ 636243 h 2129711"/>
                    <a:gd name="connsiteX10" fmla="*/ 581890 w 627965"/>
                    <a:gd name="connsiteY10" fmla="*/ 1672136 h 2129711"/>
                    <a:gd name="connsiteX11" fmla="*/ 578693 w 627965"/>
                    <a:gd name="connsiteY11" fmla="*/ 2074984 h 2129711"/>
                    <a:gd name="connsiteX12" fmla="*/ 627965 w 627965"/>
                    <a:gd name="connsiteY12" fmla="*/ 2129711 h 21297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27965" h="2129711">
                      <a:moveTo>
                        <a:pt x="627965" y="2129711"/>
                      </a:moveTo>
                      <a:lnTo>
                        <a:pt x="0" y="2116547"/>
                      </a:lnTo>
                      <a:lnTo>
                        <a:pt x="38366" y="2071787"/>
                      </a:lnTo>
                      <a:lnTo>
                        <a:pt x="35168" y="1662545"/>
                      </a:lnTo>
                      <a:cubicBezTo>
                        <a:pt x="27709" y="1320444"/>
                        <a:pt x="42629" y="984738"/>
                        <a:pt x="83127" y="645834"/>
                      </a:cubicBezTo>
                      <a:lnTo>
                        <a:pt x="134282" y="639440"/>
                      </a:lnTo>
                      <a:cubicBezTo>
                        <a:pt x="137479" y="420964"/>
                        <a:pt x="159860" y="215278"/>
                        <a:pt x="172649" y="0"/>
                      </a:cubicBezTo>
                      <a:lnTo>
                        <a:pt x="441214" y="0"/>
                      </a:lnTo>
                      <a:cubicBezTo>
                        <a:pt x="457200" y="214212"/>
                        <a:pt x="482778" y="422031"/>
                        <a:pt x="489172" y="633045"/>
                      </a:cubicBezTo>
                      <a:lnTo>
                        <a:pt x="533932" y="636243"/>
                      </a:lnTo>
                      <a:cubicBezTo>
                        <a:pt x="569102" y="984738"/>
                        <a:pt x="585088" y="1320444"/>
                        <a:pt x="581890" y="1672136"/>
                      </a:cubicBezTo>
                      <a:cubicBezTo>
                        <a:pt x="582956" y="1806419"/>
                        <a:pt x="577627" y="1940701"/>
                        <a:pt x="578693" y="2074984"/>
                      </a:cubicBezTo>
                      <a:lnTo>
                        <a:pt x="627965" y="212971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63" name="任意多边形: 形状 62">
                  <a:extLst>
                    <a:ext uri="{FF2B5EF4-FFF2-40B4-BE49-F238E27FC236}">
                      <a16:creationId xmlns:a16="http://schemas.microsoft.com/office/drawing/2014/main" id="{7ABF9FB1-17A2-41D4-8CD4-5682506F52EB}"/>
                    </a:ext>
                  </a:extLst>
                </p:cNvPr>
                <p:cNvSpPr/>
                <p:nvPr/>
              </p:nvSpPr>
              <p:spPr>
                <a:xfrm>
                  <a:off x="452630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64" name="任意多边形: 形状 63">
                  <a:extLst>
                    <a:ext uri="{FF2B5EF4-FFF2-40B4-BE49-F238E27FC236}">
                      <a16:creationId xmlns:a16="http://schemas.microsoft.com/office/drawing/2014/main" id="{B8637AA7-71E5-457D-8DD7-B10C235485B3}"/>
                    </a:ext>
                  </a:extLst>
                </p:cNvPr>
                <p:cNvSpPr/>
                <p:nvPr/>
              </p:nvSpPr>
              <p:spPr>
                <a:xfrm>
                  <a:off x="476376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65" name="任意多边形: 形状 64">
                  <a:extLst>
                    <a:ext uri="{FF2B5EF4-FFF2-40B4-BE49-F238E27FC236}">
                      <a16:creationId xmlns:a16="http://schemas.microsoft.com/office/drawing/2014/main" id="{D14B1A44-108A-4A29-80EC-492DB19C0EE0}"/>
                    </a:ext>
                  </a:extLst>
                </p:cNvPr>
                <p:cNvSpPr/>
                <p:nvPr/>
              </p:nvSpPr>
              <p:spPr>
                <a:xfrm>
                  <a:off x="501615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66" name="任意多边形: 形状 65">
                  <a:extLst>
                    <a:ext uri="{FF2B5EF4-FFF2-40B4-BE49-F238E27FC236}">
                      <a16:creationId xmlns:a16="http://schemas.microsoft.com/office/drawing/2014/main" id="{18BD3140-DBDB-4962-BA52-58644C1CA99A}"/>
                    </a:ext>
                  </a:extLst>
                </p:cNvPr>
                <p:cNvSpPr/>
                <p:nvPr/>
              </p:nvSpPr>
              <p:spPr>
                <a:xfrm>
                  <a:off x="430229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67" name="任意多边形: 形状 66">
                  <a:extLst>
                    <a:ext uri="{FF2B5EF4-FFF2-40B4-BE49-F238E27FC236}">
                      <a16:creationId xmlns:a16="http://schemas.microsoft.com/office/drawing/2014/main" id="{FB39E9BC-715A-4FF1-AA18-34F22E867F73}"/>
                    </a:ext>
                  </a:extLst>
                </p:cNvPr>
                <p:cNvSpPr/>
                <p:nvPr/>
              </p:nvSpPr>
              <p:spPr>
                <a:xfrm rot="152526">
                  <a:off x="409402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68" name="任意多边形: 形状 67">
                  <a:extLst>
                    <a:ext uri="{FF2B5EF4-FFF2-40B4-BE49-F238E27FC236}">
                      <a16:creationId xmlns:a16="http://schemas.microsoft.com/office/drawing/2014/main" id="{F6EEF272-D5C2-44CA-8B47-D7D83AA138FD}"/>
                    </a:ext>
                  </a:extLst>
                </p:cNvPr>
                <p:cNvSpPr/>
                <p:nvPr/>
              </p:nvSpPr>
              <p:spPr>
                <a:xfrm>
                  <a:off x="523114" y="5114961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69" name="任意多边形: 形状 68">
                  <a:extLst>
                    <a:ext uri="{FF2B5EF4-FFF2-40B4-BE49-F238E27FC236}">
                      <a16:creationId xmlns:a16="http://schemas.microsoft.com/office/drawing/2014/main" id="{D33F5259-7742-4597-AD41-48C35515D090}"/>
                    </a:ext>
                  </a:extLst>
                </p:cNvPr>
                <p:cNvSpPr/>
                <p:nvPr/>
              </p:nvSpPr>
              <p:spPr>
                <a:xfrm rot="21421934">
                  <a:off x="542086" y="5114212"/>
                  <a:ext cx="19567" cy="151584"/>
                </a:xfrm>
                <a:custGeom>
                  <a:avLst/>
                  <a:gdLst>
                    <a:gd name="connsiteX0" fmla="*/ 58420 w 58420"/>
                    <a:gd name="connsiteY0" fmla="*/ 147320 h 147320"/>
                    <a:gd name="connsiteX1" fmla="*/ 0 w 58420"/>
                    <a:gd name="connsiteY1" fmla="*/ 147320 h 147320"/>
                    <a:gd name="connsiteX2" fmla="*/ 7620 w 58420"/>
                    <a:gd name="connsiteY2" fmla="*/ 0 h 147320"/>
                    <a:gd name="connsiteX3" fmla="*/ 55880 w 58420"/>
                    <a:gd name="connsiteY3" fmla="*/ 0 h 147320"/>
                    <a:gd name="connsiteX4" fmla="*/ 58420 w 58420"/>
                    <a:gd name="connsiteY4" fmla="*/ 147320 h 147320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58420"/>
                    <a:gd name="connsiteY0" fmla="*/ 487163 h 487163"/>
                    <a:gd name="connsiteX1" fmla="*/ 0 w 58420"/>
                    <a:gd name="connsiteY1" fmla="*/ 487163 h 487163"/>
                    <a:gd name="connsiteX2" fmla="*/ 7620 w 58420"/>
                    <a:gd name="connsiteY2" fmla="*/ 339843 h 487163"/>
                    <a:gd name="connsiteX3" fmla="*/ 55880 w 58420"/>
                    <a:gd name="connsiteY3" fmla="*/ 0 h 487163"/>
                    <a:gd name="connsiteX4" fmla="*/ 58420 w 58420"/>
                    <a:gd name="connsiteY4" fmla="*/ 487163 h 487163"/>
                    <a:gd name="connsiteX0" fmla="*/ 58420 w 60887"/>
                    <a:gd name="connsiteY0" fmla="*/ 332434 h 332434"/>
                    <a:gd name="connsiteX1" fmla="*/ 0 w 60887"/>
                    <a:gd name="connsiteY1" fmla="*/ 332434 h 332434"/>
                    <a:gd name="connsiteX2" fmla="*/ 7620 w 60887"/>
                    <a:gd name="connsiteY2" fmla="*/ 185114 h 332434"/>
                    <a:gd name="connsiteX3" fmla="*/ 60770 w 60887"/>
                    <a:gd name="connsiteY3" fmla="*/ 92208 h 332434"/>
                    <a:gd name="connsiteX4" fmla="*/ 58420 w 60887"/>
                    <a:gd name="connsiteY4" fmla="*/ 332434 h 332434"/>
                    <a:gd name="connsiteX0" fmla="*/ 58420 w 66946"/>
                    <a:gd name="connsiteY0" fmla="*/ 332434 h 332434"/>
                    <a:gd name="connsiteX1" fmla="*/ 0 w 66946"/>
                    <a:gd name="connsiteY1" fmla="*/ 332434 h 332434"/>
                    <a:gd name="connsiteX2" fmla="*/ 7620 w 66946"/>
                    <a:gd name="connsiteY2" fmla="*/ 185114 h 332434"/>
                    <a:gd name="connsiteX3" fmla="*/ 60770 w 66946"/>
                    <a:gd name="connsiteY3" fmla="*/ 92208 h 332434"/>
                    <a:gd name="connsiteX4" fmla="*/ 58420 w 66946"/>
                    <a:gd name="connsiteY4" fmla="*/ 332434 h 332434"/>
                    <a:gd name="connsiteX0" fmla="*/ 58420 w 66946"/>
                    <a:gd name="connsiteY0" fmla="*/ 463910 h 463910"/>
                    <a:gd name="connsiteX1" fmla="*/ 0 w 66946"/>
                    <a:gd name="connsiteY1" fmla="*/ 463910 h 463910"/>
                    <a:gd name="connsiteX2" fmla="*/ 7620 w 66946"/>
                    <a:gd name="connsiteY2" fmla="*/ 316590 h 463910"/>
                    <a:gd name="connsiteX3" fmla="*/ 60770 w 66946"/>
                    <a:gd name="connsiteY3" fmla="*/ 223684 h 463910"/>
                    <a:gd name="connsiteX4" fmla="*/ 58420 w 66946"/>
                    <a:gd name="connsiteY4" fmla="*/ 463910 h 463910"/>
                    <a:gd name="connsiteX0" fmla="*/ 58420 w 62704"/>
                    <a:gd name="connsiteY0" fmla="*/ 463910 h 463910"/>
                    <a:gd name="connsiteX1" fmla="*/ 0 w 62704"/>
                    <a:gd name="connsiteY1" fmla="*/ 463910 h 463910"/>
                    <a:gd name="connsiteX2" fmla="*/ 7620 w 62704"/>
                    <a:gd name="connsiteY2" fmla="*/ 316590 h 463910"/>
                    <a:gd name="connsiteX3" fmla="*/ 60770 w 62704"/>
                    <a:gd name="connsiteY3" fmla="*/ 223684 h 463910"/>
                    <a:gd name="connsiteX4" fmla="*/ 58420 w 62704"/>
                    <a:gd name="connsiteY4" fmla="*/ 463910 h 463910"/>
                    <a:gd name="connsiteX0" fmla="*/ 58420 w 62704"/>
                    <a:gd name="connsiteY0" fmla="*/ 506164 h 506164"/>
                    <a:gd name="connsiteX1" fmla="*/ 0 w 62704"/>
                    <a:gd name="connsiteY1" fmla="*/ 506164 h 506164"/>
                    <a:gd name="connsiteX2" fmla="*/ 7620 w 62704"/>
                    <a:gd name="connsiteY2" fmla="*/ 275717 h 506164"/>
                    <a:gd name="connsiteX3" fmla="*/ 60770 w 62704"/>
                    <a:gd name="connsiteY3" fmla="*/ 265938 h 506164"/>
                    <a:gd name="connsiteX4" fmla="*/ 58420 w 62704"/>
                    <a:gd name="connsiteY4" fmla="*/ 506164 h 506164"/>
                    <a:gd name="connsiteX0" fmla="*/ 58420 w 62704"/>
                    <a:gd name="connsiteY0" fmla="*/ 465470 h 465470"/>
                    <a:gd name="connsiteX1" fmla="*/ 0 w 62704"/>
                    <a:gd name="connsiteY1" fmla="*/ 465470 h 465470"/>
                    <a:gd name="connsiteX2" fmla="*/ 7620 w 62704"/>
                    <a:gd name="connsiteY2" fmla="*/ 235023 h 465470"/>
                    <a:gd name="connsiteX3" fmla="*/ 60770 w 62704"/>
                    <a:gd name="connsiteY3" fmla="*/ 225244 h 465470"/>
                    <a:gd name="connsiteX4" fmla="*/ 58420 w 62704"/>
                    <a:gd name="connsiteY4" fmla="*/ 465470 h 465470"/>
                    <a:gd name="connsiteX0" fmla="*/ 58420 w 62704"/>
                    <a:gd name="connsiteY0" fmla="*/ 465470 h 485029"/>
                    <a:gd name="connsiteX1" fmla="*/ 0 w 62704"/>
                    <a:gd name="connsiteY1" fmla="*/ 465470 h 485029"/>
                    <a:gd name="connsiteX2" fmla="*/ 7620 w 62704"/>
                    <a:gd name="connsiteY2" fmla="*/ 235023 h 485029"/>
                    <a:gd name="connsiteX3" fmla="*/ 60770 w 62704"/>
                    <a:gd name="connsiteY3" fmla="*/ 225244 h 485029"/>
                    <a:gd name="connsiteX4" fmla="*/ 58420 w 62704"/>
                    <a:gd name="connsiteY4" fmla="*/ 465470 h 48502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58420 w 62704"/>
                    <a:gd name="connsiteY0" fmla="*/ 465470 h 496669"/>
                    <a:gd name="connsiteX1" fmla="*/ 0 w 62704"/>
                    <a:gd name="connsiteY1" fmla="*/ 465470 h 496669"/>
                    <a:gd name="connsiteX2" fmla="*/ 7620 w 62704"/>
                    <a:gd name="connsiteY2" fmla="*/ 235023 h 496669"/>
                    <a:gd name="connsiteX3" fmla="*/ 60770 w 62704"/>
                    <a:gd name="connsiteY3" fmla="*/ 225244 h 496669"/>
                    <a:gd name="connsiteX4" fmla="*/ 58420 w 62704"/>
                    <a:gd name="connsiteY4" fmla="*/ 465470 h 496669"/>
                    <a:gd name="connsiteX0" fmla="*/ 63310 w 63912"/>
                    <a:gd name="connsiteY0" fmla="*/ 467914 h 497971"/>
                    <a:gd name="connsiteX1" fmla="*/ 0 w 63912"/>
                    <a:gd name="connsiteY1" fmla="*/ 465470 h 497971"/>
                    <a:gd name="connsiteX2" fmla="*/ 7620 w 63912"/>
                    <a:gd name="connsiteY2" fmla="*/ 235023 h 497971"/>
                    <a:gd name="connsiteX3" fmla="*/ 60770 w 63912"/>
                    <a:gd name="connsiteY3" fmla="*/ 225244 h 497971"/>
                    <a:gd name="connsiteX4" fmla="*/ 63310 w 63912"/>
                    <a:gd name="connsiteY4" fmla="*/ 467914 h 497971"/>
                    <a:gd name="connsiteX0" fmla="*/ 63310 w 63912"/>
                    <a:gd name="connsiteY0" fmla="*/ 467914 h 495121"/>
                    <a:gd name="connsiteX1" fmla="*/ 0 w 63912"/>
                    <a:gd name="connsiteY1" fmla="*/ 465470 h 495121"/>
                    <a:gd name="connsiteX2" fmla="*/ 7620 w 63912"/>
                    <a:gd name="connsiteY2" fmla="*/ 235023 h 495121"/>
                    <a:gd name="connsiteX3" fmla="*/ 60770 w 63912"/>
                    <a:gd name="connsiteY3" fmla="*/ 225244 h 495121"/>
                    <a:gd name="connsiteX4" fmla="*/ 63310 w 63912"/>
                    <a:gd name="connsiteY4" fmla="*/ 467914 h 4951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3912" h="495121">
                      <a:moveTo>
                        <a:pt x="63310" y="467914"/>
                      </a:moveTo>
                      <a:cubicBezTo>
                        <a:pt x="60952" y="504587"/>
                        <a:pt x="-87" y="504589"/>
                        <a:pt x="0" y="465470"/>
                      </a:cubicBezTo>
                      <a:lnTo>
                        <a:pt x="7620" y="235023"/>
                      </a:lnTo>
                      <a:cubicBezTo>
                        <a:pt x="16372" y="-78741"/>
                        <a:pt x="61797" y="-74667"/>
                        <a:pt x="60770" y="225244"/>
                      </a:cubicBezTo>
                      <a:cubicBezTo>
                        <a:pt x="66507" y="370359"/>
                        <a:pt x="62463" y="410341"/>
                        <a:pt x="63310" y="467914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chemeClr val="tx1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70" name="任意多边形: 形状 69">
                  <a:extLst>
                    <a:ext uri="{FF2B5EF4-FFF2-40B4-BE49-F238E27FC236}">
                      <a16:creationId xmlns:a16="http://schemas.microsoft.com/office/drawing/2014/main" id="{C1363B8B-0473-4B6D-9D69-17ADB62A4C28}"/>
                    </a:ext>
                  </a:extLst>
                </p:cNvPr>
                <p:cNvSpPr/>
                <p:nvPr/>
              </p:nvSpPr>
              <p:spPr>
                <a:xfrm>
                  <a:off x="405745" y="5476565"/>
                  <a:ext cx="162619" cy="0"/>
                </a:xfrm>
                <a:custGeom>
                  <a:avLst/>
                  <a:gdLst>
                    <a:gd name="connsiteX0" fmla="*/ 162619 w 162619"/>
                    <a:gd name="connsiteY0" fmla="*/ 0 h 0"/>
                    <a:gd name="connsiteX1" fmla="*/ 0 w 162619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2619">
                      <a:moveTo>
                        <a:pt x="162619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1" name="任意多边形: 形状 70">
                  <a:extLst>
                    <a:ext uri="{FF2B5EF4-FFF2-40B4-BE49-F238E27FC236}">
                      <a16:creationId xmlns:a16="http://schemas.microsoft.com/office/drawing/2014/main" id="{45A68DEF-4173-4B76-9DE8-AAD1533C18B5}"/>
                    </a:ext>
                  </a:extLst>
                </p:cNvPr>
                <p:cNvSpPr/>
                <p:nvPr/>
              </p:nvSpPr>
              <p:spPr>
                <a:xfrm>
                  <a:off x="434352" y="5037565"/>
                  <a:ext cx="108020" cy="0"/>
                </a:xfrm>
                <a:custGeom>
                  <a:avLst/>
                  <a:gdLst>
                    <a:gd name="connsiteX0" fmla="*/ 108020 w 108020"/>
                    <a:gd name="connsiteY0" fmla="*/ 0 h 0"/>
                    <a:gd name="connsiteX1" fmla="*/ 0 w 108020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08020">
                      <a:moveTo>
                        <a:pt x="10802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2" name="任意多边形: 形状 71">
                  <a:extLst>
                    <a:ext uri="{FF2B5EF4-FFF2-40B4-BE49-F238E27FC236}">
                      <a16:creationId xmlns:a16="http://schemas.microsoft.com/office/drawing/2014/main" id="{AF27755E-1147-4135-B683-F1A6AA6ED28A}"/>
                    </a:ext>
                  </a:extLst>
                </p:cNvPr>
                <p:cNvSpPr/>
                <p:nvPr/>
              </p:nvSpPr>
              <p:spPr>
                <a:xfrm>
                  <a:off x="403999" y="5347985"/>
                  <a:ext cx="163810" cy="2445"/>
                </a:xfrm>
                <a:custGeom>
                  <a:avLst/>
                  <a:gdLst>
                    <a:gd name="connsiteX0" fmla="*/ 163810 w 163810"/>
                    <a:gd name="connsiteY0" fmla="*/ 2445 h 2445"/>
                    <a:gd name="connsiteX1" fmla="*/ 0 w 163810"/>
                    <a:gd name="connsiteY1" fmla="*/ 0 h 24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63810" h="2445">
                      <a:moveTo>
                        <a:pt x="163810" y="2445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73" name="椭圆 72">
                  <a:extLst>
                    <a:ext uri="{FF2B5EF4-FFF2-40B4-BE49-F238E27FC236}">
                      <a16:creationId xmlns:a16="http://schemas.microsoft.com/office/drawing/2014/main" id="{C5B3D101-53D6-4861-8175-1EA8ADC7F3F1}"/>
                    </a:ext>
                  </a:extLst>
                </p:cNvPr>
                <p:cNvSpPr/>
                <p:nvPr/>
              </p:nvSpPr>
              <p:spPr>
                <a:xfrm>
                  <a:off x="462230" y="5387011"/>
                  <a:ext cx="51789" cy="51789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89" name="组合 88">
              <a:extLst>
                <a:ext uri="{FF2B5EF4-FFF2-40B4-BE49-F238E27FC236}">
                  <a16:creationId xmlns:a16="http://schemas.microsoft.com/office/drawing/2014/main" id="{17863258-B41C-484B-9E25-DB3D9CBBB3EB}"/>
                </a:ext>
              </a:extLst>
            </p:cNvPr>
            <p:cNvGrpSpPr/>
            <p:nvPr/>
          </p:nvGrpSpPr>
          <p:grpSpPr>
            <a:xfrm>
              <a:off x="9649636" y="5666757"/>
              <a:ext cx="1007725" cy="861713"/>
              <a:chOff x="8309176" y="1515776"/>
              <a:chExt cx="3911368" cy="3344641"/>
            </a:xfrm>
            <a:noFill/>
          </p:grpSpPr>
          <p:sp>
            <p:nvSpPr>
              <p:cNvPr id="90" name="任意多边形: 形状 89">
                <a:extLst>
                  <a:ext uri="{FF2B5EF4-FFF2-40B4-BE49-F238E27FC236}">
                    <a16:creationId xmlns:a16="http://schemas.microsoft.com/office/drawing/2014/main" id="{8869F8C4-90EF-488C-91D2-D1EED8819661}"/>
                  </a:ext>
                </a:extLst>
              </p:cNvPr>
              <p:cNvSpPr/>
              <p:nvPr/>
            </p:nvSpPr>
            <p:spPr>
              <a:xfrm>
                <a:off x="8309176" y="3434190"/>
                <a:ext cx="3911368" cy="1426227"/>
              </a:xfrm>
              <a:custGeom>
                <a:avLst/>
                <a:gdLst>
                  <a:gd name="connsiteX0" fmla="*/ 211494 w 2289110"/>
                  <a:gd name="connsiteY0" fmla="*/ 18661 h 839755"/>
                  <a:gd name="connsiteX1" fmla="*/ 0 w 2289110"/>
                  <a:gd name="connsiteY1" fmla="*/ 771330 h 839755"/>
                  <a:gd name="connsiteX2" fmla="*/ 31102 w 2289110"/>
                  <a:gd name="connsiteY2" fmla="*/ 839755 h 839755"/>
                  <a:gd name="connsiteX3" fmla="*/ 2270449 w 2289110"/>
                  <a:gd name="connsiteY3" fmla="*/ 839755 h 839755"/>
                  <a:gd name="connsiteX4" fmla="*/ 2289110 w 2289110"/>
                  <a:gd name="connsiteY4" fmla="*/ 758890 h 839755"/>
                  <a:gd name="connsiteX5" fmla="*/ 2071396 w 2289110"/>
                  <a:gd name="connsiteY5" fmla="*/ 37322 h 839755"/>
                  <a:gd name="connsiteX6" fmla="*/ 1990530 w 2289110"/>
                  <a:gd name="connsiteY6" fmla="*/ 0 h 839755"/>
                  <a:gd name="connsiteX7" fmla="*/ 211494 w 2289110"/>
                  <a:gd name="connsiteY7" fmla="*/ 18661 h 839755"/>
                  <a:gd name="connsiteX0" fmla="*/ 211494 w 2289110"/>
                  <a:gd name="connsiteY0" fmla="*/ 18661 h 839755"/>
                  <a:gd name="connsiteX1" fmla="*/ 0 w 2289110"/>
                  <a:gd name="connsiteY1" fmla="*/ 771330 h 839755"/>
                  <a:gd name="connsiteX2" fmla="*/ 31102 w 2289110"/>
                  <a:gd name="connsiteY2" fmla="*/ 839755 h 839755"/>
                  <a:gd name="connsiteX3" fmla="*/ 2270449 w 2289110"/>
                  <a:gd name="connsiteY3" fmla="*/ 839755 h 839755"/>
                  <a:gd name="connsiteX4" fmla="*/ 2289110 w 2289110"/>
                  <a:gd name="connsiteY4" fmla="*/ 758890 h 839755"/>
                  <a:gd name="connsiteX5" fmla="*/ 2071396 w 2289110"/>
                  <a:gd name="connsiteY5" fmla="*/ 37322 h 839755"/>
                  <a:gd name="connsiteX6" fmla="*/ 1990530 w 2289110"/>
                  <a:gd name="connsiteY6" fmla="*/ 0 h 839755"/>
                  <a:gd name="connsiteX7" fmla="*/ 211494 w 2289110"/>
                  <a:gd name="connsiteY7" fmla="*/ 18661 h 839755"/>
                  <a:gd name="connsiteX0" fmla="*/ 211494 w 2289110"/>
                  <a:gd name="connsiteY0" fmla="*/ 18661 h 839755"/>
                  <a:gd name="connsiteX1" fmla="*/ 0 w 2289110"/>
                  <a:gd name="connsiteY1" fmla="*/ 771330 h 839755"/>
                  <a:gd name="connsiteX2" fmla="*/ 31102 w 2289110"/>
                  <a:gd name="connsiteY2" fmla="*/ 839755 h 839755"/>
                  <a:gd name="connsiteX3" fmla="*/ 2270449 w 2289110"/>
                  <a:gd name="connsiteY3" fmla="*/ 839755 h 839755"/>
                  <a:gd name="connsiteX4" fmla="*/ 2289110 w 2289110"/>
                  <a:gd name="connsiteY4" fmla="*/ 758890 h 839755"/>
                  <a:gd name="connsiteX5" fmla="*/ 2071396 w 2289110"/>
                  <a:gd name="connsiteY5" fmla="*/ 37322 h 839755"/>
                  <a:gd name="connsiteX6" fmla="*/ 1990530 w 2289110"/>
                  <a:gd name="connsiteY6" fmla="*/ 0 h 839755"/>
                  <a:gd name="connsiteX7" fmla="*/ 211494 w 2289110"/>
                  <a:gd name="connsiteY7" fmla="*/ 18661 h 839755"/>
                  <a:gd name="connsiteX0" fmla="*/ 211494 w 2289110"/>
                  <a:gd name="connsiteY0" fmla="*/ 21007 h 842101"/>
                  <a:gd name="connsiteX1" fmla="*/ 0 w 2289110"/>
                  <a:gd name="connsiteY1" fmla="*/ 773676 h 842101"/>
                  <a:gd name="connsiteX2" fmla="*/ 31102 w 2289110"/>
                  <a:gd name="connsiteY2" fmla="*/ 842101 h 842101"/>
                  <a:gd name="connsiteX3" fmla="*/ 2270449 w 2289110"/>
                  <a:gd name="connsiteY3" fmla="*/ 842101 h 842101"/>
                  <a:gd name="connsiteX4" fmla="*/ 2289110 w 2289110"/>
                  <a:gd name="connsiteY4" fmla="*/ 761236 h 842101"/>
                  <a:gd name="connsiteX5" fmla="*/ 2071396 w 2289110"/>
                  <a:gd name="connsiteY5" fmla="*/ 39668 h 842101"/>
                  <a:gd name="connsiteX6" fmla="*/ 1990530 w 2289110"/>
                  <a:gd name="connsiteY6" fmla="*/ 2346 h 842101"/>
                  <a:gd name="connsiteX7" fmla="*/ 211494 w 2289110"/>
                  <a:gd name="connsiteY7" fmla="*/ 21007 h 842101"/>
                  <a:gd name="connsiteX0" fmla="*/ 297464 w 2289110"/>
                  <a:gd name="connsiteY0" fmla="*/ 17099 h 842101"/>
                  <a:gd name="connsiteX1" fmla="*/ 0 w 2289110"/>
                  <a:gd name="connsiteY1" fmla="*/ 773676 h 842101"/>
                  <a:gd name="connsiteX2" fmla="*/ 31102 w 2289110"/>
                  <a:gd name="connsiteY2" fmla="*/ 842101 h 842101"/>
                  <a:gd name="connsiteX3" fmla="*/ 2270449 w 2289110"/>
                  <a:gd name="connsiteY3" fmla="*/ 842101 h 842101"/>
                  <a:gd name="connsiteX4" fmla="*/ 2289110 w 2289110"/>
                  <a:gd name="connsiteY4" fmla="*/ 761236 h 842101"/>
                  <a:gd name="connsiteX5" fmla="*/ 2071396 w 2289110"/>
                  <a:gd name="connsiteY5" fmla="*/ 39668 h 842101"/>
                  <a:gd name="connsiteX6" fmla="*/ 1990530 w 2289110"/>
                  <a:gd name="connsiteY6" fmla="*/ 2346 h 842101"/>
                  <a:gd name="connsiteX7" fmla="*/ 297464 w 2289110"/>
                  <a:gd name="connsiteY7" fmla="*/ 17099 h 842101"/>
                  <a:gd name="connsiteX0" fmla="*/ 297464 w 2289110"/>
                  <a:gd name="connsiteY0" fmla="*/ 17099 h 842101"/>
                  <a:gd name="connsiteX1" fmla="*/ 261018 w 2289110"/>
                  <a:gd name="connsiteY1" fmla="*/ 102829 h 842101"/>
                  <a:gd name="connsiteX2" fmla="*/ 0 w 2289110"/>
                  <a:gd name="connsiteY2" fmla="*/ 773676 h 842101"/>
                  <a:gd name="connsiteX3" fmla="*/ 31102 w 2289110"/>
                  <a:gd name="connsiteY3" fmla="*/ 842101 h 842101"/>
                  <a:gd name="connsiteX4" fmla="*/ 2270449 w 2289110"/>
                  <a:gd name="connsiteY4" fmla="*/ 842101 h 842101"/>
                  <a:gd name="connsiteX5" fmla="*/ 2289110 w 2289110"/>
                  <a:gd name="connsiteY5" fmla="*/ 761236 h 842101"/>
                  <a:gd name="connsiteX6" fmla="*/ 2071396 w 2289110"/>
                  <a:gd name="connsiteY6" fmla="*/ 39668 h 842101"/>
                  <a:gd name="connsiteX7" fmla="*/ 1990530 w 2289110"/>
                  <a:gd name="connsiteY7" fmla="*/ 2346 h 842101"/>
                  <a:gd name="connsiteX8" fmla="*/ 297464 w 2289110"/>
                  <a:gd name="connsiteY8" fmla="*/ 17099 h 842101"/>
                  <a:gd name="connsiteX0" fmla="*/ 297464 w 2289110"/>
                  <a:gd name="connsiteY0" fmla="*/ 17099 h 842101"/>
                  <a:gd name="connsiteX1" fmla="*/ 186772 w 2289110"/>
                  <a:gd name="connsiteY1" fmla="*/ 87198 h 842101"/>
                  <a:gd name="connsiteX2" fmla="*/ 0 w 2289110"/>
                  <a:gd name="connsiteY2" fmla="*/ 773676 h 842101"/>
                  <a:gd name="connsiteX3" fmla="*/ 31102 w 2289110"/>
                  <a:gd name="connsiteY3" fmla="*/ 842101 h 842101"/>
                  <a:gd name="connsiteX4" fmla="*/ 2270449 w 2289110"/>
                  <a:gd name="connsiteY4" fmla="*/ 842101 h 842101"/>
                  <a:gd name="connsiteX5" fmla="*/ 2289110 w 2289110"/>
                  <a:gd name="connsiteY5" fmla="*/ 761236 h 842101"/>
                  <a:gd name="connsiteX6" fmla="*/ 2071396 w 2289110"/>
                  <a:gd name="connsiteY6" fmla="*/ 39668 h 842101"/>
                  <a:gd name="connsiteX7" fmla="*/ 1990530 w 2289110"/>
                  <a:gd name="connsiteY7" fmla="*/ 2346 h 842101"/>
                  <a:gd name="connsiteX8" fmla="*/ 297464 w 2289110"/>
                  <a:gd name="connsiteY8" fmla="*/ 17099 h 842101"/>
                  <a:gd name="connsiteX0" fmla="*/ 297464 w 2289110"/>
                  <a:gd name="connsiteY0" fmla="*/ 17099 h 842101"/>
                  <a:gd name="connsiteX1" fmla="*/ 186772 w 2289110"/>
                  <a:gd name="connsiteY1" fmla="*/ 87198 h 842101"/>
                  <a:gd name="connsiteX2" fmla="*/ 0 w 2289110"/>
                  <a:gd name="connsiteY2" fmla="*/ 773676 h 842101"/>
                  <a:gd name="connsiteX3" fmla="*/ 31102 w 2289110"/>
                  <a:gd name="connsiteY3" fmla="*/ 842101 h 842101"/>
                  <a:gd name="connsiteX4" fmla="*/ 2270449 w 2289110"/>
                  <a:gd name="connsiteY4" fmla="*/ 842101 h 842101"/>
                  <a:gd name="connsiteX5" fmla="*/ 2289110 w 2289110"/>
                  <a:gd name="connsiteY5" fmla="*/ 761236 h 842101"/>
                  <a:gd name="connsiteX6" fmla="*/ 2071396 w 2289110"/>
                  <a:gd name="connsiteY6" fmla="*/ 39668 h 842101"/>
                  <a:gd name="connsiteX7" fmla="*/ 1990530 w 2289110"/>
                  <a:gd name="connsiteY7" fmla="*/ 2346 h 842101"/>
                  <a:gd name="connsiteX8" fmla="*/ 297464 w 2289110"/>
                  <a:gd name="connsiteY8" fmla="*/ 17099 h 842101"/>
                  <a:gd name="connsiteX0" fmla="*/ 297464 w 2289110"/>
                  <a:gd name="connsiteY0" fmla="*/ 17099 h 842101"/>
                  <a:gd name="connsiteX1" fmla="*/ 186772 w 2289110"/>
                  <a:gd name="connsiteY1" fmla="*/ 87198 h 842101"/>
                  <a:gd name="connsiteX2" fmla="*/ 0 w 2289110"/>
                  <a:gd name="connsiteY2" fmla="*/ 773676 h 842101"/>
                  <a:gd name="connsiteX3" fmla="*/ 31102 w 2289110"/>
                  <a:gd name="connsiteY3" fmla="*/ 842101 h 842101"/>
                  <a:gd name="connsiteX4" fmla="*/ 2270449 w 2289110"/>
                  <a:gd name="connsiteY4" fmla="*/ 842101 h 842101"/>
                  <a:gd name="connsiteX5" fmla="*/ 2289110 w 2289110"/>
                  <a:gd name="connsiteY5" fmla="*/ 761236 h 842101"/>
                  <a:gd name="connsiteX6" fmla="*/ 2071396 w 2289110"/>
                  <a:gd name="connsiteY6" fmla="*/ 39668 h 842101"/>
                  <a:gd name="connsiteX7" fmla="*/ 1990530 w 2289110"/>
                  <a:gd name="connsiteY7" fmla="*/ 2346 h 842101"/>
                  <a:gd name="connsiteX8" fmla="*/ 297464 w 2289110"/>
                  <a:gd name="connsiteY8" fmla="*/ 17099 h 842101"/>
                  <a:gd name="connsiteX0" fmla="*/ 297464 w 2289110"/>
                  <a:gd name="connsiteY0" fmla="*/ 17099 h 842101"/>
                  <a:gd name="connsiteX1" fmla="*/ 194587 w 2289110"/>
                  <a:gd name="connsiteY1" fmla="*/ 75475 h 842101"/>
                  <a:gd name="connsiteX2" fmla="*/ 0 w 2289110"/>
                  <a:gd name="connsiteY2" fmla="*/ 773676 h 842101"/>
                  <a:gd name="connsiteX3" fmla="*/ 31102 w 2289110"/>
                  <a:gd name="connsiteY3" fmla="*/ 842101 h 842101"/>
                  <a:gd name="connsiteX4" fmla="*/ 2270449 w 2289110"/>
                  <a:gd name="connsiteY4" fmla="*/ 842101 h 842101"/>
                  <a:gd name="connsiteX5" fmla="*/ 2289110 w 2289110"/>
                  <a:gd name="connsiteY5" fmla="*/ 761236 h 842101"/>
                  <a:gd name="connsiteX6" fmla="*/ 2071396 w 2289110"/>
                  <a:gd name="connsiteY6" fmla="*/ 39668 h 842101"/>
                  <a:gd name="connsiteX7" fmla="*/ 1990530 w 2289110"/>
                  <a:gd name="connsiteY7" fmla="*/ 2346 h 842101"/>
                  <a:gd name="connsiteX8" fmla="*/ 297464 w 2289110"/>
                  <a:gd name="connsiteY8" fmla="*/ 17099 h 842101"/>
                  <a:gd name="connsiteX0" fmla="*/ 297464 w 2289110"/>
                  <a:gd name="connsiteY0" fmla="*/ 17099 h 842101"/>
                  <a:gd name="connsiteX1" fmla="*/ 194587 w 2289110"/>
                  <a:gd name="connsiteY1" fmla="*/ 75475 h 842101"/>
                  <a:gd name="connsiteX2" fmla="*/ 0 w 2289110"/>
                  <a:gd name="connsiteY2" fmla="*/ 773676 h 842101"/>
                  <a:gd name="connsiteX3" fmla="*/ 31102 w 2289110"/>
                  <a:gd name="connsiteY3" fmla="*/ 842101 h 842101"/>
                  <a:gd name="connsiteX4" fmla="*/ 2270449 w 2289110"/>
                  <a:gd name="connsiteY4" fmla="*/ 842101 h 842101"/>
                  <a:gd name="connsiteX5" fmla="*/ 2289110 w 2289110"/>
                  <a:gd name="connsiteY5" fmla="*/ 761236 h 842101"/>
                  <a:gd name="connsiteX6" fmla="*/ 2071396 w 2289110"/>
                  <a:gd name="connsiteY6" fmla="*/ 39668 h 842101"/>
                  <a:gd name="connsiteX7" fmla="*/ 1990530 w 2289110"/>
                  <a:gd name="connsiteY7" fmla="*/ 2346 h 842101"/>
                  <a:gd name="connsiteX8" fmla="*/ 297464 w 2289110"/>
                  <a:gd name="connsiteY8" fmla="*/ 17099 h 842101"/>
                  <a:gd name="connsiteX0" fmla="*/ 317003 w 2308649"/>
                  <a:gd name="connsiteY0" fmla="*/ 17099 h 842101"/>
                  <a:gd name="connsiteX1" fmla="*/ 214126 w 2308649"/>
                  <a:gd name="connsiteY1" fmla="*/ 75475 h 842101"/>
                  <a:gd name="connsiteX2" fmla="*/ 0 w 2308649"/>
                  <a:gd name="connsiteY2" fmla="*/ 777583 h 842101"/>
                  <a:gd name="connsiteX3" fmla="*/ 50641 w 2308649"/>
                  <a:gd name="connsiteY3" fmla="*/ 842101 h 842101"/>
                  <a:gd name="connsiteX4" fmla="*/ 2289988 w 2308649"/>
                  <a:gd name="connsiteY4" fmla="*/ 842101 h 842101"/>
                  <a:gd name="connsiteX5" fmla="*/ 2308649 w 2308649"/>
                  <a:gd name="connsiteY5" fmla="*/ 761236 h 842101"/>
                  <a:gd name="connsiteX6" fmla="*/ 2090935 w 2308649"/>
                  <a:gd name="connsiteY6" fmla="*/ 39668 h 842101"/>
                  <a:gd name="connsiteX7" fmla="*/ 2010069 w 2308649"/>
                  <a:gd name="connsiteY7" fmla="*/ 2346 h 842101"/>
                  <a:gd name="connsiteX8" fmla="*/ 317003 w 2308649"/>
                  <a:gd name="connsiteY8" fmla="*/ 17099 h 842101"/>
                  <a:gd name="connsiteX0" fmla="*/ 317718 w 2309364"/>
                  <a:gd name="connsiteY0" fmla="*/ 17099 h 842101"/>
                  <a:gd name="connsiteX1" fmla="*/ 214841 w 2309364"/>
                  <a:gd name="connsiteY1" fmla="*/ 75475 h 842101"/>
                  <a:gd name="connsiteX2" fmla="*/ 715 w 2309364"/>
                  <a:gd name="connsiteY2" fmla="*/ 777583 h 842101"/>
                  <a:gd name="connsiteX3" fmla="*/ 51356 w 2309364"/>
                  <a:gd name="connsiteY3" fmla="*/ 842101 h 842101"/>
                  <a:gd name="connsiteX4" fmla="*/ 2290703 w 2309364"/>
                  <a:gd name="connsiteY4" fmla="*/ 842101 h 842101"/>
                  <a:gd name="connsiteX5" fmla="*/ 2309364 w 2309364"/>
                  <a:gd name="connsiteY5" fmla="*/ 761236 h 842101"/>
                  <a:gd name="connsiteX6" fmla="*/ 2091650 w 2309364"/>
                  <a:gd name="connsiteY6" fmla="*/ 39668 h 842101"/>
                  <a:gd name="connsiteX7" fmla="*/ 2010784 w 2309364"/>
                  <a:gd name="connsiteY7" fmla="*/ 2346 h 842101"/>
                  <a:gd name="connsiteX8" fmla="*/ 317718 w 2309364"/>
                  <a:gd name="connsiteY8" fmla="*/ 17099 h 842101"/>
                  <a:gd name="connsiteX0" fmla="*/ 318740 w 2310386"/>
                  <a:gd name="connsiteY0" fmla="*/ 17099 h 842101"/>
                  <a:gd name="connsiteX1" fmla="*/ 215863 w 2310386"/>
                  <a:gd name="connsiteY1" fmla="*/ 75475 h 842101"/>
                  <a:gd name="connsiteX2" fmla="*/ 1737 w 2310386"/>
                  <a:gd name="connsiteY2" fmla="*/ 777583 h 842101"/>
                  <a:gd name="connsiteX3" fmla="*/ 25024 w 2310386"/>
                  <a:gd name="connsiteY3" fmla="*/ 842101 h 842101"/>
                  <a:gd name="connsiteX4" fmla="*/ 2291725 w 2310386"/>
                  <a:gd name="connsiteY4" fmla="*/ 842101 h 842101"/>
                  <a:gd name="connsiteX5" fmla="*/ 2310386 w 2310386"/>
                  <a:gd name="connsiteY5" fmla="*/ 761236 h 842101"/>
                  <a:gd name="connsiteX6" fmla="*/ 2092672 w 2310386"/>
                  <a:gd name="connsiteY6" fmla="*/ 39668 h 842101"/>
                  <a:gd name="connsiteX7" fmla="*/ 2011806 w 2310386"/>
                  <a:gd name="connsiteY7" fmla="*/ 2346 h 842101"/>
                  <a:gd name="connsiteX8" fmla="*/ 318740 w 2310386"/>
                  <a:gd name="connsiteY8" fmla="*/ 17099 h 842101"/>
                  <a:gd name="connsiteX0" fmla="*/ 323292 w 2314938"/>
                  <a:gd name="connsiteY0" fmla="*/ 17099 h 842101"/>
                  <a:gd name="connsiteX1" fmla="*/ 220415 w 2314938"/>
                  <a:gd name="connsiteY1" fmla="*/ 75475 h 842101"/>
                  <a:gd name="connsiteX2" fmla="*/ 6289 w 2314938"/>
                  <a:gd name="connsiteY2" fmla="*/ 777583 h 842101"/>
                  <a:gd name="connsiteX3" fmla="*/ 29576 w 2314938"/>
                  <a:gd name="connsiteY3" fmla="*/ 842101 h 842101"/>
                  <a:gd name="connsiteX4" fmla="*/ 2296277 w 2314938"/>
                  <a:gd name="connsiteY4" fmla="*/ 842101 h 842101"/>
                  <a:gd name="connsiteX5" fmla="*/ 2314938 w 2314938"/>
                  <a:gd name="connsiteY5" fmla="*/ 761236 h 842101"/>
                  <a:gd name="connsiteX6" fmla="*/ 2097224 w 2314938"/>
                  <a:gd name="connsiteY6" fmla="*/ 39668 h 842101"/>
                  <a:gd name="connsiteX7" fmla="*/ 2016358 w 2314938"/>
                  <a:gd name="connsiteY7" fmla="*/ 2346 h 842101"/>
                  <a:gd name="connsiteX8" fmla="*/ 323292 w 2314938"/>
                  <a:gd name="connsiteY8" fmla="*/ 17099 h 842101"/>
                  <a:gd name="connsiteX0" fmla="*/ 323292 w 2318708"/>
                  <a:gd name="connsiteY0" fmla="*/ 17099 h 842101"/>
                  <a:gd name="connsiteX1" fmla="*/ 220415 w 2318708"/>
                  <a:gd name="connsiteY1" fmla="*/ 75475 h 842101"/>
                  <a:gd name="connsiteX2" fmla="*/ 6289 w 2318708"/>
                  <a:gd name="connsiteY2" fmla="*/ 777583 h 842101"/>
                  <a:gd name="connsiteX3" fmla="*/ 29576 w 2318708"/>
                  <a:gd name="connsiteY3" fmla="*/ 842101 h 842101"/>
                  <a:gd name="connsiteX4" fmla="*/ 2296277 w 2318708"/>
                  <a:gd name="connsiteY4" fmla="*/ 842101 h 842101"/>
                  <a:gd name="connsiteX5" fmla="*/ 2314938 w 2318708"/>
                  <a:gd name="connsiteY5" fmla="*/ 761236 h 842101"/>
                  <a:gd name="connsiteX6" fmla="*/ 2097224 w 2318708"/>
                  <a:gd name="connsiteY6" fmla="*/ 39668 h 842101"/>
                  <a:gd name="connsiteX7" fmla="*/ 2016358 w 2318708"/>
                  <a:gd name="connsiteY7" fmla="*/ 2346 h 842101"/>
                  <a:gd name="connsiteX8" fmla="*/ 323292 w 2318708"/>
                  <a:gd name="connsiteY8" fmla="*/ 17099 h 842101"/>
                  <a:gd name="connsiteX0" fmla="*/ 323292 w 2324986"/>
                  <a:gd name="connsiteY0" fmla="*/ 17099 h 842101"/>
                  <a:gd name="connsiteX1" fmla="*/ 220415 w 2324986"/>
                  <a:gd name="connsiteY1" fmla="*/ 75475 h 842101"/>
                  <a:gd name="connsiteX2" fmla="*/ 6289 w 2324986"/>
                  <a:gd name="connsiteY2" fmla="*/ 777583 h 842101"/>
                  <a:gd name="connsiteX3" fmla="*/ 29576 w 2324986"/>
                  <a:gd name="connsiteY3" fmla="*/ 842101 h 842101"/>
                  <a:gd name="connsiteX4" fmla="*/ 2296277 w 2324986"/>
                  <a:gd name="connsiteY4" fmla="*/ 842101 h 842101"/>
                  <a:gd name="connsiteX5" fmla="*/ 2314938 w 2324986"/>
                  <a:gd name="connsiteY5" fmla="*/ 761236 h 842101"/>
                  <a:gd name="connsiteX6" fmla="*/ 2097224 w 2324986"/>
                  <a:gd name="connsiteY6" fmla="*/ 39668 h 842101"/>
                  <a:gd name="connsiteX7" fmla="*/ 2016358 w 2324986"/>
                  <a:gd name="connsiteY7" fmla="*/ 2346 h 842101"/>
                  <a:gd name="connsiteX8" fmla="*/ 323292 w 2324986"/>
                  <a:gd name="connsiteY8" fmla="*/ 17099 h 842101"/>
                  <a:gd name="connsiteX0" fmla="*/ 318373 w 2320067"/>
                  <a:gd name="connsiteY0" fmla="*/ 17099 h 842101"/>
                  <a:gd name="connsiteX1" fmla="*/ 215496 w 2320067"/>
                  <a:gd name="connsiteY1" fmla="*/ 75475 h 842101"/>
                  <a:gd name="connsiteX2" fmla="*/ 1370 w 2320067"/>
                  <a:gd name="connsiteY2" fmla="*/ 777583 h 842101"/>
                  <a:gd name="connsiteX3" fmla="*/ 52199 w 2320067"/>
                  <a:gd name="connsiteY3" fmla="*/ 842101 h 842101"/>
                  <a:gd name="connsiteX4" fmla="*/ 2291358 w 2320067"/>
                  <a:gd name="connsiteY4" fmla="*/ 842101 h 842101"/>
                  <a:gd name="connsiteX5" fmla="*/ 2310019 w 2320067"/>
                  <a:gd name="connsiteY5" fmla="*/ 761236 h 842101"/>
                  <a:gd name="connsiteX6" fmla="*/ 2092305 w 2320067"/>
                  <a:gd name="connsiteY6" fmla="*/ 39668 h 842101"/>
                  <a:gd name="connsiteX7" fmla="*/ 2011439 w 2320067"/>
                  <a:gd name="connsiteY7" fmla="*/ 2346 h 842101"/>
                  <a:gd name="connsiteX8" fmla="*/ 318373 w 2320067"/>
                  <a:gd name="connsiteY8" fmla="*/ 17099 h 842101"/>
                  <a:gd name="connsiteX0" fmla="*/ 318914 w 2320608"/>
                  <a:gd name="connsiteY0" fmla="*/ 17099 h 842101"/>
                  <a:gd name="connsiteX1" fmla="*/ 216037 w 2320608"/>
                  <a:gd name="connsiteY1" fmla="*/ 75475 h 842101"/>
                  <a:gd name="connsiteX2" fmla="*/ 1911 w 2320608"/>
                  <a:gd name="connsiteY2" fmla="*/ 777583 h 842101"/>
                  <a:gd name="connsiteX3" fmla="*/ 52740 w 2320608"/>
                  <a:gd name="connsiteY3" fmla="*/ 842101 h 842101"/>
                  <a:gd name="connsiteX4" fmla="*/ 2291899 w 2320608"/>
                  <a:gd name="connsiteY4" fmla="*/ 842101 h 842101"/>
                  <a:gd name="connsiteX5" fmla="*/ 2310560 w 2320608"/>
                  <a:gd name="connsiteY5" fmla="*/ 761236 h 842101"/>
                  <a:gd name="connsiteX6" fmla="*/ 2092846 w 2320608"/>
                  <a:gd name="connsiteY6" fmla="*/ 39668 h 842101"/>
                  <a:gd name="connsiteX7" fmla="*/ 2011980 w 2320608"/>
                  <a:gd name="connsiteY7" fmla="*/ 2346 h 842101"/>
                  <a:gd name="connsiteX8" fmla="*/ 318914 w 2320608"/>
                  <a:gd name="connsiteY8" fmla="*/ 17099 h 842101"/>
                  <a:gd name="connsiteX0" fmla="*/ 318914 w 2315956"/>
                  <a:gd name="connsiteY0" fmla="*/ 17099 h 844482"/>
                  <a:gd name="connsiteX1" fmla="*/ 216037 w 2315956"/>
                  <a:gd name="connsiteY1" fmla="*/ 75475 h 844482"/>
                  <a:gd name="connsiteX2" fmla="*/ 1911 w 2315956"/>
                  <a:gd name="connsiteY2" fmla="*/ 777583 h 844482"/>
                  <a:gd name="connsiteX3" fmla="*/ 52740 w 2315956"/>
                  <a:gd name="connsiteY3" fmla="*/ 842101 h 844482"/>
                  <a:gd name="connsiteX4" fmla="*/ 2275230 w 2315956"/>
                  <a:gd name="connsiteY4" fmla="*/ 844482 h 844482"/>
                  <a:gd name="connsiteX5" fmla="*/ 2310560 w 2315956"/>
                  <a:gd name="connsiteY5" fmla="*/ 761236 h 844482"/>
                  <a:gd name="connsiteX6" fmla="*/ 2092846 w 2315956"/>
                  <a:gd name="connsiteY6" fmla="*/ 39668 h 844482"/>
                  <a:gd name="connsiteX7" fmla="*/ 2011980 w 2315956"/>
                  <a:gd name="connsiteY7" fmla="*/ 2346 h 844482"/>
                  <a:gd name="connsiteX8" fmla="*/ 318914 w 2315956"/>
                  <a:gd name="connsiteY8" fmla="*/ 17099 h 844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315956" h="844482">
                    <a:moveTo>
                      <a:pt x="318914" y="17099"/>
                    </a:moveTo>
                    <a:cubicBezTo>
                      <a:pt x="246848" y="20927"/>
                      <a:pt x="237303" y="1309"/>
                      <a:pt x="216037" y="75475"/>
                    </a:cubicBezTo>
                    <a:lnTo>
                      <a:pt x="1911" y="777583"/>
                    </a:lnTo>
                    <a:cubicBezTo>
                      <a:pt x="-4655" y="818627"/>
                      <a:pt x="4151" y="840580"/>
                      <a:pt x="52740" y="842101"/>
                    </a:cubicBezTo>
                    <a:lnTo>
                      <a:pt x="2275230" y="844482"/>
                    </a:lnTo>
                    <a:cubicBezTo>
                      <a:pt x="2312711" y="837065"/>
                      <a:pt x="2323878" y="788191"/>
                      <a:pt x="2310560" y="761236"/>
                    </a:cubicBezTo>
                    <a:lnTo>
                      <a:pt x="2092846" y="39668"/>
                    </a:lnTo>
                    <a:cubicBezTo>
                      <a:pt x="2081522" y="-7943"/>
                      <a:pt x="2066288" y="-843"/>
                      <a:pt x="2011980" y="2346"/>
                    </a:cubicBezTo>
                    <a:lnTo>
                      <a:pt x="318914" y="17099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1" name="任意多边形: 形状 90">
                <a:extLst>
                  <a:ext uri="{FF2B5EF4-FFF2-40B4-BE49-F238E27FC236}">
                    <a16:creationId xmlns:a16="http://schemas.microsoft.com/office/drawing/2014/main" id="{17D9396D-C20B-4690-BCF6-5F57DCE0AA24}"/>
                  </a:ext>
                </a:extLst>
              </p:cNvPr>
              <p:cNvSpPr/>
              <p:nvPr/>
            </p:nvSpPr>
            <p:spPr>
              <a:xfrm>
                <a:off x="8622628" y="3540707"/>
                <a:ext cx="3298922" cy="641912"/>
              </a:xfrm>
              <a:custGeom>
                <a:avLst/>
                <a:gdLst>
                  <a:gd name="connsiteX0" fmla="*/ 101906 w 1952739"/>
                  <a:gd name="connsiteY0" fmla="*/ 24788 h 374573"/>
                  <a:gd name="connsiteX1" fmla="*/ 0 w 1952739"/>
                  <a:gd name="connsiteY1" fmla="*/ 347031 h 374573"/>
                  <a:gd name="connsiteX2" fmla="*/ 27542 w 1952739"/>
                  <a:gd name="connsiteY2" fmla="*/ 371819 h 374573"/>
                  <a:gd name="connsiteX3" fmla="*/ 1916935 w 1952739"/>
                  <a:gd name="connsiteY3" fmla="*/ 374573 h 374573"/>
                  <a:gd name="connsiteX4" fmla="*/ 1952739 w 1952739"/>
                  <a:gd name="connsiteY4" fmla="*/ 344277 h 374573"/>
                  <a:gd name="connsiteX5" fmla="*/ 1859096 w 1952739"/>
                  <a:gd name="connsiteY5" fmla="*/ 27542 h 374573"/>
                  <a:gd name="connsiteX6" fmla="*/ 1776470 w 1952739"/>
                  <a:gd name="connsiteY6" fmla="*/ 2754 h 374573"/>
                  <a:gd name="connsiteX7" fmla="*/ 145973 w 1952739"/>
                  <a:gd name="connsiteY7" fmla="*/ 0 h 374573"/>
                  <a:gd name="connsiteX8" fmla="*/ 101906 w 1952739"/>
                  <a:gd name="connsiteY8" fmla="*/ 24788 h 374573"/>
                  <a:gd name="connsiteX0" fmla="*/ 101906 w 1953235"/>
                  <a:gd name="connsiteY0" fmla="*/ 24788 h 374573"/>
                  <a:gd name="connsiteX1" fmla="*/ 0 w 1953235"/>
                  <a:gd name="connsiteY1" fmla="*/ 347031 h 374573"/>
                  <a:gd name="connsiteX2" fmla="*/ 27542 w 1953235"/>
                  <a:gd name="connsiteY2" fmla="*/ 371819 h 374573"/>
                  <a:gd name="connsiteX3" fmla="*/ 1916935 w 1953235"/>
                  <a:gd name="connsiteY3" fmla="*/ 374573 h 374573"/>
                  <a:gd name="connsiteX4" fmla="*/ 1952739 w 1953235"/>
                  <a:gd name="connsiteY4" fmla="*/ 344277 h 374573"/>
                  <a:gd name="connsiteX5" fmla="*/ 1859096 w 1953235"/>
                  <a:gd name="connsiteY5" fmla="*/ 27542 h 374573"/>
                  <a:gd name="connsiteX6" fmla="*/ 1776470 w 1953235"/>
                  <a:gd name="connsiteY6" fmla="*/ 2754 h 374573"/>
                  <a:gd name="connsiteX7" fmla="*/ 145973 w 1953235"/>
                  <a:gd name="connsiteY7" fmla="*/ 0 h 374573"/>
                  <a:gd name="connsiteX8" fmla="*/ 101906 w 1953235"/>
                  <a:gd name="connsiteY8" fmla="*/ 24788 h 374573"/>
                  <a:gd name="connsiteX0" fmla="*/ 101906 w 1953695"/>
                  <a:gd name="connsiteY0" fmla="*/ 24788 h 374573"/>
                  <a:gd name="connsiteX1" fmla="*/ 0 w 1953695"/>
                  <a:gd name="connsiteY1" fmla="*/ 347031 h 374573"/>
                  <a:gd name="connsiteX2" fmla="*/ 27542 w 1953695"/>
                  <a:gd name="connsiteY2" fmla="*/ 371819 h 374573"/>
                  <a:gd name="connsiteX3" fmla="*/ 1916935 w 1953695"/>
                  <a:gd name="connsiteY3" fmla="*/ 374573 h 374573"/>
                  <a:gd name="connsiteX4" fmla="*/ 1952739 w 1953695"/>
                  <a:gd name="connsiteY4" fmla="*/ 344277 h 374573"/>
                  <a:gd name="connsiteX5" fmla="*/ 1859096 w 1953695"/>
                  <a:gd name="connsiteY5" fmla="*/ 27542 h 374573"/>
                  <a:gd name="connsiteX6" fmla="*/ 1776470 w 1953695"/>
                  <a:gd name="connsiteY6" fmla="*/ 2754 h 374573"/>
                  <a:gd name="connsiteX7" fmla="*/ 145973 w 1953695"/>
                  <a:gd name="connsiteY7" fmla="*/ 0 h 374573"/>
                  <a:gd name="connsiteX8" fmla="*/ 101906 w 1953695"/>
                  <a:gd name="connsiteY8" fmla="*/ 24788 h 374573"/>
                  <a:gd name="connsiteX0" fmla="*/ 101906 w 1953695"/>
                  <a:gd name="connsiteY0" fmla="*/ 24788 h 377328"/>
                  <a:gd name="connsiteX1" fmla="*/ 0 w 1953695"/>
                  <a:gd name="connsiteY1" fmla="*/ 347031 h 377328"/>
                  <a:gd name="connsiteX2" fmla="*/ 22034 w 1953695"/>
                  <a:gd name="connsiteY2" fmla="*/ 377328 h 377328"/>
                  <a:gd name="connsiteX3" fmla="*/ 1916935 w 1953695"/>
                  <a:gd name="connsiteY3" fmla="*/ 374573 h 377328"/>
                  <a:gd name="connsiteX4" fmla="*/ 1952739 w 1953695"/>
                  <a:gd name="connsiteY4" fmla="*/ 344277 h 377328"/>
                  <a:gd name="connsiteX5" fmla="*/ 1859096 w 1953695"/>
                  <a:gd name="connsiteY5" fmla="*/ 27542 h 377328"/>
                  <a:gd name="connsiteX6" fmla="*/ 1776470 w 1953695"/>
                  <a:gd name="connsiteY6" fmla="*/ 2754 h 377328"/>
                  <a:gd name="connsiteX7" fmla="*/ 145973 w 1953695"/>
                  <a:gd name="connsiteY7" fmla="*/ 0 h 377328"/>
                  <a:gd name="connsiteX8" fmla="*/ 101906 w 1953695"/>
                  <a:gd name="connsiteY8" fmla="*/ 24788 h 377328"/>
                  <a:gd name="connsiteX0" fmla="*/ 99151 w 1950940"/>
                  <a:gd name="connsiteY0" fmla="*/ 24788 h 377328"/>
                  <a:gd name="connsiteX1" fmla="*/ 0 w 1950940"/>
                  <a:gd name="connsiteY1" fmla="*/ 336014 h 377328"/>
                  <a:gd name="connsiteX2" fmla="*/ 19279 w 1950940"/>
                  <a:gd name="connsiteY2" fmla="*/ 377328 h 377328"/>
                  <a:gd name="connsiteX3" fmla="*/ 1914180 w 1950940"/>
                  <a:gd name="connsiteY3" fmla="*/ 374573 h 377328"/>
                  <a:gd name="connsiteX4" fmla="*/ 1949984 w 1950940"/>
                  <a:gd name="connsiteY4" fmla="*/ 344277 h 377328"/>
                  <a:gd name="connsiteX5" fmla="*/ 1856341 w 1950940"/>
                  <a:gd name="connsiteY5" fmla="*/ 27542 h 377328"/>
                  <a:gd name="connsiteX6" fmla="*/ 1773715 w 1950940"/>
                  <a:gd name="connsiteY6" fmla="*/ 2754 h 377328"/>
                  <a:gd name="connsiteX7" fmla="*/ 143218 w 1950940"/>
                  <a:gd name="connsiteY7" fmla="*/ 0 h 377328"/>
                  <a:gd name="connsiteX8" fmla="*/ 99151 w 1950940"/>
                  <a:gd name="connsiteY8" fmla="*/ 24788 h 377328"/>
                  <a:gd name="connsiteX0" fmla="*/ 99151 w 1950940"/>
                  <a:gd name="connsiteY0" fmla="*/ 24788 h 385590"/>
                  <a:gd name="connsiteX1" fmla="*/ 0 w 1950940"/>
                  <a:gd name="connsiteY1" fmla="*/ 336014 h 385590"/>
                  <a:gd name="connsiteX2" fmla="*/ 5508 w 1950940"/>
                  <a:gd name="connsiteY2" fmla="*/ 385590 h 385590"/>
                  <a:gd name="connsiteX3" fmla="*/ 1914180 w 1950940"/>
                  <a:gd name="connsiteY3" fmla="*/ 374573 h 385590"/>
                  <a:gd name="connsiteX4" fmla="*/ 1949984 w 1950940"/>
                  <a:gd name="connsiteY4" fmla="*/ 344277 h 385590"/>
                  <a:gd name="connsiteX5" fmla="*/ 1856341 w 1950940"/>
                  <a:gd name="connsiteY5" fmla="*/ 27542 h 385590"/>
                  <a:gd name="connsiteX6" fmla="*/ 1773715 w 1950940"/>
                  <a:gd name="connsiteY6" fmla="*/ 2754 h 385590"/>
                  <a:gd name="connsiteX7" fmla="*/ 143218 w 1950940"/>
                  <a:gd name="connsiteY7" fmla="*/ 0 h 385590"/>
                  <a:gd name="connsiteX8" fmla="*/ 99151 w 1950940"/>
                  <a:gd name="connsiteY8" fmla="*/ 24788 h 385590"/>
                  <a:gd name="connsiteX0" fmla="*/ 110168 w 1961957"/>
                  <a:gd name="connsiteY0" fmla="*/ 24788 h 385590"/>
                  <a:gd name="connsiteX1" fmla="*/ 11017 w 1961957"/>
                  <a:gd name="connsiteY1" fmla="*/ 336014 h 385590"/>
                  <a:gd name="connsiteX2" fmla="*/ 0 w 1961957"/>
                  <a:gd name="connsiteY2" fmla="*/ 385590 h 385590"/>
                  <a:gd name="connsiteX3" fmla="*/ 1925197 w 1961957"/>
                  <a:gd name="connsiteY3" fmla="*/ 374573 h 385590"/>
                  <a:gd name="connsiteX4" fmla="*/ 1961001 w 1961957"/>
                  <a:gd name="connsiteY4" fmla="*/ 344277 h 385590"/>
                  <a:gd name="connsiteX5" fmla="*/ 1867358 w 1961957"/>
                  <a:gd name="connsiteY5" fmla="*/ 27542 h 385590"/>
                  <a:gd name="connsiteX6" fmla="*/ 1784732 w 1961957"/>
                  <a:gd name="connsiteY6" fmla="*/ 2754 h 385590"/>
                  <a:gd name="connsiteX7" fmla="*/ 154235 w 1961957"/>
                  <a:gd name="connsiteY7" fmla="*/ 0 h 385590"/>
                  <a:gd name="connsiteX8" fmla="*/ 110168 w 1961957"/>
                  <a:gd name="connsiteY8" fmla="*/ 24788 h 385590"/>
                  <a:gd name="connsiteX0" fmla="*/ 99151 w 1950940"/>
                  <a:gd name="connsiteY0" fmla="*/ 24788 h 380082"/>
                  <a:gd name="connsiteX1" fmla="*/ 0 w 1950940"/>
                  <a:gd name="connsiteY1" fmla="*/ 336014 h 380082"/>
                  <a:gd name="connsiteX2" fmla="*/ 33051 w 1950940"/>
                  <a:gd name="connsiteY2" fmla="*/ 380082 h 380082"/>
                  <a:gd name="connsiteX3" fmla="*/ 1914180 w 1950940"/>
                  <a:gd name="connsiteY3" fmla="*/ 374573 h 380082"/>
                  <a:gd name="connsiteX4" fmla="*/ 1949984 w 1950940"/>
                  <a:gd name="connsiteY4" fmla="*/ 344277 h 380082"/>
                  <a:gd name="connsiteX5" fmla="*/ 1856341 w 1950940"/>
                  <a:gd name="connsiteY5" fmla="*/ 27542 h 380082"/>
                  <a:gd name="connsiteX6" fmla="*/ 1773715 w 1950940"/>
                  <a:gd name="connsiteY6" fmla="*/ 2754 h 380082"/>
                  <a:gd name="connsiteX7" fmla="*/ 143218 w 1950940"/>
                  <a:gd name="connsiteY7" fmla="*/ 0 h 380082"/>
                  <a:gd name="connsiteX8" fmla="*/ 99151 w 1950940"/>
                  <a:gd name="connsiteY8" fmla="*/ 24788 h 380082"/>
                  <a:gd name="connsiteX0" fmla="*/ 99151 w 1950940"/>
                  <a:gd name="connsiteY0" fmla="*/ 24788 h 380082"/>
                  <a:gd name="connsiteX1" fmla="*/ 0 w 1950940"/>
                  <a:gd name="connsiteY1" fmla="*/ 336014 h 380082"/>
                  <a:gd name="connsiteX2" fmla="*/ 33051 w 1950940"/>
                  <a:gd name="connsiteY2" fmla="*/ 380082 h 380082"/>
                  <a:gd name="connsiteX3" fmla="*/ 1914180 w 1950940"/>
                  <a:gd name="connsiteY3" fmla="*/ 374573 h 380082"/>
                  <a:gd name="connsiteX4" fmla="*/ 1949984 w 1950940"/>
                  <a:gd name="connsiteY4" fmla="*/ 344277 h 380082"/>
                  <a:gd name="connsiteX5" fmla="*/ 1856341 w 1950940"/>
                  <a:gd name="connsiteY5" fmla="*/ 27542 h 380082"/>
                  <a:gd name="connsiteX6" fmla="*/ 1773715 w 1950940"/>
                  <a:gd name="connsiteY6" fmla="*/ 2754 h 380082"/>
                  <a:gd name="connsiteX7" fmla="*/ 143218 w 1950940"/>
                  <a:gd name="connsiteY7" fmla="*/ 0 h 380082"/>
                  <a:gd name="connsiteX8" fmla="*/ 99151 w 1950940"/>
                  <a:gd name="connsiteY8" fmla="*/ 24788 h 380082"/>
                  <a:gd name="connsiteX0" fmla="*/ 99151 w 1950940"/>
                  <a:gd name="connsiteY0" fmla="*/ 24788 h 380082"/>
                  <a:gd name="connsiteX1" fmla="*/ 0 w 1950940"/>
                  <a:gd name="connsiteY1" fmla="*/ 336014 h 380082"/>
                  <a:gd name="connsiteX2" fmla="*/ 33051 w 1950940"/>
                  <a:gd name="connsiteY2" fmla="*/ 380082 h 380082"/>
                  <a:gd name="connsiteX3" fmla="*/ 1914180 w 1950940"/>
                  <a:gd name="connsiteY3" fmla="*/ 374573 h 380082"/>
                  <a:gd name="connsiteX4" fmla="*/ 1949984 w 1950940"/>
                  <a:gd name="connsiteY4" fmla="*/ 344277 h 380082"/>
                  <a:gd name="connsiteX5" fmla="*/ 1856341 w 1950940"/>
                  <a:gd name="connsiteY5" fmla="*/ 27542 h 380082"/>
                  <a:gd name="connsiteX6" fmla="*/ 1773715 w 1950940"/>
                  <a:gd name="connsiteY6" fmla="*/ 2754 h 380082"/>
                  <a:gd name="connsiteX7" fmla="*/ 143218 w 1950940"/>
                  <a:gd name="connsiteY7" fmla="*/ 0 h 380082"/>
                  <a:gd name="connsiteX8" fmla="*/ 99151 w 1950940"/>
                  <a:gd name="connsiteY8" fmla="*/ 24788 h 380082"/>
                  <a:gd name="connsiteX0" fmla="*/ 101532 w 1953321"/>
                  <a:gd name="connsiteY0" fmla="*/ 24788 h 380082"/>
                  <a:gd name="connsiteX1" fmla="*/ 2381 w 1953321"/>
                  <a:gd name="connsiteY1" fmla="*/ 336014 h 380082"/>
                  <a:gd name="connsiteX2" fmla="*/ 35432 w 1953321"/>
                  <a:gd name="connsiteY2" fmla="*/ 380082 h 380082"/>
                  <a:gd name="connsiteX3" fmla="*/ 1916561 w 1953321"/>
                  <a:gd name="connsiteY3" fmla="*/ 374573 h 380082"/>
                  <a:gd name="connsiteX4" fmla="*/ 1952365 w 1953321"/>
                  <a:gd name="connsiteY4" fmla="*/ 344277 h 380082"/>
                  <a:gd name="connsiteX5" fmla="*/ 1858722 w 1953321"/>
                  <a:gd name="connsiteY5" fmla="*/ 27542 h 380082"/>
                  <a:gd name="connsiteX6" fmla="*/ 1776096 w 1953321"/>
                  <a:gd name="connsiteY6" fmla="*/ 2754 h 380082"/>
                  <a:gd name="connsiteX7" fmla="*/ 145599 w 1953321"/>
                  <a:gd name="connsiteY7" fmla="*/ 0 h 380082"/>
                  <a:gd name="connsiteX8" fmla="*/ 101532 w 1953321"/>
                  <a:gd name="connsiteY8" fmla="*/ 24788 h 380082"/>
                  <a:gd name="connsiteX0" fmla="*/ 101532 w 1953321"/>
                  <a:gd name="connsiteY0" fmla="*/ 24788 h 380082"/>
                  <a:gd name="connsiteX1" fmla="*/ 2381 w 1953321"/>
                  <a:gd name="connsiteY1" fmla="*/ 336014 h 380082"/>
                  <a:gd name="connsiteX2" fmla="*/ 35432 w 1953321"/>
                  <a:gd name="connsiteY2" fmla="*/ 380082 h 380082"/>
                  <a:gd name="connsiteX3" fmla="*/ 1916561 w 1953321"/>
                  <a:gd name="connsiteY3" fmla="*/ 374573 h 380082"/>
                  <a:gd name="connsiteX4" fmla="*/ 1952365 w 1953321"/>
                  <a:gd name="connsiteY4" fmla="*/ 344277 h 380082"/>
                  <a:gd name="connsiteX5" fmla="*/ 1858722 w 1953321"/>
                  <a:gd name="connsiteY5" fmla="*/ 27542 h 380082"/>
                  <a:gd name="connsiteX6" fmla="*/ 1776096 w 1953321"/>
                  <a:gd name="connsiteY6" fmla="*/ 2754 h 380082"/>
                  <a:gd name="connsiteX7" fmla="*/ 145599 w 1953321"/>
                  <a:gd name="connsiteY7" fmla="*/ 0 h 380082"/>
                  <a:gd name="connsiteX8" fmla="*/ 101532 w 1953321"/>
                  <a:gd name="connsiteY8" fmla="*/ 24788 h 380082"/>
                  <a:gd name="connsiteX0" fmla="*/ 101532 w 1953321"/>
                  <a:gd name="connsiteY0" fmla="*/ 24788 h 380082"/>
                  <a:gd name="connsiteX1" fmla="*/ 2381 w 1953321"/>
                  <a:gd name="connsiteY1" fmla="*/ 336014 h 380082"/>
                  <a:gd name="connsiteX2" fmla="*/ 35432 w 1953321"/>
                  <a:gd name="connsiteY2" fmla="*/ 380082 h 380082"/>
                  <a:gd name="connsiteX3" fmla="*/ 1916561 w 1953321"/>
                  <a:gd name="connsiteY3" fmla="*/ 374573 h 380082"/>
                  <a:gd name="connsiteX4" fmla="*/ 1952365 w 1953321"/>
                  <a:gd name="connsiteY4" fmla="*/ 344277 h 380082"/>
                  <a:gd name="connsiteX5" fmla="*/ 1858722 w 1953321"/>
                  <a:gd name="connsiteY5" fmla="*/ 27542 h 380082"/>
                  <a:gd name="connsiteX6" fmla="*/ 1776096 w 1953321"/>
                  <a:gd name="connsiteY6" fmla="*/ 2754 h 380082"/>
                  <a:gd name="connsiteX7" fmla="*/ 145599 w 1953321"/>
                  <a:gd name="connsiteY7" fmla="*/ 0 h 380082"/>
                  <a:gd name="connsiteX8" fmla="*/ 101532 w 1953321"/>
                  <a:gd name="connsiteY8" fmla="*/ 24788 h 380082"/>
                  <a:gd name="connsiteX0" fmla="*/ 101532 w 1953321"/>
                  <a:gd name="connsiteY0" fmla="*/ 24788 h 380082"/>
                  <a:gd name="connsiteX1" fmla="*/ 2381 w 1953321"/>
                  <a:gd name="connsiteY1" fmla="*/ 336014 h 380082"/>
                  <a:gd name="connsiteX2" fmla="*/ 35432 w 1953321"/>
                  <a:gd name="connsiteY2" fmla="*/ 380082 h 380082"/>
                  <a:gd name="connsiteX3" fmla="*/ 1916561 w 1953321"/>
                  <a:gd name="connsiteY3" fmla="*/ 374573 h 380082"/>
                  <a:gd name="connsiteX4" fmla="*/ 1952365 w 1953321"/>
                  <a:gd name="connsiteY4" fmla="*/ 344277 h 380082"/>
                  <a:gd name="connsiteX5" fmla="*/ 1858722 w 1953321"/>
                  <a:gd name="connsiteY5" fmla="*/ 27542 h 380082"/>
                  <a:gd name="connsiteX6" fmla="*/ 1776096 w 1953321"/>
                  <a:gd name="connsiteY6" fmla="*/ 2754 h 380082"/>
                  <a:gd name="connsiteX7" fmla="*/ 145599 w 1953321"/>
                  <a:gd name="connsiteY7" fmla="*/ 0 h 380082"/>
                  <a:gd name="connsiteX8" fmla="*/ 101532 w 1953321"/>
                  <a:gd name="connsiteY8" fmla="*/ 24788 h 380082"/>
                  <a:gd name="connsiteX0" fmla="*/ 101532 w 1953321"/>
                  <a:gd name="connsiteY0" fmla="*/ 24788 h 380082"/>
                  <a:gd name="connsiteX1" fmla="*/ 2381 w 1953321"/>
                  <a:gd name="connsiteY1" fmla="*/ 336014 h 380082"/>
                  <a:gd name="connsiteX2" fmla="*/ 35432 w 1953321"/>
                  <a:gd name="connsiteY2" fmla="*/ 380082 h 380082"/>
                  <a:gd name="connsiteX3" fmla="*/ 1916561 w 1953321"/>
                  <a:gd name="connsiteY3" fmla="*/ 374573 h 380082"/>
                  <a:gd name="connsiteX4" fmla="*/ 1952365 w 1953321"/>
                  <a:gd name="connsiteY4" fmla="*/ 344277 h 380082"/>
                  <a:gd name="connsiteX5" fmla="*/ 1858722 w 1953321"/>
                  <a:gd name="connsiteY5" fmla="*/ 27542 h 380082"/>
                  <a:gd name="connsiteX6" fmla="*/ 1776096 w 1953321"/>
                  <a:gd name="connsiteY6" fmla="*/ 2754 h 380082"/>
                  <a:gd name="connsiteX7" fmla="*/ 145599 w 1953321"/>
                  <a:gd name="connsiteY7" fmla="*/ 0 h 380082"/>
                  <a:gd name="connsiteX8" fmla="*/ 101532 w 1953321"/>
                  <a:gd name="connsiteY8" fmla="*/ 24788 h 380082"/>
                  <a:gd name="connsiteX0" fmla="*/ 101532 w 1953321"/>
                  <a:gd name="connsiteY0" fmla="*/ 24788 h 380082"/>
                  <a:gd name="connsiteX1" fmla="*/ 2381 w 1953321"/>
                  <a:gd name="connsiteY1" fmla="*/ 336014 h 380082"/>
                  <a:gd name="connsiteX2" fmla="*/ 35432 w 1953321"/>
                  <a:gd name="connsiteY2" fmla="*/ 380082 h 380082"/>
                  <a:gd name="connsiteX3" fmla="*/ 1916561 w 1953321"/>
                  <a:gd name="connsiteY3" fmla="*/ 374573 h 380082"/>
                  <a:gd name="connsiteX4" fmla="*/ 1952365 w 1953321"/>
                  <a:gd name="connsiteY4" fmla="*/ 344277 h 380082"/>
                  <a:gd name="connsiteX5" fmla="*/ 1858722 w 1953321"/>
                  <a:gd name="connsiteY5" fmla="*/ 27542 h 380082"/>
                  <a:gd name="connsiteX6" fmla="*/ 1776096 w 1953321"/>
                  <a:gd name="connsiteY6" fmla="*/ 2754 h 380082"/>
                  <a:gd name="connsiteX7" fmla="*/ 145599 w 1953321"/>
                  <a:gd name="connsiteY7" fmla="*/ 0 h 380082"/>
                  <a:gd name="connsiteX8" fmla="*/ 101532 w 1953321"/>
                  <a:gd name="connsiteY8" fmla="*/ 24788 h 3800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3321" h="380082">
                    <a:moveTo>
                      <a:pt x="101532" y="24788"/>
                    </a:moveTo>
                    <a:lnTo>
                      <a:pt x="2381" y="336014"/>
                    </a:lnTo>
                    <a:cubicBezTo>
                      <a:pt x="-5882" y="369982"/>
                      <a:pt x="7890" y="379164"/>
                      <a:pt x="35432" y="380082"/>
                    </a:cubicBezTo>
                    <a:lnTo>
                      <a:pt x="1916561" y="374573"/>
                    </a:lnTo>
                    <a:cubicBezTo>
                      <a:pt x="1945022" y="369983"/>
                      <a:pt x="1956956" y="365393"/>
                      <a:pt x="1952365" y="344277"/>
                    </a:cubicBezTo>
                    <a:lnTo>
                      <a:pt x="1858722" y="27542"/>
                    </a:lnTo>
                    <a:cubicBezTo>
                      <a:pt x="1847706" y="-5509"/>
                      <a:pt x="1831181" y="0"/>
                      <a:pt x="1776096" y="2754"/>
                    </a:cubicBezTo>
                    <a:lnTo>
                      <a:pt x="145599" y="0"/>
                    </a:lnTo>
                    <a:cubicBezTo>
                      <a:pt x="106122" y="0"/>
                      <a:pt x="113467" y="5508"/>
                      <a:pt x="101532" y="24788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2" name="任意多边形: 形状 91">
                <a:extLst>
                  <a:ext uri="{FF2B5EF4-FFF2-40B4-BE49-F238E27FC236}">
                    <a16:creationId xmlns:a16="http://schemas.microsoft.com/office/drawing/2014/main" id="{D77B7DA6-F165-4A45-B69A-A3C24B6B07C1}"/>
                  </a:ext>
                </a:extLst>
              </p:cNvPr>
              <p:cNvSpPr/>
              <p:nvPr/>
            </p:nvSpPr>
            <p:spPr>
              <a:xfrm>
                <a:off x="9775577" y="4208182"/>
                <a:ext cx="885744" cy="438960"/>
              </a:xfrm>
              <a:custGeom>
                <a:avLst/>
                <a:gdLst>
                  <a:gd name="connsiteX0" fmla="*/ 24788 w 523302"/>
                  <a:gd name="connsiteY0" fmla="*/ 24788 h 264405"/>
                  <a:gd name="connsiteX1" fmla="*/ 0 w 523302"/>
                  <a:gd name="connsiteY1" fmla="*/ 236863 h 264405"/>
                  <a:gd name="connsiteX2" fmla="*/ 35805 w 523302"/>
                  <a:gd name="connsiteY2" fmla="*/ 264405 h 264405"/>
                  <a:gd name="connsiteX3" fmla="*/ 495759 w 523302"/>
                  <a:gd name="connsiteY3" fmla="*/ 261651 h 264405"/>
                  <a:gd name="connsiteX4" fmla="*/ 523302 w 523302"/>
                  <a:gd name="connsiteY4" fmla="*/ 220338 h 264405"/>
                  <a:gd name="connsiteX5" fmla="*/ 506776 w 523302"/>
                  <a:gd name="connsiteY5" fmla="*/ 27542 h 264405"/>
                  <a:gd name="connsiteX6" fmla="*/ 459955 w 523302"/>
                  <a:gd name="connsiteY6" fmla="*/ 0 h 264405"/>
                  <a:gd name="connsiteX7" fmla="*/ 82627 w 523302"/>
                  <a:gd name="connsiteY7" fmla="*/ 16526 h 264405"/>
                  <a:gd name="connsiteX8" fmla="*/ 24788 w 523302"/>
                  <a:gd name="connsiteY8" fmla="*/ 24788 h 264405"/>
                  <a:gd name="connsiteX0" fmla="*/ 12882 w 523302"/>
                  <a:gd name="connsiteY0" fmla="*/ 10501 h 264405"/>
                  <a:gd name="connsiteX1" fmla="*/ 0 w 523302"/>
                  <a:gd name="connsiteY1" fmla="*/ 236863 h 264405"/>
                  <a:gd name="connsiteX2" fmla="*/ 35805 w 523302"/>
                  <a:gd name="connsiteY2" fmla="*/ 264405 h 264405"/>
                  <a:gd name="connsiteX3" fmla="*/ 495759 w 523302"/>
                  <a:gd name="connsiteY3" fmla="*/ 261651 h 264405"/>
                  <a:gd name="connsiteX4" fmla="*/ 523302 w 523302"/>
                  <a:gd name="connsiteY4" fmla="*/ 220338 h 264405"/>
                  <a:gd name="connsiteX5" fmla="*/ 506776 w 523302"/>
                  <a:gd name="connsiteY5" fmla="*/ 27542 h 264405"/>
                  <a:gd name="connsiteX6" fmla="*/ 459955 w 523302"/>
                  <a:gd name="connsiteY6" fmla="*/ 0 h 264405"/>
                  <a:gd name="connsiteX7" fmla="*/ 82627 w 523302"/>
                  <a:gd name="connsiteY7" fmla="*/ 16526 h 264405"/>
                  <a:gd name="connsiteX8" fmla="*/ 12882 w 523302"/>
                  <a:gd name="connsiteY8" fmla="*/ 10501 h 264405"/>
                  <a:gd name="connsiteX0" fmla="*/ 12882 w 523302"/>
                  <a:gd name="connsiteY0" fmla="*/ 10501 h 264405"/>
                  <a:gd name="connsiteX1" fmla="*/ 0 w 523302"/>
                  <a:gd name="connsiteY1" fmla="*/ 236863 h 264405"/>
                  <a:gd name="connsiteX2" fmla="*/ 35805 w 523302"/>
                  <a:gd name="connsiteY2" fmla="*/ 264405 h 264405"/>
                  <a:gd name="connsiteX3" fmla="*/ 495759 w 523302"/>
                  <a:gd name="connsiteY3" fmla="*/ 261651 h 264405"/>
                  <a:gd name="connsiteX4" fmla="*/ 523302 w 523302"/>
                  <a:gd name="connsiteY4" fmla="*/ 220338 h 264405"/>
                  <a:gd name="connsiteX5" fmla="*/ 506776 w 523302"/>
                  <a:gd name="connsiteY5" fmla="*/ 27542 h 264405"/>
                  <a:gd name="connsiteX6" fmla="*/ 459955 w 523302"/>
                  <a:gd name="connsiteY6" fmla="*/ 0 h 264405"/>
                  <a:gd name="connsiteX7" fmla="*/ 80246 w 523302"/>
                  <a:gd name="connsiteY7" fmla="*/ 7001 h 264405"/>
                  <a:gd name="connsiteX8" fmla="*/ 12882 w 523302"/>
                  <a:gd name="connsiteY8" fmla="*/ 10501 h 264405"/>
                  <a:gd name="connsiteX0" fmla="*/ 12882 w 523302"/>
                  <a:gd name="connsiteY0" fmla="*/ 3500 h 257404"/>
                  <a:gd name="connsiteX1" fmla="*/ 0 w 523302"/>
                  <a:gd name="connsiteY1" fmla="*/ 229862 h 257404"/>
                  <a:gd name="connsiteX2" fmla="*/ 35805 w 523302"/>
                  <a:gd name="connsiteY2" fmla="*/ 257404 h 257404"/>
                  <a:gd name="connsiteX3" fmla="*/ 495759 w 523302"/>
                  <a:gd name="connsiteY3" fmla="*/ 254650 h 257404"/>
                  <a:gd name="connsiteX4" fmla="*/ 523302 w 523302"/>
                  <a:gd name="connsiteY4" fmla="*/ 213337 h 257404"/>
                  <a:gd name="connsiteX5" fmla="*/ 506776 w 523302"/>
                  <a:gd name="connsiteY5" fmla="*/ 20541 h 257404"/>
                  <a:gd name="connsiteX6" fmla="*/ 459955 w 523302"/>
                  <a:gd name="connsiteY6" fmla="*/ 143 h 257404"/>
                  <a:gd name="connsiteX7" fmla="*/ 80246 w 523302"/>
                  <a:gd name="connsiteY7" fmla="*/ 0 h 257404"/>
                  <a:gd name="connsiteX8" fmla="*/ 12882 w 523302"/>
                  <a:gd name="connsiteY8" fmla="*/ 3500 h 257404"/>
                  <a:gd name="connsiteX0" fmla="*/ 12882 w 523302"/>
                  <a:gd name="connsiteY0" fmla="*/ 3500 h 257404"/>
                  <a:gd name="connsiteX1" fmla="*/ 0 w 523302"/>
                  <a:gd name="connsiteY1" fmla="*/ 229862 h 257404"/>
                  <a:gd name="connsiteX2" fmla="*/ 35805 w 523302"/>
                  <a:gd name="connsiteY2" fmla="*/ 257404 h 257404"/>
                  <a:gd name="connsiteX3" fmla="*/ 495759 w 523302"/>
                  <a:gd name="connsiteY3" fmla="*/ 254650 h 257404"/>
                  <a:gd name="connsiteX4" fmla="*/ 523302 w 523302"/>
                  <a:gd name="connsiteY4" fmla="*/ 213337 h 257404"/>
                  <a:gd name="connsiteX5" fmla="*/ 506776 w 523302"/>
                  <a:gd name="connsiteY5" fmla="*/ 20541 h 257404"/>
                  <a:gd name="connsiteX6" fmla="*/ 459955 w 523302"/>
                  <a:gd name="connsiteY6" fmla="*/ 143 h 257404"/>
                  <a:gd name="connsiteX7" fmla="*/ 80246 w 523302"/>
                  <a:gd name="connsiteY7" fmla="*/ 0 h 257404"/>
                  <a:gd name="connsiteX8" fmla="*/ 12882 w 523302"/>
                  <a:gd name="connsiteY8" fmla="*/ 3500 h 257404"/>
                  <a:gd name="connsiteX0" fmla="*/ 12882 w 523302"/>
                  <a:gd name="connsiteY0" fmla="*/ 3626 h 257530"/>
                  <a:gd name="connsiteX1" fmla="*/ 0 w 523302"/>
                  <a:gd name="connsiteY1" fmla="*/ 229988 h 257530"/>
                  <a:gd name="connsiteX2" fmla="*/ 35805 w 523302"/>
                  <a:gd name="connsiteY2" fmla="*/ 257530 h 257530"/>
                  <a:gd name="connsiteX3" fmla="*/ 495759 w 523302"/>
                  <a:gd name="connsiteY3" fmla="*/ 254776 h 257530"/>
                  <a:gd name="connsiteX4" fmla="*/ 523302 w 523302"/>
                  <a:gd name="connsiteY4" fmla="*/ 213463 h 257530"/>
                  <a:gd name="connsiteX5" fmla="*/ 506776 w 523302"/>
                  <a:gd name="connsiteY5" fmla="*/ 20667 h 257530"/>
                  <a:gd name="connsiteX6" fmla="*/ 459955 w 523302"/>
                  <a:gd name="connsiteY6" fmla="*/ 269 h 257530"/>
                  <a:gd name="connsiteX7" fmla="*/ 80246 w 523302"/>
                  <a:gd name="connsiteY7" fmla="*/ 126 h 257530"/>
                  <a:gd name="connsiteX8" fmla="*/ 12882 w 523302"/>
                  <a:gd name="connsiteY8" fmla="*/ 3626 h 257530"/>
                  <a:gd name="connsiteX0" fmla="*/ 12882 w 523543"/>
                  <a:gd name="connsiteY0" fmla="*/ 3626 h 257530"/>
                  <a:gd name="connsiteX1" fmla="*/ 0 w 523543"/>
                  <a:gd name="connsiteY1" fmla="*/ 229988 h 257530"/>
                  <a:gd name="connsiteX2" fmla="*/ 35805 w 523543"/>
                  <a:gd name="connsiteY2" fmla="*/ 257530 h 257530"/>
                  <a:gd name="connsiteX3" fmla="*/ 495759 w 523543"/>
                  <a:gd name="connsiteY3" fmla="*/ 254776 h 257530"/>
                  <a:gd name="connsiteX4" fmla="*/ 523302 w 523543"/>
                  <a:gd name="connsiteY4" fmla="*/ 213463 h 257530"/>
                  <a:gd name="connsiteX5" fmla="*/ 506776 w 523543"/>
                  <a:gd name="connsiteY5" fmla="*/ 20667 h 257530"/>
                  <a:gd name="connsiteX6" fmla="*/ 459955 w 523543"/>
                  <a:gd name="connsiteY6" fmla="*/ 269 h 257530"/>
                  <a:gd name="connsiteX7" fmla="*/ 80246 w 523543"/>
                  <a:gd name="connsiteY7" fmla="*/ 126 h 257530"/>
                  <a:gd name="connsiteX8" fmla="*/ 12882 w 523543"/>
                  <a:gd name="connsiteY8" fmla="*/ 3626 h 257530"/>
                  <a:gd name="connsiteX0" fmla="*/ 12882 w 524457"/>
                  <a:gd name="connsiteY0" fmla="*/ 3626 h 257530"/>
                  <a:gd name="connsiteX1" fmla="*/ 0 w 524457"/>
                  <a:gd name="connsiteY1" fmla="*/ 229988 h 257530"/>
                  <a:gd name="connsiteX2" fmla="*/ 35805 w 524457"/>
                  <a:gd name="connsiteY2" fmla="*/ 257530 h 257530"/>
                  <a:gd name="connsiteX3" fmla="*/ 495759 w 524457"/>
                  <a:gd name="connsiteY3" fmla="*/ 254776 h 257530"/>
                  <a:gd name="connsiteX4" fmla="*/ 523302 w 524457"/>
                  <a:gd name="connsiteY4" fmla="*/ 213463 h 257530"/>
                  <a:gd name="connsiteX5" fmla="*/ 506776 w 524457"/>
                  <a:gd name="connsiteY5" fmla="*/ 20667 h 257530"/>
                  <a:gd name="connsiteX6" fmla="*/ 459955 w 524457"/>
                  <a:gd name="connsiteY6" fmla="*/ 269 h 257530"/>
                  <a:gd name="connsiteX7" fmla="*/ 80246 w 524457"/>
                  <a:gd name="connsiteY7" fmla="*/ 126 h 257530"/>
                  <a:gd name="connsiteX8" fmla="*/ 12882 w 524457"/>
                  <a:gd name="connsiteY8" fmla="*/ 3626 h 257530"/>
                  <a:gd name="connsiteX0" fmla="*/ 12882 w 524457"/>
                  <a:gd name="connsiteY0" fmla="*/ 3626 h 259911"/>
                  <a:gd name="connsiteX1" fmla="*/ 0 w 524457"/>
                  <a:gd name="connsiteY1" fmla="*/ 229988 h 259911"/>
                  <a:gd name="connsiteX2" fmla="*/ 28661 w 524457"/>
                  <a:gd name="connsiteY2" fmla="*/ 259911 h 259911"/>
                  <a:gd name="connsiteX3" fmla="*/ 495759 w 524457"/>
                  <a:gd name="connsiteY3" fmla="*/ 254776 h 259911"/>
                  <a:gd name="connsiteX4" fmla="*/ 523302 w 524457"/>
                  <a:gd name="connsiteY4" fmla="*/ 213463 h 259911"/>
                  <a:gd name="connsiteX5" fmla="*/ 506776 w 524457"/>
                  <a:gd name="connsiteY5" fmla="*/ 20667 h 259911"/>
                  <a:gd name="connsiteX6" fmla="*/ 459955 w 524457"/>
                  <a:gd name="connsiteY6" fmla="*/ 269 h 259911"/>
                  <a:gd name="connsiteX7" fmla="*/ 80246 w 524457"/>
                  <a:gd name="connsiteY7" fmla="*/ 126 h 259911"/>
                  <a:gd name="connsiteX8" fmla="*/ 12882 w 524457"/>
                  <a:gd name="connsiteY8" fmla="*/ 3626 h 259911"/>
                  <a:gd name="connsiteX0" fmla="*/ 12882 w 524457"/>
                  <a:gd name="connsiteY0" fmla="*/ 3626 h 259911"/>
                  <a:gd name="connsiteX1" fmla="*/ 0 w 524457"/>
                  <a:gd name="connsiteY1" fmla="*/ 229988 h 259911"/>
                  <a:gd name="connsiteX2" fmla="*/ 28661 w 524457"/>
                  <a:gd name="connsiteY2" fmla="*/ 259911 h 259911"/>
                  <a:gd name="connsiteX3" fmla="*/ 495759 w 524457"/>
                  <a:gd name="connsiteY3" fmla="*/ 254776 h 259911"/>
                  <a:gd name="connsiteX4" fmla="*/ 523302 w 524457"/>
                  <a:gd name="connsiteY4" fmla="*/ 213463 h 259911"/>
                  <a:gd name="connsiteX5" fmla="*/ 506776 w 524457"/>
                  <a:gd name="connsiteY5" fmla="*/ 20667 h 259911"/>
                  <a:gd name="connsiteX6" fmla="*/ 459955 w 524457"/>
                  <a:gd name="connsiteY6" fmla="*/ 269 h 259911"/>
                  <a:gd name="connsiteX7" fmla="*/ 80246 w 524457"/>
                  <a:gd name="connsiteY7" fmla="*/ 126 h 259911"/>
                  <a:gd name="connsiteX8" fmla="*/ 12882 w 524457"/>
                  <a:gd name="connsiteY8" fmla="*/ 3626 h 259911"/>
                  <a:gd name="connsiteX0" fmla="*/ 12882 w 524457"/>
                  <a:gd name="connsiteY0" fmla="*/ 3626 h 259911"/>
                  <a:gd name="connsiteX1" fmla="*/ 0 w 524457"/>
                  <a:gd name="connsiteY1" fmla="*/ 220463 h 259911"/>
                  <a:gd name="connsiteX2" fmla="*/ 28661 w 524457"/>
                  <a:gd name="connsiteY2" fmla="*/ 259911 h 259911"/>
                  <a:gd name="connsiteX3" fmla="*/ 495759 w 524457"/>
                  <a:gd name="connsiteY3" fmla="*/ 254776 h 259911"/>
                  <a:gd name="connsiteX4" fmla="*/ 523302 w 524457"/>
                  <a:gd name="connsiteY4" fmla="*/ 213463 h 259911"/>
                  <a:gd name="connsiteX5" fmla="*/ 506776 w 524457"/>
                  <a:gd name="connsiteY5" fmla="*/ 20667 h 259911"/>
                  <a:gd name="connsiteX6" fmla="*/ 459955 w 524457"/>
                  <a:gd name="connsiteY6" fmla="*/ 269 h 259911"/>
                  <a:gd name="connsiteX7" fmla="*/ 80246 w 524457"/>
                  <a:gd name="connsiteY7" fmla="*/ 126 h 259911"/>
                  <a:gd name="connsiteX8" fmla="*/ 12882 w 524457"/>
                  <a:gd name="connsiteY8" fmla="*/ 3626 h 259911"/>
                  <a:gd name="connsiteX0" fmla="*/ 12882 w 524457"/>
                  <a:gd name="connsiteY0" fmla="*/ 3626 h 259911"/>
                  <a:gd name="connsiteX1" fmla="*/ 0 w 524457"/>
                  <a:gd name="connsiteY1" fmla="*/ 220463 h 259911"/>
                  <a:gd name="connsiteX2" fmla="*/ 28661 w 524457"/>
                  <a:gd name="connsiteY2" fmla="*/ 259911 h 259911"/>
                  <a:gd name="connsiteX3" fmla="*/ 495759 w 524457"/>
                  <a:gd name="connsiteY3" fmla="*/ 254776 h 259911"/>
                  <a:gd name="connsiteX4" fmla="*/ 523302 w 524457"/>
                  <a:gd name="connsiteY4" fmla="*/ 213463 h 259911"/>
                  <a:gd name="connsiteX5" fmla="*/ 506776 w 524457"/>
                  <a:gd name="connsiteY5" fmla="*/ 20667 h 259911"/>
                  <a:gd name="connsiteX6" fmla="*/ 459955 w 524457"/>
                  <a:gd name="connsiteY6" fmla="*/ 269 h 259911"/>
                  <a:gd name="connsiteX7" fmla="*/ 80246 w 524457"/>
                  <a:gd name="connsiteY7" fmla="*/ 126 h 259911"/>
                  <a:gd name="connsiteX8" fmla="*/ 12882 w 524457"/>
                  <a:gd name="connsiteY8" fmla="*/ 3626 h 259911"/>
                  <a:gd name="connsiteX0" fmla="*/ 12882 w 524457"/>
                  <a:gd name="connsiteY0" fmla="*/ 3626 h 259911"/>
                  <a:gd name="connsiteX1" fmla="*/ 0 w 524457"/>
                  <a:gd name="connsiteY1" fmla="*/ 220463 h 259911"/>
                  <a:gd name="connsiteX2" fmla="*/ 28661 w 524457"/>
                  <a:gd name="connsiteY2" fmla="*/ 259911 h 259911"/>
                  <a:gd name="connsiteX3" fmla="*/ 495759 w 524457"/>
                  <a:gd name="connsiteY3" fmla="*/ 254776 h 259911"/>
                  <a:gd name="connsiteX4" fmla="*/ 523302 w 524457"/>
                  <a:gd name="connsiteY4" fmla="*/ 213463 h 259911"/>
                  <a:gd name="connsiteX5" fmla="*/ 506776 w 524457"/>
                  <a:gd name="connsiteY5" fmla="*/ 20667 h 259911"/>
                  <a:gd name="connsiteX6" fmla="*/ 459955 w 524457"/>
                  <a:gd name="connsiteY6" fmla="*/ 269 h 259911"/>
                  <a:gd name="connsiteX7" fmla="*/ 80246 w 524457"/>
                  <a:gd name="connsiteY7" fmla="*/ 126 h 259911"/>
                  <a:gd name="connsiteX8" fmla="*/ 12882 w 524457"/>
                  <a:gd name="connsiteY8" fmla="*/ 3626 h 259911"/>
                  <a:gd name="connsiteX0" fmla="*/ 17645 w 524457"/>
                  <a:gd name="connsiteY0" fmla="*/ 22676 h 259911"/>
                  <a:gd name="connsiteX1" fmla="*/ 0 w 524457"/>
                  <a:gd name="connsiteY1" fmla="*/ 220463 h 259911"/>
                  <a:gd name="connsiteX2" fmla="*/ 28661 w 524457"/>
                  <a:gd name="connsiteY2" fmla="*/ 259911 h 259911"/>
                  <a:gd name="connsiteX3" fmla="*/ 495759 w 524457"/>
                  <a:gd name="connsiteY3" fmla="*/ 254776 h 259911"/>
                  <a:gd name="connsiteX4" fmla="*/ 523302 w 524457"/>
                  <a:gd name="connsiteY4" fmla="*/ 213463 h 259911"/>
                  <a:gd name="connsiteX5" fmla="*/ 506776 w 524457"/>
                  <a:gd name="connsiteY5" fmla="*/ 20667 h 259911"/>
                  <a:gd name="connsiteX6" fmla="*/ 459955 w 524457"/>
                  <a:gd name="connsiteY6" fmla="*/ 269 h 259911"/>
                  <a:gd name="connsiteX7" fmla="*/ 80246 w 524457"/>
                  <a:gd name="connsiteY7" fmla="*/ 126 h 259911"/>
                  <a:gd name="connsiteX8" fmla="*/ 17645 w 524457"/>
                  <a:gd name="connsiteY8" fmla="*/ 22676 h 259911"/>
                  <a:gd name="connsiteX0" fmla="*/ 17645 w 524457"/>
                  <a:gd name="connsiteY0" fmla="*/ 22795 h 260030"/>
                  <a:gd name="connsiteX1" fmla="*/ 0 w 524457"/>
                  <a:gd name="connsiteY1" fmla="*/ 220582 h 260030"/>
                  <a:gd name="connsiteX2" fmla="*/ 28661 w 524457"/>
                  <a:gd name="connsiteY2" fmla="*/ 260030 h 260030"/>
                  <a:gd name="connsiteX3" fmla="*/ 495759 w 524457"/>
                  <a:gd name="connsiteY3" fmla="*/ 254895 h 260030"/>
                  <a:gd name="connsiteX4" fmla="*/ 523302 w 524457"/>
                  <a:gd name="connsiteY4" fmla="*/ 213582 h 260030"/>
                  <a:gd name="connsiteX5" fmla="*/ 506776 w 524457"/>
                  <a:gd name="connsiteY5" fmla="*/ 20786 h 260030"/>
                  <a:gd name="connsiteX6" fmla="*/ 459955 w 524457"/>
                  <a:gd name="connsiteY6" fmla="*/ 388 h 260030"/>
                  <a:gd name="connsiteX7" fmla="*/ 80246 w 524457"/>
                  <a:gd name="connsiteY7" fmla="*/ 245 h 260030"/>
                  <a:gd name="connsiteX8" fmla="*/ 17645 w 524457"/>
                  <a:gd name="connsiteY8" fmla="*/ 22795 h 260030"/>
                  <a:gd name="connsiteX0" fmla="*/ 17645 w 524457"/>
                  <a:gd name="connsiteY0" fmla="*/ 22677 h 259912"/>
                  <a:gd name="connsiteX1" fmla="*/ 0 w 524457"/>
                  <a:gd name="connsiteY1" fmla="*/ 220464 h 259912"/>
                  <a:gd name="connsiteX2" fmla="*/ 28661 w 524457"/>
                  <a:gd name="connsiteY2" fmla="*/ 259912 h 259912"/>
                  <a:gd name="connsiteX3" fmla="*/ 495759 w 524457"/>
                  <a:gd name="connsiteY3" fmla="*/ 254777 h 259912"/>
                  <a:gd name="connsiteX4" fmla="*/ 523302 w 524457"/>
                  <a:gd name="connsiteY4" fmla="*/ 213464 h 259912"/>
                  <a:gd name="connsiteX5" fmla="*/ 506776 w 524457"/>
                  <a:gd name="connsiteY5" fmla="*/ 20668 h 259912"/>
                  <a:gd name="connsiteX6" fmla="*/ 459955 w 524457"/>
                  <a:gd name="connsiteY6" fmla="*/ 270 h 259912"/>
                  <a:gd name="connsiteX7" fmla="*/ 80246 w 524457"/>
                  <a:gd name="connsiteY7" fmla="*/ 127 h 259912"/>
                  <a:gd name="connsiteX8" fmla="*/ 17645 w 524457"/>
                  <a:gd name="connsiteY8" fmla="*/ 22677 h 259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4457" h="259912">
                    <a:moveTo>
                      <a:pt x="17645" y="22677"/>
                    </a:moveTo>
                    <a:lnTo>
                      <a:pt x="0" y="220464"/>
                    </a:lnTo>
                    <a:cubicBezTo>
                      <a:pt x="4791" y="247107"/>
                      <a:pt x="2439" y="257082"/>
                      <a:pt x="28661" y="259912"/>
                    </a:cubicBezTo>
                    <a:lnTo>
                      <a:pt x="495759" y="254777"/>
                    </a:lnTo>
                    <a:cubicBezTo>
                      <a:pt x="526371" y="252912"/>
                      <a:pt x="526027" y="234378"/>
                      <a:pt x="523302" y="213464"/>
                    </a:cubicBezTo>
                    <a:lnTo>
                      <a:pt x="506776" y="20668"/>
                    </a:lnTo>
                    <a:cubicBezTo>
                      <a:pt x="507838" y="-2800"/>
                      <a:pt x="480325" y="-75"/>
                      <a:pt x="459955" y="270"/>
                    </a:cubicBezTo>
                    <a:lnTo>
                      <a:pt x="80246" y="127"/>
                    </a:lnTo>
                    <a:cubicBezTo>
                      <a:pt x="43503" y="1294"/>
                      <a:pt x="21049" y="79"/>
                      <a:pt x="17645" y="22677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3" name="任意多边形: 形状 92">
                <a:extLst>
                  <a:ext uri="{FF2B5EF4-FFF2-40B4-BE49-F238E27FC236}">
                    <a16:creationId xmlns:a16="http://schemas.microsoft.com/office/drawing/2014/main" id="{877CA0EC-5D7F-48FD-BA7A-6F42292844AB}"/>
                  </a:ext>
                </a:extLst>
              </p:cNvPr>
              <p:cNvSpPr/>
              <p:nvPr/>
            </p:nvSpPr>
            <p:spPr>
              <a:xfrm>
                <a:off x="9786382" y="4521696"/>
                <a:ext cx="860632" cy="4021"/>
              </a:xfrm>
              <a:custGeom>
                <a:avLst/>
                <a:gdLst>
                  <a:gd name="connsiteX0" fmla="*/ 0 w 509588"/>
                  <a:gd name="connsiteY0" fmla="*/ 0 h 2381"/>
                  <a:gd name="connsiteX1" fmla="*/ 509588 w 509588"/>
                  <a:gd name="connsiteY1" fmla="*/ 2381 h 23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09588" h="2381">
                    <a:moveTo>
                      <a:pt x="0" y="0"/>
                    </a:moveTo>
                    <a:lnTo>
                      <a:pt x="509588" y="2381"/>
                    </a:ln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4" name="任意多边形: 形状 93">
                <a:extLst>
                  <a:ext uri="{FF2B5EF4-FFF2-40B4-BE49-F238E27FC236}">
                    <a16:creationId xmlns:a16="http://schemas.microsoft.com/office/drawing/2014/main" id="{EE244EC0-71C0-417A-B85E-BC930B4B81CD}"/>
                  </a:ext>
                </a:extLst>
              </p:cNvPr>
              <p:cNvSpPr/>
              <p:nvPr/>
            </p:nvSpPr>
            <p:spPr>
              <a:xfrm>
                <a:off x="10212677" y="4525717"/>
                <a:ext cx="8042" cy="112606"/>
              </a:xfrm>
              <a:custGeom>
                <a:avLst/>
                <a:gdLst>
                  <a:gd name="connsiteX0" fmla="*/ 0 w 4762"/>
                  <a:gd name="connsiteY0" fmla="*/ 0 h 66675"/>
                  <a:gd name="connsiteX1" fmla="*/ 4762 w 4762"/>
                  <a:gd name="connsiteY1" fmla="*/ 66675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62" h="66675">
                    <a:moveTo>
                      <a:pt x="0" y="0"/>
                    </a:moveTo>
                    <a:lnTo>
                      <a:pt x="4762" y="66675"/>
                    </a:ln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5" name="任意多边形: 形状 94">
                <a:extLst>
                  <a:ext uri="{FF2B5EF4-FFF2-40B4-BE49-F238E27FC236}">
                    <a16:creationId xmlns:a16="http://schemas.microsoft.com/office/drawing/2014/main" id="{65B506DE-E2CF-49A5-834F-E43278895697}"/>
                  </a:ext>
                </a:extLst>
              </p:cNvPr>
              <p:cNvSpPr/>
              <p:nvPr/>
            </p:nvSpPr>
            <p:spPr>
              <a:xfrm>
                <a:off x="8330066" y="4674517"/>
                <a:ext cx="3864635" cy="81451"/>
              </a:xfrm>
              <a:custGeom>
                <a:avLst/>
                <a:gdLst>
                  <a:gd name="connsiteX0" fmla="*/ 0 w 2286000"/>
                  <a:gd name="connsiteY0" fmla="*/ 7144 h 50006"/>
                  <a:gd name="connsiteX1" fmla="*/ 30956 w 2286000"/>
                  <a:gd name="connsiteY1" fmla="*/ 50006 h 50006"/>
                  <a:gd name="connsiteX2" fmla="*/ 2243137 w 2286000"/>
                  <a:gd name="connsiteY2" fmla="*/ 47625 h 50006"/>
                  <a:gd name="connsiteX3" fmla="*/ 2286000 w 2286000"/>
                  <a:gd name="connsiteY3" fmla="*/ 0 h 50006"/>
                  <a:gd name="connsiteX0" fmla="*/ 0 w 2286000"/>
                  <a:gd name="connsiteY0" fmla="*/ 7144 h 47625"/>
                  <a:gd name="connsiteX1" fmla="*/ 57149 w 2286000"/>
                  <a:gd name="connsiteY1" fmla="*/ 47624 h 47625"/>
                  <a:gd name="connsiteX2" fmla="*/ 2243137 w 2286000"/>
                  <a:gd name="connsiteY2" fmla="*/ 47625 h 47625"/>
                  <a:gd name="connsiteX3" fmla="*/ 2286000 w 2286000"/>
                  <a:gd name="connsiteY3" fmla="*/ 0 h 47625"/>
                  <a:gd name="connsiteX0" fmla="*/ 0 w 2286000"/>
                  <a:gd name="connsiteY0" fmla="*/ 7144 h 48256"/>
                  <a:gd name="connsiteX1" fmla="*/ 57149 w 2286000"/>
                  <a:gd name="connsiteY1" fmla="*/ 47624 h 48256"/>
                  <a:gd name="connsiteX2" fmla="*/ 2243137 w 2286000"/>
                  <a:gd name="connsiteY2" fmla="*/ 47625 h 48256"/>
                  <a:gd name="connsiteX3" fmla="*/ 2286000 w 2286000"/>
                  <a:gd name="connsiteY3" fmla="*/ 0 h 48256"/>
                  <a:gd name="connsiteX0" fmla="*/ 0 w 2286000"/>
                  <a:gd name="connsiteY0" fmla="*/ 7144 h 47856"/>
                  <a:gd name="connsiteX1" fmla="*/ 57149 w 2286000"/>
                  <a:gd name="connsiteY1" fmla="*/ 47624 h 47856"/>
                  <a:gd name="connsiteX2" fmla="*/ 2243137 w 2286000"/>
                  <a:gd name="connsiteY2" fmla="*/ 47625 h 47856"/>
                  <a:gd name="connsiteX3" fmla="*/ 2286000 w 2286000"/>
                  <a:gd name="connsiteY3" fmla="*/ 0 h 47856"/>
                  <a:gd name="connsiteX0" fmla="*/ 286 w 2286286"/>
                  <a:gd name="connsiteY0" fmla="*/ 7144 h 48228"/>
                  <a:gd name="connsiteX1" fmla="*/ 57435 w 2286286"/>
                  <a:gd name="connsiteY1" fmla="*/ 47624 h 48228"/>
                  <a:gd name="connsiteX2" fmla="*/ 2243423 w 2286286"/>
                  <a:gd name="connsiteY2" fmla="*/ 47625 h 48228"/>
                  <a:gd name="connsiteX3" fmla="*/ 2286286 w 2286286"/>
                  <a:gd name="connsiteY3" fmla="*/ 0 h 48228"/>
                  <a:gd name="connsiteX0" fmla="*/ 286 w 2287795"/>
                  <a:gd name="connsiteY0" fmla="*/ 7144 h 48228"/>
                  <a:gd name="connsiteX1" fmla="*/ 57435 w 2287795"/>
                  <a:gd name="connsiteY1" fmla="*/ 47624 h 48228"/>
                  <a:gd name="connsiteX2" fmla="*/ 2243423 w 2287795"/>
                  <a:gd name="connsiteY2" fmla="*/ 47625 h 48228"/>
                  <a:gd name="connsiteX3" fmla="*/ 2286286 w 2287795"/>
                  <a:gd name="connsiteY3" fmla="*/ 0 h 48228"/>
                  <a:gd name="connsiteX0" fmla="*/ 286 w 2288285"/>
                  <a:gd name="connsiteY0" fmla="*/ 7144 h 48228"/>
                  <a:gd name="connsiteX1" fmla="*/ 57435 w 2288285"/>
                  <a:gd name="connsiteY1" fmla="*/ 47624 h 48228"/>
                  <a:gd name="connsiteX2" fmla="*/ 2243423 w 2288285"/>
                  <a:gd name="connsiteY2" fmla="*/ 47625 h 48228"/>
                  <a:gd name="connsiteX3" fmla="*/ 2286286 w 2288285"/>
                  <a:gd name="connsiteY3" fmla="*/ 0 h 48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88285" h="48228">
                    <a:moveTo>
                      <a:pt x="286" y="7144"/>
                    </a:moveTo>
                    <a:cubicBezTo>
                      <a:pt x="-2095" y="42068"/>
                      <a:pt x="9810" y="50800"/>
                      <a:pt x="57435" y="47624"/>
                    </a:cubicBezTo>
                    <a:lnTo>
                      <a:pt x="2243423" y="47625"/>
                    </a:lnTo>
                    <a:cubicBezTo>
                      <a:pt x="2269617" y="48419"/>
                      <a:pt x="2295810" y="25400"/>
                      <a:pt x="2286286" y="0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6" name="任意多边形: 形状 95">
                <a:extLst>
                  <a:ext uri="{FF2B5EF4-FFF2-40B4-BE49-F238E27FC236}">
                    <a16:creationId xmlns:a16="http://schemas.microsoft.com/office/drawing/2014/main" id="{8998F833-B177-4208-8A49-213C2CF7FF06}"/>
                  </a:ext>
                </a:extLst>
              </p:cNvPr>
              <p:cNvSpPr/>
              <p:nvPr/>
            </p:nvSpPr>
            <p:spPr>
              <a:xfrm>
                <a:off x="8720235" y="1515776"/>
                <a:ext cx="3108419" cy="1932335"/>
              </a:xfrm>
              <a:custGeom>
                <a:avLst/>
                <a:gdLst>
                  <a:gd name="connsiteX0" fmla="*/ 66431 w 1824892"/>
                  <a:gd name="connsiteY0" fmla="*/ 1141046 h 1141046"/>
                  <a:gd name="connsiteX1" fmla="*/ 3907 w 1824892"/>
                  <a:gd name="connsiteY1" fmla="*/ 1098061 h 1141046"/>
                  <a:gd name="connsiteX2" fmla="*/ 0 w 1824892"/>
                  <a:gd name="connsiteY2" fmla="*/ 62523 h 1141046"/>
                  <a:gd name="connsiteX3" fmla="*/ 54707 w 1824892"/>
                  <a:gd name="connsiteY3" fmla="*/ 0 h 1141046"/>
                  <a:gd name="connsiteX4" fmla="*/ 1781907 w 1824892"/>
                  <a:gd name="connsiteY4" fmla="*/ 11723 h 1141046"/>
                  <a:gd name="connsiteX5" fmla="*/ 1824892 w 1824892"/>
                  <a:gd name="connsiteY5" fmla="*/ 85969 h 1141046"/>
                  <a:gd name="connsiteX6" fmla="*/ 1820984 w 1824892"/>
                  <a:gd name="connsiteY6" fmla="*/ 1109784 h 1141046"/>
                  <a:gd name="connsiteX7" fmla="*/ 1789723 w 1824892"/>
                  <a:gd name="connsiteY7" fmla="*/ 1137138 h 1141046"/>
                  <a:gd name="connsiteX8" fmla="*/ 66431 w 1824892"/>
                  <a:gd name="connsiteY8" fmla="*/ 1141046 h 1141046"/>
                  <a:gd name="connsiteX0" fmla="*/ 66431 w 1824892"/>
                  <a:gd name="connsiteY0" fmla="*/ 1141046 h 1141046"/>
                  <a:gd name="connsiteX1" fmla="*/ 3907 w 1824892"/>
                  <a:gd name="connsiteY1" fmla="*/ 1098061 h 1141046"/>
                  <a:gd name="connsiteX2" fmla="*/ 0 w 1824892"/>
                  <a:gd name="connsiteY2" fmla="*/ 62523 h 1141046"/>
                  <a:gd name="connsiteX3" fmla="*/ 54707 w 1824892"/>
                  <a:gd name="connsiteY3" fmla="*/ 0 h 1141046"/>
                  <a:gd name="connsiteX4" fmla="*/ 1781907 w 1824892"/>
                  <a:gd name="connsiteY4" fmla="*/ 11723 h 1141046"/>
                  <a:gd name="connsiteX5" fmla="*/ 1824892 w 1824892"/>
                  <a:gd name="connsiteY5" fmla="*/ 85969 h 1141046"/>
                  <a:gd name="connsiteX6" fmla="*/ 1820984 w 1824892"/>
                  <a:gd name="connsiteY6" fmla="*/ 1109784 h 1141046"/>
                  <a:gd name="connsiteX7" fmla="*/ 1789723 w 1824892"/>
                  <a:gd name="connsiteY7" fmla="*/ 1137138 h 1141046"/>
                  <a:gd name="connsiteX8" fmla="*/ 66431 w 1824892"/>
                  <a:gd name="connsiteY8" fmla="*/ 1141046 h 1141046"/>
                  <a:gd name="connsiteX0" fmla="*/ 66431 w 1824892"/>
                  <a:gd name="connsiteY0" fmla="*/ 1141046 h 1141046"/>
                  <a:gd name="connsiteX1" fmla="*/ 3907 w 1824892"/>
                  <a:gd name="connsiteY1" fmla="*/ 1098061 h 1141046"/>
                  <a:gd name="connsiteX2" fmla="*/ 0 w 1824892"/>
                  <a:gd name="connsiteY2" fmla="*/ 62523 h 1141046"/>
                  <a:gd name="connsiteX3" fmla="*/ 54707 w 1824892"/>
                  <a:gd name="connsiteY3" fmla="*/ 0 h 1141046"/>
                  <a:gd name="connsiteX4" fmla="*/ 1781907 w 1824892"/>
                  <a:gd name="connsiteY4" fmla="*/ 11723 h 1141046"/>
                  <a:gd name="connsiteX5" fmla="*/ 1824892 w 1824892"/>
                  <a:gd name="connsiteY5" fmla="*/ 85969 h 1141046"/>
                  <a:gd name="connsiteX6" fmla="*/ 1820984 w 1824892"/>
                  <a:gd name="connsiteY6" fmla="*/ 1109784 h 1141046"/>
                  <a:gd name="connsiteX7" fmla="*/ 1789723 w 1824892"/>
                  <a:gd name="connsiteY7" fmla="*/ 1137138 h 1141046"/>
                  <a:gd name="connsiteX8" fmla="*/ 66431 w 1824892"/>
                  <a:gd name="connsiteY8" fmla="*/ 1141046 h 1141046"/>
                  <a:gd name="connsiteX0" fmla="*/ 66431 w 1824892"/>
                  <a:gd name="connsiteY0" fmla="*/ 1141046 h 1141585"/>
                  <a:gd name="connsiteX1" fmla="*/ 3907 w 1824892"/>
                  <a:gd name="connsiteY1" fmla="*/ 1098061 h 1141585"/>
                  <a:gd name="connsiteX2" fmla="*/ 0 w 1824892"/>
                  <a:gd name="connsiteY2" fmla="*/ 62523 h 1141585"/>
                  <a:gd name="connsiteX3" fmla="*/ 54707 w 1824892"/>
                  <a:gd name="connsiteY3" fmla="*/ 0 h 1141585"/>
                  <a:gd name="connsiteX4" fmla="*/ 1781907 w 1824892"/>
                  <a:gd name="connsiteY4" fmla="*/ 11723 h 1141585"/>
                  <a:gd name="connsiteX5" fmla="*/ 1824892 w 1824892"/>
                  <a:gd name="connsiteY5" fmla="*/ 85969 h 1141585"/>
                  <a:gd name="connsiteX6" fmla="*/ 1820984 w 1824892"/>
                  <a:gd name="connsiteY6" fmla="*/ 1109784 h 1141585"/>
                  <a:gd name="connsiteX7" fmla="*/ 1789723 w 1824892"/>
                  <a:gd name="connsiteY7" fmla="*/ 1137138 h 1141585"/>
                  <a:gd name="connsiteX8" fmla="*/ 66431 w 1824892"/>
                  <a:gd name="connsiteY8" fmla="*/ 1141046 h 1141585"/>
                  <a:gd name="connsiteX0" fmla="*/ 66431 w 1824892"/>
                  <a:gd name="connsiteY0" fmla="*/ 1141046 h 1144153"/>
                  <a:gd name="connsiteX1" fmla="*/ 3907 w 1824892"/>
                  <a:gd name="connsiteY1" fmla="*/ 1098061 h 1144153"/>
                  <a:gd name="connsiteX2" fmla="*/ 0 w 1824892"/>
                  <a:gd name="connsiteY2" fmla="*/ 62523 h 1144153"/>
                  <a:gd name="connsiteX3" fmla="*/ 54707 w 1824892"/>
                  <a:gd name="connsiteY3" fmla="*/ 0 h 1144153"/>
                  <a:gd name="connsiteX4" fmla="*/ 1781907 w 1824892"/>
                  <a:gd name="connsiteY4" fmla="*/ 11723 h 1144153"/>
                  <a:gd name="connsiteX5" fmla="*/ 1824892 w 1824892"/>
                  <a:gd name="connsiteY5" fmla="*/ 85969 h 1144153"/>
                  <a:gd name="connsiteX6" fmla="*/ 1820984 w 1824892"/>
                  <a:gd name="connsiteY6" fmla="*/ 1109784 h 1144153"/>
                  <a:gd name="connsiteX7" fmla="*/ 1789723 w 1824892"/>
                  <a:gd name="connsiteY7" fmla="*/ 1137138 h 1144153"/>
                  <a:gd name="connsiteX8" fmla="*/ 66431 w 1824892"/>
                  <a:gd name="connsiteY8" fmla="*/ 1141046 h 1144153"/>
                  <a:gd name="connsiteX0" fmla="*/ 66431 w 1836698"/>
                  <a:gd name="connsiteY0" fmla="*/ 1141046 h 1144153"/>
                  <a:gd name="connsiteX1" fmla="*/ 3907 w 1836698"/>
                  <a:gd name="connsiteY1" fmla="*/ 1098061 h 1144153"/>
                  <a:gd name="connsiteX2" fmla="*/ 0 w 1836698"/>
                  <a:gd name="connsiteY2" fmla="*/ 62523 h 1144153"/>
                  <a:gd name="connsiteX3" fmla="*/ 54707 w 1836698"/>
                  <a:gd name="connsiteY3" fmla="*/ 0 h 1144153"/>
                  <a:gd name="connsiteX4" fmla="*/ 1781907 w 1836698"/>
                  <a:gd name="connsiteY4" fmla="*/ 11723 h 1144153"/>
                  <a:gd name="connsiteX5" fmla="*/ 1824892 w 1836698"/>
                  <a:gd name="connsiteY5" fmla="*/ 85969 h 1144153"/>
                  <a:gd name="connsiteX6" fmla="*/ 1836615 w 1836698"/>
                  <a:gd name="connsiteY6" fmla="*/ 1090245 h 1144153"/>
                  <a:gd name="connsiteX7" fmla="*/ 1789723 w 1836698"/>
                  <a:gd name="connsiteY7" fmla="*/ 1137138 h 1144153"/>
                  <a:gd name="connsiteX8" fmla="*/ 66431 w 1836698"/>
                  <a:gd name="connsiteY8" fmla="*/ 1141046 h 1144153"/>
                  <a:gd name="connsiteX0" fmla="*/ 66431 w 1836915"/>
                  <a:gd name="connsiteY0" fmla="*/ 1141046 h 1144153"/>
                  <a:gd name="connsiteX1" fmla="*/ 3907 w 1836915"/>
                  <a:gd name="connsiteY1" fmla="*/ 1098061 h 1144153"/>
                  <a:gd name="connsiteX2" fmla="*/ 0 w 1836915"/>
                  <a:gd name="connsiteY2" fmla="*/ 62523 h 1144153"/>
                  <a:gd name="connsiteX3" fmla="*/ 54707 w 1836915"/>
                  <a:gd name="connsiteY3" fmla="*/ 0 h 1144153"/>
                  <a:gd name="connsiteX4" fmla="*/ 1781907 w 1836915"/>
                  <a:gd name="connsiteY4" fmla="*/ 11723 h 1144153"/>
                  <a:gd name="connsiteX5" fmla="*/ 1824892 w 1836915"/>
                  <a:gd name="connsiteY5" fmla="*/ 85969 h 1144153"/>
                  <a:gd name="connsiteX6" fmla="*/ 1836615 w 1836915"/>
                  <a:gd name="connsiteY6" fmla="*/ 1090245 h 1144153"/>
                  <a:gd name="connsiteX7" fmla="*/ 1789723 w 1836915"/>
                  <a:gd name="connsiteY7" fmla="*/ 1137138 h 1144153"/>
                  <a:gd name="connsiteX8" fmla="*/ 66431 w 1836915"/>
                  <a:gd name="connsiteY8" fmla="*/ 1141046 h 1144153"/>
                  <a:gd name="connsiteX0" fmla="*/ 66431 w 1837503"/>
                  <a:gd name="connsiteY0" fmla="*/ 1141046 h 1144153"/>
                  <a:gd name="connsiteX1" fmla="*/ 3907 w 1837503"/>
                  <a:gd name="connsiteY1" fmla="*/ 1098061 h 1144153"/>
                  <a:gd name="connsiteX2" fmla="*/ 0 w 1837503"/>
                  <a:gd name="connsiteY2" fmla="*/ 62523 h 1144153"/>
                  <a:gd name="connsiteX3" fmla="*/ 54707 w 1837503"/>
                  <a:gd name="connsiteY3" fmla="*/ 0 h 1144153"/>
                  <a:gd name="connsiteX4" fmla="*/ 1781907 w 1837503"/>
                  <a:gd name="connsiteY4" fmla="*/ 11723 h 1144153"/>
                  <a:gd name="connsiteX5" fmla="*/ 1824892 w 1837503"/>
                  <a:gd name="connsiteY5" fmla="*/ 85969 h 1144153"/>
                  <a:gd name="connsiteX6" fmla="*/ 1836615 w 1837503"/>
                  <a:gd name="connsiteY6" fmla="*/ 1090245 h 1144153"/>
                  <a:gd name="connsiteX7" fmla="*/ 1789723 w 1837503"/>
                  <a:gd name="connsiteY7" fmla="*/ 1137138 h 1144153"/>
                  <a:gd name="connsiteX8" fmla="*/ 66431 w 1837503"/>
                  <a:gd name="connsiteY8" fmla="*/ 1141046 h 1144153"/>
                  <a:gd name="connsiteX0" fmla="*/ 66431 w 1840523"/>
                  <a:gd name="connsiteY0" fmla="*/ 1141046 h 1144153"/>
                  <a:gd name="connsiteX1" fmla="*/ 3907 w 1840523"/>
                  <a:gd name="connsiteY1" fmla="*/ 1098061 h 1144153"/>
                  <a:gd name="connsiteX2" fmla="*/ 0 w 1840523"/>
                  <a:gd name="connsiteY2" fmla="*/ 62523 h 1144153"/>
                  <a:gd name="connsiteX3" fmla="*/ 54707 w 1840523"/>
                  <a:gd name="connsiteY3" fmla="*/ 0 h 1144153"/>
                  <a:gd name="connsiteX4" fmla="*/ 1781907 w 1840523"/>
                  <a:gd name="connsiteY4" fmla="*/ 11723 h 1144153"/>
                  <a:gd name="connsiteX5" fmla="*/ 1840523 w 1840523"/>
                  <a:gd name="connsiteY5" fmla="*/ 85969 h 1144153"/>
                  <a:gd name="connsiteX6" fmla="*/ 1836615 w 1840523"/>
                  <a:gd name="connsiteY6" fmla="*/ 1090245 h 1144153"/>
                  <a:gd name="connsiteX7" fmla="*/ 1789723 w 1840523"/>
                  <a:gd name="connsiteY7" fmla="*/ 1137138 h 1144153"/>
                  <a:gd name="connsiteX8" fmla="*/ 66431 w 1840523"/>
                  <a:gd name="connsiteY8" fmla="*/ 1141046 h 1144153"/>
                  <a:gd name="connsiteX0" fmla="*/ 66431 w 1840523"/>
                  <a:gd name="connsiteY0" fmla="*/ 1141046 h 1144153"/>
                  <a:gd name="connsiteX1" fmla="*/ 3907 w 1840523"/>
                  <a:gd name="connsiteY1" fmla="*/ 1098061 h 1144153"/>
                  <a:gd name="connsiteX2" fmla="*/ 0 w 1840523"/>
                  <a:gd name="connsiteY2" fmla="*/ 62523 h 1144153"/>
                  <a:gd name="connsiteX3" fmla="*/ 54707 w 1840523"/>
                  <a:gd name="connsiteY3" fmla="*/ 0 h 1144153"/>
                  <a:gd name="connsiteX4" fmla="*/ 1781907 w 1840523"/>
                  <a:gd name="connsiteY4" fmla="*/ 11723 h 1144153"/>
                  <a:gd name="connsiteX5" fmla="*/ 1840523 w 1840523"/>
                  <a:gd name="connsiteY5" fmla="*/ 66431 h 1144153"/>
                  <a:gd name="connsiteX6" fmla="*/ 1836615 w 1840523"/>
                  <a:gd name="connsiteY6" fmla="*/ 1090245 h 1144153"/>
                  <a:gd name="connsiteX7" fmla="*/ 1789723 w 1840523"/>
                  <a:gd name="connsiteY7" fmla="*/ 1137138 h 1144153"/>
                  <a:gd name="connsiteX8" fmla="*/ 66431 w 1840523"/>
                  <a:gd name="connsiteY8" fmla="*/ 1141046 h 1144153"/>
                  <a:gd name="connsiteX0" fmla="*/ 66431 w 1840523"/>
                  <a:gd name="connsiteY0" fmla="*/ 1141046 h 1144153"/>
                  <a:gd name="connsiteX1" fmla="*/ 3907 w 1840523"/>
                  <a:gd name="connsiteY1" fmla="*/ 1098061 h 1144153"/>
                  <a:gd name="connsiteX2" fmla="*/ 0 w 1840523"/>
                  <a:gd name="connsiteY2" fmla="*/ 62523 h 1144153"/>
                  <a:gd name="connsiteX3" fmla="*/ 54707 w 1840523"/>
                  <a:gd name="connsiteY3" fmla="*/ 0 h 1144153"/>
                  <a:gd name="connsiteX4" fmla="*/ 1781907 w 1840523"/>
                  <a:gd name="connsiteY4" fmla="*/ 11723 h 1144153"/>
                  <a:gd name="connsiteX5" fmla="*/ 1840523 w 1840523"/>
                  <a:gd name="connsiteY5" fmla="*/ 66431 h 1144153"/>
                  <a:gd name="connsiteX6" fmla="*/ 1836615 w 1840523"/>
                  <a:gd name="connsiteY6" fmla="*/ 1090245 h 1144153"/>
                  <a:gd name="connsiteX7" fmla="*/ 1789723 w 1840523"/>
                  <a:gd name="connsiteY7" fmla="*/ 1137138 h 1144153"/>
                  <a:gd name="connsiteX8" fmla="*/ 66431 w 1840523"/>
                  <a:gd name="connsiteY8" fmla="*/ 1141046 h 1144153"/>
                  <a:gd name="connsiteX0" fmla="*/ 66431 w 1840523"/>
                  <a:gd name="connsiteY0" fmla="*/ 1141046 h 1144153"/>
                  <a:gd name="connsiteX1" fmla="*/ 3907 w 1840523"/>
                  <a:gd name="connsiteY1" fmla="*/ 1098061 h 1144153"/>
                  <a:gd name="connsiteX2" fmla="*/ 0 w 1840523"/>
                  <a:gd name="connsiteY2" fmla="*/ 62523 h 1144153"/>
                  <a:gd name="connsiteX3" fmla="*/ 54707 w 1840523"/>
                  <a:gd name="connsiteY3" fmla="*/ 0 h 1144153"/>
                  <a:gd name="connsiteX4" fmla="*/ 1781907 w 1840523"/>
                  <a:gd name="connsiteY4" fmla="*/ 11723 h 1144153"/>
                  <a:gd name="connsiteX5" fmla="*/ 1840523 w 1840523"/>
                  <a:gd name="connsiteY5" fmla="*/ 66431 h 1144153"/>
                  <a:gd name="connsiteX6" fmla="*/ 1836615 w 1840523"/>
                  <a:gd name="connsiteY6" fmla="*/ 1090245 h 1144153"/>
                  <a:gd name="connsiteX7" fmla="*/ 1789723 w 1840523"/>
                  <a:gd name="connsiteY7" fmla="*/ 1137138 h 1144153"/>
                  <a:gd name="connsiteX8" fmla="*/ 66431 w 1840523"/>
                  <a:gd name="connsiteY8" fmla="*/ 1141046 h 1144153"/>
                  <a:gd name="connsiteX0" fmla="*/ 66431 w 1840523"/>
                  <a:gd name="connsiteY0" fmla="*/ 1141046 h 1144153"/>
                  <a:gd name="connsiteX1" fmla="*/ 3907 w 1840523"/>
                  <a:gd name="connsiteY1" fmla="*/ 1098061 h 1144153"/>
                  <a:gd name="connsiteX2" fmla="*/ 0 w 1840523"/>
                  <a:gd name="connsiteY2" fmla="*/ 62523 h 1144153"/>
                  <a:gd name="connsiteX3" fmla="*/ 54707 w 1840523"/>
                  <a:gd name="connsiteY3" fmla="*/ 0 h 1144153"/>
                  <a:gd name="connsiteX4" fmla="*/ 1781907 w 1840523"/>
                  <a:gd name="connsiteY4" fmla="*/ 11723 h 1144153"/>
                  <a:gd name="connsiteX5" fmla="*/ 1840523 w 1840523"/>
                  <a:gd name="connsiteY5" fmla="*/ 66431 h 1144153"/>
                  <a:gd name="connsiteX6" fmla="*/ 1836615 w 1840523"/>
                  <a:gd name="connsiteY6" fmla="*/ 1090245 h 1144153"/>
                  <a:gd name="connsiteX7" fmla="*/ 1789723 w 1840523"/>
                  <a:gd name="connsiteY7" fmla="*/ 1137138 h 1144153"/>
                  <a:gd name="connsiteX8" fmla="*/ 66431 w 1840523"/>
                  <a:gd name="connsiteY8" fmla="*/ 1141046 h 1144153"/>
                  <a:gd name="connsiteX0" fmla="*/ 66431 w 1840523"/>
                  <a:gd name="connsiteY0" fmla="*/ 1141046 h 1144153"/>
                  <a:gd name="connsiteX1" fmla="*/ 3907 w 1840523"/>
                  <a:gd name="connsiteY1" fmla="*/ 1098061 h 1144153"/>
                  <a:gd name="connsiteX2" fmla="*/ 0 w 1840523"/>
                  <a:gd name="connsiteY2" fmla="*/ 62523 h 1144153"/>
                  <a:gd name="connsiteX3" fmla="*/ 54707 w 1840523"/>
                  <a:gd name="connsiteY3" fmla="*/ 0 h 1144153"/>
                  <a:gd name="connsiteX4" fmla="*/ 1781907 w 1840523"/>
                  <a:gd name="connsiteY4" fmla="*/ 11723 h 1144153"/>
                  <a:gd name="connsiteX5" fmla="*/ 1840523 w 1840523"/>
                  <a:gd name="connsiteY5" fmla="*/ 66431 h 1144153"/>
                  <a:gd name="connsiteX6" fmla="*/ 1836615 w 1840523"/>
                  <a:gd name="connsiteY6" fmla="*/ 1090245 h 1144153"/>
                  <a:gd name="connsiteX7" fmla="*/ 1789723 w 1840523"/>
                  <a:gd name="connsiteY7" fmla="*/ 1137138 h 1144153"/>
                  <a:gd name="connsiteX8" fmla="*/ 66431 w 1840523"/>
                  <a:gd name="connsiteY8" fmla="*/ 1141046 h 1144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40523" h="1144153">
                    <a:moveTo>
                      <a:pt x="66431" y="1141046"/>
                    </a:moveTo>
                    <a:cubicBezTo>
                      <a:pt x="-1302" y="1146257"/>
                      <a:pt x="9118" y="1151466"/>
                      <a:pt x="3907" y="1098061"/>
                    </a:cubicBezTo>
                    <a:cubicBezTo>
                      <a:pt x="2605" y="752882"/>
                      <a:pt x="1302" y="407702"/>
                      <a:pt x="0" y="62523"/>
                    </a:cubicBezTo>
                    <a:cubicBezTo>
                      <a:pt x="6512" y="6513"/>
                      <a:pt x="-2606" y="13026"/>
                      <a:pt x="54707" y="0"/>
                    </a:cubicBezTo>
                    <a:lnTo>
                      <a:pt x="1781907" y="11723"/>
                    </a:lnTo>
                    <a:cubicBezTo>
                      <a:pt x="1832708" y="18236"/>
                      <a:pt x="1836614" y="28657"/>
                      <a:pt x="1840523" y="66431"/>
                    </a:cubicBezTo>
                    <a:cubicBezTo>
                      <a:pt x="1839220" y="407703"/>
                      <a:pt x="1837918" y="748973"/>
                      <a:pt x="1836615" y="1090245"/>
                    </a:cubicBezTo>
                    <a:cubicBezTo>
                      <a:pt x="1840522" y="1129322"/>
                      <a:pt x="1832708" y="1137138"/>
                      <a:pt x="1789723" y="1137138"/>
                    </a:cubicBezTo>
                    <a:lnTo>
                      <a:pt x="66431" y="1141046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7" name="任意多边形: 形状 96">
                <a:extLst>
                  <a:ext uri="{FF2B5EF4-FFF2-40B4-BE49-F238E27FC236}">
                    <a16:creationId xmlns:a16="http://schemas.microsoft.com/office/drawing/2014/main" id="{72106C40-F0B6-41A9-930E-B7D7F1BF87F1}"/>
                  </a:ext>
                </a:extLst>
              </p:cNvPr>
              <p:cNvSpPr/>
              <p:nvPr/>
            </p:nvSpPr>
            <p:spPr>
              <a:xfrm>
                <a:off x="8832429" y="1687366"/>
                <a:ext cx="2897230" cy="1583908"/>
              </a:xfrm>
              <a:custGeom>
                <a:avLst/>
                <a:gdLst>
                  <a:gd name="connsiteX0" fmla="*/ 0 w 1715476"/>
                  <a:gd name="connsiteY0" fmla="*/ 0 h 930031"/>
                  <a:gd name="connsiteX1" fmla="*/ 1703753 w 1715476"/>
                  <a:gd name="connsiteY1" fmla="*/ 7816 h 930031"/>
                  <a:gd name="connsiteX2" fmla="*/ 1715476 w 1715476"/>
                  <a:gd name="connsiteY2" fmla="*/ 926123 h 930031"/>
                  <a:gd name="connsiteX3" fmla="*/ 3907 w 1715476"/>
                  <a:gd name="connsiteY3" fmla="*/ 930031 h 930031"/>
                  <a:gd name="connsiteX4" fmla="*/ 0 w 1715476"/>
                  <a:gd name="connsiteY4" fmla="*/ 0 h 930031"/>
                  <a:gd name="connsiteX0" fmla="*/ 0 w 1715476"/>
                  <a:gd name="connsiteY0" fmla="*/ 7815 h 937846"/>
                  <a:gd name="connsiteX1" fmla="*/ 1703753 w 1715476"/>
                  <a:gd name="connsiteY1" fmla="*/ 0 h 937846"/>
                  <a:gd name="connsiteX2" fmla="*/ 1715476 w 1715476"/>
                  <a:gd name="connsiteY2" fmla="*/ 933938 h 937846"/>
                  <a:gd name="connsiteX3" fmla="*/ 3907 w 1715476"/>
                  <a:gd name="connsiteY3" fmla="*/ 937846 h 937846"/>
                  <a:gd name="connsiteX4" fmla="*/ 0 w 1715476"/>
                  <a:gd name="connsiteY4" fmla="*/ 7815 h 9378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15476" h="937846">
                    <a:moveTo>
                      <a:pt x="0" y="7815"/>
                    </a:moveTo>
                    <a:lnTo>
                      <a:pt x="1703753" y="0"/>
                    </a:lnTo>
                    <a:lnTo>
                      <a:pt x="1715476" y="933938"/>
                    </a:lnTo>
                    <a:lnTo>
                      <a:pt x="3907" y="937846"/>
                    </a:lnTo>
                    <a:cubicBezTo>
                      <a:pt x="2605" y="627836"/>
                      <a:pt x="1302" y="317825"/>
                      <a:pt x="0" y="7815"/>
                    </a:cubicBez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8" name="任意多边形: 形状 97">
                <a:extLst>
                  <a:ext uri="{FF2B5EF4-FFF2-40B4-BE49-F238E27FC236}">
                    <a16:creationId xmlns:a16="http://schemas.microsoft.com/office/drawing/2014/main" id="{484FBACC-5B7B-4963-A99C-0484642FF9B4}"/>
                  </a:ext>
                </a:extLst>
              </p:cNvPr>
              <p:cNvSpPr/>
              <p:nvPr/>
            </p:nvSpPr>
            <p:spPr>
              <a:xfrm>
                <a:off x="8815269" y="3571723"/>
                <a:ext cx="2942615" cy="90192"/>
              </a:xfrm>
              <a:custGeom>
                <a:avLst/>
                <a:gdLst>
                  <a:gd name="connsiteX0" fmla="*/ 0 w 1756821"/>
                  <a:gd name="connsiteY0" fmla="*/ 47986 h 47986"/>
                  <a:gd name="connsiteX1" fmla="*/ 1756821 w 1756821"/>
                  <a:gd name="connsiteY1" fmla="*/ 47986 h 47986"/>
                  <a:gd name="connsiteX2" fmla="*/ 1735494 w 1756821"/>
                  <a:gd name="connsiteY2" fmla="*/ 7997 h 47986"/>
                  <a:gd name="connsiteX3" fmla="*/ 15996 w 1756821"/>
                  <a:gd name="connsiteY3" fmla="*/ 0 h 47986"/>
                  <a:gd name="connsiteX4" fmla="*/ 0 w 1756821"/>
                  <a:gd name="connsiteY4" fmla="*/ 47986 h 47986"/>
                  <a:gd name="connsiteX0" fmla="*/ 0 w 1756821"/>
                  <a:gd name="connsiteY0" fmla="*/ 47986 h 47986"/>
                  <a:gd name="connsiteX1" fmla="*/ 1756821 w 1756821"/>
                  <a:gd name="connsiteY1" fmla="*/ 47986 h 47986"/>
                  <a:gd name="connsiteX2" fmla="*/ 1364231 w 1756821"/>
                  <a:gd name="connsiteY2" fmla="*/ 6064 h 47986"/>
                  <a:gd name="connsiteX3" fmla="*/ 15996 w 1756821"/>
                  <a:gd name="connsiteY3" fmla="*/ 0 h 47986"/>
                  <a:gd name="connsiteX4" fmla="*/ 0 w 1756821"/>
                  <a:gd name="connsiteY4" fmla="*/ 47986 h 47986"/>
                  <a:gd name="connsiteX0" fmla="*/ 0 w 1372023"/>
                  <a:gd name="connsiteY0" fmla="*/ 47986 h 51853"/>
                  <a:gd name="connsiteX1" fmla="*/ 1372023 w 1372023"/>
                  <a:gd name="connsiteY1" fmla="*/ 51853 h 51853"/>
                  <a:gd name="connsiteX2" fmla="*/ 1364231 w 1372023"/>
                  <a:gd name="connsiteY2" fmla="*/ 6064 h 51853"/>
                  <a:gd name="connsiteX3" fmla="*/ 15996 w 1372023"/>
                  <a:gd name="connsiteY3" fmla="*/ 0 h 51853"/>
                  <a:gd name="connsiteX4" fmla="*/ 0 w 1372023"/>
                  <a:gd name="connsiteY4" fmla="*/ 47986 h 51853"/>
                  <a:gd name="connsiteX0" fmla="*/ 0 w 1374471"/>
                  <a:gd name="connsiteY0" fmla="*/ 47986 h 51853"/>
                  <a:gd name="connsiteX1" fmla="*/ 1374471 w 1374471"/>
                  <a:gd name="connsiteY1" fmla="*/ 51853 h 51853"/>
                  <a:gd name="connsiteX2" fmla="*/ 1364231 w 1374471"/>
                  <a:gd name="connsiteY2" fmla="*/ 6064 h 51853"/>
                  <a:gd name="connsiteX3" fmla="*/ 15996 w 1374471"/>
                  <a:gd name="connsiteY3" fmla="*/ 0 h 51853"/>
                  <a:gd name="connsiteX4" fmla="*/ 0 w 1374471"/>
                  <a:gd name="connsiteY4" fmla="*/ 47986 h 51853"/>
                  <a:gd name="connsiteX0" fmla="*/ 0 w 1374471"/>
                  <a:gd name="connsiteY0" fmla="*/ 47986 h 51853"/>
                  <a:gd name="connsiteX1" fmla="*/ 1374471 w 1374471"/>
                  <a:gd name="connsiteY1" fmla="*/ 51853 h 51853"/>
                  <a:gd name="connsiteX2" fmla="*/ 1354441 w 1374471"/>
                  <a:gd name="connsiteY2" fmla="*/ 4512 h 51853"/>
                  <a:gd name="connsiteX3" fmla="*/ 15996 w 1374471"/>
                  <a:gd name="connsiteY3" fmla="*/ 0 h 51853"/>
                  <a:gd name="connsiteX4" fmla="*/ 0 w 1374471"/>
                  <a:gd name="connsiteY4" fmla="*/ 47986 h 51853"/>
                  <a:gd name="connsiteX0" fmla="*/ 0 w 1367128"/>
                  <a:gd name="connsiteY0" fmla="*/ 47986 h 53404"/>
                  <a:gd name="connsiteX1" fmla="*/ 1367128 w 1367128"/>
                  <a:gd name="connsiteY1" fmla="*/ 53404 h 53404"/>
                  <a:gd name="connsiteX2" fmla="*/ 1354441 w 1367128"/>
                  <a:gd name="connsiteY2" fmla="*/ 4512 h 53404"/>
                  <a:gd name="connsiteX3" fmla="*/ 15996 w 1367128"/>
                  <a:gd name="connsiteY3" fmla="*/ 0 h 53404"/>
                  <a:gd name="connsiteX4" fmla="*/ 0 w 1367128"/>
                  <a:gd name="connsiteY4" fmla="*/ 47986 h 53404"/>
                  <a:gd name="connsiteX0" fmla="*/ 0 w 1363457"/>
                  <a:gd name="connsiteY0" fmla="*/ 47986 h 53404"/>
                  <a:gd name="connsiteX1" fmla="*/ 1363457 w 1363457"/>
                  <a:gd name="connsiteY1" fmla="*/ 53404 h 53404"/>
                  <a:gd name="connsiteX2" fmla="*/ 1354441 w 1363457"/>
                  <a:gd name="connsiteY2" fmla="*/ 4512 h 53404"/>
                  <a:gd name="connsiteX3" fmla="*/ 15996 w 1363457"/>
                  <a:gd name="connsiteY3" fmla="*/ 0 h 53404"/>
                  <a:gd name="connsiteX4" fmla="*/ 0 w 1363457"/>
                  <a:gd name="connsiteY4" fmla="*/ 47986 h 53404"/>
                  <a:gd name="connsiteX0" fmla="*/ 0 w 1380590"/>
                  <a:gd name="connsiteY0" fmla="*/ 47986 h 53404"/>
                  <a:gd name="connsiteX1" fmla="*/ 1380590 w 1380590"/>
                  <a:gd name="connsiteY1" fmla="*/ 53404 h 53404"/>
                  <a:gd name="connsiteX2" fmla="*/ 1354441 w 1380590"/>
                  <a:gd name="connsiteY2" fmla="*/ 4512 h 53404"/>
                  <a:gd name="connsiteX3" fmla="*/ 15996 w 1380590"/>
                  <a:gd name="connsiteY3" fmla="*/ 0 h 53404"/>
                  <a:gd name="connsiteX4" fmla="*/ 0 w 1380590"/>
                  <a:gd name="connsiteY4" fmla="*/ 47986 h 53404"/>
                  <a:gd name="connsiteX0" fmla="*/ 0 w 1365904"/>
                  <a:gd name="connsiteY0" fmla="*/ 47986 h 53404"/>
                  <a:gd name="connsiteX1" fmla="*/ 1365904 w 1365904"/>
                  <a:gd name="connsiteY1" fmla="*/ 53404 h 53404"/>
                  <a:gd name="connsiteX2" fmla="*/ 1354441 w 1365904"/>
                  <a:gd name="connsiteY2" fmla="*/ 4512 h 53404"/>
                  <a:gd name="connsiteX3" fmla="*/ 15996 w 1365904"/>
                  <a:gd name="connsiteY3" fmla="*/ 0 h 53404"/>
                  <a:gd name="connsiteX4" fmla="*/ 0 w 1365904"/>
                  <a:gd name="connsiteY4" fmla="*/ 47986 h 53404"/>
                  <a:gd name="connsiteX0" fmla="*/ 0 w 1365904"/>
                  <a:gd name="connsiteY0" fmla="*/ 47986 h 53404"/>
                  <a:gd name="connsiteX1" fmla="*/ 1365904 w 1365904"/>
                  <a:gd name="connsiteY1" fmla="*/ 53404 h 53404"/>
                  <a:gd name="connsiteX2" fmla="*/ 1354441 w 1365904"/>
                  <a:gd name="connsiteY2" fmla="*/ 4512 h 53404"/>
                  <a:gd name="connsiteX3" fmla="*/ 6205 w 1365904"/>
                  <a:gd name="connsiteY3" fmla="*/ 0 h 53404"/>
                  <a:gd name="connsiteX4" fmla="*/ 0 w 1365904"/>
                  <a:gd name="connsiteY4" fmla="*/ 47986 h 53404"/>
                  <a:gd name="connsiteX0" fmla="*/ 0 w 1374470"/>
                  <a:gd name="connsiteY0" fmla="*/ 47986 h 53404"/>
                  <a:gd name="connsiteX1" fmla="*/ 1374470 w 1374470"/>
                  <a:gd name="connsiteY1" fmla="*/ 53404 h 53404"/>
                  <a:gd name="connsiteX2" fmla="*/ 1363007 w 1374470"/>
                  <a:gd name="connsiteY2" fmla="*/ 4512 h 53404"/>
                  <a:gd name="connsiteX3" fmla="*/ 14771 w 1374470"/>
                  <a:gd name="connsiteY3" fmla="*/ 0 h 53404"/>
                  <a:gd name="connsiteX4" fmla="*/ 0 w 1374470"/>
                  <a:gd name="connsiteY4" fmla="*/ 47986 h 53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4470" h="53404">
                    <a:moveTo>
                      <a:pt x="0" y="47986"/>
                    </a:moveTo>
                    <a:lnTo>
                      <a:pt x="1374470" y="53404"/>
                    </a:lnTo>
                    <a:lnTo>
                      <a:pt x="1363007" y="4512"/>
                    </a:lnTo>
                    <a:lnTo>
                      <a:pt x="14771" y="0"/>
                    </a:lnTo>
                    <a:lnTo>
                      <a:pt x="0" y="47986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9" name="任意多边形: 形状 98">
                <a:extLst>
                  <a:ext uri="{FF2B5EF4-FFF2-40B4-BE49-F238E27FC236}">
                    <a16:creationId xmlns:a16="http://schemas.microsoft.com/office/drawing/2014/main" id="{F8D6925A-0CC9-49D2-A0C2-7BB2455A3B3C}"/>
                  </a:ext>
                </a:extLst>
              </p:cNvPr>
              <p:cNvSpPr/>
              <p:nvPr/>
            </p:nvSpPr>
            <p:spPr>
              <a:xfrm>
                <a:off x="8780817" y="3654055"/>
                <a:ext cx="3002213" cy="106764"/>
              </a:xfrm>
              <a:custGeom>
                <a:avLst/>
                <a:gdLst>
                  <a:gd name="connsiteX0" fmla="*/ 21328 w 1802142"/>
                  <a:gd name="connsiteY0" fmla="*/ 0 h 58649"/>
                  <a:gd name="connsiteX1" fmla="*/ 0 w 1802142"/>
                  <a:gd name="connsiteY1" fmla="*/ 58649 h 58649"/>
                  <a:gd name="connsiteX2" fmla="*/ 1802142 w 1802142"/>
                  <a:gd name="connsiteY2" fmla="*/ 55983 h 58649"/>
                  <a:gd name="connsiteX3" fmla="*/ 1783480 w 1802142"/>
                  <a:gd name="connsiteY3" fmla="*/ 0 h 58649"/>
                  <a:gd name="connsiteX4" fmla="*/ 21328 w 1802142"/>
                  <a:gd name="connsiteY4" fmla="*/ 0 h 58649"/>
                  <a:gd name="connsiteX0" fmla="*/ 21328 w 1802142"/>
                  <a:gd name="connsiteY0" fmla="*/ 1606 h 60255"/>
                  <a:gd name="connsiteX1" fmla="*/ 0 w 1802142"/>
                  <a:gd name="connsiteY1" fmla="*/ 60255 h 60255"/>
                  <a:gd name="connsiteX2" fmla="*/ 1802142 w 1802142"/>
                  <a:gd name="connsiteY2" fmla="*/ 57589 h 60255"/>
                  <a:gd name="connsiteX3" fmla="*/ 1394683 w 1802142"/>
                  <a:gd name="connsiteY3" fmla="*/ 0 h 60255"/>
                  <a:gd name="connsiteX4" fmla="*/ 21328 w 1802142"/>
                  <a:gd name="connsiteY4" fmla="*/ 1606 h 60255"/>
                  <a:gd name="connsiteX0" fmla="*/ 21328 w 1408525"/>
                  <a:gd name="connsiteY0" fmla="*/ 1606 h 60255"/>
                  <a:gd name="connsiteX1" fmla="*/ 0 w 1408525"/>
                  <a:gd name="connsiteY1" fmla="*/ 60255 h 60255"/>
                  <a:gd name="connsiteX2" fmla="*/ 1408525 w 1408525"/>
                  <a:gd name="connsiteY2" fmla="*/ 57589 h 60255"/>
                  <a:gd name="connsiteX3" fmla="*/ 1394683 w 1408525"/>
                  <a:gd name="connsiteY3" fmla="*/ 0 h 60255"/>
                  <a:gd name="connsiteX4" fmla="*/ 21328 w 1408525"/>
                  <a:gd name="connsiteY4" fmla="*/ 1606 h 60255"/>
                  <a:gd name="connsiteX0" fmla="*/ 21328 w 1405312"/>
                  <a:gd name="connsiteY0" fmla="*/ 1606 h 60255"/>
                  <a:gd name="connsiteX1" fmla="*/ 0 w 1405312"/>
                  <a:gd name="connsiteY1" fmla="*/ 60255 h 60255"/>
                  <a:gd name="connsiteX2" fmla="*/ 1405312 w 1405312"/>
                  <a:gd name="connsiteY2" fmla="*/ 59196 h 60255"/>
                  <a:gd name="connsiteX3" fmla="*/ 1394683 w 1405312"/>
                  <a:gd name="connsiteY3" fmla="*/ 0 h 60255"/>
                  <a:gd name="connsiteX4" fmla="*/ 21328 w 1405312"/>
                  <a:gd name="connsiteY4" fmla="*/ 1606 h 60255"/>
                  <a:gd name="connsiteX0" fmla="*/ 21328 w 1405312"/>
                  <a:gd name="connsiteY0" fmla="*/ 0 h 58649"/>
                  <a:gd name="connsiteX1" fmla="*/ 0 w 1405312"/>
                  <a:gd name="connsiteY1" fmla="*/ 58649 h 58649"/>
                  <a:gd name="connsiteX2" fmla="*/ 1405312 w 1405312"/>
                  <a:gd name="connsiteY2" fmla="*/ 57590 h 58649"/>
                  <a:gd name="connsiteX3" fmla="*/ 1391470 w 1405312"/>
                  <a:gd name="connsiteY3" fmla="*/ 1607 h 58649"/>
                  <a:gd name="connsiteX4" fmla="*/ 21328 w 1405312"/>
                  <a:gd name="connsiteY4" fmla="*/ 0 h 58649"/>
                  <a:gd name="connsiteX0" fmla="*/ 22934 w 1405312"/>
                  <a:gd name="connsiteY0" fmla="*/ 0 h 60255"/>
                  <a:gd name="connsiteX1" fmla="*/ 0 w 1405312"/>
                  <a:gd name="connsiteY1" fmla="*/ 60255 h 60255"/>
                  <a:gd name="connsiteX2" fmla="*/ 1405312 w 1405312"/>
                  <a:gd name="connsiteY2" fmla="*/ 59196 h 60255"/>
                  <a:gd name="connsiteX3" fmla="*/ 1391470 w 1405312"/>
                  <a:gd name="connsiteY3" fmla="*/ 3213 h 60255"/>
                  <a:gd name="connsiteX4" fmla="*/ 22934 w 1405312"/>
                  <a:gd name="connsiteY4" fmla="*/ 0 h 60255"/>
                  <a:gd name="connsiteX0" fmla="*/ 22934 w 1405312"/>
                  <a:gd name="connsiteY0" fmla="*/ 0 h 60255"/>
                  <a:gd name="connsiteX1" fmla="*/ 0 w 1405312"/>
                  <a:gd name="connsiteY1" fmla="*/ 60255 h 60255"/>
                  <a:gd name="connsiteX2" fmla="*/ 1405312 w 1405312"/>
                  <a:gd name="connsiteY2" fmla="*/ 59196 h 60255"/>
                  <a:gd name="connsiteX3" fmla="*/ 1398521 w 1405312"/>
                  <a:gd name="connsiteY3" fmla="*/ 3213 h 60255"/>
                  <a:gd name="connsiteX4" fmla="*/ 22934 w 1405312"/>
                  <a:gd name="connsiteY4" fmla="*/ 0 h 60255"/>
                  <a:gd name="connsiteX0" fmla="*/ 22934 w 1405312"/>
                  <a:gd name="connsiteY0" fmla="*/ 0 h 61665"/>
                  <a:gd name="connsiteX1" fmla="*/ 0 w 1405312"/>
                  <a:gd name="connsiteY1" fmla="*/ 61665 h 61665"/>
                  <a:gd name="connsiteX2" fmla="*/ 1405312 w 1405312"/>
                  <a:gd name="connsiteY2" fmla="*/ 60606 h 61665"/>
                  <a:gd name="connsiteX3" fmla="*/ 1398521 w 1405312"/>
                  <a:gd name="connsiteY3" fmla="*/ 4623 h 61665"/>
                  <a:gd name="connsiteX4" fmla="*/ 22934 w 1405312"/>
                  <a:gd name="connsiteY4" fmla="*/ 0 h 61665"/>
                  <a:gd name="connsiteX0" fmla="*/ 18705 w 1401083"/>
                  <a:gd name="connsiteY0" fmla="*/ 0 h 61665"/>
                  <a:gd name="connsiteX1" fmla="*/ 0 w 1401083"/>
                  <a:gd name="connsiteY1" fmla="*/ 61665 h 61665"/>
                  <a:gd name="connsiteX2" fmla="*/ 1401083 w 1401083"/>
                  <a:gd name="connsiteY2" fmla="*/ 60606 h 61665"/>
                  <a:gd name="connsiteX3" fmla="*/ 1394292 w 1401083"/>
                  <a:gd name="connsiteY3" fmla="*/ 4623 h 61665"/>
                  <a:gd name="connsiteX4" fmla="*/ 18705 w 1401083"/>
                  <a:gd name="connsiteY4" fmla="*/ 0 h 61665"/>
                  <a:gd name="connsiteX0" fmla="*/ 18705 w 1401083"/>
                  <a:gd name="connsiteY0" fmla="*/ 0 h 61665"/>
                  <a:gd name="connsiteX1" fmla="*/ 0 w 1401083"/>
                  <a:gd name="connsiteY1" fmla="*/ 61665 h 61665"/>
                  <a:gd name="connsiteX2" fmla="*/ 1401083 w 1401083"/>
                  <a:gd name="connsiteY2" fmla="*/ 60606 h 61665"/>
                  <a:gd name="connsiteX3" fmla="*/ 1397963 w 1401083"/>
                  <a:gd name="connsiteY3" fmla="*/ 4623 h 61665"/>
                  <a:gd name="connsiteX4" fmla="*/ 18705 w 1401083"/>
                  <a:gd name="connsiteY4" fmla="*/ 0 h 61665"/>
                  <a:gd name="connsiteX0" fmla="*/ 18705 w 1408426"/>
                  <a:gd name="connsiteY0" fmla="*/ 0 h 61665"/>
                  <a:gd name="connsiteX1" fmla="*/ 0 w 1408426"/>
                  <a:gd name="connsiteY1" fmla="*/ 61665 h 61665"/>
                  <a:gd name="connsiteX2" fmla="*/ 1408426 w 1408426"/>
                  <a:gd name="connsiteY2" fmla="*/ 60606 h 61665"/>
                  <a:gd name="connsiteX3" fmla="*/ 1397963 w 1408426"/>
                  <a:gd name="connsiteY3" fmla="*/ 4623 h 61665"/>
                  <a:gd name="connsiteX4" fmla="*/ 18705 w 1408426"/>
                  <a:gd name="connsiteY4" fmla="*/ 0 h 61665"/>
                  <a:gd name="connsiteX0" fmla="*/ 18705 w 1408426"/>
                  <a:gd name="connsiteY0" fmla="*/ 0 h 61665"/>
                  <a:gd name="connsiteX1" fmla="*/ 0 w 1408426"/>
                  <a:gd name="connsiteY1" fmla="*/ 61665 h 61665"/>
                  <a:gd name="connsiteX2" fmla="*/ 1408426 w 1408426"/>
                  <a:gd name="connsiteY2" fmla="*/ 60606 h 61665"/>
                  <a:gd name="connsiteX3" fmla="*/ 1386949 w 1408426"/>
                  <a:gd name="connsiteY3" fmla="*/ 3072 h 61665"/>
                  <a:gd name="connsiteX4" fmla="*/ 18705 w 1408426"/>
                  <a:gd name="connsiteY4" fmla="*/ 0 h 61665"/>
                  <a:gd name="connsiteX0" fmla="*/ 18705 w 1402307"/>
                  <a:gd name="connsiteY0" fmla="*/ 0 h 61665"/>
                  <a:gd name="connsiteX1" fmla="*/ 0 w 1402307"/>
                  <a:gd name="connsiteY1" fmla="*/ 61665 h 61665"/>
                  <a:gd name="connsiteX2" fmla="*/ 1402307 w 1402307"/>
                  <a:gd name="connsiteY2" fmla="*/ 60606 h 61665"/>
                  <a:gd name="connsiteX3" fmla="*/ 1386949 w 1402307"/>
                  <a:gd name="connsiteY3" fmla="*/ 3072 h 61665"/>
                  <a:gd name="connsiteX4" fmla="*/ 18705 w 1402307"/>
                  <a:gd name="connsiteY4" fmla="*/ 0 h 61665"/>
                  <a:gd name="connsiteX0" fmla="*/ 18705 w 1398636"/>
                  <a:gd name="connsiteY0" fmla="*/ 0 h 61665"/>
                  <a:gd name="connsiteX1" fmla="*/ 0 w 1398636"/>
                  <a:gd name="connsiteY1" fmla="*/ 61665 h 61665"/>
                  <a:gd name="connsiteX2" fmla="*/ 1398636 w 1398636"/>
                  <a:gd name="connsiteY2" fmla="*/ 60606 h 61665"/>
                  <a:gd name="connsiteX3" fmla="*/ 1386949 w 1398636"/>
                  <a:gd name="connsiteY3" fmla="*/ 3072 h 61665"/>
                  <a:gd name="connsiteX4" fmla="*/ 18705 w 1398636"/>
                  <a:gd name="connsiteY4" fmla="*/ 0 h 61665"/>
                  <a:gd name="connsiteX0" fmla="*/ 18705 w 1398636"/>
                  <a:gd name="connsiteY0" fmla="*/ 0 h 61665"/>
                  <a:gd name="connsiteX1" fmla="*/ 0 w 1398636"/>
                  <a:gd name="connsiteY1" fmla="*/ 61665 h 61665"/>
                  <a:gd name="connsiteX2" fmla="*/ 1398636 w 1398636"/>
                  <a:gd name="connsiteY2" fmla="*/ 60606 h 61665"/>
                  <a:gd name="connsiteX3" fmla="*/ 1384501 w 1398636"/>
                  <a:gd name="connsiteY3" fmla="*/ 3072 h 61665"/>
                  <a:gd name="connsiteX4" fmla="*/ 18705 w 1398636"/>
                  <a:gd name="connsiteY4" fmla="*/ 0 h 61665"/>
                  <a:gd name="connsiteX0" fmla="*/ 18705 w 1397412"/>
                  <a:gd name="connsiteY0" fmla="*/ 0 h 61665"/>
                  <a:gd name="connsiteX1" fmla="*/ 0 w 1397412"/>
                  <a:gd name="connsiteY1" fmla="*/ 61665 h 61665"/>
                  <a:gd name="connsiteX2" fmla="*/ 1397412 w 1397412"/>
                  <a:gd name="connsiteY2" fmla="*/ 60606 h 61665"/>
                  <a:gd name="connsiteX3" fmla="*/ 1384501 w 1397412"/>
                  <a:gd name="connsiteY3" fmla="*/ 3072 h 61665"/>
                  <a:gd name="connsiteX4" fmla="*/ 18705 w 1397412"/>
                  <a:gd name="connsiteY4" fmla="*/ 0 h 61665"/>
                  <a:gd name="connsiteX0" fmla="*/ 11362 w 1397412"/>
                  <a:gd name="connsiteY0" fmla="*/ 0 h 63216"/>
                  <a:gd name="connsiteX1" fmla="*/ 0 w 1397412"/>
                  <a:gd name="connsiteY1" fmla="*/ 63216 h 63216"/>
                  <a:gd name="connsiteX2" fmla="*/ 1397412 w 1397412"/>
                  <a:gd name="connsiteY2" fmla="*/ 62157 h 63216"/>
                  <a:gd name="connsiteX3" fmla="*/ 1384501 w 1397412"/>
                  <a:gd name="connsiteY3" fmla="*/ 4623 h 63216"/>
                  <a:gd name="connsiteX4" fmla="*/ 11362 w 1397412"/>
                  <a:gd name="connsiteY4" fmla="*/ 0 h 63216"/>
                  <a:gd name="connsiteX0" fmla="*/ 16257 w 1402307"/>
                  <a:gd name="connsiteY0" fmla="*/ 0 h 63216"/>
                  <a:gd name="connsiteX1" fmla="*/ 0 w 1402307"/>
                  <a:gd name="connsiteY1" fmla="*/ 63216 h 63216"/>
                  <a:gd name="connsiteX2" fmla="*/ 1402307 w 1402307"/>
                  <a:gd name="connsiteY2" fmla="*/ 62157 h 63216"/>
                  <a:gd name="connsiteX3" fmla="*/ 1389396 w 1402307"/>
                  <a:gd name="connsiteY3" fmla="*/ 4623 h 63216"/>
                  <a:gd name="connsiteX4" fmla="*/ 16257 w 1402307"/>
                  <a:gd name="connsiteY4" fmla="*/ 0 h 63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2307" h="63216">
                    <a:moveTo>
                      <a:pt x="16257" y="0"/>
                    </a:moveTo>
                    <a:lnTo>
                      <a:pt x="0" y="63216"/>
                    </a:lnTo>
                    <a:lnTo>
                      <a:pt x="1402307" y="62157"/>
                    </a:lnTo>
                    <a:lnTo>
                      <a:pt x="1389396" y="4623"/>
                    </a:lnTo>
                    <a:lnTo>
                      <a:pt x="16257" y="0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0" name="任意多边形: 形状 99">
                <a:extLst>
                  <a:ext uri="{FF2B5EF4-FFF2-40B4-BE49-F238E27FC236}">
                    <a16:creationId xmlns:a16="http://schemas.microsoft.com/office/drawing/2014/main" id="{CA9C0E69-8CB1-464C-8EA9-6021774EE905}"/>
                  </a:ext>
                </a:extLst>
              </p:cNvPr>
              <p:cNvSpPr/>
              <p:nvPr/>
            </p:nvSpPr>
            <p:spPr>
              <a:xfrm>
                <a:off x="8752772" y="3758030"/>
                <a:ext cx="3057237" cy="106341"/>
              </a:xfrm>
              <a:custGeom>
                <a:avLst/>
                <a:gdLst>
                  <a:gd name="connsiteX0" fmla="*/ 18661 w 1738160"/>
                  <a:gd name="connsiteY0" fmla="*/ 2666 h 58650"/>
                  <a:gd name="connsiteX1" fmla="*/ 0 w 1738160"/>
                  <a:gd name="connsiteY1" fmla="*/ 58650 h 58650"/>
                  <a:gd name="connsiteX2" fmla="*/ 1738160 w 1738160"/>
                  <a:gd name="connsiteY2" fmla="*/ 45320 h 58650"/>
                  <a:gd name="connsiteX3" fmla="*/ 1730162 w 1738160"/>
                  <a:gd name="connsiteY3" fmla="*/ 0 h 58650"/>
                  <a:gd name="connsiteX4" fmla="*/ 18661 w 1738160"/>
                  <a:gd name="connsiteY4" fmla="*/ 2666 h 58650"/>
                  <a:gd name="connsiteX0" fmla="*/ 18661 w 1738160"/>
                  <a:gd name="connsiteY0" fmla="*/ 1060 h 57044"/>
                  <a:gd name="connsiteX1" fmla="*/ 0 w 1738160"/>
                  <a:gd name="connsiteY1" fmla="*/ 57044 h 57044"/>
                  <a:gd name="connsiteX2" fmla="*/ 1738160 w 1738160"/>
                  <a:gd name="connsiteY2" fmla="*/ 43714 h 57044"/>
                  <a:gd name="connsiteX3" fmla="*/ 1431334 w 1738160"/>
                  <a:gd name="connsiteY3" fmla="*/ 0 h 57044"/>
                  <a:gd name="connsiteX4" fmla="*/ 18661 w 1738160"/>
                  <a:gd name="connsiteY4" fmla="*/ 1060 h 57044"/>
                  <a:gd name="connsiteX0" fmla="*/ 18661 w 1432906"/>
                  <a:gd name="connsiteY0" fmla="*/ 1060 h 57044"/>
                  <a:gd name="connsiteX1" fmla="*/ 0 w 1432906"/>
                  <a:gd name="connsiteY1" fmla="*/ 57044 h 57044"/>
                  <a:gd name="connsiteX2" fmla="*/ 1432906 w 1432906"/>
                  <a:gd name="connsiteY2" fmla="*/ 48534 h 57044"/>
                  <a:gd name="connsiteX3" fmla="*/ 1431334 w 1432906"/>
                  <a:gd name="connsiteY3" fmla="*/ 0 h 57044"/>
                  <a:gd name="connsiteX4" fmla="*/ 18661 w 1432906"/>
                  <a:gd name="connsiteY4" fmla="*/ 1060 h 57044"/>
                  <a:gd name="connsiteX0" fmla="*/ 18661 w 1432906"/>
                  <a:gd name="connsiteY0" fmla="*/ 1060 h 57044"/>
                  <a:gd name="connsiteX1" fmla="*/ 0 w 1432906"/>
                  <a:gd name="connsiteY1" fmla="*/ 57044 h 57044"/>
                  <a:gd name="connsiteX2" fmla="*/ 1432906 w 1432906"/>
                  <a:gd name="connsiteY2" fmla="*/ 48534 h 57044"/>
                  <a:gd name="connsiteX3" fmla="*/ 1424907 w 1432906"/>
                  <a:gd name="connsiteY3" fmla="*/ 0 h 57044"/>
                  <a:gd name="connsiteX4" fmla="*/ 18661 w 1432906"/>
                  <a:gd name="connsiteY4" fmla="*/ 1060 h 57044"/>
                  <a:gd name="connsiteX0" fmla="*/ 18661 w 1432906"/>
                  <a:gd name="connsiteY0" fmla="*/ 3880 h 59864"/>
                  <a:gd name="connsiteX1" fmla="*/ 0 w 1432906"/>
                  <a:gd name="connsiteY1" fmla="*/ 59864 h 59864"/>
                  <a:gd name="connsiteX2" fmla="*/ 1432906 w 1432906"/>
                  <a:gd name="connsiteY2" fmla="*/ 51354 h 59864"/>
                  <a:gd name="connsiteX3" fmla="*/ 1424907 w 1432906"/>
                  <a:gd name="connsiteY3" fmla="*/ 0 h 59864"/>
                  <a:gd name="connsiteX4" fmla="*/ 18661 w 1432906"/>
                  <a:gd name="connsiteY4" fmla="*/ 3880 h 59864"/>
                  <a:gd name="connsiteX0" fmla="*/ 18661 w 1432906"/>
                  <a:gd name="connsiteY0" fmla="*/ 1060 h 59864"/>
                  <a:gd name="connsiteX1" fmla="*/ 0 w 1432906"/>
                  <a:gd name="connsiteY1" fmla="*/ 59864 h 59864"/>
                  <a:gd name="connsiteX2" fmla="*/ 1432906 w 1432906"/>
                  <a:gd name="connsiteY2" fmla="*/ 51354 h 59864"/>
                  <a:gd name="connsiteX3" fmla="*/ 1424907 w 1432906"/>
                  <a:gd name="connsiteY3" fmla="*/ 0 h 59864"/>
                  <a:gd name="connsiteX4" fmla="*/ 18661 w 1432906"/>
                  <a:gd name="connsiteY4" fmla="*/ 1060 h 59864"/>
                  <a:gd name="connsiteX0" fmla="*/ 18661 w 1443920"/>
                  <a:gd name="connsiteY0" fmla="*/ 1060 h 59864"/>
                  <a:gd name="connsiteX1" fmla="*/ 0 w 1443920"/>
                  <a:gd name="connsiteY1" fmla="*/ 59864 h 59864"/>
                  <a:gd name="connsiteX2" fmla="*/ 1443920 w 1443920"/>
                  <a:gd name="connsiteY2" fmla="*/ 51354 h 59864"/>
                  <a:gd name="connsiteX3" fmla="*/ 1424907 w 1443920"/>
                  <a:gd name="connsiteY3" fmla="*/ 0 h 59864"/>
                  <a:gd name="connsiteX4" fmla="*/ 18661 w 1443920"/>
                  <a:gd name="connsiteY4" fmla="*/ 1060 h 59864"/>
                  <a:gd name="connsiteX0" fmla="*/ 18661 w 1443920"/>
                  <a:gd name="connsiteY0" fmla="*/ 2611 h 61415"/>
                  <a:gd name="connsiteX1" fmla="*/ 0 w 1443920"/>
                  <a:gd name="connsiteY1" fmla="*/ 61415 h 61415"/>
                  <a:gd name="connsiteX2" fmla="*/ 1443920 w 1443920"/>
                  <a:gd name="connsiteY2" fmla="*/ 52905 h 61415"/>
                  <a:gd name="connsiteX3" fmla="*/ 1431026 w 1443920"/>
                  <a:gd name="connsiteY3" fmla="*/ 0 h 61415"/>
                  <a:gd name="connsiteX4" fmla="*/ 18661 w 1443920"/>
                  <a:gd name="connsiteY4" fmla="*/ 2611 h 61415"/>
                  <a:gd name="connsiteX0" fmla="*/ 18661 w 1443920"/>
                  <a:gd name="connsiteY0" fmla="*/ 4162 h 62966"/>
                  <a:gd name="connsiteX1" fmla="*/ 0 w 1443920"/>
                  <a:gd name="connsiteY1" fmla="*/ 62966 h 62966"/>
                  <a:gd name="connsiteX2" fmla="*/ 1443920 w 1443920"/>
                  <a:gd name="connsiteY2" fmla="*/ 54456 h 62966"/>
                  <a:gd name="connsiteX3" fmla="*/ 1421236 w 1443920"/>
                  <a:gd name="connsiteY3" fmla="*/ 0 h 62966"/>
                  <a:gd name="connsiteX4" fmla="*/ 18661 w 1443920"/>
                  <a:gd name="connsiteY4" fmla="*/ 4162 h 62966"/>
                  <a:gd name="connsiteX0" fmla="*/ 18661 w 1436577"/>
                  <a:gd name="connsiteY0" fmla="*/ 4162 h 62966"/>
                  <a:gd name="connsiteX1" fmla="*/ 0 w 1436577"/>
                  <a:gd name="connsiteY1" fmla="*/ 62966 h 62966"/>
                  <a:gd name="connsiteX2" fmla="*/ 1436577 w 1436577"/>
                  <a:gd name="connsiteY2" fmla="*/ 54456 h 62966"/>
                  <a:gd name="connsiteX3" fmla="*/ 1421236 w 1436577"/>
                  <a:gd name="connsiteY3" fmla="*/ 0 h 62966"/>
                  <a:gd name="connsiteX4" fmla="*/ 18661 w 1436577"/>
                  <a:gd name="connsiteY4" fmla="*/ 4162 h 62966"/>
                  <a:gd name="connsiteX0" fmla="*/ 18661 w 1432905"/>
                  <a:gd name="connsiteY0" fmla="*/ 4162 h 62966"/>
                  <a:gd name="connsiteX1" fmla="*/ 0 w 1432905"/>
                  <a:gd name="connsiteY1" fmla="*/ 62966 h 62966"/>
                  <a:gd name="connsiteX2" fmla="*/ 1432905 w 1432905"/>
                  <a:gd name="connsiteY2" fmla="*/ 52905 h 62966"/>
                  <a:gd name="connsiteX3" fmla="*/ 1421236 w 1432905"/>
                  <a:gd name="connsiteY3" fmla="*/ 0 h 62966"/>
                  <a:gd name="connsiteX4" fmla="*/ 18661 w 1432905"/>
                  <a:gd name="connsiteY4" fmla="*/ 4162 h 62966"/>
                  <a:gd name="connsiteX0" fmla="*/ 14990 w 1432905"/>
                  <a:gd name="connsiteY0" fmla="*/ 4162 h 62966"/>
                  <a:gd name="connsiteX1" fmla="*/ 0 w 1432905"/>
                  <a:gd name="connsiteY1" fmla="*/ 62966 h 62966"/>
                  <a:gd name="connsiteX2" fmla="*/ 1432905 w 1432905"/>
                  <a:gd name="connsiteY2" fmla="*/ 52905 h 62966"/>
                  <a:gd name="connsiteX3" fmla="*/ 1421236 w 1432905"/>
                  <a:gd name="connsiteY3" fmla="*/ 0 h 62966"/>
                  <a:gd name="connsiteX4" fmla="*/ 14990 w 1432905"/>
                  <a:gd name="connsiteY4" fmla="*/ 4162 h 62966"/>
                  <a:gd name="connsiteX0" fmla="*/ 18661 w 1432905"/>
                  <a:gd name="connsiteY0" fmla="*/ 4162 h 62966"/>
                  <a:gd name="connsiteX1" fmla="*/ 0 w 1432905"/>
                  <a:gd name="connsiteY1" fmla="*/ 62966 h 62966"/>
                  <a:gd name="connsiteX2" fmla="*/ 1432905 w 1432905"/>
                  <a:gd name="connsiteY2" fmla="*/ 52905 h 62966"/>
                  <a:gd name="connsiteX3" fmla="*/ 1421236 w 1432905"/>
                  <a:gd name="connsiteY3" fmla="*/ 0 h 62966"/>
                  <a:gd name="connsiteX4" fmla="*/ 18661 w 1432905"/>
                  <a:gd name="connsiteY4" fmla="*/ 4162 h 62966"/>
                  <a:gd name="connsiteX0" fmla="*/ 13765 w 1428009"/>
                  <a:gd name="connsiteY0" fmla="*/ 4162 h 62966"/>
                  <a:gd name="connsiteX1" fmla="*/ 0 w 1428009"/>
                  <a:gd name="connsiteY1" fmla="*/ 62966 h 62966"/>
                  <a:gd name="connsiteX2" fmla="*/ 1428009 w 1428009"/>
                  <a:gd name="connsiteY2" fmla="*/ 52905 h 62966"/>
                  <a:gd name="connsiteX3" fmla="*/ 1416340 w 1428009"/>
                  <a:gd name="connsiteY3" fmla="*/ 0 h 62966"/>
                  <a:gd name="connsiteX4" fmla="*/ 13765 w 1428009"/>
                  <a:gd name="connsiteY4" fmla="*/ 4162 h 629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8009" h="62966">
                    <a:moveTo>
                      <a:pt x="13765" y="4162"/>
                    </a:moveTo>
                    <a:lnTo>
                      <a:pt x="0" y="62966"/>
                    </a:lnTo>
                    <a:lnTo>
                      <a:pt x="1428009" y="52905"/>
                    </a:lnTo>
                    <a:lnTo>
                      <a:pt x="1416340" y="0"/>
                    </a:lnTo>
                    <a:lnTo>
                      <a:pt x="13765" y="4162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1" name="任意多边形: 形状 100">
                <a:extLst>
                  <a:ext uri="{FF2B5EF4-FFF2-40B4-BE49-F238E27FC236}">
                    <a16:creationId xmlns:a16="http://schemas.microsoft.com/office/drawing/2014/main" id="{E234FF80-33B8-46C2-909E-335748F7B4D2}"/>
                  </a:ext>
                </a:extLst>
              </p:cNvPr>
              <p:cNvSpPr/>
              <p:nvPr/>
            </p:nvSpPr>
            <p:spPr>
              <a:xfrm>
                <a:off x="8721613" y="3850960"/>
                <a:ext cx="3112789" cy="103460"/>
              </a:xfrm>
              <a:custGeom>
                <a:avLst/>
                <a:gdLst>
                  <a:gd name="connsiteX0" fmla="*/ 10663 w 1770150"/>
                  <a:gd name="connsiteY0" fmla="*/ 10663 h 61315"/>
                  <a:gd name="connsiteX1" fmla="*/ 0 w 1770150"/>
                  <a:gd name="connsiteY1" fmla="*/ 61315 h 61315"/>
                  <a:gd name="connsiteX2" fmla="*/ 1770150 w 1770150"/>
                  <a:gd name="connsiteY2" fmla="*/ 53318 h 61315"/>
                  <a:gd name="connsiteX3" fmla="*/ 1751489 w 1770150"/>
                  <a:gd name="connsiteY3" fmla="*/ 0 h 61315"/>
                  <a:gd name="connsiteX4" fmla="*/ 10663 w 1770150"/>
                  <a:gd name="connsiteY4" fmla="*/ 10663 h 61315"/>
                  <a:gd name="connsiteX0" fmla="*/ 10663 w 1770150"/>
                  <a:gd name="connsiteY0" fmla="*/ 9057 h 59709"/>
                  <a:gd name="connsiteX1" fmla="*/ 0 w 1770150"/>
                  <a:gd name="connsiteY1" fmla="*/ 59709 h 59709"/>
                  <a:gd name="connsiteX2" fmla="*/ 1770150 w 1770150"/>
                  <a:gd name="connsiteY2" fmla="*/ 51712 h 59709"/>
                  <a:gd name="connsiteX3" fmla="*/ 1447842 w 1770150"/>
                  <a:gd name="connsiteY3" fmla="*/ 0 h 59709"/>
                  <a:gd name="connsiteX4" fmla="*/ 10663 w 1770150"/>
                  <a:gd name="connsiteY4" fmla="*/ 9057 h 59709"/>
                  <a:gd name="connsiteX0" fmla="*/ 10663 w 1460076"/>
                  <a:gd name="connsiteY0" fmla="*/ 9057 h 59709"/>
                  <a:gd name="connsiteX1" fmla="*/ 0 w 1460076"/>
                  <a:gd name="connsiteY1" fmla="*/ 59709 h 59709"/>
                  <a:gd name="connsiteX2" fmla="*/ 1460076 w 1460076"/>
                  <a:gd name="connsiteY2" fmla="*/ 51712 h 59709"/>
                  <a:gd name="connsiteX3" fmla="*/ 1447842 w 1460076"/>
                  <a:gd name="connsiteY3" fmla="*/ 0 h 59709"/>
                  <a:gd name="connsiteX4" fmla="*/ 10663 w 1460076"/>
                  <a:gd name="connsiteY4" fmla="*/ 9057 h 59709"/>
                  <a:gd name="connsiteX0" fmla="*/ 10663 w 1460076"/>
                  <a:gd name="connsiteY0" fmla="*/ 9057 h 59709"/>
                  <a:gd name="connsiteX1" fmla="*/ 0 w 1460076"/>
                  <a:gd name="connsiteY1" fmla="*/ 59709 h 59709"/>
                  <a:gd name="connsiteX2" fmla="*/ 1460076 w 1460076"/>
                  <a:gd name="connsiteY2" fmla="*/ 51712 h 59709"/>
                  <a:gd name="connsiteX3" fmla="*/ 1456409 w 1460076"/>
                  <a:gd name="connsiteY3" fmla="*/ 0 h 59709"/>
                  <a:gd name="connsiteX4" fmla="*/ 10663 w 1460076"/>
                  <a:gd name="connsiteY4" fmla="*/ 9057 h 59709"/>
                  <a:gd name="connsiteX0" fmla="*/ 10663 w 1472314"/>
                  <a:gd name="connsiteY0" fmla="*/ 9057 h 59709"/>
                  <a:gd name="connsiteX1" fmla="*/ 0 w 1472314"/>
                  <a:gd name="connsiteY1" fmla="*/ 59709 h 59709"/>
                  <a:gd name="connsiteX2" fmla="*/ 1472314 w 1472314"/>
                  <a:gd name="connsiteY2" fmla="*/ 51712 h 59709"/>
                  <a:gd name="connsiteX3" fmla="*/ 1456409 w 1472314"/>
                  <a:gd name="connsiteY3" fmla="*/ 0 h 59709"/>
                  <a:gd name="connsiteX4" fmla="*/ 10663 w 1472314"/>
                  <a:gd name="connsiteY4" fmla="*/ 9057 h 59709"/>
                  <a:gd name="connsiteX0" fmla="*/ 10663 w 1471090"/>
                  <a:gd name="connsiteY0" fmla="*/ 9057 h 59709"/>
                  <a:gd name="connsiteX1" fmla="*/ 0 w 1471090"/>
                  <a:gd name="connsiteY1" fmla="*/ 59709 h 59709"/>
                  <a:gd name="connsiteX2" fmla="*/ 1471090 w 1471090"/>
                  <a:gd name="connsiteY2" fmla="*/ 51712 h 59709"/>
                  <a:gd name="connsiteX3" fmla="*/ 1456409 w 1471090"/>
                  <a:gd name="connsiteY3" fmla="*/ 0 h 59709"/>
                  <a:gd name="connsiteX4" fmla="*/ 10663 w 1471090"/>
                  <a:gd name="connsiteY4" fmla="*/ 9057 h 59709"/>
                  <a:gd name="connsiteX0" fmla="*/ 10663 w 1471090"/>
                  <a:gd name="connsiteY0" fmla="*/ 10608 h 61260"/>
                  <a:gd name="connsiteX1" fmla="*/ 0 w 1471090"/>
                  <a:gd name="connsiteY1" fmla="*/ 61260 h 61260"/>
                  <a:gd name="connsiteX2" fmla="*/ 1471090 w 1471090"/>
                  <a:gd name="connsiteY2" fmla="*/ 53263 h 61260"/>
                  <a:gd name="connsiteX3" fmla="*/ 1457633 w 1471090"/>
                  <a:gd name="connsiteY3" fmla="*/ 0 h 61260"/>
                  <a:gd name="connsiteX4" fmla="*/ 10663 w 1471090"/>
                  <a:gd name="connsiteY4" fmla="*/ 10608 h 61260"/>
                  <a:gd name="connsiteX0" fmla="*/ 10663 w 1471090"/>
                  <a:gd name="connsiteY0" fmla="*/ 10608 h 61260"/>
                  <a:gd name="connsiteX1" fmla="*/ 0 w 1471090"/>
                  <a:gd name="connsiteY1" fmla="*/ 61260 h 61260"/>
                  <a:gd name="connsiteX2" fmla="*/ 1471090 w 1471090"/>
                  <a:gd name="connsiteY2" fmla="*/ 53263 h 61260"/>
                  <a:gd name="connsiteX3" fmla="*/ 1451514 w 1471090"/>
                  <a:gd name="connsiteY3" fmla="*/ 0 h 61260"/>
                  <a:gd name="connsiteX4" fmla="*/ 10663 w 1471090"/>
                  <a:gd name="connsiteY4" fmla="*/ 10608 h 61260"/>
                  <a:gd name="connsiteX0" fmla="*/ 10663 w 1457628"/>
                  <a:gd name="connsiteY0" fmla="*/ 10608 h 61260"/>
                  <a:gd name="connsiteX1" fmla="*/ 0 w 1457628"/>
                  <a:gd name="connsiteY1" fmla="*/ 61260 h 61260"/>
                  <a:gd name="connsiteX2" fmla="*/ 1457628 w 1457628"/>
                  <a:gd name="connsiteY2" fmla="*/ 51712 h 61260"/>
                  <a:gd name="connsiteX3" fmla="*/ 1451514 w 1457628"/>
                  <a:gd name="connsiteY3" fmla="*/ 0 h 61260"/>
                  <a:gd name="connsiteX4" fmla="*/ 10663 w 1457628"/>
                  <a:gd name="connsiteY4" fmla="*/ 10608 h 61260"/>
                  <a:gd name="connsiteX0" fmla="*/ 10663 w 1457628"/>
                  <a:gd name="connsiteY0" fmla="*/ 10608 h 61260"/>
                  <a:gd name="connsiteX1" fmla="*/ 0 w 1457628"/>
                  <a:gd name="connsiteY1" fmla="*/ 61260 h 61260"/>
                  <a:gd name="connsiteX2" fmla="*/ 1457628 w 1457628"/>
                  <a:gd name="connsiteY2" fmla="*/ 51712 h 61260"/>
                  <a:gd name="connsiteX3" fmla="*/ 1451514 w 1457628"/>
                  <a:gd name="connsiteY3" fmla="*/ 0 h 61260"/>
                  <a:gd name="connsiteX4" fmla="*/ 10663 w 1457628"/>
                  <a:gd name="connsiteY4" fmla="*/ 10608 h 61260"/>
                  <a:gd name="connsiteX0" fmla="*/ 10663 w 1457628"/>
                  <a:gd name="connsiteY0" fmla="*/ 10608 h 61260"/>
                  <a:gd name="connsiteX1" fmla="*/ 0 w 1457628"/>
                  <a:gd name="connsiteY1" fmla="*/ 61260 h 61260"/>
                  <a:gd name="connsiteX2" fmla="*/ 1457628 w 1457628"/>
                  <a:gd name="connsiteY2" fmla="*/ 51712 h 61260"/>
                  <a:gd name="connsiteX3" fmla="*/ 1446619 w 1457628"/>
                  <a:gd name="connsiteY3" fmla="*/ 0 h 61260"/>
                  <a:gd name="connsiteX4" fmla="*/ 10663 w 1457628"/>
                  <a:gd name="connsiteY4" fmla="*/ 10608 h 61260"/>
                  <a:gd name="connsiteX0" fmla="*/ 13111 w 1457628"/>
                  <a:gd name="connsiteY0" fmla="*/ 10608 h 61260"/>
                  <a:gd name="connsiteX1" fmla="*/ 0 w 1457628"/>
                  <a:gd name="connsiteY1" fmla="*/ 61260 h 61260"/>
                  <a:gd name="connsiteX2" fmla="*/ 1457628 w 1457628"/>
                  <a:gd name="connsiteY2" fmla="*/ 51712 h 61260"/>
                  <a:gd name="connsiteX3" fmla="*/ 1446619 w 1457628"/>
                  <a:gd name="connsiteY3" fmla="*/ 0 h 61260"/>
                  <a:gd name="connsiteX4" fmla="*/ 13111 w 1457628"/>
                  <a:gd name="connsiteY4" fmla="*/ 10608 h 61260"/>
                  <a:gd name="connsiteX0" fmla="*/ 15558 w 1457628"/>
                  <a:gd name="connsiteY0" fmla="*/ 9057 h 61260"/>
                  <a:gd name="connsiteX1" fmla="*/ 0 w 1457628"/>
                  <a:gd name="connsiteY1" fmla="*/ 61260 h 61260"/>
                  <a:gd name="connsiteX2" fmla="*/ 1457628 w 1457628"/>
                  <a:gd name="connsiteY2" fmla="*/ 51712 h 61260"/>
                  <a:gd name="connsiteX3" fmla="*/ 1446619 w 1457628"/>
                  <a:gd name="connsiteY3" fmla="*/ 0 h 61260"/>
                  <a:gd name="connsiteX4" fmla="*/ 15558 w 1457628"/>
                  <a:gd name="connsiteY4" fmla="*/ 9057 h 61260"/>
                  <a:gd name="connsiteX0" fmla="*/ 11887 w 1453957"/>
                  <a:gd name="connsiteY0" fmla="*/ 9057 h 61260"/>
                  <a:gd name="connsiteX1" fmla="*/ 0 w 1453957"/>
                  <a:gd name="connsiteY1" fmla="*/ 61260 h 61260"/>
                  <a:gd name="connsiteX2" fmla="*/ 1453957 w 1453957"/>
                  <a:gd name="connsiteY2" fmla="*/ 51712 h 61260"/>
                  <a:gd name="connsiteX3" fmla="*/ 1442948 w 1453957"/>
                  <a:gd name="connsiteY3" fmla="*/ 0 h 61260"/>
                  <a:gd name="connsiteX4" fmla="*/ 11887 w 1453957"/>
                  <a:gd name="connsiteY4" fmla="*/ 9057 h 61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53957" h="61260">
                    <a:moveTo>
                      <a:pt x="11887" y="9057"/>
                    </a:moveTo>
                    <a:lnTo>
                      <a:pt x="0" y="61260"/>
                    </a:lnTo>
                    <a:lnTo>
                      <a:pt x="1453957" y="51712"/>
                    </a:lnTo>
                    <a:lnTo>
                      <a:pt x="1442948" y="0"/>
                    </a:lnTo>
                    <a:lnTo>
                      <a:pt x="11887" y="9057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2" name="任意多边形: 形状 101">
                <a:extLst>
                  <a:ext uri="{FF2B5EF4-FFF2-40B4-BE49-F238E27FC236}">
                    <a16:creationId xmlns:a16="http://schemas.microsoft.com/office/drawing/2014/main" id="{F8512868-4429-4BB1-A739-60882DFEEB79}"/>
                  </a:ext>
                </a:extLst>
              </p:cNvPr>
              <p:cNvSpPr/>
              <p:nvPr/>
            </p:nvSpPr>
            <p:spPr>
              <a:xfrm>
                <a:off x="8686439" y="3945417"/>
                <a:ext cx="3181132" cy="112559"/>
              </a:xfrm>
              <a:custGeom>
                <a:avLst/>
                <a:gdLst>
                  <a:gd name="connsiteX0" fmla="*/ 15995 w 1802141"/>
                  <a:gd name="connsiteY0" fmla="*/ 2665 h 66647"/>
                  <a:gd name="connsiteX1" fmla="*/ 0 w 1802141"/>
                  <a:gd name="connsiteY1" fmla="*/ 66647 h 66647"/>
                  <a:gd name="connsiteX2" fmla="*/ 1802141 w 1802141"/>
                  <a:gd name="connsiteY2" fmla="*/ 55983 h 66647"/>
                  <a:gd name="connsiteX3" fmla="*/ 1788811 w 1802141"/>
                  <a:gd name="connsiteY3" fmla="*/ 0 h 66647"/>
                  <a:gd name="connsiteX4" fmla="*/ 15995 w 1802141"/>
                  <a:gd name="connsiteY4" fmla="*/ 2665 h 66647"/>
                  <a:gd name="connsiteX0" fmla="*/ 15995 w 1802141"/>
                  <a:gd name="connsiteY0" fmla="*/ 2665 h 66647"/>
                  <a:gd name="connsiteX1" fmla="*/ 0 w 1802141"/>
                  <a:gd name="connsiteY1" fmla="*/ 66647 h 66647"/>
                  <a:gd name="connsiteX2" fmla="*/ 1802141 w 1802141"/>
                  <a:gd name="connsiteY2" fmla="*/ 55983 h 66647"/>
                  <a:gd name="connsiteX3" fmla="*/ 1481116 w 1802141"/>
                  <a:gd name="connsiteY3" fmla="*/ 0 h 66647"/>
                  <a:gd name="connsiteX4" fmla="*/ 15995 w 1802141"/>
                  <a:gd name="connsiteY4" fmla="*/ 2665 h 66647"/>
                  <a:gd name="connsiteX0" fmla="*/ 15995 w 1494446"/>
                  <a:gd name="connsiteY0" fmla="*/ 2665 h 66647"/>
                  <a:gd name="connsiteX1" fmla="*/ 0 w 1494446"/>
                  <a:gd name="connsiteY1" fmla="*/ 66647 h 66647"/>
                  <a:gd name="connsiteX2" fmla="*/ 1494446 w 1494446"/>
                  <a:gd name="connsiteY2" fmla="*/ 58942 h 66647"/>
                  <a:gd name="connsiteX3" fmla="*/ 1481116 w 1494446"/>
                  <a:gd name="connsiteY3" fmla="*/ 0 h 66647"/>
                  <a:gd name="connsiteX4" fmla="*/ 15995 w 1494446"/>
                  <a:gd name="connsiteY4" fmla="*/ 2665 h 66647"/>
                  <a:gd name="connsiteX0" fmla="*/ 22114 w 1494446"/>
                  <a:gd name="connsiteY0" fmla="*/ 4216 h 66647"/>
                  <a:gd name="connsiteX1" fmla="*/ 0 w 1494446"/>
                  <a:gd name="connsiteY1" fmla="*/ 66647 h 66647"/>
                  <a:gd name="connsiteX2" fmla="*/ 1494446 w 1494446"/>
                  <a:gd name="connsiteY2" fmla="*/ 58942 h 66647"/>
                  <a:gd name="connsiteX3" fmla="*/ 1481116 w 1494446"/>
                  <a:gd name="connsiteY3" fmla="*/ 0 h 66647"/>
                  <a:gd name="connsiteX4" fmla="*/ 22114 w 1494446"/>
                  <a:gd name="connsiteY4" fmla="*/ 4216 h 66647"/>
                  <a:gd name="connsiteX0" fmla="*/ 15995 w 1488327"/>
                  <a:gd name="connsiteY0" fmla="*/ 4216 h 66647"/>
                  <a:gd name="connsiteX1" fmla="*/ 0 w 1488327"/>
                  <a:gd name="connsiteY1" fmla="*/ 66647 h 66647"/>
                  <a:gd name="connsiteX2" fmla="*/ 1488327 w 1488327"/>
                  <a:gd name="connsiteY2" fmla="*/ 58942 h 66647"/>
                  <a:gd name="connsiteX3" fmla="*/ 1474997 w 1488327"/>
                  <a:gd name="connsiteY3" fmla="*/ 0 h 66647"/>
                  <a:gd name="connsiteX4" fmla="*/ 15995 w 1488327"/>
                  <a:gd name="connsiteY4" fmla="*/ 4216 h 66647"/>
                  <a:gd name="connsiteX0" fmla="*/ 13547 w 1485879"/>
                  <a:gd name="connsiteY0" fmla="*/ 4216 h 66647"/>
                  <a:gd name="connsiteX1" fmla="*/ 0 w 1485879"/>
                  <a:gd name="connsiteY1" fmla="*/ 66647 h 66647"/>
                  <a:gd name="connsiteX2" fmla="*/ 1485879 w 1485879"/>
                  <a:gd name="connsiteY2" fmla="*/ 58942 h 66647"/>
                  <a:gd name="connsiteX3" fmla="*/ 1472549 w 1485879"/>
                  <a:gd name="connsiteY3" fmla="*/ 0 h 66647"/>
                  <a:gd name="connsiteX4" fmla="*/ 13547 w 1485879"/>
                  <a:gd name="connsiteY4" fmla="*/ 4216 h 66647"/>
                  <a:gd name="connsiteX0" fmla="*/ 15995 w 1485879"/>
                  <a:gd name="connsiteY0" fmla="*/ 4216 h 66647"/>
                  <a:gd name="connsiteX1" fmla="*/ 0 w 1485879"/>
                  <a:gd name="connsiteY1" fmla="*/ 66647 h 66647"/>
                  <a:gd name="connsiteX2" fmla="*/ 1485879 w 1485879"/>
                  <a:gd name="connsiteY2" fmla="*/ 58942 h 66647"/>
                  <a:gd name="connsiteX3" fmla="*/ 1472549 w 1485879"/>
                  <a:gd name="connsiteY3" fmla="*/ 0 h 66647"/>
                  <a:gd name="connsiteX4" fmla="*/ 15995 w 1485879"/>
                  <a:gd name="connsiteY4" fmla="*/ 4216 h 66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85879" h="66647">
                    <a:moveTo>
                      <a:pt x="15995" y="4216"/>
                    </a:moveTo>
                    <a:lnTo>
                      <a:pt x="0" y="66647"/>
                    </a:lnTo>
                    <a:lnTo>
                      <a:pt x="1485879" y="58942"/>
                    </a:lnTo>
                    <a:lnTo>
                      <a:pt x="1472549" y="0"/>
                    </a:lnTo>
                    <a:lnTo>
                      <a:pt x="15995" y="4216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3" name="任意多边形: 形状 102">
                <a:extLst>
                  <a:ext uri="{FF2B5EF4-FFF2-40B4-BE49-F238E27FC236}">
                    <a16:creationId xmlns:a16="http://schemas.microsoft.com/office/drawing/2014/main" id="{D945461B-3B18-422F-BD47-0687A9F7F423}"/>
                  </a:ext>
                </a:extLst>
              </p:cNvPr>
              <p:cNvSpPr/>
              <p:nvPr/>
            </p:nvSpPr>
            <p:spPr>
              <a:xfrm>
                <a:off x="8663139" y="4044468"/>
                <a:ext cx="3239302" cy="117061"/>
              </a:xfrm>
              <a:custGeom>
                <a:avLst/>
                <a:gdLst>
                  <a:gd name="connsiteX0" fmla="*/ 10664 w 1828800"/>
                  <a:gd name="connsiteY0" fmla="*/ 5332 h 69313"/>
                  <a:gd name="connsiteX1" fmla="*/ 0 w 1828800"/>
                  <a:gd name="connsiteY1" fmla="*/ 69313 h 69313"/>
                  <a:gd name="connsiteX2" fmla="*/ 1828800 w 1828800"/>
                  <a:gd name="connsiteY2" fmla="*/ 61316 h 69313"/>
                  <a:gd name="connsiteX3" fmla="*/ 1815471 w 1828800"/>
                  <a:gd name="connsiteY3" fmla="*/ 0 h 69313"/>
                  <a:gd name="connsiteX4" fmla="*/ 10664 w 1828800"/>
                  <a:gd name="connsiteY4" fmla="*/ 5332 h 69313"/>
                  <a:gd name="connsiteX0" fmla="*/ 10664 w 1828800"/>
                  <a:gd name="connsiteY0" fmla="*/ 5332 h 69313"/>
                  <a:gd name="connsiteX1" fmla="*/ 0 w 1828800"/>
                  <a:gd name="connsiteY1" fmla="*/ 69313 h 69313"/>
                  <a:gd name="connsiteX2" fmla="*/ 1828800 w 1828800"/>
                  <a:gd name="connsiteY2" fmla="*/ 61316 h 69313"/>
                  <a:gd name="connsiteX3" fmla="*/ 1510735 w 1828800"/>
                  <a:gd name="connsiteY3" fmla="*/ 0 h 69313"/>
                  <a:gd name="connsiteX4" fmla="*/ 10664 w 1828800"/>
                  <a:gd name="connsiteY4" fmla="*/ 5332 h 69313"/>
                  <a:gd name="connsiteX0" fmla="*/ 10664 w 1527023"/>
                  <a:gd name="connsiteY0" fmla="*/ 5332 h 69313"/>
                  <a:gd name="connsiteX1" fmla="*/ 0 w 1527023"/>
                  <a:gd name="connsiteY1" fmla="*/ 69313 h 69313"/>
                  <a:gd name="connsiteX2" fmla="*/ 1527023 w 1527023"/>
                  <a:gd name="connsiteY2" fmla="*/ 61316 h 69313"/>
                  <a:gd name="connsiteX3" fmla="*/ 1510735 w 1527023"/>
                  <a:gd name="connsiteY3" fmla="*/ 0 h 69313"/>
                  <a:gd name="connsiteX4" fmla="*/ 10664 w 1527023"/>
                  <a:gd name="connsiteY4" fmla="*/ 5332 h 69313"/>
                  <a:gd name="connsiteX0" fmla="*/ 10664 w 1524064"/>
                  <a:gd name="connsiteY0" fmla="*/ 5332 h 69313"/>
                  <a:gd name="connsiteX1" fmla="*/ 0 w 1524064"/>
                  <a:gd name="connsiteY1" fmla="*/ 69313 h 69313"/>
                  <a:gd name="connsiteX2" fmla="*/ 1524064 w 1524064"/>
                  <a:gd name="connsiteY2" fmla="*/ 62795 h 69313"/>
                  <a:gd name="connsiteX3" fmla="*/ 1510735 w 1524064"/>
                  <a:gd name="connsiteY3" fmla="*/ 0 h 69313"/>
                  <a:gd name="connsiteX4" fmla="*/ 10664 w 1524064"/>
                  <a:gd name="connsiteY4" fmla="*/ 5332 h 69313"/>
                  <a:gd name="connsiteX0" fmla="*/ 25350 w 1524064"/>
                  <a:gd name="connsiteY0" fmla="*/ 8435 h 69313"/>
                  <a:gd name="connsiteX1" fmla="*/ 0 w 1524064"/>
                  <a:gd name="connsiteY1" fmla="*/ 69313 h 69313"/>
                  <a:gd name="connsiteX2" fmla="*/ 1524064 w 1524064"/>
                  <a:gd name="connsiteY2" fmla="*/ 62795 h 69313"/>
                  <a:gd name="connsiteX3" fmla="*/ 1510735 w 1524064"/>
                  <a:gd name="connsiteY3" fmla="*/ 0 h 69313"/>
                  <a:gd name="connsiteX4" fmla="*/ 25350 w 1524064"/>
                  <a:gd name="connsiteY4" fmla="*/ 8435 h 69313"/>
                  <a:gd name="connsiteX0" fmla="*/ 18007 w 1516721"/>
                  <a:gd name="connsiteY0" fmla="*/ 8435 h 69313"/>
                  <a:gd name="connsiteX1" fmla="*/ 0 w 1516721"/>
                  <a:gd name="connsiteY1" fmla="*/ 69313 h 69313"/>
                  <a:gd name="connsiteX2" fmla="*/ 1516721 w 1516721"/>
                  <a:gd name="connsiteY2" fmla="*/ 62795 h 69313"/>
                  <a:gd name="connsiteX3" fmla="*/ 1503392 w 1516721"/>
                  <a:gd name="connsiteY3" fmla="*/ 0 h 69313"/>
                  <a:gd name="connsiteX4" fmla="*/ 18007 w 1516721"/>
                  <a:gd name="connsiteY4" fmla="*/ 8435 h 69313"/>
                  <a:gd name="connsiteX0" fmla="*/ 14336 w 1513050"/>
                  <a:gd name="connsiteY0" fmla="*/ 8435 h 69313"/>
                  <a:gd name="connsiteX1" fmla="*/ 0 w 1513050"/>
                  <a:gd name="connsiteY1" fmla="*/ 69313 h 69313"/>
                  <a:gd name="connsiteX2" fmla="*/ 1513050 w 1513050"/>
                  <a:gd name="connsiteY2" fmla="*/ 62795 h 69313"/>
                  <a:gd name="connsiteX3" fmla="*/ 1499721 w 1513050"/>
                  <a:gd name="connsiteY3" fmla="*/ 0 h 69313"/>
                  <a:gd name="connsiteX4" fmla="*/ 14336 w 1513050"/>
                  <a:gd name="connsiteY4" fmla="*/ 8435 h 69313"/>
                  <a:gd name="connsiteX0" fmla="*/ 10665 w 1513050"/>
                  <a:gd name="connsiteY0" fmla="*/ 6884 h 69313"/>
                  <a:gd name="connsiteX1" fmla="*/ 0 w 1513050"/>
                  <a:gd name="connsiteY1" fmla="*/ 69313 h 69313"/>
                  <a:gd name="connsiteX2" fmla="*/ 1513050 w 1513050"/>
                  <a:gd name="connsiteY2" fmla="*/ 62795 h 69313"/>
                  <a:gd name="connsiteX3" fmla="*/ 1499721 w 1513050"/>
                  <a:gd name="connsiteY3" fmla="*/ 0 h 69313"/>
                  <a:gd name="connsiteX4" fmla="*/ 10665 w 1513050"/>
                  <a:gd name="connsiteY4" fmla="*/ 6884 h 693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3050" h="69313">
                    <a:moveTo>
                      <a:pt x="10665" y="6884"/>
                    </a:moveTo>
                    <a:lnTo>
                      <a:pt x="0" y="69313"/>
                    </a:lnTo>
                    <a:lnTo>
                      <a:pt x="1513050" y="62795"/>
                    </a:lnTo>
                    <a:lnTo>
                      <a:pt x="1499721" y="0"/>
                    </a:lnTo>
                    <a:lnTo>
                      <a:pt x="10665" y="6884"/>
                    </a:lnTo>
                    <a:close/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4" name="任意多边形: 形状 103">
                <a:extLst>
                  <a:ext uri="{FF2B5EF4-FFF2-40B4-BE49-F238E27FC236}">
                    <a16:creationId xmlns:a16="http://schemas.microsoft.com/office/drawing/2014/main" id="{4700580D-E200-4E9E-8383-7894962440C4}"/>
                  </a:ext>
                </a:extLst>
              </p:cNvPr>
              <p:cNvSpPr/>
              <p:nvPr/>
            </p:nvSpPr>
            <p:spPr>
              <a:xfrm>
                <a:off x="8976297" y="3576223"/>
                <a:ext cx="197236" cy="582875"/>
              </a:xfrm>
              <a:custGeom>
                <a:avLst/>
                <a:gdLst>
                  <a:gd name="connsiteX0" fmla="*/ 21327 w 66647"/>
                  <a:gd name="connsiteY0" fmla="*/ 0 h 341233"/>
                  <a:gd name="connsiteX1" fmla="*/ 0 w 66647"/>
                  <a:gd name="connsiteY1" fmla="*/ 109301 h 341233"/>
                  <a:gd name="connsiteX2" fmla="*/ 45320 w 66647"/>
                  <a:gd name="connsiteY2" fmla="*/ 114633 h 341233"/>
                  <a:gd name="connsiteX3" fmla="*/ 31990 w 66647"/>
                  <a:gd name="connsiteY3" fmla="*/ 170617 h 341233"/>
                  <a:gd name="connsiteX4" fmla="*/ 47986 w 66647"/>
                  <a:gd name="connsiteY4" fmla="*/ 175948 h 341233"/>
                  <a:gd name="connsiteX5" fmla="*/ 47986 w 66647"/>
                  <a:gd name="connsiteY5" fmla="*/ 218603 h 341233"/>
                  <a:gd name="connsiteX6" fmla="*/ 63981 w 66647"/>
                  <a:gd name="connsiteY6" fmla="*/ 221268 h 341233"/>
                  <a:gd name="connsiteX7" fmla="*/ 58649 w 66647"/>
                  <a:gd name="connsiteY7" fmla="*/ 279918 h 341233"/>
                  <a:gd name="connsiteX8" fmla="*/ 66647 w 66647"/>
                  <a:gd name="connsiteY8" fmla="*/ 341233 h 341233"/>
                  <a:gd name="connsiteX0" fmla="*/ 21327 w 63981"/>
                  <a:gd name="connsiteY0" fmla="*/ 0 h 346676"/>
                  <a:gd name="connsiteX1" fmla="*/ 0 w 63981"/>
                  <a:gd name="connsiteY1" fmla="*/ 109301 h 346676"/>
                  <a:gd name="connsiteX2" fmla="*/ 45320 w 63981"/>
                  <a:gd name="connsiteY2" fmla="*/ 114633 h 346676"/>
                  <a:gd name="connsiteX3" fmla="*/ 31990 w 63981"/>
                  <a:gd name="connsiteY3" fmla="*/ 170617 h 346676"/>
                  <a:gd name="connsiteX4" fmla="*/ 47986 w 63981"/>
                  <a:gd name="connsiteY4" fmla="*/ 175948 h 346676"/>
                  <a:gd name="connsiteX5" fmla="*/ 47986 w 63981"/>
                  <a:gd name="connsiteY5" fmla="*/ 218603 h 346676"/>
                  <a:gd name="connsiteX6" fmla="*/ 63981 w 63981"/>
                  <a:gd name="connsiteY6" fmla="*/ 221268 h 346676"/>
                  <a:gd name="connsiteX7" fmla="*/ 58649 w 63981"/>
                  <a:gd name="connsiteY7" fmla="*/ 279918 h 346676"/>
                  <a:gd name="connsiteX8" fmla="*/ 55761 w 63981"/>
                  <a:gd name="connsiteY8" fmla="*/ 346676 h 346676"/>
                  <a:gd name="connsiteX0" fmla="*/ 21327 w 76219"/>
                  <a:gd name="connsiteY0" fmla="*/ 0 h 346676"/>
                  <a:gd name="connsiteX1" fmla="*/ 0 w 76219"/>
                  <a:gd name="connsiteY1" fmla="*/ 109301 h 346676"/>
                  <a:gd name="connsiteX2" fmla="*/ 45320 w 76219"/>
                  <a:gd name="connsiteY2" fmla="*/ 114633 h 346676"/>
                  <a:gd name="connsiteX3" fmla="*/ 31990 w 76219"/>
                  <a:gd name="connsiteY3" fmla="*/ 170617 h 346676"/>
                  <a:gd name="connsiteX4" fmla="*/ 47986 w 76219"/>
                  <a:gd name="connsiteY4" fmla="*/ 175948 h 346676"/>
                  <a:gd name="connsiteX5" fmla="*/ 47986 w 76219"/>
                  <a:gd name="connsiteY5" fmla="*/ 218603 h 346676"/>
                  <a:gd name="connsiteX6" fmla="*/ 76219 w 76219"/>
                  <a:gd name="connsiteY6" fmla="*/ 219716 h 346676"/>
                  <a:gd name="connsiteX7" fmla="*/ 58649 w 76219"/>
                  <a:gd name="connsiteY7" fmla="*/ 279918 h 346676"/>
                  <a:gd name="connsiteX8" fmla="*/ 55761 w 76219"/>
                  <a:gd name="connsiteY8" fmla="*/ 346676 h 346676"/>
                  <a:gd name="connsiteX0" fmla="*/ 21327 w 76219"/>
                  <a:gd name="connsiteY0" fmla="*/ 0 h 346676"/>
                  <a:gd name="connsiteX1" fmla="*/ 0 w 76219"/>
                  <a:gd name="connsiteY1" fmla="*/ 109301 h 346676"/>
                  <a:gd name="connsiteX2" fmla="*/ 45320 w 76219"/>
                  <a:gd name="connsiteY2" fmla="*/ 114633 h 346676"/>
                  <a:gd name="connsiteX3" fmla="*/ 31990 w 76219"/>
                  <a:gd name="connsiteY3" fmla="*/ 170617 h 346676"/>
                  <a:gd name="connsiteX4" fmla="*/ 47986 w 76219"/>
                  <a:gd name="connsiteY4" fmla="*/ 175948 h 346676"/>
                  <a:gd name="connsiteX5" fmla="*/ 47986 w 76219"/>
                  <a:gd name="connsiteY5" fmla="*/ 218603 h 346676"/>
                  <a:gd name="connsiteX6" fmla="*/ 76219 w 76219"/>
                  <a:gd name="connsiteY6" fmla="*/ 219716 h 346676"/>
                  <a:gd name="connsiteX7" fmla="*/ 67216 w 76219"/>
                  <a:gd name="connsiteY7" fmla="*/ 279918 h 346676"/>
                  <a:gd name="connsiteX8" fmla="*/ 55761 w 76219"/>
                  <a:gd name="connsiteY8" fmla="*/ 346676 h 346676"/>
                  <a:gd name="connsiteX0" fmla="*/ 21327 w 76219"/>
                  <a:gd name="connsiteY0" fmla="*/ 0 h 345125"/>
                  <a:gd name="connsiteX1" fmla="*/ 0 w 76219"/>
                  <a:gd name="connsiteY1" fmla="*/ 109301 h 345125"/>
                  <a:gd name="connsiteX2" fmla="*/ 45320 w 76219"/>
                  <a:gd name="connsiteY2" fmla="*/ 114633 h 345125"/>
                  <a:gd name="connsiteX3" fmla="*/ 31990 w 76219"/>
                  <a:gd name="connsiteY3" fmla="*/ 170617 h 345125"/>
                  <a:gd name="connsiteX4" fmla="*/ 47986 w 76219"/>
                  <a:gd name="connsiteY4" fmla="*/ 175948 h 345125"/>
                  <a:gd name="connsiteX5" fmla="*/ 47986 w 76219"/>
                  <a:gd name="connsiteY5" fmla="*/ 218603 h 345125"/>
                  <a:gd name="connsiteX6" fmla="*/ 76219 w 76219"/>
                  <a:gd name="connsiteY6" fmla="*/ 219716 h 345125"/>
                  <a:gd name="connsiteX7" fmla="*/ 67216 w 76219"/>
                  <a:gd name="connsiteY7" fmla="*/ 279918 h 345125"/>
                  <a:gd name="connsiteX8" fmla="*/ 60656 w 76219"/>
                  <a:gd name="connsiteY8" fmla="*/ 345125 h 345125"/>
                  <a:gd name="connsiteX0" fmla="*/ 21327 w 83562"/>
                  <a:gd name="connsiteY0" fmla="*/ 0 h 345125"/>
                  <a:gd name="connsiteX1" fmla="*/ 0 w 83562"/>
                  <a:gd name="connsiteY1" fmla="*/ 109301 h 345125"/>
                  <a:gd name="connsiteX2" fmla="*/ 45320 w 83562"/>
                  <a:gd name="connsiteY2" fmla="*/ 114633 h 345125"/>
                  <a:gd name="connsiteX3" fmla="*/ 31990 w 83562"/>
                  <a:gd name="connsiteY3" fmla="*/ 170617 h 345125"/>
                  <a:gd name="connsiteX4" fmla="*/ 47986 w 83562"/>
                  <a:gd name="connsiteY4" fmla="*/ 175948 h 345125"/>
                  <a:gd name="connsiteX5" fmla="*/ 47986 w 83562"/>
                  <a:gd name="connsiteY5" fmla="*/ 218603 h 345125"/>
                  <a:gd name="connsiteX6" fmla="*/ 83562 w 83562"/>
                  <a:gd name="connsiteY6" fmla="*/ 219716 h 345125"/>
                  <a:gd name="connsiteX7" fmla="*/ 67216 w 83562"/>
                  <a:gd name="connsiteY7" fmla="*/ 279918 h 345125"/>
                  <a:gd name="connsiteX8" fmla="*/ 60656 w 83562"/>
                  <a:gd name="connsiteY8" fmla="*/ 345125 h 345125"/>
                  <a:gd name="connsiteX0" fmla="*/ 21327 w 83562"/>
                  <a:gd name="connsiteY0" fmla="*/ 0 h 345125"/>
                  <a:gd name="connsiteX1" fmla="*/ 0 w 83562"/>
                  <a:gd name="connsiteY1" fmla="*/ 109301 h 345125"/>
                  <a:gd name="connsiteX2" fmla="*/ 45320 w 83562"/>
                  <a:gd name="connsiteY2" fmla="*/ 114633 h 345125"/>
                  <a:gd name="connsiteX3" fmla="*/ 31990 w 83562"/>
                  <a:gd name="connsiteY3" fmla="*/ 170617 h 345125"/>
                  <a:gd name="connsiteX4" fmla="*/ 47986 w 83562"/>
                  <a:gd name="connsiteY4" fmla="*/ 175948 h 345125"/>
                  <a:gd name="connsiteX5" fmla="*/ 47986 w 83562"/>
                  <a:gd name="connsiteY5" fmla="*/ 218603 h 345125"/>
                  <a:gd name="connsiteX6" fmla="*/ 83562 w 83562"/>
                  <a:gd name="connsiteY6" fmla="*/ 219716 h 345125"/>
                  <a:gd name="connsiteX7" fmla="*/ 70887 w 83562"/>
                  <a:gd name="connsiteY7" fmla="*/ 279918 h 345125"/>
                  <a:gd name="connsiteX8" fmla="*/ 60656 w 83562"/>
                  <a:gd name="connsiteY8" fmla="*/ 345125 h 345125"/>
                  <a:gd name="connsiteX0" fmla="*/ 21327 w 83562"/>
                  <a:gd name="connsiteY0" fmla="*/ 0 h 345125"/>
                  <a:gd name="connsiteX1" fmla="*/ 0 w 83562"/>
                  <a:gd name="connsiteY1" fmla="*/ 109301 h 345125"/>
                  <a:gd name="connsiteX2" fmla="*/ 45320 w 83562"/>
                  <a:gd name="connsiteY2" fmla="*/ 114633 h 345125"/>
                  <a:gd name="connsiteX3" fmla="*/ 31990 w 83562"/>
                  <a:gd name="connsiteY3" fmla="*/ 170617 h 345125"/>
                  <a:gd name="connsiteX4" fmla="*/ 47986 w 83562"/>
                  <a:gd name="connsiteY4" fmla="*/ 175948 h 345125"/>
                  <a:gd name="connsiteX5" fmla="*/ 47986 w 83562"/>
                  <a:gd name="connsiteY5" fmla="*/ 218603 h 345125"/>
                  <a:gd name="connsiteX6" fmla="*/ 83562 w 83562"/>
                  <a:gd name="connsiteY6" fmla="*/ 219716 h 345125"/>
                  <a:gd name="connsiteX7" fmla="*/ 70887 w 83562"/>
                  <a:gd name="connsiteY7" fmla="*/ 279918 h 345125"/>
                  <a:gd name="connsiteX8" fmla="*/ 60656 w 83562"/>
                  <a:gd name="connsiteY8" fmla="*/ 345125 h 345125"/>
                  <a:gd name="connsiteX0" fmla="*/ 21327 w 83562"/>
                  <a:gd name="connsiteY0" fmla="*/ 0 h 345125"/>
                  <a:gd name="connsiteX1" fmla="*/ 0 w 83562"/>
                  <a:gd name="connsiteY1" fmla="*/ 109301 h 345125"/>
                  <a:gd name="connsiteX2" fmla="*/ 45320 w 83562"/>
                  <a:gd name="connsiteY2" fmla="*/ 114633 h 345125"/>
                  <a:gd name="connsiteX3" fmla="*/ 31990 w 83562"/>
                  <a:gd name="connsiteY3" fmla="*/ 170617 h 345125"/>
                  <a:gd name="connsiteX4" fmla="*/ 47986 w 83562"/>
                  <a:gd name="connsiteY4" fmla="*/ 175948 h 345125"/>
                  <a:gd name="connsiteX5" fmla="*/ 47986 w 83562"/>
                  <a:gd name="connsiteY5" fmla="*/ 218603 h 345125"/>
                  <a:gd name="connsiteX6" fmla="*/ 83562 w 83562"/>
                  <a:gd name="connsiteY6" fmla="*/ 219716 h 345125"/>
                  <a:gd name="connsiteX7" fmla="*/ 70887 w 83562"/>
                  <a:gd name="connsiteY7" fmla="*/ 279918 h 345125"/>
                  <a:gd name="connsiteX8" fmla="*/ 60656 w 83562"/>
                  <a:gd name="connsiteY8" fmla="*/ 345125 h 345125"/>
                  <a:gd name="connsiteX0" fmla="*/ 21327 w 83562"/>
                  <a:gd name="connsiteY0" fmla="*/ 0 h 345125"/>
                  <a:gd name="connsiteX1" fmla="*/ 0 w 83562"/>
                  <a:gd name="connsiteY1" fmla="*/ 109301 h 345125"/>
                  <a:gd name="connsiteX2" fmla="*/ 45320 w 83562"/>
                  <a:gd name="connsiteY2" fmla="*/ 114633 h 345125"/>
                  <a:gd name="connsiteX3" fmla="*/ 31990 w 83562"/>
                  <a:gd name="connsiteY3" fmla="*/ 170617 h 345125"/>
                  <a:gd name="connsiteX4" fmla="*/ 47986 w 83562"/>
                  <a:gd name="connsiteY4" fmla="*/ 175948 h 345125"/>
                  <a:gd name="connsiteX5" fmla="*/ 47986 w 83562"/>
                  <a:gd name="connsiteY5" fmla="*/ 218603 h 345125"/>
                  <a:gd name="connsiteX6" fmla="*/ 83562 w 83562"/>
                  <a:gd name="connsiteY6" fmla="*/ 219716 h 345125"/>
                  <a:gd name="connsiteX7" fmla="*/ 70887 w 83562"/>
                  <a:gd name="connsiteY7" fmla="*/ 279918 h 345125"/>
                  <a:gd name="connsiteX8" fmla="*/ 60656 w 83562"/>
                  <a:gd name="connsiteY8" fmla="*/ 345125 h 345125"/>
                  <a:gd name="connsiteX0" fmla="*/ 21327 w 95800"/>
                  <a:gd name="connsiteY0" fmla="*/ 0 h 345125"/>
                  <a:gd name="connsiteX1" fmla="*/ 0 w 95800"/>
                  <a:gd name="connsiteY1" fmla="*/ 109301 h 345125"/>
                  <a:gd name="connsiteX2" fmla="*/ 45320 w 95800"/>
                  <a:gd name="connsiteY2" fmla="*/ 114633 h 345125"/>
                  <a:gd name="connsiteX3" fmla="*/ 31990 w 95800"/>
                  <a:gd name="connsiteY3" fmla="*/ 170617 h 345125"/>
                  <a:gd name="connsiteX4" fmla="*/ 47986 w 95800"/>
                  <a:gd name="connsiteY4" fmla="*/ 175948 h 345125"/>
                  <a:gd name="connsiteX5" fmla="*/ 47986 w 95800"/>
                  <a:gd name="connsiteY5" fmla="*/ 218603 h 345125"/>
                  <a:gd name="connsiteX6" fmla="*/ 95800 w 95800"/>
                  <a:gd name="connsiteY6" fmla="*/ 218165 h 345125"/>
                  <a:gd name="connsiteX7" fmla="*/ 70887 w 95800"/>
                  <a:gd name="connsiteY7" fmla="*/ 279918 h 345125"/>
                  <a:gd name="connsiteX8" fmla="*/ 60656 w 95800"/>
                  <a:gd name="connsiteY8" fmla="*/ 345125 h 345125"/>
                  <a:gd name="connsiteX0" fmla="*/ 21327 w 95800"/>
                  <a:gd name="connsiteY0" fmla="*/ 0 h 345125"/>
                  <a:gd name="connsiteX1" fmla="*/ 0 w 95800"/>
                  <a:gd name="connsiteY1" fmla="*/ 109301 h 345125"/>
                  <a:gd name="connsiteX2" fmla="*/ 45320 w 95800"/>
                  <a:gd name="connsiteY2" fmla="*/ 114633 h 345125"/>
                  <a:gd name="connsiteX3" fmla="*/ 31990 w 95800"/>
                  <a:gd name="connsiteY3" fmla="*/ 170617 h 345125"/>
                  <a:gd name="connsiteX4" fmla="*/ 47986 w 95800"/>
                  <a:gd name="connsiteY4" fmla="*/ 175948 h 345125"/>
                  <a:gd name="connsiteX5" fmla="*/ 47986 w 95800"/>
                  <a:gd name="connsiteY5" fmla="*/ 218603 h 345125"/>
                  <a:gd name="connsiteX6" fmla="*/ 95800 w 95800"/>
                  <a:gd name="connsiteY6" fmla="*/ 218165 h 345125"/>
                  <a:gd name="connsiteX7" fmla="*/ 79454 w 95800"/>
                  <a:gd name="connsiteY7" fmla="*/ 279918 h 345125"/>
                  <a:gd name="connsiteX8" fmla="*/ 60656 w 95800"/>
                  <a:gd name="connsiteY8" fmla="*/ 345125 h 345125"/>
                  <a:gd name="connsiteX0" fmla="*/ 21327 w 95800"/>
                  <a:gd name="connsiteY0" fmla="*/ 0 h 345125"/>
                  <a:gd name="connsiteX1" fmla="*/ 0 w 95800"/>
                  <a:gd name="connsiteY1" fmla="*/ 109301 h 345125"/>
                  <a:gd name="connsiteX2" fmla="*/ 45320 w 95800"/>
                  <a:gd name="connsiteY2" fmla="*/ 114633 h 345125"/>
                  <a:gd name="connsiteX3" fmla="*/ 31990 w 95800"/>
                  <a:gd name="connsiteY3" fmla="*/ 170617 h 345125"/>
                  <a:gd name="connsiteX4" fmla="*/ 47986 w 95800"/>
                  <a:gd name="connsiteY4" fmla="*/ 175948 h 345125"/>
                  <a:gd name="connsiteX5" fmla="*/ 47986 w 95800"/>
                  <a:gd name="connsiteY5" fmla="*/ 218603 h 345125"/>
                  <a:gd name="connsiteX6" fmla="*/ 95800 w 95800"/>
                  <a:gd name="connsiteY6" fmla="*/ 218165 h 345125"/>
                  <a:gd name="connsiteX7" fmla="*/ 79454 w 95800"/>
                  <a:gd name="connsiteY7" fmla="*/ 279918 h 345125"/>
                  <a:gd name="connsiteX8" fmla="*/ 74118 w 95800"/>
                  <a:gd name="connsiteY8" fmla="*/ 345125 h 345125"/>
                  <a:gd name="connsiteX0" fmla="*/ 21327 w 95800"/>
                  <a:gd name="connsiteY0" fmla="*/ 0 h 345125"/>
                  <a:gd name="connsiteX1" fmla="*/ 0 w 95800"/>
                  <a:gd name="connsiteY1" fmla="*/ 109301 h 345125"/>
                  <a:gd name="connsiteX2" fmla="*/ 45320 w 95800"/>
                  <a:gd name="connsiteY2" fmla="*/ 114633 h 345125"/>
                  <a:gd name="connsiteX3" fmla="*/ 31990 w 95800"/>
                  <a:gd name="connsiteY3" fmla="*/ 170617 h 345125"/>
                  <a:gd name="connsiteX4" fmla="*/ 47986 w 95800"/>
                  <a:gd name="connsiteY4" fmla="*/ 175948 h 345125"/>
                  <a:gd name="connsiteX5" fmla="*/ 47986 w 95800"/>
                  <a:gd name="connsiteY5" fmla="*/ 218603 h 345125"/>
                  <a:gd name="connsiteX6" fmla="*/ 95800 w 95800"/>
                  <a:gd name="connsiteY6" fmla="*/ 218165 h 345125"/>
                  <a:gd name="connsiteX7" fmla="*/ 84349 w 95800"/>
                  <a:gd name="connsiteY7" fmla="*/ 278367 h 345125"/>
                  <a:gd name="connsiteX8" fmla="*/ 74118 w 95800"/>
                  <a:gd name="connsiteY8" fmla="*/ 345125 h 345125"/>
                  <a:gd name="connsiteX0" fmla="*/ 21327 w 95800"/>
                  <a:gd name="connsiteY0" fmla="*/ 0 h 345125"/>
                  <a:gd name="connsiteX1" fmla="*/ 0 w 95800"/>
                  <a:gd name="connsiteY1" fmla="*/ 109301 h 345125"/>
                  <a:gd name="connsiteX2" fmla="*/ 45320 w 95800"/>
                  <a:gd name="connsiteY2" fmla="*/ 114633 h 345125"/>
                  <a:gd name="connsiteX3" fmla="*/ 31990 w 95800"/>
                  <a:gd name="connsiteY3" fmla="*/ 170617 h 345125"/>
                  <a:gd name="connsiteX4" fmla="*/ 47986 w 95800"/>
                  <a:gd name="connsiteY4" fmla="*/ 175948 h 345125"/>
                  <a:gd name="connsiteX5" fmla="*/ 47986 w 95800"/>
                  <a:gd name="connsiteY5" fmla="*/ 218603 h 345125"/>
                  <a:gd name="connsiteX6" fmla="*/ 95800 w 95800"/>
                  <a:gd name="connsiteY6" fmla="*/ 218165 h 345125"/>
                  <a:gd name="connsiteX7" fmla="*/ 84349 w 95800"/>
                  <a:gd name="connsiteY7" fmla="*/ 278367 h 345125"/>
                  <a:gd name="connsiteX8" fmla="*/ 74118 w 95800"/>
                  <a:gd name="connsiteY8" fmla="*/ 345125 h 345125"/>
                  <a:gd name="connsiteX0" fmla="*/ 21327 w 93352"/>
                  <a:gd name="connsiteY0" fmla="*/ 0 h 345125"/>
                  <a:gd name="connsiteX1" fmla="*/ 0 w 93352"/>
                  <a:gd name="connsiteY1" fmla="*/ 109301 h 345125"/>
                  <a:gd name="connsiteX2" fmla="*/ 45320 w 93352"/>
                  <a:gd name="connsiteY2" fmla="*/ 114633 h 345125"/>
                  <a:gd name="connsiteX3" fmla="*/ 31990 w 93352"/>
                  <a:gd name="connsiteY3" fmla="*/ 170617 h 345125"/>
                  <a:gd name="connsiteX4" fmla="*/ 47986 w 93352"/>
                  <a:gd name="connsiteY4" fmla="*/ 175948 h 345125"/>
                  <a:gd name="connsiteX5" fmla="*/ 47986 w 93352"/>
                  <a:gd name="connsiteY5" fmla="*/ 218603 h 345125"/>
                  <a:gd name="connsiteX6" fmla="*/ 93352 w 93352"/>
                  <a:gd name="connsiteY6" fmla="*/ 218165 h 345125"/>
                  <a:gd name="connsiteX7" fmla="*/ 84349 w 93352"/>
                  <a:gd name="connsiteY7" fmla="*/ 278367 h 345125"/>
                  <a:gd name="connsiteX8" fmla="*/ 74118 w 93352"/>
                  <a:gd name="connsiteY8" fmla="*/ 345125 h 345125"/>
                  <a:gd name="connsiteX0" fmla="*/ 21327 w 94576"/>
                  <a:gd name="connsiteY0" fmla="*/ 0 h 345125"/>
                  <a:gd name="connsiteX1" fmla="*/ 0 w 94576"/>
                  <a:gd name="connsiteY1" fmla="*/ 109301 h 345125"/>
                  <a:gd name="connsiteX2" fmla="*/ 45320 w 94576"/>
                  <a:gd name="connsiteY2" fmla="*/ 114633 h 345125"/>
                  <a:gd name="connsiteX3" fmla="*/ 31990 w 94576"/>
                  <a:gd name="connsiteY3" fmla="*/ 170617 h 345125"/>
                  <a:gd name="connsiteX4" fmla="*/ 47986 w 94576"/>
                  <a:gd name="connsiteY4" fmla="*/ 175948 h 345125"/>
                  <a:gd name="connsiteX5" fmla="*/ 47986 w 94576"/>
                  <a:gd name="connsiteY5" fmla="*/ 218603 h 345125"/>
                  <a:gd name="connsiteX6" fmla="*/ 94576 w 94576"/>
                  <a:gd name="connsiteY6" fmla="*/ 219717 h 345125"/>
                  <a:gd name="connsiteX7" fmla="*/ 84349 w 94576"/>
                  <a:gd name="connsiteY7" fmla="*/ 278367 h 345125"/>
                  <a:gd name="connsiteX8" fmla="*/ 74118 w 94576"/>
                  <a:gd name="connsiteY8" fmla="*/ 345125 h 345125"/>
                  <a:gd name="connsiteX0" fmla="*/ 21327 w 94576"/>
                  <a:gd name="connsiteY0" fmla="*/ 0 h 345125"/>
                  <a:gd name="connsiteX1" fmla="*/ 0 w 94576"/>
                  <a:gd name="connsiteY1" fmla="*/ 109301 h 345125"/>
                  <a:gd name="connsiteX2" fmla="*/ 45320 w 94576"/>
                  <a:gd name="connsiteY2" fmla="*/ 114633 h 345125"/>
                  <a:gd name="connsiteX3" fmla="*/ 31990 w 94576"/>
                  <a:gd name="connsiteY3" fmla="*/ 170617 h 345125"/>
                  <a:gd name="connsiteX4" fmla="*/ 47986 w 94576"/>
                  <a:gd name="connsiteY4" fmla="*/ 175948 h 345125"/>
                  <a:gd name="connsiteX5" fmla="*/ 38195 w 94576"/>
                  <a:gd name="connsiteY5" fmla="*/ 223257 h 345125"/>
                  <a:gd name="connsiteX6" fmla="*/ 94576 w 94576"/>
                  <a:gd name="connsiteY6" fmla="*/ 219717 h 345125"/>
                  <a:gd name="connsiteX7" fmla="*/ 84349 w 94576"/>
                  <a:gd name="connsiteY7" fmla="*/ 278367 h 345125"/>
                  <a:gd name="connsiteX8" fmla="*/ 74118 w 94576"/>
                  <a:gd name="connsiteY8" fmla="*/ 345125 h 345125"/>
                  <a:gd name="connsiteX0" fmla="*/ 21327 w 92128"/>
                  <a:gd name="connsiteY0" fmla="*/ 0 h 345125"/>
                  <a:gd name="connsiteX1" fmla="*/ 0 w 92128"/>
                  <a:gd name="connsiteY1" fmla="*/ 109301 h 345125"/>
                  <a:gd name="connsiteX2" fmla="*/ 45320 w 92128"/>
                  <a:gd name="connsiteY2" fmla="*/ 114633 h 345125"/>
                  <a:gd name="connsiteX3" fmla="*/ 31990 w 92128"/>
                  <a:gd name="connsiteY3" fmla="*/ 170617 h 345125"/>
                  <a:gd name="connsiteX4" fmla="*/ 47986 w 92128"/>
                  <a:gd name="connsiteY4" fmla="*/ 175948 h 345125"/>
                  <a:gd name="connsiteX5" fmla="*/ 38195 w 92128"/>
                  <a:gd name="connsiteY5" fmla="*/ 223257 h 345125"/>
                  <a:gd name="connsiteX6" fmla="*/ 92128 w 92128"/>
                  <a:gd name="connsiteY6" fmla="*/ 222820 h 345125"/>
                  <a:gd name="connsiteX7" fmla="*/ 84349 w 92128"/>
                  <a:gd name="connsiteY7" fmla="*/ 278367 h 345125"/>
                  <a:gd name="connsiteX8" fmla="*/ 74118 w 92128"/>
                  <a:gd name="connsiteY8" fmla="*/ 345125 h 345125"/>
                  <a:gd name="connsiteX0" fmla="*/ 21327 w 92128"/>
                  <a:gd name="connsiteY0" fmla="*/ 0 h 345125"/>
                  <a:gd name="connsiteX1" fmla="*/ 0 w 92128"/>
                  <a:gd name="connsiteY1" fmla="*/ 109301 h 345125"/>
                  <a:gd name="connsiteX2" fmla="*/ 45320 w 92128"/>
                  <a:gd name="connsiteY2" fmla="*/ 109979 h 345125"/>
                  <a:gd name="connsiteX3" fmla="*/ 31990 w 92128"/>
                  <a:gd name="connsiteY3" fmla="*/ 170617 h 345125"/>
                  <a:gd name="connsiteX4" fmla="*/ 47986 w 92128"/>
                  <a:gd name="connsiteY4" fmla="*/ 175948 h 345125"/>
                  <a:gd name="connsiteX5" fmla="*/ 38195 w 92128"/>
                  <a:gd name="connsiteY5" fmla="*/ 223257 h 345125"/>
                  <a:gd name="connsiteX6" fmla="*/ 92128 w 92128"/>
                  <a:gd name="connsiteY6" fmla="*/ 222820 h 345125"/>
                  <a:gd name="connsiteX7" fmla="*/ 84349 w 92128"/>
                  <a:gd name="connsiteY7" fmla="*/ 278367 h 345125"/>
                  <a:gd name="connsiteX8" fmla="*/ 74118 w 92128"/>
                  <a:gd name="connsiteY8" fmla="*/ 345125 h 345125"/>
                  <a:gd name="connsiteX0" fmla="*/ 21327 w 92128"/>
                  <a:gd name="connsiteY0" fmla="*/ 0 h 345125"/>
                  <a:gd name="connsiteX1" fmla="*/ 0 w 92128"/>
                  <a:gd name="connsiteY1" fmla="*/ 109301 h 345125"/>
                  <a:gd name="connsiteX2" fmla="*/ 45320 w 92128"/>
                  <a:gd name="connsiteY2" fmla="*/ 109979 h 345125"/>
                  <a:gd name="connsiteX3" fmla="*/ 31990 w 92128"/>
                  <a:gd name="connsiteY3" fmla="*/ 170617 h 345125"/>
                  <a:gd name="connsiteX4" fmla="*/ 49210 w 92128"/>
                  <a:gd name="connsiteY4" fmla="*/ 169743 h 345125"/>
                  <a:gd name="connsiteX5" fmla="*/ 38195 w 92128"/>
                  <a:gd name="connsiteY5" fmla="*/ 223257 h 345125"/>
                  <a:gd name="connsiteX6" fmla="*/ 92128 w 92128"/>
                  <a:gd name="connsiteY6" fmla="*/ 222820 h 345125"/>
                  <a:gd name="connsiteX7" fmla="*/ 84349 w 92128"/>
                  <a:gd name="connsiteY7" fmla="*/ 278367 h 345125"/>
                  <a:gd name="connsiteX8" fmla="*/ 74118 w 92128"/>
                  <a:gd name="connsiteY8" fmla="*/ 345125 h 3451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2128" h="345125">
                    <a:moveTo>
                      <a:pt x="21327" y="0"/>
                    </a:moveTo>
                    <a:lnTo>
                      <a:pt x="0" y="109301"/>
                    </a:lnTo>
                    <a:lnTo>
                      <a:pt x="45320" y="109979"/>
                    </a:lnTo>
                    <a:lnTo>
                      <a:pt x="31990" y="170617"/>
                    </a:lnTo>
                    <a:lnTo>
                      <a:pt x="49210" y="169743"/>
                    </a:lnTo>
                    <a:lnTo>
                      <a:pt x="38195" y="223257"/>
                    </a:lnTo>
                    <a:lnTo>
                      <a:pt x="92128" y="222820"/>
                    </a:lnTo>
                    <a:cubicBezTo>
                      <a:pt x="90351" y="242370"/>
                      <a:pt x="86126" y="254163"/>
                      <a:pt x="84349" y="278367"/>
                    </a:cubicBezTo>
                    <a:cubicBezTo>
                      <a:pt x="78448" y="300357"/>
                      <a:pt x="78795" y="323136"/>
                      <a:pt x="74118" y="345125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5" name="任意多边形: 形状 104">
                <a:extLst>
                  <a:ext uri="{FF2B5EF4-FFF2-40B4-BE49-F238E27FC236}">
                    <a16:creationId xmlns:a16="http://schemas.microsoft.com/office/drawing/2014/main" id="{357AB99C-1CF5-4ED8-A953-E78D9717BFF3}"/>
                  </a:ext>
                </a:extLst>
              </p:cNvPr>
              <p:cNvSpPr/>
              <p:nvPr/>
            </p:nvSpPr>
            <p:spPr>
              <a:xfrm>
                <a:off x="9190559" y="3576627"/>
                <a:ext cx="242251" cy="577780"/>
              </a:xfrm>
              <a:custGeom>
                <a:avLst/>
                <a:gdLst>
                  <a:gd name="connsiteX0" fmla="*/ 13330 w 66648"/>
                  <a:gd name="connsiteY0" fmla="*/ 0 h 335902"/>
                  <a:gd name="connsiteX1" fmla="*/ 0 w 66648"/>
                  <a:gd name="connsiteY1" fmla="*/ 98638 h 335902"/>
                  <a:gd name="connsiteX2" fmla="*/ 34657 w 66648"/>
                  <a:gd name="connsiteY2" fmla="*/ 103970 h 335902"/>
                  <a:gd name="connsiteX3" fmla="*/ 34657 w 66648"/>
                  <a:gd name="connsiteY3" fmla="*/ 159954 h 335902"/>
                  <a:gd name="connsiteX4" fmla="*/ 47986 w 66648"/>
                  <a:gd name="connsiteY4" fmla="*/ 162620 h 335902"/>
                  <a:gd name="connsiteX5" fmla="*/ 47986 w 66648"/>
                  <a:gd name="connsiteY5" fmla="*/ 213271 h 335902"/>
                  <a:gd name="connsiteX6" fmla="*/ 66648 w 66648"/>
                  <a:gd name="connsiteY6" fmla="*/ 221269 h 335902"/>
                  <a:gd name="connsiteX7" fmla="*/ 61316 w 66648"/>
                  <a:gd name="connsiteY7" fmla="*/ 277253 h 335902"/>
                  <a:gd name="connsiteX8" fmla="*/ 58650 w 66648"/>
                  <a:gd name="connsiteY8" fmla="*/ 335902 h 335902"/>
                  <a:gd name="connsiteX0" fmla="*/ 13330 w 91124"/>
                  <a:gd name="connsiteY0" fmla="*/ 0 h 335902"/>
                  <a:gd name="connsiteX1" fmla="*/ 0 w 91124"/>
                  <a:gd name="connsiteY1" fmla="*/ 98638 h 335902"/>
                  <a:gd name="connsiteX2" fmla="*/ 34657 w 91124"/>
                  <a:gd name="connsiteY2" fmla="*/ 103970 h 335902"/>
                  <a:gd name="connsiteX3" fmla="*/ 34657 w 91124"/>
                  <a:gd name="connsiteY3" fmla="*/ 159954 h 335902"/>
                  <a:gd name="connsiteX4" fmla="*/ 47986 w 91124"/>
                  <a:gd name="connsiteY4" fmla="*/ 162620 h 335902"/>
                  <a:gd name="connsiteX5" fmla="*/ 47986 w 91124"/>
                  <a:gd name="connsiteY5" fmla="*/ 213271 h 335902"/>
                  <a:gd name="connsiteX6" fmla="*/ 91124 w 91124"/>
                  <a:gd name="connsiteY6" fmla="*/ 213513 h 335902"/>
                  <a:gd name="connsiteX7" fmla="*/ 61316 w 91124"/>
                  <a:gd name="connsiteY7" fmla="*/ 277253 h 335902"/>
                  <a:gd name="connsiteX8" fmla="*/ 58650 w 91124"/>
                  <a:gd name="connsiteY8" fmla="*/ 335902 h 335902"/>
                  <a:gd name="connsiteX0" fmla="*/ 13330 w 91911"/>
                  <a:gd name="connsiteY0" fmla="*/ 0 h 335902"/>
                  <a:gd name="connsiteX1" fmla="*/ 0 w 91911"/>
                  <a:gd name="connsiteY1" fmla="*/ 98638 h 335902"/>
                  <a:gd name="connsiteX2" fmla="*/ 34657 w 91911"/>
                  <a:gd name="connsiteY2" fmla="*/ 103970 h 335902"/>
                  <a:gd name="connsiteX3" fmla="*/ 34657 w 91911"/>
                  <a:gd name="connsiteY3" fmla="*/ 159954 h 335902"/>
                  <a:gd name="connsiteX4" fmla="*/ 47986 w 91911"/>
                  <a:gd name="connsiteY4" fmla="*/ 162620 h 335902"/>
                  <a:gd name="connsiteX5" fmla="*/ 47986 w 91911"/>
                  <a:gd name="connsiteY5" fmla="*/ 213271 h 335902"/>
                  <a:gd name="connsiteX6" fmla="*/ 91124 w 91911"/>
                  <a:gd name="connsiteY6" fmla="*/ 213513 h 335902"/>
                  <a:gd name="connsiteX7" fmla="*/ 91911 w 91911"/>
                  <a:gd name="connsiteY7" fmla="*/ 274150 h 335902"/>
                  <a:gd name="connsiteX8" fmla="*/ 58650 w 91911"/>
                  <a:gd name="connsiteY8" fmla="*/ 335902 h 335902"/>
                  <a:gd name="connsiteX0" fmla="*/ 13330 w 91911"/>
                  <a:gd name="connsiteY0" fmla="*/ 0 h 335902"/>
                  <a:gd name="connsiteX1" fmla="*/ 0 w 91911"/>
                  <a:gd name="connsiteY1" fmla="*/ 98638 h 335902"/>
                  <a:gd name="connsiteX2" fmla="*/ 34657 w 91911"/>
                  <a:gd name="connsiteY2" fmla="*/ 103970 h 335902"/>
                  <a:gd name="connsiteX3" fmla="*/ 34657 w 91911"/>
                  <a:gd name="connsiteY3" fmla="*/ 159954 h 335902"/>
                  <a:gd name="connsiteX4" fmla="*/ 47986 w 91911"/>
                  <a:gd name="connsiteY4" fmla="*/ 162620 h 335902"/>
                  <a:gd name="connsiteX5" fmla="*/ 47986 w 91911"/>
                  <a:gd name="connsiteY5" fmla="*/ 213271 h 335902"/>
                  <a:gd name="connsiteX6" fmla="*/ 91124 w 91911"/>
                  <a:gd name="connsiteY6" fmla="*/ 213513 h 335902"/>
                  <a:gd name="connsiteX7" fmla="*/ 91911 w 91911"/>
                  <a:gd name="connsiteY7" fmla="*/ 274150 h 335902"/>
                  <a:gd name="connsiteX8" fmla="*/ 88021 w 91911"/>
                  <a:gd name="connsiteY8" fmla="*/ 335902 h 335902"/>
                  <a:gd name="connsiteX0" fmla="*/ 13330 w 92917"/>
                  <a:gd name="connsiteY0" fmla="*/ 0 h 335902"/>
                  <a:gd name="connsiteX1" fmla="*/ 0 w 92917"/>
                  <a:gd name="connsiteY1" fmla="*/ 98638 h 335902"/>
                  <a:gd name="connsiteX2" fmla="*/ 34657 w 92917"/>
                  <a:gd name="connsiteY2" fmla="*/ 103970 h 335902"/>
                  <a:gd name="connsiteX3" fmla="*/ 34657 w 92917"/>
                  <a:gd name="connsiteY3" fmla="*/ 159954 h 335902"/>
                  <a:gd name="connsiteX4" fmla="*/ 47986 w 92917"/>
                  <a:gd name="connsiteY4" fmla="*/ 162620 h 335902"/>
                  <a:gd name="connsiteX5" fmla="*/ 47986 w 92917"/>
                  <a:gd name="connsiteY5" fmla="*/ 213271 h 335902"/>
                  <a:gd name="connsiteX6" fmla="*/ 91124 w 92917"/>
                  <a:gd name="connsiteY6" fmla="*/ 213513 h 335902"/>
                  <a:gd name="connsiteX7" fmla="*/ 91911 w 92917"/>
                  <a:gd name="connsiteY7" fmla="*/ 274150 h 335902"/>
                  <a:gd name="connsiteX8" fmla="*/ 92917 w 92917"/>
                  <a:gd name="connsiteY8" fmla="*/ 335902 h 335902"/>
                  <a:gd name="connsiteX0" fmla="*/ 13330 w 91947"/>
                  <a:gd name="connsiteY0" fmla="*/ 0 h 335902"/>
                  <a:gd name="connsiteX1" fmla="*/ 0 w 91947"/>
                  <a:gd name="connsiteY1" fmla="*/ 98638 h 335902"/>
                  <a:gd name="connsiteX2" fmla="*/ 34657 w 91947"/>
                  <a:gd name="connsiteY2" fmla="*/ 103970 h 335902"/>
                  <a:gd name="connsiteX3" fmla="*/ 34657 w 91947"/>
                  <a:gd name="connsiteY3" fmla="*/ 159954 h 335902"/>
                  <a:gd name="connsiteX4" fmla="*/ 47986 w 91947"/>
                  <a:gd name="connsiteY4" fmla="*/ 162620 h 335902"/>
                  <a:gd name="connsiteX5" fmla="*/ 47986 w 91947"/>
                  <a:gd name="connsiteY5" fmla="*/ 213271 h 335902"/>
                  <a:gd name="connsiteX6" fmla="*/ 91124 w 91947"/>
                  <a:gd name="connsiteY6" fmla="*/ 213513 h 335902"/>
                  <a:gd name="connsiteX7" fmla="*/ 91911 w 91947"/>
                  <a:gd name="connsiteY7" fmla="*/ 274150 h 335902"/>
                  <a:gd name="connsiteX8" fmla="*/ 90469 w 91947"/>
                  <a:gd name="connsiteY8" fmla="*/ 335902 h 335902"/>
                  <a:gd name="connsiteX0" fmla="*/ 13330 w 96030"/>
                  <a:gd name="connsiteY0" fmla="*/ 0 h 335902"/>
                  <a:gd name="connsiteX1" fmla="*/ 0 w 96030"/>
                  <a:gd name="connsiteY1" fmla="*/ 98638 h 335902"/>
                  <a:gd name="connsiteX2" fmla="*/ 34657 w 96030"/>
                  <a:gd name="connsiteY2" fmla="*/ 103970 h 335902"/>
                  <a:gd name="connsiteX3" fmla="*/ 34657 w 96030"/>
                  <a:gd name="connsiteY3" fmla="*/ 159954 h 335902"/>
                  <a:gd name="connsiteX4" fmla="*/ 47986 w 96030"/>
                  <a:gd name="connsiteY4" fmla="*/ 162620 h 335902"/>
                  <a:gd name="connsiteX5" fmla="*/ 47986 w 96030"/>
                  <a:gd name="connsiteY5" fmla="*/ 213271 h 335902"/>
                  <a:gd name="connsiteX6" fmla="*/ 96020 w 96030"/>
                  <a:gd name="connsiteY6" fmla="*/ 213513 h 335902"/>
                  <a:gd name="connsiteX7" fmla="*/ 91911 w 96030"/>
                  <a:gd name="connsiteY7" fmla="*/ 274150 h 335902"/>
                  <a:gd name="connsiteX8" fmla="*/ 90469 w 96030"/>
                  <a:gd name="connsiteY8" fmla="*/ 335902 h 335902"/>
                  <a:gd name="connsiteX0" fmla="*/ 13330 w 103367"/>
                  <a:gd name="connsiteY0" fmla="*/ 0 h 335902"/>
                  <a:gd name="connsiteX1" fmla="*/ 0 w 103367"/>
                  <a:gd name="connsiteY1" fmla="*/ 98638 h 335902"/>
                  <a:gd name="connsiteX2" fmla="*/ 34657 w 103367"/>
                  <a:gd name="connsiteY2" fmla="*/ 103970 h 335902"/>
                  <a:gd name="connsiteX3" fmla="*/ 34657 w 103367"/>
                  <a:gd name="connsiteY3" fmla="*/ 159954 h 335902"/>
                  <a:gd name="connsiteX4" fmla="*/ 47986 w 103367"/>
                  <a:gd name="connsiteY4" fmla="*/ 162620 h 335902"/>
                  <a:gd name="connsiteX5" fmla="*/ 47986 w 103367"/>
                  <a:gd name="connsiteY5" fmla="*/ 213271 h 335902"/>
                  <a:gd name="connsiteX6" fmla="*/ 103363 w 103367"/>
                  <a:gd name="connsiteY6" fmla="*/ 211961 h 335902"/>
                  <a:gd name="connsiteX7" fmla="*/ 91911 w 103367"/>
                  <a:gd name="connsiteY7" fmla="*/ 274150 h 335902"/>
                  <a:gd name="connsiteX8" fmla="*/ 90469 w 103367"/>
                  <a:gd name="connsiteY8" fmla="*/ 335902 h 335902"/>
                  <a:gd name="connsiteX0" fmla="*/ 13330 w 103368"/>
                  <a:gd name="connsiteY0" fmla="*/ 0 h 335902"/>
                  <a:gd name="connsiteX1" fmla="*/ 0 w 103368"/>
                  <a:gd name="connsiteY1" fmla="*/ 98638 h 335902"/>
                  <a:gd name="connsiteX2" fmla="*/ 34657 w 103368"/>
                  <a:gd name="connsiteY2" fmla="*/ 103970 h 335902"/>
                  <a:gd name="connsiteX3" fmla="*/ 34657 w 103368"/>
                  <a:gd name="connsiteY3" fmla="*/ 159954 h 335902"/>
                  <a:gd name="connsiteX4" fmla="*/ 47986 w 103368"/>
                  <a:gd name="connsiteY4" fmla="*/ 162620 h 335902"/>
                  <a:gd name="connsiteX5" fmla="*/ 47986 w 103368"/>
                  <a:gd name="connsiteY5" fmla="*/ 213271 h 335902"/>
                  <a:gd name="connsiteX6" fmla="*/ 103363 w 103368"/>
                  <a:gd name="connsiteY6" fmla="*/ 211961 h 335902"/>
                  <a:gd name="connsiteX7" fmla="*/ 94359 w 103368"/>
                  <a:gd name="connsiteY7" fmla="*/ 274150 h 335902"/>
                  <a:gd name="connsiteX8" fmla="*/ 90469 w 103368"/>
                  <a:gd name="connsiteY8" fmla="*/ 335902 h 335902"/>
                  <a:gd name="connsiteX0" fmla="*/ 13330 w 103371"/>
                  <a:gd name="connsiteY0" fmla="*/ 0 h 335902"/>
                  <a:gd name="connsiteX1" fmla="*/ 0 w 103371"/>
                  <a:gd name="connsiteY1" fmla="*/ 98638 h 335902"/>
                  <a:gd name="connsiteX2" fmla="*/ 34657 w 103371"/>
                  <a:gd name="connsiteY2" fmla="*/ 103970 h 335902"/>
                  <a:gd name="connsiteX3" fmla="*/ 34657 w 103371"/>
                  <a:gd name="connsiteY3" fmla="*/ 159954 h 335902"/>
                  <a:gd name="connsiteX4" fmla="*/ 47986 w 103371"/>
                  <a:gd name="connsiteY4" fmla="*/ 162620 h 335902"/>
                  <a:gd name="connsiteX5" fmla="*/ 47986 w 103371"/>
                  <a:gd name="connsiteY5" fmla="*/ 213271 h 335902"/>
                  <a:gd name="connsiteX6" fmla="*/ 103363 w 103371"/>
                  <a:gd name="connsiteY6" fmla="*/ 211961 h 335902"/>
                  <a:gd name="connsiteX7" fmla="*/ 94359 w 103371"/>
                  <a:gd name="connsiteY7" fmla="*/ 274150 h 335902"/>
                  <a:gd name="connsiteX8" fmla="*/ 90469 w 103371"/>
                  <a:gd name="connsiteY8" fmla="*/ 335902 h 335902"/>
                  <a:gd name="connsiteX0" fmla="*/ 13330 w 103371"/>
                  <a:gd name="connsiteY0" fmla="*/ 0 h 335902"/>
                  <a:gd name="connsiteX1" fmla="*/ 0 w 103371"/>
                  <a:gd name="connsiteY1" fmla="*/ 98638 h 335902"/>
                  <a:gd name="connsiteX2" fmla="*/ 34657 w 103371"/>
                  <a:gd name="connsiteY2" fmla="*/ 103970 h 335902"/>
                  <a:gd name="connsiteX3" fmla="*/ 34657 w 103371"/>
                  <a:gd name="connsiteY3" fmla="*/ 159954 h 335902"/>
                  <a:gd name="connsiteX4" fmla="*/ 47986 w 103371"/>
                  <a:gd name="connsiteY4" fmla="*/ 162620 h 335902"/>
                  <a:gd name="connsiteX5" fmla="*/ 47986 w 103371"/>
                  <a:gd name="connsiteY5" fmla="*/ 213271 h 335902"/>
                  <a:gd name="connsiteX6" fmla="*/ 103363 w 103371"/>
                  <a:gd name="connsiteY6" fmla="*/ 211961 h 335902"/>
                  <a:gd name="connsiteX7" fmla="*/ 94359 w 103371"/>
                  <a:gd name="connsiteY7" fmla="*/ 274150 h 335902"/>
                  <a:gd name="connsiteX8" fmla="*/ 90469 w 103371"/>
                  <a:gd name="connsiteY8" fmla="*/ 335902 h 335902"/>
                  <a:gd name="connsiteX0" fmla="*/ 13330 w 103371"/>
                  <a:gd name="connsiteY0" fmla="*/ 0 h 334351"/>
                  <a:gd name="connsiteX1" fmla="*/ 0 w 103371"/>
                  <a:gd name="connsiteY1" fmla="*/ 98638 h 334351"/>
                  <a:gd name="connsiteX2" fmla="*/ 34657 w 103371"/>
                  <a:gd name="connsiteY2" fmla="*/ 103970 h 334351"/>
                  <a:gd name="connsiteX3" fmla="*/ 34657 w 103371"/>
                  <a:gd name="connsiteY3" fmla="*/ 159954 h 334351"/>
                  <a:gd name="connsiteX4" fmla="*/ 47986 w 103371"/>
                  <a:gd name="connsiteY4" fmla="*/ 162620 h 334351"/>
                  <a:gd name="connsiteX5" fmla="*/ 47986 w 103371"/>
                  <a:gd name="connsiteY5" fmla="*/ 213271 h 334351"/>
                  <a:gd name="connsiteX6" fmla="*/ 103363 w 103371"/>
                  <a:gd name="connsiteY6" fmla="*/ 211961 h 334351"/>
                  <a:gd name="connsiteX7" fmla="*/ 94359 w 103371"/>
                  <a:gd name="connsiteY7" fmla="*/ 274150 h 334351"/>
                  <a:gd name="connsiteX8" fmla="*/ 86798 w 103371"/>
                  <a:gd name="connsiteY8" fmla="*/ 334351 h 334351"/>
                  <a:gd name="connsiteX0" fmla="*/ 13330 w 109486"/>
                  <a:gd name="connsiteY0" fmla="*/ 0 h 334351"/>
                  <a:gd name="connsiteX1" fmla="*/ 0 w 109486"/>
                  <a:gd name="connsiteY1" fmla="*/ 98638 h 334351"/>
                  <a:gd name="connsiteX2" fmla="*/ 34657 w 109486"/>
                  <a:gd name="connsiteY2" fmla="*/ 103970 h 334351"/>
                  <a:gd name="connsiteX3" fmla="*/ 34657 w 109486"/>
                  <a:gd name="connsiteY3" fmla="*/ 159954 h 334351"/>
                  <a:gd name="connsiteX4" fmla="*/ 47986 w 109486"/>
                  <a:gd name="connsiteY4" fmla="*/ 162620 h 334351"/>
                  <a:gd name="connsiteX5" fmla="*/ 47986 w 109486"/>
                  <a:gd name="connsiteY5" fmla="*/ 213271 h 334351"/>
                  <a:gd name="connsiteX6" fmla="*/ 109482 w 109486"/>
                  <a:gd name="connsiteY6" fmla="*/ 210409 h 334351"/>
                  <a:gd name="connsiteX7" fmla="*/ 94359 w 109486"/>
                  <a:gd name="connsiteY7" fmla="*/ 274150 h 334351"/>
                  <a:gd name="connsiteX8" fmla="*/ 86798 w 109486"/>
                  <a:gd name="connsiteY8" fmla="*/ 334351 h 334351"/>
                  <a:gd name="connsiteX0" fmla="*/ 13330 w 109490"/>
                  <a:gd name="connsiteY0" fmla="*/ 0 h 334351"/>
                  <a:gd name="connsiteX1" fmla="*/ 0 w 109490"/>
                  <a:gd name="connsiteY1" fmla="*/ 98638 h 334351"/>
                  <a:gd name="connsiteX2" fmla="*/ 34657 w 109490"/>
                  <a:gd name="connsiteY2" fmla="*/ 103970 h 334351"/>
                  <a:gd name="connsiteX3" fmla="*/ 34657 w 109490"/>
                  <a:gd name="connsiteY3" fmla="*/ 159954 h 334351"/>
                  <a:gd name="connsiteX4" fmla="*/ 47986 w 109490"/>
                  <a:gd name="connsiteY4" fmla="*/ 162620 h 334351"/>
                  <a:gd name="connsiteX5" fmla="*/ 47986 w 109490"/>
                  <a:gd name="connsiteY5" fmla="*/ 213271 h 334351"/>
                  <a:gd name="connsiteX6" fmla="*/ 109482 w 109490"/>
                  <a:gd name="connsiteY6" fmla="*/ 210409 h 334351"/>
                  <a:gd name="connsiteX7" fmla="*/ 100479 w 109490"/>
                  <a:gd name="connsiteY7" fmla="*/ 274150 h 334351"/>
                  <a:gd name="connsiteX8" fmla="*/ 86798 w 109490"/>
                  <a:gd name="connsiteY8" fmla="*/ 334351 h 334351"/>
                  <a:gd name="connsiteX0" fmla="*/ 13330 w 109482"/>
                  <a:gd name="connsiteY0" fmla="*/ 0 h 334351"/>
                  <a:gd name="connsiteX1" fmla="*/ 0 w 109482"/>
                  <a:gd name="connsiteY1" fmla="*/ 98638 h 334351"/>
                  <a:gd name="connsiteX2" fmla="*/ 34657 w 109482"/>
                  <a:gd name="connsiteY2" fmla="*/ 103970 h 334351"/>
                  <a:gd name="connsiteX3" fmla="*/ 34657 w 109482"/>
                  <a:gd name="connsiteY3" fmla="*/ 159954 h 334351"/>
                  <a:gd name="connsiteX4" fmla="*/ 47986 w 109482"/>
                  <a:gd name="connsiteY4" fmla="*/ 162620 h 334351"/>
                  <a:gd name="connsiteX5" fmla="*/ 47986 w 109482"/>
                  <a:gd name="connsiteY5" fmla="*/ 213271 h 334351"/>
                  <a:gd name="connsiteX6" fmla="*/ 109482 w 109482"/>
                  <a:gd name="connsiteY6" fmla="*/ 210409 h 334351"/>
                  <a:gd name="connsiteX7" fmla="*/ 100479 w 109482"/>
                  <a:gd name="connsiteY7" fmla="*/ 274150 h 334351"/>
                  <a:gd name="connsiteX8" fmla="*/ 86798 w 109482"/>
                  <a:gd name="connsiteY8" fmla="*/ 334351 h 334351"/>
                  <a:gd name="connsiteX0" fmla="*/ 13330 w 109482"/>
                  <a:gd name="connsiteY0" fmla="*/ 0 h 334351"/>
                  <a:gd name="connsiteX1" fmla="*/ 0 w 109482"/>
                  <a:gd name="connsiteY1" fmla="*/ 98638 h 334351"/>
                  <a:gd name="connsiteX2" fmla="*/ 34657 w 109482"/>
                  <a:gd name="connsiteY2" fmla="*/ 103970 h 334351"/>
                  <a:gd name="connsiteX3" fmla="*/ 34657 w 109482"/>
                  <a:gd name="connsiteY3" fmla="*/ 159954 h 334351"/>
                  <a:gd name="connsiteX4" fmla="*/ 47986 w 109482"/>
                  <a:gd name="connsiteY4" fmla="*/ 162620 h 334351"/>
                  <a:gd name="connsiteX5" fmla="*/ 47986 w 109482"/>
                  <a:gd name="connsiteY5" fmla="*/ 213271 h 334351"/>
                  <a:gd name="connsiteX6" fmla="*/ 109482 w 109482"/>
                  <a:gd name="connsiteY6" fmla="*/ 210409 h 334351"/>
                  <a:gd name="connsiteX7" fmla="*/ 99255 w 109482"/>
                  <a:gd name="connsiteY7" fmla="*/ 274150 h 334351"/>
                  <a:gd name="connsiteX8" fmla="*/ 86798 w 109482"/>
                  <a:gd name="connsiteY8" fmla="*/ 334351 h 334351"/>
                  <a:gd name="connsiteX0" fmla="*/ 13330 w 109482"/>
                  <a:gd name="connsiteY0" fmla="*/ 0 h 334351"/>
                  <a:gd name="connsiteX1" fmla="*/ 0 w 109482"/>
                  <a:gd name="connsiteY1" fmla="*/ 98638 h 334351"/>
                  <a:gd name="connsiteX2" fmla="*/ 34657 w 109482"/>
                  <a:gd name="connsiteY2" fmla="*/ 103970 h 334351"/>
                  <a:gd name="connsiteX3" fmla="*/ 34657 w 109482"/>
                  <a:gd name="connsiteY3" fmla="*/ 159954 h 334351"/>
                  <a:gd name="connsiteX4" fmla="*/ 47986 w 109482"/>
                  <a:gd name="connsiteY4" fmla="*/ 162620 h 334351"/>
                  <a:gd name="connsiteX5" fmla="*/ 47986 w 109482"/>
                  <a:gd name="connsiteY5" fmla="*/ 213271 h 334351"/>
                  <a:gd name="connsiteX6" fmla="*/ 109482 w 109482"/>
                  <a:gd name="connsiteY6" fmla="*/ 210409 h 334351"/>
                  <a:gd name="connsiteX7" fmla="*/ 99255 w 109482"/>
                  <a:gd name="connsiteY7" fmla="*/ 274150 h 334351"/>
                  <a:gd name="connsiteX8" fmla="*/ 92917 w 109482"/>
                  <a:gd name="connsiteY8" fmla="*/ 334351 h 334351"/>
                  <a:gd name="connsiteX0" fmla="*/ 13330 w 109482"/>
                  <a:gd name="connsiteY0" fmla="*/ 0 h 334351"/>
                  <a:gd name="connsiteX1" fmla="*/ 0 w 109482"/>
                  <a:gd name="connsiteY1" fmla="*/ 98638 h 334351"/>
                  <a:gd name="connsiteX2" fmla="*/ 34657 w 109482"/>
                  <a:gd name="connsiteY2" fmla="*/ 103970 h 334351"/>
                  <a:gd name="connsiteX3" fmla="*/ 34657 w 109482"/>
                  <a:gd name="connsiteY3" fmla="*/ 159954 h 334351"/>
                  <a:gd name="connsiteX4" fmla="*/ 47986 w 109482"/>
                  <a:gd name="connsiteY4" fmla="*/ 162620 h 334351"/>
                  <a:gd name="connsiteX5" fmla="*/ 47986 w 109482"/>
                  <a:gd name="connsiteY5" fmla="*/ 213271 h 334351"/>
                  <a:gd name="connsiteX6" fmla="*/ 109482 w 109482"/>
                  <a:gd name="connsiteY6" fmla="*/ 210409 h 334351"/>
                  <a:gd name="connsiteX7" fmla="*/ 99255 w 109482"/>
                  <a:gd name="connsiteY7" fmla="*/ 274150 h 334351"/>
                  <a:gd name="connsiteX8" fmla="*/ 92917 w 109482"/>
                  <a:gd name="connsiteY8" fmla="*/ 334351 h 334351"/>
                  <a:gd name="connsiteX0" fmla="*/ 13330 w 109482"/>
                  <a:gd name="connsiteY0" fmla="*/ 0 h 334351"/>
                  <a:gd name="connsiteX1" fmla="*/ 0 w 109482"/>
                  <a:gd name="connsiteY1" fmla="*/ 98638 h 334351"/>
                  <a:gd name="connsiteX2" fmla="*/ 34657 w 109482"/>
                  <a:gd name="connsiteY2" fmla="*/ 103970 h 334351"/>
                  <a:gd name="connsiteX3" fmla="*/ 34657 w 109482"/>
                  <a:gd name="connsiteY3" fmla="*/ 159954 h 334351"/>
                  <a:gd name="connsiteX4" fmla="*/ 47986 w 109482"/>
                  <a:gd name="connsiteY4" fmla="*/ 162620 h 334351"/>
                  <a:gd name="connsiteX5" fmla="*/ 47986 w 109482"/>
                  <a:gd name="connsiteY5" fmla="*/ 213271 h 334351"/>
                  <a:gd name="connsiteX6" fmla="*/ 109482 w 109482"/>
                  <a:gd name="connsiteY6" fmla="*/ 210409 h 334351"/>
                  <a:gd name="connsiteX7" fmla="*/ 101703 w 109482"/>
                  <a:gd name="connsiteY7" fmla="*/ 274150 h 334351"/>
                  <a:gd name="connsiteX8" fmla="*/ 92917 w 109482"/>
                  <a:gd name="connsiteY8" fmla="*/ 334351 h 334351"/>
                  <a:gd name="connsiteX0" fmla="*/ 13330 w 116825"/>
                  <a:gd name="connsiteY0" fmla="*/ 0 h 334351"/>
                  <a:gd name="connsiteX1" fmla="*/ 0 w 116825"/>
                  <a:gd name="connsiteY1" fmla="*/ 98638 h 334351"/>
                  <a:gd name="connsiteX2" fmla="*/ 34657 w 116825"/>
                  <a:gd name="connsiteY2" fmla="*/ 103970 h 334351"/>
                  <a:gd name="connsiteX3" fmla="*/ 34657 w 116825"/>
                  <a:gd name="connsiteY3" fmla="*/ 159954 h 334351"/>
                  <a:gd name="connsiteX4" fmla="*/ 47986 w 116825"/>
                  <a:gd name="connsiteY4" fmla="*/ 162620 h 334351"/>
                  <a:gd name="connsiteX5" fmla="*/ 47986 w 116825"/>
                  <a:gd name="connsiteY5" fmla="*/ 213271 h 334351"/>
                  <a:gd name="connsiteX6" fmla="*/ 116825 w 116825"/>
                  <a:gd name="connsiteY6" fmla="*/ 210409 h 334351"/>
                  <a:gd name="connsiteX7" fmla="*/ 101703 w 116825"/>
                  <a:gd name="connsiteY7" fmla="*/ 274150 h 334351"/>
                  <a:gd name="connsiteX8" fmla="*/ 92917 w 116825"/>
                  <a:gd name="connsiteY8" fmla="*/ 334351 h 334351"/>
                  <a:gd name="connsiteX0" fmla="*/ 13330 w 116825"/>
                  <a:gd name="connsiteY0" fmla="*/ 0 h 334351"/>
                  <a:gd name="connsiteX1" fmla="*/ 0 w 116825"/>
                  <a:gd name="connsiteY1" fmla="*/ 98638 h 334351"/>
                  <a:gd name="connsiteX2" fmla="*/ 34657 w 116825"/>
                  <a:gd name="connsiteY2" fmla="*/ 103970 h 334351"/>
                  <a:gd name="connsiteX3" fmla="*/ 34657 w 116825"/>
                  <a:gd name="connsiteY3" fmla="*/ 159954 h 334351"/>
                  <a:gd name="connsiteX4" fmla="*/ 47986 w 116825"/>
                  <a:gd name="connsiteY4" fmla="*/ 162620 h 334351"/>
                  <a:gd name="connsiteX5" fmla="*/ 47986 w 116825"/>
                  <a:gd name="connsiteY5" fmla="*/ 213271 h 334351"/>
                  <a:gd name="connsiteX6" fmla="*/ 116825 w 116825"/>
                  <a:gd name="connsiteY6" fmla="*/ 210409 h 334351"/>
                  <a:gd name="connsiteX7" fmla="*/ 101703 w 116825"/>
                  <a:gd name="connsiteY7" fmla="*/ 274150 h 334351"/>
                  <a:gd name="connsiteX8" fmla="*/ 92917 w 116825"/>
                  <a:gd name="connsiteY8" fmla="*/ 334351 h 334351"/>
                  <a:gd name="connsiteX0" fmla="*/ 13330 w 113153"/>
                  <a:gd name="connsiteY0" fmla="*/ 0 h 334351"/>
                  <a:gd name="connsiteX1" fmla="*/ 0 w 113153"/>
                  <a:gd name="connsiteY1" fmla="*/ 98638 h 334351"/>
                  <a:gd name="connsiteX2" fmla="*/ 34657 w 113153"/>
                  <a:gd name="connsiteY2" fmla="*/ 103970 h 334351"/>
                  <a:gd name="connsiteX3" fmla="*/ 34657 w 113153"/>
                  <a:gd name="connsiteY3" fmla="*/ 159954 h 334351"/>
                  <a:gd name="connsiteX4" fmla="*/ 47986 w 113153"/>
                  <a:gd name="connsiteY4" fmla="*/ 162620 h 334351"/>
                  <a:gd name="connsiteX5" fmla="*/ 47986 w 113153"/>
                  <a:gd name="connsiteY5" fmla="*/ 213271 h 334351"/>
                  <a:gd name="connsiteX6" fmla="*/ 113153 w 113153"/>
                  <a:gd name="connsiteY6" fmla="*/ 210409 h 334351"/>
                  <a:gd name="connsiteX7" fmla="*/ 101703 w 113153"/>
                  <a:gd name="connsiteY7" fmla="*/ 274150 h 334351"/>
                  <a:gd name="connsiteX8" fmla="*/ 92917 w 113153"/>
                  <a:gd name="connsiteY8" fmla="*/ 334351 h 334351"/>
                  <a:gd name="connsiteX0" fmla="*/ 13330 w 113153"/>
                  <a:gd name="connsiteY0" fmla="*/ 0 h 334351"/>
                  <a:gd name="connsiteX1" fmla="*/ 0 w 113153"/>
                  <a:gd name="connsiteY1" fmla="*/ 98638 h 334351"/>
                  <a:gd name="connsiteX2" fmla="*/ 34657 w 113153"/>
                  <a:gd name="connsiteY2" fmla="*/ 103970 h 334351"/>
                  <a:gd name="connsiteX3" fmla="*/ 34657 w 113153"/>
                  <a:gd name="connsiteY3" fmla="*/ 159954 h 334351"/>
                  <a:gd name="connsiteX4" fmla="*/ 47986 w 113153"/>
                  <a:gd name="connsiteY4" fmla="*/ 162620 h 334351"/>
                  <a:gd name="connsiteX5" fmla="*/ 47986 w 113153"/>
                  <a:gd name="connsiteY5" fmla="*/ 213271 h 334351"/>
                  <a:gd name="connsiteX6" fmla="*/ 113153 w 113153"/>
                  <a:gd name="connsiteY6" fmla="*/ 210409 h 334351"/>
                  <a:gd name="connsiteX7" fmla="*/ 101703 w 113153"/>
                  <a:gd name="connsiteY7" fmla="*/ 274150 h 334351"/>
                  <a:gd name="connsiteX8" fmla="*/ 92917 w 113153"/>
                  <a:gd name="connsiteY8" fmla="*/ 334351 h 334351"/>
                  <a:gd name="connsiteX0" fmla="*/ 13330 w 111929"/>
                  <a:gd name="connsiteY0" fmla="*/ 0 h 334351"/>
                  <a:gd name="connsiteX1" fmla="*/ 0 w 111929"/>
                  <a:gd name="connsiteY1" fmla="*/ 98638 h 334351"/>
                  <a:gd name="connsiteX2" fmla="*/ 34657 w 111929"/>
                  <a:gd name="connsiteY2" fmla="*/ 103970 h 334351"/>
                  <a:gd name="connsiteX3" fmla="*/ 34657 w 111929"/>
                  <a:gd name="connsiteY3" fmla="*/ 159954 h 334351"/>
                  <a:gd name="connsiteX4" fmla="*/ 47986 w 111929"/>
                  <a:gd name="connsiteY4" fmla="*/ 162620 h 334351"/>
                  <a:gd name="connsiteX5" fmla="*/ 47986 w 111929"/>
                  <a:gd name="connsiteY5" fmla="*/ 213271 h 334351"/>
                  <a:gd name="connsiteX6" fmla="*/ 111929 w 111929"/>
                  <a:gd name="connsiteY6" fmla="*/ 213512 h 334351"/>
                  <a:gd name="connsiteX7" fmla="*/ 101703 w 111929"/>
                  <a:gd name="connsiteY7" fmla="*/ 274150 h 334351"/>
                  <a:gd name="connsiteX8" fmla="*/ 92917 w 111929"/>
                  <a:gd name="connsiteY8" fmla="*/ 334351 h 334351"/>
                  <a:gd name="connsiteX0" fmla="*/ 13330 w 111929"/>
                  <a:gd name="connsiteY0" fmla="*/ 0 h 334351"/>
                  <a:gd name="connsiteX1" fmla="*/ 0 w 111929"/>
                  <a:gd name="connsiteY1" fmla="*/ 98638 h 334351"/>
                  <a:gd name="connsiteX2" fmla="*/ 34657 w 111929"/>
                  <a:gd name="connsiteY2" fmla="*/ 103970 h 334351"/>
                  <a:gd name="connsiteX3" fmla="*/ 34657 w 111929"/>
                  <a:gd name="connsiteY3" fmla="*/ 159954 h 334351"/>
                  <a:gd name="connsiteX4" fmla="*/ 59000 w 111929"/>
                  <a:gd name="connsiteY4" fmla="*/ 159517 h 334351"/>
                  <a:gd name="connsiteX5" fmla="*/ 47986 w 111929"/>
                  <a:gd name="connsiteY5" fmla="*/ 213271 h 334351"/>
                  <a:gd name="connsiteX6" fmla="*/ 111929 w 111929"/>
                  <a:gd name="connsiteY6" fmla="*/ 213512 h 334351"/>
                  <a:gd name="connsiteX7" fmla="*/ 101703 w 111929"/>
                  <a:gd name="connsiteY7" fmla="*/ 274150 h 334351"/>
                  <a:gd name="connsiteX8" fmla="*/ 92917 w 111929"/>
                  <a:gd name="connsiteY8" fmla="*/ 334351 h 334351"/>
                  <a:gd name="connsiteX0" fmla="*/ 13330 w 111929"/>
                  <a:gd name="connsiteY0" fmla="*/ 0 h 334351"/>
                  <a:gd name="connsiteX1" fmla="*/ 0 w 111929"/>
                  <a:gd name="connsiteY1" fmla="*/ 98638 h 334351"/>
                  <a:gd name="connsiteX2" fmla="*/ 34657 w 111929"/>
                  <a:gd name="connsiteY2" fmla="*/ 103970 h 334351"/>
                  <a:gd name="connsiteX3" fmla="*/ 26090 w 111929"/>
                  <a:gd name="connsiteY3" fmla="*/ 164608 h 334351"/>
                  <a:gd name="connsiteX4" fmla="*/ 59000 w 111929"/>
                  <a:gd name="connsiteY4" fmla="*/ 159517 h 334351"/>
                  <a:gd name="connsiteX5" fmla="*/ 47986 w 111929"/>
                  <a:gd name="connsiteY5" fmla="*/ 213271 h 334351"/>
                  <a:gd name="connsiteX6" fmla="*/ 111929 w 111929"/>
                  <a:gd name="connsiteY6" fmla="*/ 213512 h 334351"/>
                  <a:gd name="connsiteX7" fmla="*/ 101703 w 111929"/>
                  <a:gd name="connsiteY7" fmla="*/ 274150 h 334351"/>
                  <a:gd name="connsiteX8" fmla="*/ 92917 w 111929"/>
                  <a:gd name="connsiteY8" fmla="*/ 334351 h 334351"/>
                  <a:gd name="connsiteX0" fmla="*/ 13330 w 111929"/>
                  <a:gd name="connsiteY0" fmla="*/ 0 h 334351"/>
                  <a:gd name="connsiteX1" fmla="*/ 0 w 111929"/>
                  <a:gd name="connsiteY1" fmla="*/ 98638 h 334351"/>
                  <a:gd name="connsiteX2" fmla="*/ 40776 w 111929"/>
                  <a:gd name="connsiteY2" fmla="*/ 103970 h 334351"/>
                  <a:gd name="connsiteX3" fmla="*/ 26090 w 111929"/>
                  <a:gd name="connsiteY3" fmla="*/ 164608 h 334351"/>
                  <a:gd name="connsiteX4" fmla="*/ 59000 w 111929"/>
                  <a:gd name="connsiteY4" fmla="*/ 159517 h 334351"/>
                  <a:gd name="connsiteX5" fmla="*/ 47986 w 111929"/>
                  <a:gd name="connsiteY5" fmla="*/ 213271 h 334351"/>
                  <a:gd name="connsiteX6" fmla="*/ 111929 w 111929"/>
                  <a:gd name="connsiteY6" fmla="*/ 213512 h 334351"/>
                  <a:gd name="connsiteX7" fmla="*/ 101703 w 111929"/>
                  <a:gd name="connsiteY7" fmla="*/ 274150 h 334351"/>
                  <a:gd name="connsiteX8" fmla="*/ 92917 w 111929"/>
                  <a:gd name="connsiteY8" fmla="*/ 334351 h 334351"/>
                  <a:gd name="connsiteX0" fmla="*/ 13330 w 111929"/>
                  <a:gd name="connsiteY0" fmla="*/ 0 h 334351"/>
                  <a:gd name="connsiteX1" fmla="*/ 0 w 111929"/>
                  <a:gd name="connsiteY1" fmla="*/ 98638 h 334351"/>
                  <a:gd name="connsiteX2" fmla="*/ 40776 w 111929"/>
                  <a:gd name="connsiteY2" fmla="*/ 103970 h 334351"/>
                  <a:gd name="connsiteX3" fmla="*/ 26090 w 111929"/>
                  <a:gd name="connsiteY3" fmla="*/ 164608 h 334351"/>
                  <a:gd name="connsiteX4" fmla="*/ 59000 w 111929"/>
                  <a:gd name="connsiteY4" fmla="*/ 161069 h 334351"/>
                  <a:gd name="connsiteX5" fmla="*/ 47986 w 111929"/>
                  <a:gd name="connsiteY5" fmla="*/ 213271 h 334351"/>
                  <a:gd name="connsiteX6" fmla="*/ 111929 w 111929"/>
                  <a:gd name="connsiteY6" fmla="*/ 213512 h 334351"/>
                  <a:gd name="connsiteX7" fmla="*/ 101703 w 111929"/>
                  <a:gd name="connsiteY7" fmla="*/ 274150 h 334351"/>
                  <a:gd name="connsiteX8" fmla="*/ 92917 w 111929"/>
                  <a:gd name="connsiteY8" fmla="*/ 334351 h 334351"/>
                  <a:gd name="connsiteX0" fmla="*/ 13330 w 111929"/>
                  <a:gd name="connsiteY0" fmla="*/ 0 h 334351"/>
                  <a:gd name="connsiteX1" fmla="*/ 0 w 111929"/>
                  <a:gd name="connsiteY1" fmla="*/ 98638 h 334351"/>
                  <a:gd name="connsiteX2" fmla="*/ 40776 w 111929"/>
                  <a:gd name="connsiteY2" fmla="*/ 103970 h 334351"/>
                  <a:gd name="connsiteX3" fmla="*/ 30986 w 111929"/>
                  <a:gd name="connsiteY3" fmla="*/ 164608 h 334351"/>
                  <a:gd name="connsiteX4" fmla="*/ 59000 w 111929"/>
                  <a:gd name="connsiteY4" fmla="*/ 161069 h 334351"/>
                  <a:gd name="connsiteX5" fmla="*/ 47986 w 111929"/>
                  <a:gd name="connsiteY5" fmla="*/ 213271 h 334351"/>
                  <a:gd name="connsiteX6" fmla="*/ 111929 w 111929"/>
                  <a:gd name="connsiteY6" fmla="*/ 213512 h 334351"/>
                  <a:gd name="connsiteX7" fmla="*/ 101703 w 111929"/>
                  <a:gd name="connsiteY7" fmla="*/ 274150 h 334351"/>
                  <a:gd name="connsiteX8" fmla="*/ 92917 w 111929"/>
                  <a:gd name="connsiteY8" fmla="*/ 334351 h 334351"/>
                  <a:gd name="connsiteX0" fmla="*/ 14554 w 111929"/>
                  <a:gd name="connsiteY0" fmla="*/ 0 h 342108"/>
                  <a:gd name="connsiteX1" fmla="*/ 0 w 111929"/>
                  <a:gd name="connsiteY1" fmla="*/ 106395 h 342108"/>
                  <a:gd name="connsiteX2" fmla="*/ 40776 w 111929"/>
                  <a:gd name="connsiteY2" fmla="*/ 111727 h 342108"/>
                  <a:gd name="connsiteX3" fmla="*/ 30986 w 111929"/>
                  <a:gd name="connsiteY3" fmla="*/ 172365 h 342108"/>
                  <a:gd name="connsiteX4" fmla="*/ 59000 w 111929"/>
                  <a:gd name="connsiteY4" fmla="*/ 168826 h 342108"/>
                  <a:gd name="connsiteX5" fmla="*/ 47986 w 111929"/>
                  <a:gd name="connsiteY5" fmla="*/ 221028 h 342108"/>
                  <a:gd name="connsiteX6" fmla="*/ 111929 w 111929"/>
                  <a:gd name="connsiteY6" fmla="*/ 221269 h 342108"/>
                  <a:gd name="connsiteX7" fmla="*/ 101703 w 111929"/>
                  <a:gd name="connsiteY7" fmla="*/ 281907 h 342108"/>
                  <a:gd name="connsiteX8" fmla="*/ 92917 w 111929"/>
                  <a:gd name="connsiteY8" fmla="*/ 342108 h 342108"/>
                  <a:gd name="connsiteX0" fmla="*/ 15778 w 113153"/>
                  <a:gd name="connsiteY0" fmla="*/ 0 h 342108"/>
                  <a:gd name="connsiteX1" fmla="*/ 0 w 113153"/>
                  <a:gd name="connsiteY1" fmla="*/ 109498 h 342108"/>
                  <a:gd name="connsiteX2" fmla="*/ 42000 w 113153"/>
                  <a:gd name="connsiteY2" fmla="*/ 111727 h 342108"/>
                  <a:gd name="connsiteX3" fmla="*/ 32210 w 113153"/>
                  <a:gd name="connsiteY3" fmla="*/ 172365 h 342108"/>
                  <a:gd name="connsiteX4" fmla="*/ 60224 w 113153"/>
                  <a:gd name="connsiteY4" fmla="*/ 168826 h 342108"/>
                  <a:gd name="connsiteX5" fmla="*/ 49210 w 113153"/>
                  <a:gd name="connsiteY5" fmla="*/ 221028 h 342108"/>
                  <a:gd name="connsiteX6" fmla="*/ 113153 w 113153"/>
                  <a:gd name="connsiteY6" fmla="*/ 221269 h 342108"/>
                  <a:gd name="connsiteX7" fmla="*/ 102927 w 113153"/>
                  <a:gd name="connsiteY7" fmla="*/ 281907 h 342108"/>
                  <a:gd name="connsiteX8" fmla="*/ 94141 w 113153"/>
                  <a:gd name="connsiteY8" fmla="*/ 342108 h 342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3153" h="342108">
                    <a:moveTo>
                      <a:pt x="15778" y="0"/>
                    </a:moveTo>
                    <a:lnTo>
                      <a:pt x="0" y="109498"/>
                    </a:lnTo>
                    <a:lnTo>
                      <a:pt x="42000" y="111727"/>
                    </a:lnTo>
                    <a:lnTo>
                      <a:pt x="32210" y="172365"/>
                    </a:lnTo>
                    <a:lnTo>
                      <a:pt x="60224" y="168826"/>
                    </a:lnTo>
                    <a:lnTo>
                      <a:pt x="49210" y="221028"/>
                    </a:lnTo>
                    <a:lnTo>
                      <a:pt x="113153" y="221269"/>
                    </a:lnTo>
                    <a:cubicBezTo>
                      <a:pt x="106073" y="241481"/>
                      <a:pt x="106336" y="261695"/>
                      <a:pt x="102927" y="281907"/>
                    </a:cubicBezTo>
                    <a:cubicBezTo>
                      <a:pt x="98366" y="305594"/>
                      <a:pt x="98702" y="321524"/>
                      <a:pt x="94141" y="342108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6" name="任意多边形: 形状 105">
                <a:extLst>
                  <a:ext uri="{FF2B5EF4-FFF2-40B4-BE49-F238E27FC236}">
                    <a16:creationId xmlns:a16="http://schemas.microsoft.com/office/drawing/2014/main" id="{0724C2C7-D854-4DA6-8C87-1CD156E1534D}"/>
                  </a:ext>
                </a:extLst>
              </p:cNvPr>
              <p:cNvSpPr/>
              <p:nvPr/>
            </p:nvSpPr>
            <p:spPr>
              <a:xfrm>
                <a:off x="9402017" y="3572865"/>
                <a:ext cx="260770" cy="583018"/>
              </a:xfrm>
              <a:custGeom>
                <a:avLst/>
                <a:gdLst>
                  <a:gd name="connsiteX0" fmla="*/ 23993 w 82642"/>
                  <a:gd name="connsiteY0" fmla="*/ 0 h 335902"/>
                  <a:gd name="connsiteX1" fmla="*/ 0 w 82642"/>
                  <a:gd name="connsiteY1" fmla="*/ 111967 h 335902"/>
                  <a:gd name="connsiteX2" fmla="*/ 50652 w 82642"/>
                  <a:gd name="connsiteY2" fmla="*/ 114633 h 335902"/>
                  <a:gd name="connsiteX3" fmla="*/ 34656 w 82642"/>
                  <a:gd name="connsiteY3" fmla="*/ 162619 h 335902"/>
                  <a:gd name="connsiteX4" fmla="*/ 66647 w 82642"/>
                  <a:gd name="connsiteY4" fmla="*/ 167951 h 335902"/>
                  <a:gd name="connsiteX5" fmla="*/ 58649 w 82642"/>
                  <a:gd name="connsiteY5" fmla="*/ 218602 h 335902"/>
                  <a:gd name="connsiteX6" fmla="*/ 82642 w 82642"/>
                  <a:gd name="connsiteY6" fmla="*/ 218602 h 335902"/>
                  <a:gd name="connsiteX7" fmla="*/ 69313 w 82642"/>
                  <a:gd name="connsiteY7" fmla="*/ 282584 h 335902"/>
                  <a:gd name="connsiteX8" fmla="*/ 77311 w 82642"/>
                  <a:gd name="connsiteY8" fmla="*/ 335902 h 335902"/>
                  <a:gd name="connsiteX0" fmla="*/ 23993 w 138501"/>
                  <a:gd name="connsiteY0" fmla="*/ 0 h 340556"/>
                  <a:gd name="connsiteX1" fmla="*/ 0 w 138501"/>
                  <a:gd name="connsiteY1" fmla="*/ 111967 h 340556"/>
                  <a:gd name="connsiteX2" fmla="*/ 50652 w 138501"/>
                  <a:gd name="connsiteY2" fmla="*/ 114633 h 340556"/>
                  <a:gd name="connsiteX3" fmla="*/ 34656 w 138501"/>
                  <a:gd name="connsiteY3" fmla="*/ 162619 h 340556"/>
                  <a:gd name="connsiteX4" fmla="*/ 66647 w 138501"/>
                  <a:gd name="connsiteY4" fmla="*/ 167951 h 340556"/>
                  <a:gd name="connsiteX5" fmla="*/ 58649 w 138501"/>
                  <a:gd name="connsiteY5" fmla="*/ 218602 h 340556"/>
                  <a:gd name="connsiteX6" fmla="*/ 82642 w 138501"/>
                  <a:gd name="connsiteY6" fmla="*/ 218602 h 340556"/>
                  <a:gd name="connsiteX7" fmla="*/ 69313 w 138501"/>
                  <a:gd name="connsiteY7" fmla="*/ 282584 h 340556"/>
                  <a:gd name="connsiteX8" fmla="*/ 138501 w 138501"/>
                  <a:gd name="connsiteY8" fmla="*/ 340556 h 340556"/>
                  <a:gd name="connsiteX0" fmla="*/ 23993 w 138501"/>
                  <a:gd name="connsiteY0" fmla="*/ 0 h 340556"/>
                  <a:gd name="connsiteX1" fmla="*/ 0 w 138501"/>
                  <a:gd name="connsiteY1" fmla="*/ 111967 h 340556"/>
                  <a:gd name="connsiteX2" fmla="*/ 50652 w 138501"/>
                  <a:gd name="connsiteY2" fmla="*/ 114633 h 340556"/>
                  <a:gd name="connsiteX3" fmla="*/ 34656 w 138501"/>
                  <a:gd name="connsiteY3" fmla="*/ 162619 h 340556"/>
                  <a:gd name="connsiteX4" fmla="*/ 66647 w 138501"/>
                  <a:gd name="connsiteY4" fmla="*/ 167951 h 340556"/>
                  <a:gd name="connsiteX5" fmla="*/ 58649 w 138501"/>
                  <a:gd name="connsiteY5" fmla="*/ 218602 h 340556"/>
                  <a:gd name="connsiteX6" fmla="*/ 82642 w 138501"/>
                  <a:gd name="connsiteY6" fmla="*/ 218602 h 340556"/>
                  <a:gd name="connsiteX7" fmla="*/ 135399 w 138501"/>
                  <a:gd name="connsiteY7" fmla="*/ 279481 h 340556"/>
                  <a:gd name="connsiteX8" fmla="*/ 138501 w 138501"/>
                  <a:gd name="connsiteY8" fmla="*/ 340556 h 340556"/>
                  <a:gd name="connsiteX0" fmla="*/ 23993 w 138501"/>
                  <a:gd name="connsiteY0" fmla="*/ 0 h 340556"/>
                  <a:gd name="connsiteX1" fmla="*/ 0 w 138501"/>
                  <a:gd name="connsiteY1" fmla="*/ 111967 h 340556"/>
                  <a:gd name="connsiteX2" fmla="*/ 50652 w 138501"/>
                  <a:gd name="connsiteY2" fmla="*/ 114633 h 340556"/>
                  <a:gd name="connsiteX3" fmla="*/ 34656 w 138501"/>
                  <a:gd name="connsiteY3" fmla="*/ 162619 h 340556"/>
                  <a:gd name="connsiteX4" fmla="*/ 66647 w 138501"/>
                  <a:gd name="connsiteY4" fmla="*/ 167951 h 340556"/>
                  <a:gd name="connsiteX5" fmla="*/ 58649 w 138501"/>
                  <a:gd name="connsiteY5" fmla="*/ 218602 h 340556"/>
                  <a:gd name="connsiteX6" fmla="*/ 130370 w 138501"/>
                  <a:gd name="connsiteY6" fmla="*/ 220153 h 340556"/>
                  <a:gd name="connsiteX7" fmla="*/ 135399 w 138501"/>
                  <a:gd name="connsiteY7" fmla="*/ 279481 h 340556"/>
                  <a:gd name="connsiteX8" fmla="*/ 138501 w 138501"/>
                  <a:gd name="connsiteY8" fmla="*/ 340556 h 340556"/>
                  <a:gd name="connsiteX0" fmla="*/ 23993 w 138501"/>
                  <a:gd name="connsiteY0" fmla="*/ 0 h 340556"/>
                  <a:gd name="connsiteX1" fmla="*/ 0 w 138501"/>
                  <a:gd name="connsiteY1" fmla="*/ 111967 h 340556"/>
                  <a:gd name="connsiteX2" fmla="*/ 50652 w 138501"/>
                  <a:gd name="connsiteY2" fmla="*/ 114633 h 340556"/>
                  <a:gd name="connsiteX3" fmla="*/ 34656 w 138501"/>
                  <a:gd name="connsiteY3" fmla="*/ 162619 h 340556"/>
                  <a:gd name="connsiteX4" fmla="*/ 66647 w 138501"/>
                  <a:gd name="connsiteY4" fmla="*/ 167951 h 340556"/>
                  <a:gd name="connsiteX5" fmla="*/ 58649 w 138501"/>
                  <a:gd name="connsiteY5" fmla="*/ 218602 h 340556"/>
                  <a:gd name="connsiteX6" fmla="*/ 130370 w 138501"/>
                  <a:gd name="connsiteY6" fmla="*/ 220153 h 340556"/>
                  <a:gd name="connsiteX7" fmla="*/ 131727 w 138501"/>
                  <a:gd name="connsiteY7" fmla="*/ 279481 h 340556"/>
                  <a:gd name="connsiteX8" fmla="*/ 138501 w 138501"/>
                  <a:gd name="connsiteY8" fmla="*/ 340556 h 340556"/>
                  <a:gd name="connsiteX0" fmla="*/ 23993 w 138501"/>
                  <a:gd name="connsiteY0" fmla="*/ 0 h 340556"/>
                  <a:gd name="connsiteX1" fmla="*/ 0 w 138501"/>
                  <a:gd name="connsiteY1" fmla="*/ 111967 h 340556"/>
                  <a:gd name="connsiteX2" fmla="*/ 50652 w 138501"/>
                  <a:gd name="connsiteY2" fmla="*/ 114633 h 340556"/>
                  <a:gd name="connsiteX3" fmla="*/ 34656 w 138501"/>
                  <a:gd name="connsiteY3" fmla="*/ 162619 h 340556"/>
                  <a:gd name="connsiteX4" fmla="*/ 66647 w 138501"/>
                  <a:gd name="connsiteY4" fmla="*/ 167951 h 340556"/>
                  <a:gd name="connsiteX5" fmla="*/ 58649 w 138501"/>
                  <a:gd name="connsiteY5" fmla="*/ 218602 h 340556"/>
                  <a:gd name="connsiteX6" fmla="*/ 130370 w 138501"/>
                  <a:gd name="connsiteY6" fmla="*/ 220153 h 340556"/>
                  <a:gd name="connsiteX7" fmla="*/ 134174 w 138501"/>
                  <a:gd name="connsiteY7" fmla="*/ 277930 h 340556"/>
                  <a:gd name="connsiteX8" fmla="*/ 138501 w 138501"/>
                  <a:gd name="connsiteY8" fmla="*/ 340556 h 340556"/>
                  <a:gd name="connsiteX0" fmla="*/ 23993 w 138501"/>
                  <a:gd name="connsiteY0" fmla="*/ 0 h 340556"/>
                  <a:gd name="connsiteX1" fmla="*/ 0 w 138501"/>
                  <a:gd name="connsiteY1" fmla="*/ 111967 h 340556"/>
                  <a:gd name="connsiteX2" fmla="*/ 50652 w 138501"/>
                  <a:gd name="connsiteY2" fmla="*/ 114633 h 340556"/>
                  <a:gd name="connsiteX3" fmla="*/ 34656 w 138501"/>
                  <a:gd name="connsiteY3" fmla="*/ 162619 h 340556"/>
                  <a:gd name="connsiteX4" fmla="*/ 66647 w 138501"/>
                  <a:gd name="connsiteY4" fmla="*/ 167951 h 340556"/>
                  <a:gd name="connsiteX5" fmla="*/ 70887 w 138501"/>
                  <a:gd name="connsiteY5" fmla="*/ 218602 h 340556"/>
                  <a:gd name="connsiteX6" fmla="*/ 130370 w 138501"/>
                  <a:gd name="connsiteY6" fmla="*/ 220153 h 340556"/>
                  <a:gd name="connsiteX7" fmla="*/ 134174 w 138501"/>
                  <a:gd name="connsiteY7" fmla="*/ 277930 h 340556"/>
                  <a:gd name="connsiteX8" fmla="*/ 138501 w 138501"/>
                  <a:gd name="connsiteY8" fmla="*/ 340556 h 340556"/>
                  <a:gd name="connsiteX0" fmla="*/ 23993 w 138501"/>
                  <a:gd name="connsiteY0" fmla="*/ 0 h 340556"/>
                  <a:gd name="connsiteX1" fmla="*/ 0 w 138501"/>
                  <a:gd name="connsiteY1" fmla="*/ 111967 h 340556"/>
                  <a:gd name="connsiteX2" fmla="*/ 50652 w 138501"/>
                  <a:gd name="connsiteY2" fmla="*/ 114633 h 340556"/>
                  <a:gd name="connsiteX3" fmla="*/ 40775 w 138501"/>
                  <a:gd name="connsiteY3" fmla="*/ 164171 h 340556"/>
                  <a:gd name="connsiteX4" fmla="*/ 66647 w 138501"/>
                  <a:gd name="connsiteY4" fmla="*/ 167951 h 340556"/>
                  <a:gd name="connsiteX5" fmla="*/ 70887 w 138501"/>
                  <a:gd name="connsiteY5" fmla="*/ 218602 h 340556"/>
                  <a:gd name="connsiteX6" fmla="*/ 130370 w 138501"/>
                  <a:gd name="connsiteY6" fmla="*/ 220153 h 340556"/>
                  <a:gd name="connsiteX7" fmla="*/ 134174 w 138501"/>
                  <a:gd name="connsiteY7" fmla="*/ 277930 h 340556"/>
                  <a:gd name="connsiteX8" fmla="*/ 138501 w 138501"/>
                  <a:gd name="connsiteY8" fmla="*/ 340556 h 340556"/>
                  <a:gd name="connsiteX0" fmla="*/ 23993 w 138501"/>
                  <a:gd name="connsiteY0" fmla="*/ 0 h 340556"/>
                  <a:gd name="connsiteX1" fmla="*/ 0 w 138501"/>
                  <a:gd name="connsiteY1" fmla="*/ 111967 h 340556"/>
                  <a:gd name="connsiteX2" fmla="*/ 48204 w 138501"/>
                  <a:gd name="connsiteY2" fmla="*/ 103773 h 340556"/>
                  <a:gd name="connsiteX3" fmla="*/ 40775 w 138501"/>
                  <a:gd name="connsiteY3" fmla="*/ 164171 h 340556"/>
                  <a:gd name="connsiteX4" fmla="*/ 66647 w 138501"/>
                  <a:gd name="connsiteY4" fmla="*/ 167951 h 340556"/>
                  <a:gd name="connsiteX5" fmla="*/ 70887 w 138501"/>
                  <a:gd name="connsiteY5" fmla="*/ 218602 h 340556"/>
                  <a:gd name="connsiteX6" fmla="*/ 130370 w 138501"/>
                  <a:gd name="connsiteY6" fmla="*/ 220153 h 340556"/>
                  <a:gd name="connsiteX7" fmla="*/ 134174 w 138501"/>
                  <a:gd name="connsiteY7" fmla="*/ 277930 h 340556"/>
                  <a:gd name="connsiteX8" fmla="*/ 138501 w 138501"/>
                  <a:gd name="connsiteY8" fmla="*/ 340556 h 340556"/>
                  <a:gd name="connsiteX0" fmla="*/ 11755 w 126263"/>
                  <a:gd name="connsiteY0" fmla="*/ 0 h 340556"/>
                  <a:gd name="connsiteX1" fmla="*/ 0 w 126263"/>
                  <a:gd name="connsiteY1" fmla="*/ 107313 h 340556"/>
                  <a:gd name="connsiteX2" fmla="*/ 35966 w 126263"/>
                  <a:gd name="connsiteY2" fmla="*/ 103773 h 340556"/>
                  <a:gd name="connsiteX3" fmla="*/ 28537 w 126263"/>
                  <a:gd name="connsiteY3" fmla="*/ 164171 h 340556"/>
                  <a:gd name="connsiteX4" fmla="*/ 54409 w 126263"/>
                  <a:gd name="connsiteY4" fmla="*/ 167951 h 340556"/>
                  <a:gd name="connsiteX5" fmla="*/ 58649 w 126263"/>
                  <a:gd name="connsiteY5" fmla="*/ 218602 h 340556"/>
                  <a:gd name="connsiteX6" fmla="*/ 118132 w 126263"/>
                  <a:gd name="connsiteY6" fmla="*/ 220153 h 340556"/>
                  <a:gd name="connsiteX7" fmla="*/ 121936 w 126263"/>
                  <a:gd name="connsiteY7" fmla="*/ 277930 h 340556"/>
                  <a:gd name="connsiteX8" fmla="*/ 126263 w 126263"/>
                  <a:gd name="connsiteY8" fmla="*/ 340556 h 340556"/>
                  <a:gd name="connsiteX0" fmla="*/ 11755 w 126263"/>
                  <a:gd name="connsiteY0" fmla="*/ 0 h 340556"/>
                  <a:gd name="connsiteX1" fmla="*/ 0 w 126263"/>
                  <a:gd name="connsiteY1" fmla="*/ 107313 h 340556"/>
                  <a:gd name="connsiteX2" fmla="*/ 34742 w 126263"/>
                  <a:gd name="connsiteY2" fmla="*/ 103773 h 340556"/>
                  <a:gd name="connsiteX3" fmla="*/ 28537 w 126263"/>
                  <a:gd name="connsiteY3" fmla="*/ 164171 h 340556"/>
                  <a:gd name="connsiteX4" fmla="*/ 54409 w 126263"/>
                  <a:gd name="connsiteY4" fmla="*/ 167951 h 340556"/>
                  <a:gd name="connsiteX5" fmla="*/ 58649 w 126263"/>
                  <a:gd name="connsiteY5" fmla="*/ 218602 h 340556"/>
                  <a:gd name="connsiteX6" fmla="*/ 118132 w 126263"/>
                  <a:gd name="connsiteY6" fmla="*/ 220153 h 340556"/>
                  <a:gd name="connsiteX7" fmla="*/ 121936 w 126263"/>
                  <a:gd name="connsiteY7" fmla="*/ 277930 h 340556"/>
                  <a:gd name="connsiteX8" fmla="*/ 126263 w 126263"/>
                  <a:gd name="connsiteY8" fmla="*/ 340556 h 340556"/>
                  <a:gd name="connsiteX0" fmla="*/ 11755 w 126263"/>
                  <a:gd name="connsiteY0" fmla="*/ 0 h 340556"/>
                  <a:gd name="connsiteX1" fmla="*/ 0 w 126263"/>
                  <a:gd name="connsiteY1" fmla="*/ 107313 h 340556"/>
                  <a:gd name="connsiteX2" fmla="*/ 34742 w 126263"/>
                  <a:gd name="connsiteY2" fmla="*/ 103773 h 340556"/>
                  <a:gd name="connsiteX3" fmla="*/ 33432 w 126263"/>
                  <a:gd name="connsiteY3" fmla="*/ 171928 h 340556"/>
                  <a:gd name="connsiteX4" fmla="*/ 54409 w 126263"/>
                  <a:gd name="connsiteY4" fmla="*/ 167951 h 340556"/>
                  <a:gd name="connsiteX5" fmla="*/ 58649 w 126263"/>
                  <a:gd name="connsiteY5" fmla="*/ 218602 h 340556"/>
                  <a:gd name="connsiteX6" fmla="*/ 118132 w 126263"/>
                  <a:gd name="connsiteY6" fmla="*/ 220153 h 340556"/>
                  <a:gd name="connsiteX7" fmla="*/ 121936 w 126263"/>
                  <a:gd name="connsiteY7" fmla="*/ 277930 h 340556"/>
                  <a:gd name="connsiteX8" fmla="*/ 126263 w 126263"/>
                  <a:gd name="connsiteY8" fmla="*/ 340556 h 340556"/>
                  <a:gd name="connsiteX0" fmla="*/ 11755 w 126263"/>
                  <a:gd name="connsiteY0" fmla="*/ 0 h 340556"/>
                  <a:gd name="connsiteX1" fmla="*/ 0 w 126263"/>
                  <a:gd name="connsiteY1" fmla="*/ 107313 h 340556"/>
                  <a:gd name="connsiteX2" fmla="*/ 34742 w 126263"/>
                  <a:gd name="connsiteY2" fmla="*/ 103773 h 340556"/>
                  <a:gd name="connsiteX3" fmla="*/ 33432 w 126263"/>
                  <a:gd name="connsiteY3" fmla="*/ 171928 h 340556"/>
                  <a:gd name="connsiteX4" fmla="*/ 66647 w 126263"/>
                  <a:gd name="connsiteY4" fmla="*/ 166400 h 340556"/>
                  <a:gd name="connsiteX5" fmla="*/ 58649 w 126263"/>
                  <a:gd name="connsiteY5" fmla="*/ 218602 h 340556"/>
                  <a:gd name="connsiteX6" fmla="*/ 118132 w 126263"/>
                  <a:gd name="connsiteY6" fmla="*/ 220153 h 340556"/>
                  <a:gd name="connsiteX7" fmla="*/ 121936 w 126263"/>
                  <a:gd name="connsiteY7" fmla="*/ 277930 h 340556"/>
                  <a:gd name="connsiteX8" fmla="*/ 126263 w 126263"/>
                  <a:gd name="connsiteY8" fmla="*/ 340556 h 340556"/>
                  <a:gd name="connsiteX0" fmla="*/ 11755 w 126263"/>
                  <a:gd name="connsiteY0" fmla="*/ 0 h 340556"/>
                  <a:gd name="connsiteX1" fmla="*/ 0 w 126263"/>
                  <a:gd name="connsiteY1" fmla="*/ 107313 h 340556"/>
                  <a:gd name="connsiteX2" fmla="*/ 34742 w 126263"/>
                  <a:gd name="connsiteY2" fmla="*/ 103773 h 340556"/>
                  <a:gd name="connsiteX3" fmla="*/ 33432 w 126263"/>
                  <a:gd name="connsiteY3" fmla="*/ 171928 h 340556"/>
                  <a:gd name="connsiteX4" fmla="*/ 66647 w 126263"/>
                  <a:gd name="connsiteY4" fmla="*/ 166400 h 340556"/>
                  <a:gd name="connsiteX5" fmla="*/ 58649 w 126263"/>
                  <a:gd name="connsiteY5" fmla="*/ 218602 h 340556"/>
                  <a:gd name="connsiteX6" fmla="*/ 118132 w 126263"/>
                  <a:gd name="connsiteY6" fmla="*/ 220153 h 340556"/>
                  <a:gd name="connsiteX7" fmla="*/ 121936 w 126263"/>
                  <a:gd name="connsiteY7" fmla="*/ 277930 h 340556"/>
                  <a:gd name="connsiteX8" fmla="*/ 126263 w 126263"/>
                  <a:gd name="connsiteY8" fmla="*/ 340556 h 340556"/>
                  <a:gd name="connsiteX0" fmla="*/ 11755 w 126263"/>
                  <a:gd name="connsiteY0" fmla="*/ 0 h 340556"/>
                  <a:gd name="connsiteX1" fmla="*/ 0 w 126263"/>
                  <a:gd name="connsiteY1" fmla="*/ 107313 h 340556"/>
                  <a:gd name="connsiteX2" fmla="*/ 34742 w 126263"/>
                  <a:gd name="connsiteY2" fmla="*/ 103773 h 340556"/>
                  <a:gd name="connsiteX3" fmla="*/ 30984 w 126263"/>
                  <a:gd name="connsiteY3" fmla="*/ 167274 h 340556"/>
                  <a:gd name="connsiteX4" fmla="*/ 66647 w 126263"/>
                  <a:gd name="connsiteY4" fmla="*/ 166400 h 340556"/>
                  <a:gd name="connsiteX5" fmla="*/ 58649 w 126263"/>
                  <a:gd name="connsiteY5" fmla="*/ 218602 h 340556"/>
                  <a:gd name="connsiteX6" fmla="*/ 118132 w 126263"/>
                  <a:gd name="connsiteY6" fmla="*/ 220153 h 340556"/>
                  <a:gd name="connsiteX7" fmla="*/ 121936 w 126263"/>
                  <a:gd name="connsiteY7" fmla="*/ 277930 h 340556"/>
                  <a:gd name="connsiteX8" fmla="*/ 126263 w 126263"/>
                  <a:gd name="connsiteY8" fmla="*/ 340556 h 340556"/>
                  <a:gd name="connsiteX0" fmla="*/ 11755 w 126263"/>
                  <a:gd name="connsiteY0" fmla="*/ 0 h 340556"/>
                  <a:gd name="connsiteX1" fmla="*/ 0 w 126263"/>
                  <a:gd name="connsiteY1" fmla="*/ 107313 h 340556"/>
                  <a:gd name="connsiteX2" fmla="*/ 34742 w 126263"/>
                  <a:gd name="connsiteY2" fmla="*/ 103773 h 340556"/>
                  <a:gd name="connsiteX3" fmla="*/ 30984 w 126263"/>
                  <a:gd name="connsiteY3" fmla="*/ 167274 h 340556"/>
                  <a:gd name="connsiteX4" fmla="*/ 61752 w 126263"/>
                  <a:gd name="connsiteY4" fmla="*/ 166400 h 340556"/>
                  <a:gd name="connsiteX5" fmla="*/ 58649 w 126263"/>
                  <a:gd name="connsiteY5" fmla="*/ 218602 h 340556"/>
                  <a:gd name="connsiteX6" fmla="*/ 118132 w 126263"/>
                  <a:gd name="connsiteY6" fmla="*/ 220153 h 340556"/>
                  <a:gd name="connsiteX7" fmla="*/ 121936 w 126263"/>
                  <a:gd name="connsiteY7" fmla="*/ 277930 h 340556"/>
                  <a:gd name="connsiteX8" fmla="*/ 126263 w 126263"/>
                  <a:gd name="connsiteY8" fmla="*/ 340556 h 340556"/>
                  <a:gd name="connsiteX0" fmla="*/ 11755 w 126724"/>
                  <a:gd name="connsiteY0" fmla="*/ 0 h 340556"/>
                  <a:gd name="connsiteX1" fmla="*/ 0 w 126724"/>
                  <a:gd name="connsiteY1" fmla="*/ 107313 h 340556"/>
                  <a:gd name="connsiteX2" fmla="*/ 34742 w 126724"/>
                  <a:gd name="connsiteY2" fmla="*/ 103773 h 340556"/>
                  <a:gd name="connsiteX3" fmla="*/ 30984 w 126724"/>
                  <a:gd name="connsiteY3" fmla="*/ 167274 h 340556"/>
                  <a:gd name="connsiteX4" fmla="*/ 61752 w 126724"/>
                  <a:gd name="connsiteY4" fmla="*/ 166400 h 340556"/>
                  <a:gd name="connsiteX5" fmla="*/ 58649 w 126724"/>
                  <a:gd name="connsiteY5" fmla="*/ 218602 h 340556"/>
                  <a:gd name="connsiteX6" fmla="*/ 126699 w 126724"/>
                  <a:gd name="connsiteY6" fmla="*/ 218601 h 340556"/>
                  <a:gd name="connsiteX7" fmla="*/ 121936 w 126724"/>
                  <a:gd name="connsiteY7" fmla="*/ 277930 h 340556"/>
                  <a:gd name="connsiteX8" fmla="*/ 126263 w 126724"/>
                  <a:gd name="connsiteY8" fmla="*/ 340556 h 340556"/>
                  <a:gd name="connsiteX0" fmla="*/ 11755 w 126766"/>
                  <a:gd name="connsiteY0" fmla="*/ 0 h 340556"/>
                  <a:gd name="connsiteX1" fmla="*/ 0 w 126766"/>
                  <a:gd name="connsiteY1" fmla="*/ 107313 h 340556"/>
                  <a:gd name="connsiteX2" fmla="*/ 34742 w 126766"/>
                  <a:gd name="connsiteY2" fmla="*/ 103773 h 340556"/>
                  <a:gd name="connsiteX3" fmla="*/ 30984 w 126766"/>
                  <a:gd name="connsiteY3" fmla="*/ 167274 h 340556"/>
                  <a:gd name="connsiteX4" fmla="*/ 61752 w 126766"/>
                  <a:gd name="connsiteY4" fmla="*/ 166400 h 340556"/>
                  <a:gd name="connsiteX5" fmla="*/ 58649 w 126766"/>
                  <a:gd name="connsiteY5" fmla="*/ 218602 h 340556"/>
                  <a:gd name="connsiteX6" fmla="*/ 126699 w 126766"/>
                  <a:gd name="connsiteY6" fmla="*/ 218601 h 340556"/>
                  <a:gd name="connsiteX7" fmla="*/ 125608 w 126766"/>
                  <a:gd name="connsiteY7" fmla="*/ 276379 h 340556"/>
                  <a:gd name="connsiteX8" fmla="*/ 126263 w 126766"/>
                  <a:gd name="connsiteY8" fmla="*/ 340556 h 340556"/>
                  <a:gd name="connsiteX0" fmla="*/ 12979 w 126766"/>
                  <a:gd name="connsiteY0" fmla="*/ 0 h 345210"/>
                  <a:gd name="connsiteX1" fmla="*/ 0 w 126766"/>
                  <a:gd name="connsiteY1" fmla="*/ 111967 h 345210"/>
                  <a:gd name="connsiteX2" fmla="*/ 34742 w 126766"/>
                  <a:gd name="connsiteY2" fmla="*/ 108427 h 345210"/>
                  <a:gd name="connsiteX3" fmla="*/ 30984 w 126766"/>
                  <a:gd name="connsiteY3" fmla="*/ 171928 h 345210"/>
                  <a:gd name="connsiteX4" fmla="*/ 61752 w 126766"/>
                  <a:gd name="connsiteY4" fmla="*/ 171054 h 345210"/>
                  <a:gd name="connsiteX5" fmla="*/ 58649 w 126766"/>
                  <a:gd name="connsiteY5" fmla="*/ 223256 h 345210"/>
                  <a:gd name="connsiteX6" fmla="*/ 126699 w 126766"/>
                  <a:gd name="connsiteY6" fmla="*/ 223255 h 345210"/>
                  <a:gd name="connsiteX7" fmla="*/ 125608 w 126766"/>
                  <a:gd name="connsiteY7" fmla="*/ 281033 h 345210"/>
                  <a:gd name="connsiteX8" fmla="*/ 126263 w 126766"/>
                  <a:gd name="connsiteY8" fmla="*/ 345210 h 345210"/>
                  <a:gd name="connsiteX0" fmla="*/ 12979 w 126766"/>
                  <a:gd name="connsiteY0" fmla="*/ 0 h 345210"/>
                  <a:gd name="connsiteX1" fmla="*/ 0 w 126766"/>
                  <a:gd name="connsiteY1" fmla="*/ 111967 h 345210"/>
                  <a:gd name="connsiteX2" fmla="*/ 33518 w 126766"/>
                  <a:gd name="connsiteY2" fmla="*/ 109978 h 345210"/>
                  <a:gd name="connsiteX3" fmla="*/ 30984 w 126766"/>
                  <a:gd name="connsiteY3" fmla="*/ 171928 h 345210"/>
                  <a:gd name="connsiteX4" fmla="*/ 61752 w 126766"/>
                  <a:gd name="connsiteY4" fmla="*/ 171054 h 345210"/>
                  <a:gd name="connsiteX5" fmla="*/ 58649 w 126766"/>
                  <a:gd name="connsiteY5" fmla="*/ 223256 h 345210"/>
                  <a:gd name="connsiteX6" fmla="*/ 126699 w 126766"/>
                  <a:gd name="connsiteY6" fmla="*/ 223255 h 345210"/>
                  <a:gd name="connsiteX7" fmla="*/ 125608 w 126766"/>
                  <a:gd name="connsiteY7" fmla="*/ 281033 h 345210"/>
                  <a:gd name="connsiteX8" fmla="*/ 126263 w 126766"/>
                  <a:gd name="connsiteY8" fmla="*/ 345210 h 345210"/>
                  <a:gd name="connsiteX0" fmla="*/ 12979 w 126766"/>
                  <a:gd name="connsiteY0" fmla="*/ 0 h 345210"/>
                  <a:gd name="connsiteX1" fmla="*/ 0 w 126766"/>
                  <a:gd name="connsiteY1" fmla="*/ 111967 h 345210"/>
                  <a:gd name="connsiteX2" fmla="*/ 33518 w 126766"/>
                  <a:gd name="connsiteY2" fmla="*/ 109978 h 345210"/>
                  <a:gd name="connsiteX3" fmla="*/ 30984 w 126766"/>
                  <a:gd name="connsiteY3" fmla="*/ 171928 h 345210"/>
                  <a:gd name="connsiteX4" fmla="*/ 61752 w 126766"/>
                  <a:gd name="connsiteY4" fmla="*/ 171054 h 345210"/>
                  <a:gd name="connsiteX5" fmla="*/ 58649 w 126766"/>
                  <a:gd name="connsiteY5" fmla="*/ 223256 h 345210"/>
                  <a:gd name="connsiteX6" fmla="*/ 126699 w 126766"/>
                  <a:gd name="connsiteY6" fmla="*/ 223255 h 345210"/>
                  <a:gd name="connsiteX7" fmla="*/ 125608 w 126766"/>
                  <a:gd name="connsiteY7" fmla="*/ 281033 h 345210"/>
                  <a:gd name="connsiteX8" fmla="*/ 118920 w 126766"/>
                  <a:gd name="connsiteY8" fmla="*/ 345210 h 345210"/>
                  <a:gd name="connsiteX0" fmla="*/ 12979 w 126720"/>
                  <a:gd name="connsiteY0" fmla="*/ 0 h 345210"/>
                  <a:gd name="connsiteX1" fmla="*/ 0 w 126720"/>
                  <a:gd name="connsiteY1" fmla="*/ 111967 h 345210"/>
                  <a:gd name="connsiteX2" fmla="*/ 33518 w 126720"/>
                  <a:gd name="connsiteY2" fmla="*/ 109978 h 345210"/>
                  <a:gd name="connsiteX3" fmla="*/ 30984 w 126720"/>
                  <a:gd name="connsiteY3" fmla="*/ 171928 h 345210"/>
                  <a:gd name="connsiteX4" fmla="*/ 61752 w 126720"/>
                  <a:gd name="connsiteY4" fmla="*/ 171054 h 345210"/>
                  <a:gd name="connsiteX5" fmla="*/ 58649 w 126720"/>
                  <a:gd name="connsiteY5" fmla="*/ 223256 h 345210"/>
                  <a:gd name="connsiteX6" fmla="*/ 126699 w 126720"/>
                  <a:gd name="connsiteY6" fmla="*/ 223255 h 345210"/>
                  <a:gd name="connsiteX7" fmla="*/ 120713 w 126720"/>
                  <a:gd name="connsiteY7" fmla="*/ 281033 h 345210"/>
                  <a:gd name="connsiteX8" fmla="*/ 118920 w 126720"/>
                  <a:gd name="connsiteY8" fmla="*/ 345210 h 345210"/>
                  <a:gd name="connsiteX0" fmla="*/ 12979 w 126720"/>
                  <a:gd name="connsiteY0" fmla="*/ 0 h 345210"/>
                  <a:gd name="connsiteX1" fmla="*/ 0 w 126720"/>
                  <a:gd name="connsiteY1" fmla="*/ 111967 h 345210"/>
                  <a:gd name="connsiteX2" fmla="*/ 33518 w 126720"/>
                  <a:gd name="connsiteY2" fmla="*/ 109978 h 345210"/>
                  <a:gd name="connsiteX3" fmla="*/ 30984 w 126720"/>
                  <a:gd name="connsiteY3" fmla="*/ 171928 h 345210"/>
                  <a:gd name="connsiteX4" fmla="*/ 61752 w 126720"/>
                  <a:gd name="connsiteY4" fmla="*/ 171054 h 345210"/>
                  <a:gd name="connsiteX5" fmla="*/ 58649 w 126720"/>
                  <a:gd name="connsiteY5" fmla="*/ 223256 h 345210"/>
                  <a:gd name="connsiteX6" fmla="*/ 126699 w 126720"/>
                  <a:gd name="connsiteY6" fmla="*/ 223255 h 345210"/>
                  <a:gd name="connsiteX7" fmla="*/ 120713 w 126720"/>
                  <a:gd name="connsiteY7" fmla="*/ 281033 h 345210"/>
                  <a:gd name="connsiteX8" fmla="*/ 118920 w 126720"/>
                  <a:gd name="connsiteY8" fmla="*/ 345210 h 345210"/>
                  <a:gd name="connsiteX0" fmla="*/ 12979 w 126699"/>
                  <a:gd name="connsiteY0" fmla="*/ 0 h 345210"/>
                  <a:gd name="connsiteX1" fmla="*/ 0 w 126699"/>
                  <a:gd name="connsiteY1" fmla="*/ 111967 h 345210"/>
                  <a:gd name="connsiteX2" fmla="*/ 33518 w 126699"/>
                  <a:gd name="connsiteY2" fmla="*/ 109978 h 345210"/>
                  <a:gd name="connsiteX3" fmla="*/ 30984 w 126699"/>
                  <a:gd name="connsiteY3" fmla="*/ 171928 h 345210"/>
                  <a:gd name="connsiteX4" fmla="*/ 61752 w 126699"/>
                  <a:gd name="connsiteY4" fmla="*/ 171054 h 345210"/>
                  <a:gd name="connsiteX5" fmla="*/ 58649 w 126699"/>
                  <a:gd name="connsiteY5" fmla="*/ 223256 h 345210"/>
                  <a:gd name="connsiteX6" fmla="*/ 126699 w 126699"/>
                  <a:gd name="connsiteY6" fmla="*/ 223255 h 345210"/>
                  <a:gd name="connsiteX7" fmla="*/ 120713 w 126699"/>
                  <a:gd name="connsiteY7" fmla="*/ 281033 h 345210"/>
                  <a:gd name="connsiteX8" fmla="*/ 118920 w 126699"/>
                  <a:gd name="connsiteY8" fmla="*/ 345210 h 345210"/>
                  <a:gd name="connsiteX0" fmla="*/ 12979 w 126699"/>
                  <a:gd name="connsiteY0" fmla="*/ 0 h 345210"/>
                  <a:gd name="connsiteX1" fmla="*/ 0 w 126699"/>
                  <a:gd name="connsiteY1" fmla="*/ 111967 h 345210"/>
                  <a:gd name="connsiteX2" fmla="*/ 33518 w 126699"/>
                  <a:gd name="connsiteY2" fmla="*/ 109978 h 345210"/>
                  <a:gd name="connsiteX3" fmla="*/ 30984 w 126699"/>
                  <a:gd name="connsiteY3" fmla="*/ 171928 h 345210"/>
                  <a:gd name="connsiteX4" fmla="*/ 61752 w 126699"/>
                  <a:gd name="connsiteY4" fmla="*/ 171054 h 345210"/>
                  <a:gd name="connsiteX5" fmla="*/ 58649 w 126699"/>
                  <a:gd name="connsiteY5" fmla="*/ 223256 h 345210"/>
                  <a:gd name="connsiteX6" fmla="*/ 126699 w 126699"/>
                  <a:gd name="connsiteY6" fmla="*/ 223255 h 345210"/>
                  <a:gd name="connsiteX7" fmla="*/ 115818 w 126699"/>
                  <a:gd name="connsiteY7" fmla="*/ 279482 h 345210"/>
                  <a:gd name="connsiteX8" fmla="*/ 118920 w 126699"/>
                  <a:gd name="connsiteY8" fmla="*/ 345210 h 345210"/>
                  <a:gd name="connsiteX0" fmla="*/ 12979 w 126699"/>
                  <a:gd name="connsiteY0" fmla="*/ 0 h 345210"/>
                  <a:gd name="connsiteX1" fmla="*/ 0 w 126699"/>
                  <a:gd name="connsiteY1" fmla="*/ 111967 h 345210"/>
                  <a:gd name="connsiteX2" fmla="*/ 33518 w 126699"/>
                  <a:gd name="connsiteY2" fmla="*/ 109978 h 345210"/>
                  <a:gd name="connsiteX3" fmla="*/ 30984 w 126699"/>
                  <a:gd name="connsiteY3" fmla="*/ 171928 h 345210"/>
                  <a:gd name="connsiteX4" fmla="*/ 61752 w 126699"/>
                  <a:gd name="connsiteY4" fmla="*/ 171054 h 345210"/>
                  <a:gd name="connsiteX5" fmla="*/ 58649 w 126699"/>
                  <a:gd name="connsiteY5" fmla="*/ 223256 h 345210"/>
                  <a:gd name="connsiteX6" fmla="*/ 126699 w 126699"/>
                  <a:gd name="connsiteY6" fmla="*/ 223255 h 345210"/>
                  <a:gd name="connsiteX7" fmla="*/ 115818 w 126699"/>
                  <a:gd name="connsiteY7" fmla="*/ 279482 h 345210"/>
                  <a:gd name="connsiteX8" fmla="*/ 111577 w 126699"/>
                  <a:gd name="connsiteY8" fmla="*/ 345210 h 345210"/>
                  <a:gd name="connsiteX0" fmla="*/ 12979 w 126699"/>
                  <a:gd name="connsiteY0" fmla="*/ 0 h 345210"/>
                  <a:gd name="connsiteX1" fmla="*/ 0 w 126699"/>
                  <a:gd name="connsiteY1" fmla="*/ 111967 h 345210"/>
                  <a:gd name="connsiteX2" fmla="*/ 33518 w 126699"/>
                  <a:gd name="connsiteY2" fmla="*/ 109978 h 345210"/>
                  <a:gd name="connsiteX3" fmla="*/ 30984 w 126699"/>
                  <a:gd name="connsiteY3" fmla="*/ 171928 h 345210"/>
                  <a:gd name="connsiteX4" fmla="*/ 61752 w 126699"/>
                  <a:gd name="connsiteY4" fmla="*/ 171054 h 345210"/>
                  <a:gd name="connsiteX5" fmla="*/ 58649 w 126699"/>
                  <a:gd name="connsiteY5" fmla="*/ 223256 h 345210"/>
                  <a:gd name="connsiteX6" fmla="*/ 126699 w 126699"/>
                  <a:gd name="connsiteY6" fmla="*/ 223255 h 345210"/>
                  <a:gd name="connsiteX7" fmla="*/ 115818 w 126699"/>
                  <a:gd name="connsiteY7" fmla="*/ 279482 h 345210"/>
                  <a:gd name="connsiteX8" fmla="*/ 111577 w 126699"/>
                  <a:gd name="connsiteY8" fmla="*/ 345210 h 345210"/>
                  <a:gd name="connsiteX0" fmla="*/ 12979 w 126699"/>
                  <a:gd name="connsiteY0" fmla="*/ 0 h 345210"/>
                  <a:gd name="connsiteX1" fmla="*/ 0 w 126699"/>
                  <a:gd name="connsiteY1" fmla="*/ 111967 h 345210"/>
                  <a:gd name="connsiteX2" fmla="*/ 33518 w 126699"/>
                  <a:gd name="connsiteY2" fmla="*/ 109978 h 345210"/>
                  <a:gd name="connsiteX3" fmla="*/ 30984 w 126699"/>
                  <a:gd name="connsiteY3" fmla="*/ 171928 h 345210"/>
                  <a:gd name="connsiteX4" fmla="*/ 61752 w 126699"/>
                  <a:gd name="connsiteY4" fmla="*/ 171054 h 345210"/>
                  <a:gd name="connsiteX5" fmla="*/ 58649 w 126699"/>
                  <a:gd name="connsiteY5" fmla="*/ 223256 h 345210"/>
                  <a:gd name="connsiteX6" fmla="*/ 126699 w 126699"/>
                  <a:gd name="connsiteY6" fmla="*/ 223255 h 345210"/>
                  <a:gd name="connsiteX7" fmla="*/ 115818 w 126699"/>
                  <a:gd name="connsiteY7" fmla="*/ 279482 h 345210"/>
                  <a:gd name="connsiteX8" fmla="*/ 111577 w 126699"/>
                  <a:gd name="connsiteY8" fmla="*/ 345210 h 345210"/>
                  <a:gd name="connsiteX0" fmla="*/ 12979 w 126699"/>
                  <a:gd name="connsiteY0" fmla="*/ 0 h 345210"/>
                  <a:gd name="connsiteX1" fmla="*/ 0 w 126699"/>
                  <a:gd name="connsiteY1" fmla="*/ 111967 h 345210"/>
                  <a:gd name="connsiteX2" fmla="*/ 33518 w 126699"/>
                  <a:gd name="connsiteY2" fmla="*/ 109978 h 345210"/>
                  <a:gd name="connsiteX3" fmla="*/ 30984 w 126699"/>
                  <a:gd name="connsiteY3" fmla="*/ 171928 h 345210"/>
                  <a:gd name="connsiteX4" fmla="*/ 61752 w 126699"/>
                  <a:gd name="connsiteY4" fmla="*/ 171054 h 345210"/>
                  <a:gd name="connsiteX5" fmla="*/ 58649 w 126699"/>
                  <a:gd name="connsiteY5" fmla="*/ 223256 h 345210"/>
                  <a:gd name="connsiteX6" fmla="*/ 126699 w 126699"/>
                  <a:gd name="connsiteY6" fmla="*/ 223255 h 345210"/>
                  <a:gd name="connsiteX7" fmla="*/ 115818 w 126699"/>
                  <a:gd name="connsiteY7" fmla="*/ 279482 h 345210"/>
                  <a:gd name="connsiteX8" fmla="*/ 111577 w 126699"/>
                  <a:gd name="connsiteY8" fmla="*/ 345210 h 345210"/>
                  <a:gd name="connsiteX0" fmla="*/ 12979 w 126699"/>
                  <a:gd name="connsiteY0" fmla="*/ 0 h 345210"/>
                  <a:gd name="connsiteX1" fmla="*/ 0 w 126699"/>
                  <a:gd name="connsiteY1" fmla="*/ 111967 h 345210"/>
                  <a:gd name="connsiteX2" fmla="*/ 33518 w 126699"/>
                  <a:gd name="connsiteY2" fmla="*/ 109978 h 345210"/>
                  <a:gd name="connsiteX3" fmla="*/ 30984 w 126699"/>
                  <a:gd name="connsiteY3" fmla="*/ 171928 h 345210"/>
                  <a:gd name="connsiteX4" fmla="*/ 61752 w 126699"/>
                  <a:gd name="connsiteY4" fmla="*/ 171054 h 345210"/>
                  <a:gd name="connsiteX5" fmla="*/ 58649 w 126699"/>
                  <a:gd name="connsiteY5" fmla="*/ 223256 h 345210"/>
                  <a:gd name="connsiteX6" fmla="*/ 126699 w 126699"/>
                  <a:gd name="connsiteY6" fmla="*/ 223255 h 345210"/>
                  <a:gd name="connsiteX7" fmla="*/ 115818 w 126699"/>
                  <a:gd name="connsiteY7" fmla="*/ 279482 h 345210"/>
                  <a:gd name="connsiteX8" fmla="*/ 111577 w 126699"/>
                  <a:gd name="connsiteY8" fmla="*/ 345210 h 345210"/>
                  <a:gd name="connsiteX0" fmla="*/ 12979 w 121803"/>
                  <a:gd name="connsiteY0" fmla="*/ 0 h 345210"/>
                  <a:gd name="connsiteX1" fmla="*/ 0 w 121803"/>
                  <a:gd name="connsiteY1" fmla="*/ 111967 h 345210"/>
                  <a:gd name="connsiteX2" fmla="*/ 33518 w 121803"/>
                  <a:gd name="connsiteY2" fmla="*/ 109978 h 345210"/>
                  <a:gd name="connsiteX3" fmla="*/ 30984 w 121803"/>
                  <a:gd name="connsiteY3" fmla="*/ 171928 h 345210"/>
                  <a:gd name="connsiteX4" fmla="*/ 61752 w 121803"/>
                  <a:gd name="connsiteY4" fmla="*/ 171054 h 345210"/>
                  <a:gd name="connsiteX5" fmla="*/ 58649 w 121803"/>
                  <a:gd name="connsiteY5" fmla="*/ 223256 h 345210"/>
                  <a:gd name="connsiteX6" fmla="*/ 121803 w 121803"/>
                  <a:gd name="connsiteY6" fmla="*/ 223255 h 345210"/>
                  <a:gd name="connsiteX7" fmla="*/ 115818 w 121803"/>
                  <a:gd name="connsiteY7" fmla="*/ 279482 h 345210"/>
                  <a:gd name="connsiteX8" fmla="*/ 111577 w 121803"/>
                  <a:gd name="connsiteY8" fmla="*/ 345210 h 345210"/>
                  <a:gd name="connsiteX0" fmla="*/ 12979 w 121803"/>
                  <a:gd name="connsiteY0" fmla="*/ 0 h 345210"/>
                  <a:gd name="connsiteX1" fmla="*/ 0 w 121803"/>
                  <a:gd name="connsiteY1" fmla="*/ 111967 h 345210"/>
                  <a:gd name="connsiteX2" fmla="*/ 33518 w 121803"/>
                  <a:gd name="connsiteY2" fmla="*/ 109978 h 345210"/>
                  <a:gd name="connsiteX3" fmla="*/ 30984 w 121803"/>
                  <a:gd name="connsiteY3" fmla="*/ 171928 h 345210"/>
                  <a:gd name="connsiteX4" fmla="*/ 61752 w 121803"/>
                  <a:gd name="connsiteY4" fmla="*/ 171054 h 345210"/>
                  <a:gd name="connsiteX5" fmla="*/ 58649 w 121803"/>
                  <a:gd name="connsiteY5" fmla="*/ 223256 h 345210"/>
                  <a:gd name="connsiteX6" fmla="*/ 121803 w 121803"/>
                  <a:gd name="connsiteY6" fmla="*/ 223255 h 345210"/>
                  <a:gd name="connsiteX7" fmla="*/ 115818 w 121803"/>
                  <a:gd name="connsiteY7" fmla="*/ 279482 h 345210"/>
                  <a:gd name="connsiteX8" fmla="*/ 111577 w 121803"/>
                  <a:gd name="connsiteY8" fmla="*/ 345210 h 3452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803" h="345210">
                    <a:moveTo>
                      <a:pt x="12979" y="0"/>
                    </a:moveTo>
                    <a:lnTo>
                      <a:pt x="0" y="111967"/>
                    </a:lnTo>
                    <a:lnTo>
                      <a:pt x="33518" y="109978"/>
                    </a:lnTo>
                    <a:cubicBezTo>
                      <a:pt x="33081" y="132696"/>
                      <a:pt x="31421" y="149210"/>
                      <a:pt x="30984" y="171928"/>
                    </a:cubicBezTo>
                    <a:lnTo>
                      <a:pt x="61752" y="171054"/>
                    </a:lnTo>
                    <a:lnTo>
                      <a:pt x="58649" y="223256"/>
                    </a:lnTo>
                    <a:lnTo>
                      <a:pt x="121803" y="223255"/>
                    </a:lnTo>
                    <a:cubicBezTo>
                      <a:pt x="119807" y="247686"/>
                      <a:pt x="117814" y="256603"/>
                      <a:pt x="115818" y="279482"/>
                    </a:cubicBezTo>
                    <a:cubicBezTo>
                      <a:pt x="112365" y="301910"/>
                      <a:pt x="115030" y="324335"/>
                      <a:pt x="111577" y="345210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7" name="任意多边形: 形状 106">
                <a:extLst>
                  <a:ext uri="{FF2B5EF4-FFF2-40B4-BE49-F238E27FC236}">
                    <a16:creationId xmlns:a16="http://schemas.microsoft.com/office/drawing/2014/main" id="{AE7150B1-E496-4733-BD85-1627445B8320}"/>
                  </a:ext>
                </a:extLst>
              </p:cNvPr>
              <p:cNvSpPr/>
              <p:nvPr/>
            </p:nvSpPr>
            <p:spPr>
              <a:xfrm>
                <a:off x="9605800" y="3570981"/>
                <a:ext cx="1105754" cy="582282"/>
              </a:xfrm>
              <a:custGeom>
                <a:avLst/>
                <a:gdLst>
                  <a:gd name="connsiteX0" fmla="*/ 7997 w 463864"/>
                  <a:gd name="connsiteY0" fmla="*/ 0 h 338568"/>
                  <a:gd name="connsiteX1" fmla="*/ 0 w 463864"/>
                  <a:gd name="connsiteY1" fmla="*/ 109301 h 338568"/>
                  <a:gd name="connsiteX2" fmla="*/ 39988 w 463864"/>
                  <a:gd name="connsiteY2" fmla="*/ 114633 h 338568"/>
                  <a:gd name="connsiteX3" fmla="*/ 29325 w 463864"/>
                  <a:gd name="connsiteY3" fmla="*/ 170617 h 338568"/>
                  <a:gd name="connsiteX4" fmla="*/ 50652 w 463864"/>
                  <a:gd name="connsiteY4" fmla="*/ 178614 h 338568"/>
                  <a:gd name="connsiteX5" fmla="*/ 47986 w 463864"/>
                  <a:gd name="connsiteY5" fmla="*/ 218603 h 338568"/>
                  <a:gd name="connsiteX6" fmla="*/ 77311 w 463864"/>
                  <a:gd name="connsiteY6" fmla="*/ 226600 h 338568"/>
                  <a:gd name="connsiteX7" fmla="*/ 63981 w 463864"/>
                  <a:gd name="connsiteY7" fmla="*/ 282584 h 338568"/>
                  <a:gd name="connsiteX8" fmla="*/ 165285 w 463864"/>
                  <a:gd name="connsiteY8" fmla="*/ 282584 h 338568"/>
                  <a:gd name="connsiteX9" fmla="*/ 170617 w 463864"/>
                  <a:gd name="connsiteY9" fmla="*/ 226600 h 338568"/>
                  <a:gd name="connsiteX10" fmla="*/ 138626 w 463864"/>
                  <a:gd name="connsiteY10" fmla="*/ 215937 h 338568"/>
                  <a:gd name="connsiteX11" fmla="*/ 151955 w 463864"/>
                  <a:gd name="connsiteY11" fmla="*/ 173282 h 338568"/>
                  <a:gd name="connsiteX12" fmla="*/ 127962 w 463864"/>
                  <a:gd name="connsiteY12" fmla="*/ 167951 h 338568"/>
                  <a:gd name="connsiteX13" fmla="*/ 127962 w 463864"/>
                  <a:gd name="connsiteY13" fmla="*/ 119965 h 338568"/>
                  <a:gd name="connsiteX14" fmla="*/ 90640 w 463864"/>
                  <a:gd name="connsiteY14" fmla="*/ 109301 h 338568"/>
                  <a:gd name="connsiteX15" fmla="*/ 103969 w 463864"/>
                  <a:gd name="connsiteY15" fmla="*/ 0 h 338568"/>
                  <a:gd name="connsiteX16" fmla="*/ 202607 w 463864"/>
                  <a:gd name="connsiteY16" fmla="*/ 2666 h 338568"/>
                  <a:gd name="connsiteX17" fmla="*/ 183946 w 463864"/>
                  <a:gd name="connsiteY17" fmla="*/ 103969 h 338568"/>
                  <a:gd name="connsiteX18" fmla="*/ 237264 w 463864"/>
                  <a:gd name="connsiteY18" fmla="*/ 106635 h 338568"/>
                  <a:gd name="connsiteX19" fmla="*/ 229266 w 463864"/>
                  <a:gd name="connsiteY19" fmla="*/ 162619 h 338568"/>
                  <a:gd name="connsiteX20" fmla="*/ 245262 w 463864"/>
                  <a:gd name="connsiteY20" fmla="*/ 162619 h 338568"/>
                  <a:gd name="connsiteX21" fmla="*/ 245262 w 463864"/>
                  <a:gd name="connsiteY21" fmla="*/ 213271 h 338568"/>
                  <a:gd name="connsiteX22" fmla="*/ 271920 w 463864"/>
                  <a:gd name="connsiteY22" fmla="*/ 218603 h 338568"/>
                  <a:gd name="connsiteX23" fmla="*/ 269255 w 463864"/>
                  <a:gd name="connsiteY23" fmla="*/ 279918 h 338568"/>
                  <a:gd name="connsiteX24" fmla="*/ 359895 w 463864"/>
                  <a:gd name="connsiteY24" fmla="*/ 277252 h 338568"/>
                  <a:gd name="connsiteX25" fmla="*/ 359895 w 463864"/>
                  <a:gd name="connsiteY25" fmla="*/ 221268 h 338568"/>
                  <a:gd name="connsiteX26" fmla="*/ 341234 w 463864"/>
                  <a:gd name="connsiteY26" fmla="*/ 218603 h 338568"/>
                  <a:gd name="connsiteX27" fmla="*/ 343899 w 463864"/>
                  <a:gd name="connsiteY27" fmla="*/ 167951 h 338568"/>
                  <a:gd name="connsiteX28" fmla="*/ 314575 w 463864"/>
                  <a:gd name="connsiteY28" fmla="*/ 162619 h 338568"/>
                  <a:gd name="connsiteX29" fmla="*/ 322572 w 463864"/>
                  <a:gd name="connsiteY29" fmla="*/ 111967 h 338568"/>
                  <a:gd name="connsiteX30" fmla="*/ 277252 w 463864"/>
                  <a:gd name="connsiteY30" fmla="*/ 103969 h 338568"/>
                  <a:gd name="connsiteX31" fmla="*/ 287916 w 463864"/>
                  <a:gd name="connsiteY31" fmla="*/ 2666 h 338568"/>
                  <a:gd name="connsiteX32" fmla="*/ 375890 w 463864"/>
                  <a:gd name="connsiteY32" fmla="*/ 5331 h 338568"/>
                  <a:gd name="connsiteX33" fmla="*/ 373224 w 463864"/>
                  <a:gd name="connsiteY33" fmla="*/ 111967 h 338568"/>
                  <a:gd name="connsiteX34" fmla="*/ 415878 w 463864"/>
                  <a:gd name="connsiteY34" fmla="*/ 111967 h 338568"/>
                  <a:gd name="connsiteX35" fmla="*/ 413213 w 463864"/>
                  <a:gd name="connsiteY35" fmla="*/ 167951 h 338568"/>
                  <a:gd name="connsiteX36" fmla="*/ 434540 w 463864"/>
                  <a:gd name="connsiteY36" fmla="*/ 170617 h 338568"/>
                  <a:gd name="connsiteX37" fmla="*/ 434540 w 463864"/>
                  <a:gd name="connsiteY37" fmla="*/ 221268 h 338568"/>
                  <a:gd name="connsiteX38" fmla="*/ 461199 w 463864"/>
                  <a:gd name="connsiteY38" fmla="*/ 218603 h 338568"/>
                  <a:gd name="connsiteX39" fmla="*/ 463864 w 463864"/>
                  <a:gd name="connsiteY39" fmla="*/ 338568 h 338568"/>
                  <a:gd name="connsiteX0" fmla="*/ 7997 w 463864"/>
                  <a:gd name="connsiteY0" fmla="*/ 0 h 338568"/>
                  <a:gd name="connsiteX1" fmla="*/ 0 w 463864"/>
                  <a:gd name="connsiteY1" fmla="*/ 109301 h 338568"/>
                  <a:gd name="connsiteX2" fmla="*/ 39988 w 463864"/>
                  <a:gd name="connsiteY2" fmla="*/ 114633 h 338568"/>
                  <a:gd name="connsiteX3" fmla="*/ 29325 w 463864"/>
                  <a:gd name="connsiteY3" fmla="*/ 170617 h 338568"/>
                  <a:gd name="connsiteX4" fmla="*/ 50652 w 463864"/>
                  <a:gd name="connsiteY4" fmla="*/ 178614 h 338568"/>
                  <a:gd name="connsiteX5" fmla="*/ 47986 w 463864"/>
                  <a:gd name="connsiteY5" fmla="*/ 218603 h 338568"/>
                  <a:gd name="connsiteX6" fmla="*/ 77311 w 463864"/>
                  <a:gd name="connsiteY6" fmla="*/ 226600 h 338568"/>
                  <a:gd name="connsiteX7" fmla="*/ 63981 w 463864"/>
                  <a:gd name="connsiteY7" fmla="*/ 282584 h 338568"/>
                  <a:gd name="connsiteX8" fmla="*/ 165285 w 463864"/>
                  <a:gd name="connsiteY8" fmla="*/ 282584 h 338568"/>
                  <a:gd name="connsiteX9" fmla="*/ 170617 w 463864"/>
                  <a:gd name="connsiteY9" fmla="*/ 226600 h 338568"/>
                  <a:gd name="connsiteX10" fmla="*/ 138626 w 463864"/>
                  <a:gd name="connsiteY10" fmla="*/ 215937 h 338568"/>
                  <a:gd name="connsiteX11" fmla="*/ 151955 w 463864"/>
                  <a:gd name="connsiteY11" fmla="*/ 173282 h 338568"/>
                  <a:gd name="connsiteX12" fmla="*/ 127962 w 463864"/>
                  <a:gd name="connsiteY12" fmla="*/ 167951 h 338568"/>
                  <a:gd name="connsiteX13" fmla="*/ 127962 w 463864"/>
                  <a:gd name="connsiteY13" fmla="*/ 119965 h 338568"/>
                  <a:gd name="connsiteX14" fmla="*/ 90640 w 463864"/>
                  <a:gd name="connsiteY14" fmla="*/ 109301 h 338568"/>
                  <a:gd name="connsiteX15" fmla="*/ 103969 w 463864"/>
                  <a:gd name="connsiteY15" fmla="*/ 0 h 338568"/>
                  <a:gd name="connsiteX16" fmla="*/ 202607 w 463864"/>
                  <a:gd name="connsiteY16" fmla="*/ 2666 h 338568"/>
                  <a:gd name="connsiteX17" fmla="*/ 183946 w 463864"/>
                  <a:gd name="connsiteY17" fmla="*/ 103969 h 338568"/>
                  <a:gd name="connsiteX18" fmla="*/ 237264 w 463864"/>
                  <a:gd name="connsiteY18" fmla="*/ 106635 h 338568"/>
                  <a:gd name="connsiteX19" fmla="*/ 229266 w 463864"/>
                  <a:gd name="connsiteY19" fmla="*/ 162619 h 338568"/>
                  <a:gd name="connsiteX20" fmla="*/ 245262 w 463864"/>
                  <a:gd name="connsiteY20" fmla="*/ 162619 h 338568"/>
                  <a:gd name="connsiteX21" fmla="*/ 245262 w 463864"/>
                  <a:gd name="connsiteY21" fmla="*/ 213271 h 338568"/>
                  <a:gd name="connsiteX22" fmla="*/ 271920 w 463864"/>
                  <a:gd name="connsiteY22" fmla="*/ 218603 h 338568"/>
                  <a:gd name="connsiteX23" fmla="*/ 269255 w 463864"/>
                  <a:gd name="connsiteY23" fmla="*/ 279918 h 338568"/>
                  <a:gd name="connsiteX24" fmla="*/ 359895 w 463864"/>
                  <a:gd name="connsiteY24" fmla="*/ 277252 h 338568"/>
                  <a:gd name="connsiteX25" fmla="*/ 359895 w 463864"/>
                  <a:gd name="connsiteY25" fmla="*/ 221268 h 338568"/>
                  <a:gd name="connsiteX26" fmla="*/ 341234 w 463864"/>
                  <a:gd name="connsiteY26" fmla="*/ 218603 h 338568"/>
                  <a:gd name="connsiteX27" fmla="*/ 343899 w 463864"/>
                  <a:gd name="connsiteY27" fmla="*/ 167951 h 338568"/>
                  <a:gd name="connsiteX28" fmla="*/ 314575 w 463864"/>
                  <a:gd name="connsiteY28" fmla="*/ 162619 h 338568"/>
                  <a:gd name="connsiteX29" fmla="*/ 322572 w 463864"/>
                  <a:gd name="connsiteY29" fmla="*/ 111967 h 338568"/>
                  <a:gd name="connsiteX30" fmla="*/ 278662 w 463864"/>
                  <a:gd name="connsiteY30" fmla="*/ 109609 h 338568"/>
                  <a:gd name="connsiteX31" fmla="*/ 287916 w 463864"/>
                  <a:gd name="connsiteY31" fmla="*/ 2666 h 338568"/>
                  <a:gd name="connsiteX32" fmla="*/ 375890 w 463864"/>
                  <a:gd name="connsiteY32" fmla="*/ 5331 h 338568"/>
                  <a:gd name="connsiteX33" fmla="*/ 373224 w 463864"/>
                  <a:gd name="connsiteY33" fmla="*/ 111967 h 338568"/>
                  <a:gd name="connsiteX34" fmla="*/ 415878 w 463864"/>
                  <a:gd name="connsiteY34" fmla="*/ 111967 h 338568"/>
                  <a:gd name="connsiteX35" fmla="*/ 413213 w 463864"/>
                  <a:gd name="connsiteY35" fmla="*/ 167951 h 338568"/>
                  <a:gd name="connsiteX36" fmla="*/ 434540 w 463864"/>
                  <a:gd name="connsiteY36" fmla="*/ 170617 h 338568"/>
                  <a:gd name="connsiteX37" fmla="*/ 434540 w 463864"/>
                  <a:gd name="connsiteY37" fmla="*/ 221268 h 338568"/>
                  <a:gd name="connsiteX38" fmla="*/ 461199 w 463864"/>
                  <a:gd name="connsiteY38" fmla="*/ 218603 h 338568"/>
                  <a:gd name="connsiteX39" fmla="*/ 463864 w 463864"/>
                  <a:gd name="connsiteY39" fmla="*/ 338568 h 338568"/>
                  <a:gd name="connsiteX0" fmla="*/ 7997 w 463864"/>
                  <a:gd name="connsiteY0" fmla="*/ 0 h 338568"/>
                  <a:gd name="connsiteX1" fmla="*/ 0 w 463864"/>
                  <a:gd name="connsiteY1" fmla="*/ 109301 h 338568"/>
                  <a:gd name="connsiteX2" fmla="*/ 39988 w 463864"/>
                  <a:gd name="connsiteY2" fmla="*/ 114633 h 338568"/>
                  <a:gd name="connsiteX3" fmla="*/ 29325 w 463864"/>
                  <a:gd name="connsiteY3" fmla="*/ 170617 h 338568"/>
                  <a:gd name="connsiteX4" fmla="*/ 50652 w 463864"/>
                  <a:gd name="connsiteY4" fmla="*/ 178614 h 338568"/>
                  <a:gd name="connsiteX5" fmla="*/ 47986 w 463864"/>
                  <a:gd name="connsiteY5" fmla="*/ 218603 h 338568"/>
                  <a:gd name="connsiteX6" fmla="*/ 77311 w 463864"/>
                  <a:gd name="connsiteY6" fmla="*/ 226600 h 338568"/>
                  <a:gd name="connsiteX7" fmla="*/ 63981 w 463864"/>
                  <a:gd name="connsiteY7" fmla="*/ 282584 h 338568"/>
                  <a:gd name="connsiteX8" fmla="*/ 165285 w 463864"/>
                  <a:gd name="connsiteY8" fmla="*/ 282584 h 338568"/>
                  <a:gd name="connsiteX9" fmla="*/ 170617 w 463864"/>
                  <a:gd name="connsiteY9" fmla="*/ 226600 h 338568"/>
                  <a:gd name="connsiteX10" fmla="*/ 138626 w 463864"/>
                  <a:gd name="connsiteY10" fmla="*/ 215937 h 338568"/>
                  <a:gd name="connsiteX11" fmla="*/ 151955 w 463864"/>
                  <a:gd name="connsiteY11" fmla="*/ 173282 h 338568"/>
                  <a:gd name="connsiteX12" fmla="*/ 127962 w 463864"/>
                  <a:gd name="connsiteY12" fmla="*/ 167951 h 338568"/>
                  <a:gd name="connsiteX13" fmla="*/ 127962 w 463864"/>
                  <a:gd name="connsiteY13" fmla="*/ 119965 h 338568"/>
                  <a:gd name="connsiteX14" fmla="*/ 90640 w 463864"/>
                  <a:gd name="connsiteY14" fmla="*/ 109301 h 338568"/>
                  <a:gd name="connsiteX15" fmla="*/ 103969 w 463864"/>
                  <a:gd name="connsiteY15" fmla="*/ 0 h 338568"/>
                  <a:gd name="connsiteX16" fmla="*/ 202607 w 463864"/>
                  <a:gd name="connsiteY16" fmla="*/ 2666 h 338568"/>
                  <a:gd name="connsiteX17" fmla="*/ 183946 w 463864"/>
                  <a:gd name="connsiteY17" fmla="*/ 103969 h 338568"/>
                  <a:gd name="connsiteX18" fmla="*/ 237264 w 463864"/>
                  <a:gd name="connsiteY18" fmla="*/ 106635 h 338568"/>
                  <a:gd name="connsiteX19" fmla="*/ 229266 w 463864"/>
                  <a:gd name="connsiteY19" fmla="*/ 162619 h 338568"/>
                  <a:gd name="connsiteX20" fmla="*/ 245262 w 463864"/>
                  <a:gd name="connsiteY20" fmla="*/ 162619 h 338568"/>
                  <a:gd name="connsiteX21" fmla="*/ 245262 w 463864"/>
                  <a:gd name="connsiteY21" fmla="*/ 213271 h 338568"/>
                  <a:gd name="connsiteX22" fmla="*/ 271920 w 463864"/>
                  <a:gd name="connsiteY22" fmla="*/ 218603 h 338568"/>
                  <a:gd name="connsiteX23" fmla="*/ 269255 w 463864"/>
                  <a:gd name="connsiteY23" fmla="*/ 279918 h 338568"/>
                  <a:gd name="connsiteX24" fmla="*/ 359895 w 463864"/>
                  <a:gd name="connsiteY24" fmla="*/ 277252 h 338568"/>
                  <a:gd name="connsiteX25" fmla="*/ 359895 w 463864"/>
                  <a:gd name="connsiteY25" fmla="*/ 221268 h 338568"/>
                  <a:gd name="connsiteX26" fmla="*/ 341234 w 463864"/>
                  <a:gd name="connsiteY26" fmla="*/ 218603 h 338568"/>
                  <a:gd name="connsiteX27" fmla="*/ 343899 w 463864"/>
                  <a:gd name="connsiteY27" fmla="*/ 167951 h 338568"/>
                  <a:gd name="connsiteX28" fmla="*/ 314575 w 463864"/>
                  <a:gd name="connsiteY28" fmla="*/ 162619 h 338568"/>
                  <a:gd name="connsiteX29" fmla="*/ 322572 w 463864"/>
                  <a:gd name="connsiteY29" fmla="*/ 107738 h 338568"/>
                  <a:gd name="connsiteX30" fmla="*/ 278662 w 463864"/>
                  <a:gd name="connsiteY30" fmla="*/ 109609 h 338568"/>
                  <a:gd name="connsiteX31" fmla="*/ 287916 w 463864"/>
                  <a:gd name="connsiteY31" fmla="*/ 2666 h 338568"/>
                  <a:gd name="connsiteX32" fmla="*/ 375890 w 463864"/>
                  <a:gd name="connsiteY32" fmla="*/ 5331 h 338568"/>
                  <a:gd name="connsiteX33" fmla="*/ 373224 w 463864"/>
                  <a:gd name="connsiteY33" fmla="*/ 111967 h 338568"/>
                  <a:gd name="connsiteX34" fmla="*/ 415878 w 463864"/>
                  <a:gd name="connsiteY34" fmla="*/ 111967 h 338568"/>
                  <a:gd name="connsiteX35" fmla="*/ 413213 w 463864"/>
                  <a:gd name="connsiteY35" fmla="*/ 167951 h 338568"/>
                  <a:gd name="connsiteX36" fmla="*/ 434540 w 463864"/>
                  <a:gd name="connsiteY36" fmla="*/ 170617 h 338568"/>
                  <a:gd name="connsiteX37" fmla="*/ 434540 w 463864"/>
                  <a:gd name="connsiteY37" fmla="*/ 221268 h 338568"/>
                  <a:gd name="connsiteX38" fmla="*/ 461199 w 463864"/>
                  <a:gd name="connsiteY38" fmla="*/ 218603 h 338568"/>
                  <a:gd name="connsiteX39" fmla="*/ 463864 w 463864"/>
                  <a:gd name="connsiteY39" fmla="*/ 338568 h 338568"/>
                  <a:gd name="connsiteX0" fmla="*/ 7997 w 463864"/>
                  <a:gd name="connsiteY0" fmla="*/ 0 h 338568"/>
                  <a:gd name="connsiteX1" fmla="*/ 0 w 463864"/>
                  <a:gd name="connsiteY1" fmla="*/ 109301 h 338568"/>
                  <a:gd name="connsiteX2" fmla="*/ 39988 w 463864"/>
                  <a:gd name="connsiteY2" fmla="*/ 114633 h 338568"/>
                  <a:gd name="connsiteX3" fmla="*/ 29325 w 463864"/>
                  <a:gd name="connsiteY3" fmla="*/ 170617 h 338568"/>
                  <a:gd name="connsiteX4" fmla="*/ 50652 w 463864"/>
                  <a:gd name="connsiteY4" fmla="*/ 178614 h 338568"/>
                  <a:gd name="connsiteX5" fmla="*/ 47986 w 463864"/>
                  <a:gd name="connsiteY5" fmla="*/ 218603 h 338568"/>
                  <a:gd name="connsiteX6" fmla="*/ 77311 w 463864"/>
                  <a:gd name="connsiteY6" fmla="*/ 226600 h 338568"/>
                  <a:gd name="connsiteX7" fmla="*/ 63981 w 463864"/>
                  <a:gd name="connsiteY7" fmla="*/ 282584 h 338568"/>
                  <a:gd name="connsiteX8" fmla="*/ 165285 w 463864"/>
                  <a:gd name="connsiteY8" fmla="*/ 282584 h 338568"/>
                  <a:gd name="connsiteX9" fmla="*/ 170617 w 463864"/>
                  <a:gd name="connsiteY9" fmla="*/ 226600 h 338568"/>
                  <a:gd name="connsiteX10" fmla="*/ 138626 w 463864"/>
                  <a:gd name="connsiteY10" fmla="*/ 215937 h 338568"/>
                  <a:gd name="connsiteX11" fmla="*/ 151955 w 463864"/>
                  <a:gd name="connsiteY11" fmla="*/ 173282 h 338568"/>
                  <a:gd name="connsiteX12" fmla="*/ 127962 w 463864"/>
                  <a:gd name="connsiteY12" fmla="*/ 167951 h 338568"/>
                  <a:gd name="connsiteX13" fmla="*/ 127962 w 463864"/>
                  <a:gd name="connsiteY13" fmla="*/ 119965 h 338568"/>
                  <a:gd name="connsiteX14" fmla="*/ 90640 w 463864"/>
                  <a:gd name="connsiteY14" fmla="*/ 109301 h 338568"/>
                  <a:gd name="connsiteX15" fmla="*/ 103969 w 463864"/>
                  <a:gd name="connsiteY15" fmla="*/ 0 h 338568"/>
                  <a:gd name="connsiteX16" fmla="*/ 202607 w 463864"/>
                  <a:gd name="connsiteY16" fmla="*/ 2666 h 338568"/>
                  <a:gd name="connsiteX17" fmla="*/ 183946 w 463864"/>
                  <a:gd name="connsiteY17" fmla="*/ 103969 h 338568"/>
                  <a:gd name="connsiteX18" fmla="*/ 237264 w 463864"/>
                  <a:gd name="connsiteY18" fmla="*/ 106635 h 338568"/>
                  <a:gd name="connsiteX19" fmla="*/ 229266 w 463864"/>
                  <a:gd name="connsiteY19" fmla="*/ 162619 h 338568"/>
                  <a:gd name="connsiteX20" fmla="*/ 245262 w 463864"/>
                  <a:gd name="connsiteY20" fmla="*/ 162619 h 338568"/>
                  <a:gd name="connsiteX21" fmla="*/ 245262 w 463864"/>
                  <a:gd name="connsiteY21" fmla="*/ 213271 h 338568"/>
                  <a:gd name="connsiteX22" fmla="*/ 271920 w 463864"/>
                  <a:gd name="connsiteY22" fmla="*/ 218603 h 338568"/>
                  <a:gd name="connsiteX23" fmla="*/ 269255 w 463864"/>
                  <a:gd name="connsiteY23" fmla="*/ 279918 h 338568"/>
                  <a:gd name="connsiteX24" fmla="*/ 359895 w 463864"/>
                  <a:gd name="connsiteY24" fmla="*/ 277252 h 338568"/>
                  <a:gd name="connsiteX25" fmla="*/ 359895 w 463864"/>
                  <a:gd name="connsiteY25" fmla="*/ 221268 h 338568"/>
                  <a:gd name="connsiteX26" fmla="*/ 341234 w 463864"/>
                  <a:gd name="connsiteY26" fmla="*/ 218603 h 338568"/>
                  <a:gd name="connsiteX27" fmla="*/ 343899 w 463864"/>
                  <a:gd name="connsiteY27" fmla="*/ 167951 h 338568"/>
                  <a:gd name="connsiteX28" fmla="*/ 314575 w 463864"/>
                  <a:gd name="connsiteY28" fmla="*/ 162619 h 338568"/>
                  <a:gd name="connsiteX29" fmla="*/ 322572 w 463864"/>
                  <a:gd name="connsiteY29" fmla="*/ 107738 h 338568"/>
                  <a:gd name="connsiteX30" fmla="*/ 278662 w 463864"/>
                  <a:gd name="connsiteY30" fmla="*/ 109609 h 338568"/>
                  <a:gd name="connsiteX31" fmla="*/ 287916 w 463864"/>
                  <a:gd name="connsiteY31" fmla="*/ 2666 h 338568"/>
                  <a:gd name="connsiteX32" fmla="*/ 375890 w 463864"/>
                  <a:gd name="connsiteY32" fmla="*/ 5331 h 338568"/>
                  <a:gd name="connsiteX33" fmla="*/ 373224 w 463864"/>
                  <a:gd name="connsiteY33" fmla="*/ 111967 h 338568"/>
                  <a:gd name="connsiteX34" fmla="*/ 415878 w 463864"/>
                  <a:gd name="connsiteY34" fmla="*/ 111967 h 338568"/>
                  <a:gd name="connsiteX35" fmla="*/ 413213 w 463864"/>
                  <a:gd name="connsiteY35" fmla="*/ 167951 h 338568"/>
                  <a:gd name="connsiteX36" fmla="*/ 434540 w 463864"/>
                  <a:gd name="connsiteY36" fmla="*/ 170617 h 338568"/>
                  <a:gd name="connsiteX37" fmla="*/ 434540 w 463864"/>
                  <a:gd name="connsiteY37" fmla="*/ 221268 h 338568"/>
                  <a:gd name="connsiteX38" fmla="*/ 461199 w 463864"/>
                  <a:gd name="connsiteY38" fmla="*/ 218603 h 338568"/>
                  <a:gd name="connsiteX39" fmla="*/ 463864 w 463864"/>
                  <a:gd name="connsiteY39" fmla="*/ 338568 h 338568"/>
                  <a:gd name="connsiteX0" fmla="*/ 7997 w 463864"/>
                  <a:gd name="connsiteY0" fmla="*/ 0 h 338568"/>
                  <a:gd name="connsiteX1" fmla="*/ 0 w 463864"/>
                  <a:gd name="connsiteY1" fmla="*/ 109301 h 338568"/>
                  <a:gd name="connsiteX2" fmla="*/ 39988 w 463864"/>
                  <a:gd name="connsiteY2" fmla="*/ 114633 h 338568"/>
                  <a:gd name="connsiteX3" fmla="*/ 29325 w 463864"/>
                  <a:gd name="connsiteY3" fmla="*/ 170617 h 338568"/>
                  <a:gd name="connsiteX4" fmla="*/ 50652 w 463864"/>
                  <a:gd name="connsiteY4" fmla="*/ 178614 h 338568"/>
                  <a:gd name="connsiteX5" fmla="*/ 47986 w 463864"/>
                  <a:gd name="connsiteY5" fmla="*/ 218603 h 338568"/>
                  <a:gd name="connsiteX6" fmla="*/ 77311 w 463864"/>
                  <a:gd name="connsiteY6" fmla="*/ 226600 h 338568"/>
                  <a:gd name="connsiteX7" fmla="*/ 63981 w 463864"/>
                  <a:gd name="connsiteY7" fmla="*/ 282584 h 338568"/>
                  <a:gd name="connsiteX8" fmla="*/ 165285 w 463864"/>
                  <a:gd name="connsiteY8" fmla="*/ 282584 h 338568"/>
                  <a:gd name="connsiteX9" fmla="*/ 170617 w 463864"/>
                  <a:gd name="connsiteY9" fmla="*/ 226600 h 338568"/>
                  <a:gd name="connsiteX10" fmla="*/ 138626 w 463864"/>
                  <a:gd name="connsiteY10" fmla="*/ 215937 h 338568"/>
                  <a:gd name="connsiteX11" fmla="*/ 151955 w 463864"/>
                  <a:gd name="connsiteY11" fmla="*/ 173282 h 338568"/>
                  <a:gd name="connsiteX12" fmla="*/ 127962 w 463864"/>
                  <a:gd name="connsiteY12" fmla="*/ 167951 h 338568"/>
                  <a:gd name="connsiteX13" fmla="*/ 127962 w 463864"/>
                  <a:gd name="connsiteY13" fmla="*/ 119965 h 338568"/>
                  <a:gd name="connsiteX14" fmla="*/ 90640 w 463864"/>
                  <a:gd name="connsiteY14" fmla="*/ 109301 h 338568"/>
                  <a:gd name="connsiteX15" fmla="*/ 103969 w 463864"/>
                  <a:gd name="connsiteY15" fmla="*/ 0 h 338568"/>
                  <a:gd name="connsiteX16" fmla="*/ 202607 w 463864"/>
                  <a:gd name="connsiteY16" fmla="*/ 2666 h 338568"/>
                  <a:gd name="connsiteX17" fmla="*/ 182536 w 463864"/>
                  <a:gd name="connsiteY17" fmla="*/ 108199 h 338568"/>
                  <a:gd name="connsiteX18" fmla="*/ 237264 w 463864"/>
                  <a:gd name="connsiteY18" fmla="*/ 106635 h 338568"/>
                  <a:gd name="connsiteX19" fmla="*/ 229266 w 463864"/>
                  <a:gd name="connsiteY19" fmla="*/ 162619 h 338568"/>
                  <a:gd name="connsiteX20" fmla="*/ 245262 w 463864"/>
                  <a:gd name="connsiteY20" fmla="*/ 162619 h 338568"/>
                  <a:gd name="connsiteX21" fmla="*/ 245262 w 463864"/>
                  <a:gd name="connsiteY21" fmla="*/ 213271 h 338568"/>
                  <a:gd name="connsiteX22" fmla="*/ 271920 w 463864"/>
                  <a:gd name="connsiteY22" fmla="*/ 218603 h 338568"/>
                  <a:gd name="connsiteX23" fmla="*/ 269255 w 463864"/>
                  <a:gd name="connsiteY23" fmla="*/ 279918 h 338568"/>
                  <a:gd name="connsiteX24" fmla="*/ 359895 w 463864"/>
                  <a:gd name="connsiteY24" fmla="*/ 277252 h 338568"/>
                  <a:gd name="connsiteX25" fmla="*/ 359895 w 463864"/>
                  <a:gd name="connsiteY25" fmla="*/ 221268 h 338568"/>
                  <a:gd name="connsiteX26" fmla="*/ 341234 w 463864"/>
                  <a:gd name="connsiteY26" fmla="*/ 218603 h 338568"/>
                  <a:gd name="connsiteX27" fmla="*/ 343899 w 463864"/>
                  <a:gd name="connsiteY27" fmla="*/ 167951 h 338568"/>
                  <a:gd name="connsiteX28" fmla="*/ 314575 w 463864"/>
                  <a:gd name="connsiteY28" fmla="*/ 162619 h 338568"/>
                  <a:gd name="connsiteX29" fmla="*/ 322572 w 463864"/>
                  <a:gd name="connsiteY29" fmla="*/ 107738 h 338568"/>
                  <a:gd name="connsiteX30" fmla="*/ 278662 w 463864"/>
                  <a:gd name="connsiteY30" fmla="*/ 109609 h 338568"/>
                  <a:gd name="connsiteX31" fmla="*/ 287916 w 463864"/>
                  <a:gd name="connsiteY31" fmla="*/ 2666 h 338568"/>
                  <a:gd name="connsiteX32" fmla="*/ 375890 w 463864"/>
                  <a:gd name="connsiteY32" fmla="*/ 5331 h 338568"/>
                  <a:gd name="connsiteX33" fmla="*/ 373224 w 463864"/>
                  <a:gd name="connsiteY33" fmla="*/ 111967 h 338568"/>
                  <a:gd name="connsiteX34" fmla="*/ 415878 w 463864"/>
                  <a:gd name="connsiteY34" fmla="*/ 111967 h 338568"/>
                  <a:gd name="connsiteX35" fmla="*/ 413213 w 463864"/>
                  <a:gd name="connsiteY35" fmla="*/ 167951 h 338568"/>
                  <a:gd name="connsiteX36" fmla="*/ 434540 w 463864"/>
                  <a:gd name="connsiteY36" fmla="*/ 170617 h 338568"/>
                  <a:gd name="connsiteX37" fmla="*/ 434540 w 463864"/>
                  <a:gd name="connsiteY37" fmla="*/ 221268 h 338568"/>
                  <a:gd name="connsiteX38" fmla="*/ 461199 w 463864"/>
                  <a:gd name="connsiteY38" fmla="*/ 218603 h 338568"/>
                  <a:gd name="connsiteX39" fmla="*/ 463864 w 463864"/>
                  <a:gd name="connsiteY39" fmla="*/ 338568 h 338568"/>
                  <a:gd name="connsiteX0" fmla="*/ 7997 w 463864"/>
                  <a:gd name="connsiteY0" fmla="*/ 0 h 338568"/>
                  <a:gd name="connsiteX1" fmla="*/ 0 w 463864"/>
                  <a:gd name="connsiteY1" fmla="*/ 109301 h 338568"/>
                  <a:gd name="connsiteX2" fmla="*/ 39988 w 463864"/>
                  <a:gd name="connsiteY2" fmla="*/ 114633 h 338568"/>
                  <a:gd name="connsiteX3" fmla="*/ 29325 w 463864"/>
                  <a:gd name="connsiteY3" fmla="*/ 170617 h 338568"/>
                  <a:gd name="connsiteX4" fmla="*/ 50652 w 463864"/>
                  <a:gd name="connsiteY4" fmla="*/ 178614 h 338568"/>
                  <a:gd name="connsiteX5" fmla="*/ 47986 w 463864"/>
                  <a:gd name="connsiteY5" fmla="*/ 218603 h 338568"/>
                  <a:gd name="connsiteX6" fmla="*/ 77311 w 463864"/>
                  <a:gd name="connsiteY6" fmla="*/ 226600 h 338568"/>
                  <a:gd name="connsiteX7" fmla="*/ 63981 w 463864"/>
                  <a:gd name="connsiteY7" fmla="*/ 282584 h 338568"/>
                  <a:gd name="connsiteX8" fmla="*/ 165285 w 463864"/>
                  <a:gd name="connsiteY8" fmla="*/ 282584 h 338568"/>
                  <a:gd name="connsiteX9" fmla="*/ 170617 w 463864"/>
                  <a:gd name="connsiteY9" fmla="*/ 226600 h 338568"/>
                  <a:gd name="connsiteX10" fmla="*/ 138626 w 463864"/>
                  <a:gd name="connsiteY10" fmla="*/ 215937 h 338568"/>
                  <a:gd name="connsiteX11" fmla="*/ 151955 w 463864"/>
                  <a:gd name="connsiteY11" fmla="*/ 173282 h 338568"/>
                  <a:gd name="connsiteX12" fmla="*/ 127962 w 463864"/>
                  <a:gd name="connsiteY12" fmla="*/ 167951 h 338568"/>
                  <a:gd name="connsiteX13" fmla="*/ 127962 w 463864"/>
                  <a:gd name="connsiteY13" fmla="*/ 119965 h 338568"/>
                  <a:gd name="connsiteX14" fmla="*/ 90640 w 463864"/>
                  <a:gd name="connsiteY14" fmla="*/ 109301 h 338568"/>
                  <a:gd name="connsiteX15" fmla="*/ 103969 w 463864"/>
                  <a:gd name="connsiteY15" fmla="*/ 0 h 338568"/>
                  <a:gd name="connsiteX16" fmla="*/ 202607 w 463864"/>
                  <a:gd name="connsiteY16" fmla="*/ 2666 h 338568"/>
                  <a:gd name="connsiteX17" fmla="*/ 182536 w 463864"/>
                  <a:gd name="connsiteY17" fmla="*/ 108199 h 338568"/>
                  <a:gd name="connsiteX18" fmla="*/ 237264 w 463864"/>
                  <a:gd name="connsiteY18" fmla="*/ 106635 h 338568"/>
                  <a:gd name="connsiteX19" fmla="*/ 229266 w 463864"/>
                  <a:gd name="connsiteY19" fmla="*/ 162619 h 338568"/>
                  <a:gd name="connsiteX20" fmla="*/ 245262 w 463864"/>
                  <a:gd name="connsiteY20" fmla="*/ 162619 h 338568"/>
                  <a:gd name="connsiteX21" fmla="*/ 245262 w 463864"/>
                  <a:gd name="connsiteY21" fmla="*/ 213271 h 338568"/>
                  <a:gd name="connsiteX22" fmla="*/ 271920 w 463864"/>
                  <a:gd name="connsiteY22" fmla="*/ 218603 h 338568"/>
                  <a:gd name="connsiteX23" fmla="*/ 269255 w 463864"/>
                  <a:gd name="connsiteY23" fmla="*/ 279918 h 338568"/>
                  <a:gd name="connsiteX24" fmla="*/ 359895 w 463864"/>
                  <a:gd name="connsiteY24" fmla="*/ 277252 h 338568"/>
                  <a:gd name="connsiteX25" fmla="*/ 359895 w 463864"/>
                  <a:gd name="connsiteY25" fmla="*/ 221268 h 338568"/>
                  <a:gd name="connsiteX26" fmla="*/ 341234 w 463864"/>
                  <a:gd name="connsiteY26" fmla="*/ 218603 h 338568"/>
                  <a:gd name="connsiteX27" fmla="*/ 343899 w 463864"/>
                  <a:gd name="connsiteY27" fmla="*/ 167951 h 338568"/>
                  <a:gd name="connsiteX28" fmla="*/ 314575 w 463864"/>
                  <a:gd name="connsiteY28" fmla="*/ 162619 h 338568"/>
                  <a:gd name="connsiteX29" fmla="*/ 322572 w 463864"/>
                  <a:gd name="connsiteY29" fmla="*/ 107738 h 338568"/>
                  <a:gd name="connsiteX30" fmla="*/ 278662 w 463864"/>
                  <a:gd name="connsiteY30" fmla="*/ 109609 h 338568"/>
                  <a:gd name="connsiteX31" fmla="*/ 287916 w 463864"/>
                  <a:gd name="connsiteY31" fmla="*/ 2666 h 338568"/>
                  <a:gd name="connsiteX32" fmla="*/ 375890 w 463864"/>
                  <a:gd name="connsiteY32" fmla="*/ 1101 h 338568"/>
                  <a:gd name="connsiteX33" fmla="*/ 373224 w 463864"/>
                  <a:gd name="connsiteY33" fmla="*/ 111967 h 338568"/>
                  <a:gd name="connsiteX34" fmla="*/ 415878 w 463864"/>
                  <a:gd name="connsiteY34" fmla="*/ 111967 h 338568"/>
                  <a:gd name="connsiteX35" fmla="*/ 413213 w 463864"/>
                  <a:gd name="connsiteY35" fmla="*/ 167951 h 338568"/>
                  <a:gd name="connsiteX36" fmla="*/ 434540 w 463864"/>
                  <a:gd name="connsiteY36" fmla="*/ 170617 h 338568"/>
                  <a:gd name="connsiteX37" fmla="*/ 434540 w 463864"/>
                  <a:gd name="connsiteY37" fmla="*/ 221268 h 338568"/>
                  <a:gd name="connsiteX38" fmla="*/ 461199 w 463864"/>
                  <a:gd name="connsiteY38" fmla="*/ 218603 h 338568"/>
                  <a:gd name="connsiteX39" fmla="*/ 463864 w 463864"/>
                  <a:gd name="connsiteY39" fmla="*/ 338568 h 338568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6754 h 338722"/>
                  <a:gd name="connsiteX10" fmla="*/ 138626 w 463864"/>
                  <a:gd name="connsiteY10" fmla="*/ 216091 h 338722"/>
                  <a:gd name="connsiteX11" fmla="*/ 151955 w 463864"/>
                  <a:gd name="connsiteY11" fmla="*/ 17343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2011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202607 w 463864"/>
                  <a:gd name="connsiteY16" fmla="*/ 282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6754 h 338722"/>
                  <a:gd name="connsiteX10" fmla="*/ 138626 w 463864"/>
                  <a:gd name="connsiteY10" fmla="*/ 216091 h 338722"/>
                  <a:gd name="connsiteX11" fmla="*/ 151955 w 463864"/>
                  <a:gd name="connsiteY11" fmla="*/ 17343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2011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38626 w 463864"/>
                  <a:gd name="connsiteY10" fmla="*/ 216091 h 338722"/>
                  <a:gd name="connsiteX11" fmla="*/ 151955 w 463864"/>
                  <a:gd name="connsiteY11" fmla="*/ 17343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2011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51955 w 463864"/>
                  <a:gd name="connsiteY11" fmla="*/ 17343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2011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53366 w 463864"/>
                  <a:gd name="connsiteY11" fmla="*/ 17061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2011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50547 w 463864"/>
                  <a:gd name="connsiteY11" fmla="*/ 16497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2011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2011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9372 w 463864"/>
                  <a:gd name="connsiteY13" fmla="*/ 10742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9372 w 463864"/>
                  <a:gd name="connsiteY13" fmla="*/ 10742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7264 w 463864"/>
                  <a:gd name="connsiteY18" fmla="*/ 10678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4540 w 463864"/>
                  <a:gd name="connsiteY36" fmla="*/ 17077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0652 w 463864"/>
                  <a:gd name="connsiteY4" fmla="*/ 17876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478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398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821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821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1342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821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2188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4575 w 463864"/>
                  <a:gd name="connsiteY28" fmla="*/ 16277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821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2188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7395 w 463864"/>
                  <a:gd name="connsiteY28" fmla="*/ 16559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821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2188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7395 w 463864"/>
                  <a:gd name="connsiteY28" fmla="*/ 16559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821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2188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7395 w 463864"/>
                  <a:gd name="connsiteY28" fmla="*/ 16982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821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2188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7395 w 463864"/>
                  <a:gd name="connsiteY28" fmla="*/ 16841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821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2188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7395 w 463864"/>
                  <a:gd name="connsiteY28" fmla="*/ 16841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976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4 h 338722"/>
                  <a:gd name="connsiteX1" fmla="*/ 0 w 463864"/>
                  <a:gd name="connsiteY1" fmla="*/ 109455 h 338722"/>
                  <a:gd name="connsiteX2" fmla="*/ 39988 w 463864"/>
                  <a:gd name="connsiteY2" fmla="*/ 110557 h 338722"/>
                  <a:gd name="connsiteX3" fmla="*/ 29325 w 463864"/>
                  <a:gd name="connsiteY3" fmla="*/ 170771 h 338722"/>
                  <a:gd name="connsiteX4" fmla="*/ 53472 w 463864"/>
                  <a:gd name="connsiteY4" fmla="*/ 170308 h 338722"/>
                  <a:gd name="connsiteX5" fmla="*/ 47986 w 463864"/>
                  <a:gd name="connsiteY5" fmla="*/ 218757 h 338722"/>
                  <a:gd name="connsiteX6" fmla="*/ 77311 w 463864"/>
                  <a:gd name="connsiteY6" fmla="*/ 226754 h 338722"/>
                  <a:gd name="connsiteX7" fmla="*/ 68211 w 463864"/>
                  <a:gd name="connsiteY7" fmla="*/ 282738 h 338722"/>
                  <a:gd name="connsiteX8" fmla="*/ 165285 w 463864"/>
                  <a:gd name="connsiteY8" fmla="*/ 282738 h 338722"/>
                  <a:gd name="connsiteX9" fmla="*/ 170617 w 463864"/>
                  <a:gd name="connsiteY9" fmla="*/ 222524 h 338722"/>
                  <a:gd name="connsiteX10" fmla="*/ 140036 w 463864"/>
                  <a:gd name="connsiteY10" fmla="*/ 221731 h 338722"/>
                  <a:gd name="connsiteX11" fmla="*/ 149137 w 463864"/>
                  <a:gd name="connsiteY11" fmla="*/ 167796 h 338722"/>
                  <a:gd name="connsiteX12" fmla="*/ 127962 w 463864"/>
                  <a:gd name="connsiteY12" fmla="*/ 168105 h 338722"/>
                  <a:gd name="connsiteX13" fmla="*/ 127962 w 463864"/>
                  <a:gd name="connsiteY13" fmla="*/ 108839 h 338722"/>
                  <a:gd name="connsiteX14" fmla="*/ 90640 w 463864"/>
                  <a:gd name="connsiteY14" fmla="*/ 109455 h 338722"/>
                  <a:gd name="connsiteX15" fmla="*/ 103969 w 463864"/>
                  <a:gd name="connsiteY15" fmla="*/ 154 h 338722"/>
                  <a:gd name="connsiteX16" fmla="*/ 198378 w 463864"/>
                  <a:gd name="connsiteY16" fmla="*/ 0 h 338722"/>
                  <a:gd name="connsiteX17" fmla="*/ 182536 w 463864"/>
                  <a:gd name="connsiteY17" fmla="*/ 108353 h 338722"/>
                  <a:gd name="connsiteX18" fmla="*/ 234444 w 463864"/>
                  <a:gd name="connsiteY18" fmla="*/ 108199 h 338722"/>
                  <a:gd name="connsiteX19" fmla="*/ 229266 w 463864"/>
                  <a:gd name="connsiteY19" fmla="*/ 162773 h 338722"/>
                  <a:gd name="connsiteX20" fmla="*/ 245262 w 463864"/>
                  <a:gd name="connsiteY20" fmla="*/ 162773 h 338722"/>
                  <a:gd name="connsiteX21" fmla="*/ 245262 w 463864"/>
                  <a:gd name="connsiteY21" fmla="*/ 221885 h 338722"/>
                  <a:gd name="connsiteX22" fmla="*/ 271920 w 463864"/>
                  <a:gd name="connsiteY22" fmla="*/ 218757 h 338722"/>
                  <a:gd name="connsiteX23" fmla="*/ 269255 w 463864"/>
                  <a:gd name="connsiteY23" fmla="*/ 280072 h 338722"/>
                  <a:gd name="connsiteX24" fmla="*/ 359895 w 463864"/>
                  <a:gd name="connsiteY24" fmla="*/ 277406 h 338722"/>
                  <a:gd name="connsiteX25" fmla="*/ 359895 w 463864"/>
                  <a:gd name="connsiteY25" fmla="*/ 221422 h 338722"/>
                  <a:gd name="connsiteX26" fmla="*/ 341234 w 463864"/>
                  <a:gd name="connsiteY26" fmla="*/ 218757 h 338722"/>
                  <a:gd name="connsiteX27" fmla="*/ 343899 w 463864"/>
                  <a:gd name="connsiteY27" fmla="*/ 168105 h 338722"/>
                  <a:gd name="connsiteX28" fmla="*/ 317395 w 463864"/>
                  <a:gd name="connsiteY28" fmla="*/ 168413 h 338722"/>
                  <a:gd name="connsiteX29" fmla="*/ 322572 w 463864"/>
                  <a:gd name="connsiteY29" fmla="*/ 107892 h 338722"/>
                  <a:gd name="connsiteX30" fmla="*/ 278662 w 463864"/>
                  <a:gd name="connsiteY30" fmla="*/ 108353 h 338722"/>
                  <a:gd name="connsiteX31" fmla="*/ 286505 w 463864"/>
                  <a:gd name="connsiteY31" fmla="*/ 0 h 338722"/>
                  <a:gd name="connsiteX32" fmla="*/ 375890 w 463864"/>
                  <a:gd name="connsiteY32" fmla="*/ 1255 h 338722"/>
                  <a:gd name="connsiteX33" fmla="*/ 373224 w 463864"/>
                  <a:gd name="connsiteY33" fmla="*/ 112121 h 338722"/>
                  <a:gd name="connsiteX34" fmla="*/ 415878 w 463864"/>
                  <a:gd name="connsiteY34" fmla="*/ 112121 h 338722"/>
                  <a:gd name="connsiteX35" fmla="*/ 413213 w 463864"/>
                  <a:gd name="connsiteY35" fmla="*/ 168105 h 338722"/>
                  <a:gd name="connsiteX36" fmla="*/ 433129 w 463864"/>
                  <a:gd name="connsiteY36" fmla="*/ 166541 h 338722"/>
                  <a:gd name="connsiteX37" fmla="*/ 434540 w 463864"/>
                  <a:gd name="connsiteY37" fmla="*/ 221422 h 338722"/>
                  <a:gd name="connsiteX38" fmla="*/ 461199 w 463864"/>
                  <a:gd name="connsiteY38" fmla="*/ 218757 h 338722"/>
                  <a:gd name="connsiteX39" fmla="*/ 463864 w 463864"/>
                  <a:gd name="connsiteY39" fmla="*/ 338722 h 338722"/>
                  <a:gd name="connsiteX0" fmla="*/ 7997 w 463864"/>
                  <a:gd name="connsiteY0" fmla="*/ 1564 h 340132"/>
                  <a:gd name="connsiteX1" fmla="*/ 0 w 463864"/>
                  <a:gd name="connsiteY1" fmla="*/ 110865 h 340132"/>
                  <a:gd name="connsiteX2" fmla="*/ 39988 w 463864"/>
                  <a:gd name="connsiteY2" fmla="*/ 111967 h 340132"/>
                  <a:gd name="connsiteX3" fmla="*/ 29325 w 463864"/>
                  <a:gd name="connsiteY3" fmla="*/ 172181 h 340132"/>
                  <a:gd name="connsiteX4" fmla="*/ 53472 w 463864"/>
                  <a:gd name="connsiteY4" fmla="*/ 171718 h 340132"/>
                  <a:gd name="connsiteX5" fmla="*/ 47986 w 463864"/>
                  <a:gd name="connsiteY5" fmla="*/ 220167 h 340132"/>
                  <a:gd name="connsiteX6" fmla="*/ 77311 w 463864"/>
                  <a:gd name="connsiteY6" fmla="*/ 228164 h 340132"/>
                  <a:gd name="connsiteX7" fmla="*/ 68211 w 463864"/>
                  <a:gd name="connsiteY7" fmla="*/ 284148 h 340132"/>
                  <a:gd name="connsiteX8" fmla="*/ 165285 w 463864"/>
                  <a:gd name="connsiteY8" fmla="*/ 284148 h 340132"/>
                  <a:gd name="connsiteX9" fmla="*/ 170617 w 463864"/>
                  <a:gd name="connsiteY9" fmla="*/ 223934 h 340132"/>
                  <a:gd name="connsiteX10" fmla="*/ 140036 w 463864"/>
                  <a:gd name="connsiteY10" fmla="*/ 223141 h 340132"/>
                  <a:gd name="connsiteX11" fmla="*/ 149137 w 463864"/>
                  <a:gd name="connsiteY11" fmla="*/ 169206 h 340132"/>
                  <a:gd name="connsiteX12" fmla="*/ 127962 w 463864"/>
                  <a:gd name="connsiteY12" fmla="*/ 169515 h 340132"/>
                  <a:gd name="connsiteX13" fmla="*/ 127962 w 463864"/>
                  <a:gd name="connsiteY13" fmla="*/ 110249 h 340132"/>
                  <a:gd name="connsiteX14" fmla="*/ 90640 w 463864"/>
                  <a:gd name="connsiteY14" fmla="*/ 110865 h 340132"/>
                  <a:gd name="connsiteX15" fmla="*/ 103969 w 463864"/>
                  <a:gd name="connsiteY15" fmla="*/ 1564 h 340132"/>
                  <a:gd name="connsiteX16" fmla="*/ 192738 w 463864"/>
                  <a:gd name="connsiteY16" fmla="*/ 0 h 340132"/>
                  <a:gd name="connsiteX17" fmla="*/ 182536 w 463864"/>
                  <a:gd name="connsiteY17" fmla="*/ 109763 h 340132"/>
                  <a:gd name="connsiteX18" fmla="*/ 234444 w 463864"/>
                  <a:gd name="connsiteY18" fmla="*/ 109609 h 340132"/>
                  <a:gd name="connsiteX19" fmla="*/ 229266 w 463864"/>
                  <a:gd name="connsiteY19" fmla="*/ 164183 h 340132"/>
                  <a:gd name="connsiteX20" fmla="*/ 245262 w 463864"/>
                  <a:gd name="connsiteY20" fmla="*/ 164183 h 340132"/>
                  <a:gd name="connsiteX21" fmla="*/ 245262 w 463864"/>
                  <a:gd name="connsiteY21" fmla="*/ 223295 h 340132"/>
                  <a:gd name="connsiteX22" fmla="*/ 271920 w 463864"/>
                  <a:gd name="connsiteY22" fmla="*/ 220167 h 340132"/>
                  <a:gd name="connsiteX23" fmla="*/ 269255 w 463864"/>
                  <a:gd name="connsiteY23" fmla="*/ 281482 h 340132"/>
                  <a:gd name="connsiteX24" fmla="*/ 359895 w 463864"/>
                  <a:gd name="connsiteY24" fmla="*/ 278816 h 340132"/>
                  <a:gd name="connsiteX25" fmla="*/ 359895 w 463864"/>
                  <a:gd name="connsiteY25" fmla="*/ 222832 h 340132"/>
                  <a:gd name="connsiteX26" fmla="*/ 341234 w 463864"/>
                  <a:gd name="connsiteY26" fmla="*/ 220167 h 340132"/>
                  <a:gd name="connsiteX27" fmla="*/ 343899 w 463864"/>
                  <a:gd name="connsiteY27" fmla="*/ 169515 h 340132"/>
                  <a:gd name="connsiteX28" fmla="*/ 317395 w 463864"/>
                  <a:gd name="connsiteY28" fmla="*/ 169823 h 340132"/>
                  <a:gd name="connsiteX29" fmla="*/ 322572 w 463864"/>
                  <a:gd name="connsiteY29" fmla="*/ 109302 h 340132"/>
                  <a:gd name="connsiteX30" fmla="*/ 278662 w 463864"/>
                  <a:gd name="connsiteY30" fmla="*/ 109763 h 340132"/>
                  <a:gd name="connsiteX31" fmla="*/ 286505 w 463864"/>
                  <a:gd name="connsiteY31" fmla="*/ 1410 h 340132"/>
                  <a:gd name="connsiteX32" fmla="*/ 375890 w 463864"/>
                  <a:gd name="connsiteY32" fmla="*/ 2665 h 340132"/>
                  <a:gd name="connsiteX33" fmla="*/ 373224 w 463864"/>
                  <a:gd name="connsiteY33" fmla="*/ 113531 h 340132"/>
                  <a:gd name="connsiteX34" fmla="*/ 415878 w 463864"/>
                  <a:gd name="connsiteY34" fmla="*/ 113531 h 340132"/>
                  <a:gd name="connsiteX35" fmla="*/ 413213 w 463864"/>
                  <a:gd name="connsiteY35" fmla="*/ 169515 h 340132"/>
                  <a:gd name="connsiteX36" fmla="*/ 433129 w 463864"/>
                  <a:gd name="connsiteY36" fmla="*/ 167951 h 340132"/>
                  <a:gd name="connsiteX37" fmla="*/ 434540 w 463864"/>
                  <a:gd name="connsiteY37" fmla="*/ 222832 h 340132"/>
                  <a:gd name="connsiteX38" fmla="*/ 461199 w 463864"/>
                  <a:gd name="connsiteY38" fmla="*/ 220167 h 340132"/>
                  <a:gd name="connsiteX39" fmla="*/ 463864 w 463864"/>
                  <a:gd name="connsiteY39" fmla="*/ 340132 h 340132"/>
                  <a:gd name="connsiteX0" fmla="*/ 16456 w 463864"/>
                  <a:gd name="connsiteY0" fmla="*/ 1564 h 340132"/>
                  <a:gd name="connsiteX1" fmla="*/ 0 w 463864"/>
                  <a:gd name="connsiteY1" fmla="*/ 110865 h 340132"/>
                  <a:gd name="connsiteX2" fmla="*/ 39988 w 463864"/>
                  <a:gd name="connsiteY2" fmla="*/ 111967 h 340132"/>
                  <a:gd name="connsiteX3" fmla="*/ 29325 w 463864"/>
                  <a:gd name="connsiteY3" fmla="*/ 172181 h 340132"/>
                  <a:gd name="connsiteX4" fmla="*/ 53472 w 463864"/>
                  <a:gd name="connsiteY4" fmla="*/ 171718 h 340132"/>
                  <a:gd name="connsiteX5" fmla="*/ 47986 w 463864"/>
                  <a:gd name="connsiteY5" fmla="*/ 220167 h 340132"/>
                  <a:gd name="connsiteX6" fmla="*/ 77311 w 463864"/>
                  <a:gd name="connsiteY6" fmla="*/ 228164 h 340132"/>
                  <a:gd name="connsiteX7" fmla="*/ 68211 w 463864"/>
                  <a:gd name="connsiteY7" fmla="*/ 284148 h 340132"/>
                  <a:gd name="connsiteX8" fmla="*/ 165285 w 463864"/>
                  <a:gd name="connsiteY8" fmla="*/ 284148 h 340132"/>
                  <a:gd name="connsiteX9" fmla="*/ 170617 w 463864"/>
                  <a:gd name="connsiteY9" fmla="*/ 223934 h 340132"/>
                  <a:gd name="connsiteX10" fmla="*/ 140036 w 463864"/>
                  <a:gd name="connsiteY10" fmla="*/ 223141 h 340132"/>
                  <a:gd name="connsiteX11" fmla="*/ 149137 w 463864"/>
                  <a:gd name="connsiteY11" fmla="*/ 169206 h 340132"/>
                  <a:gd name="connsiteX12" fmla="*/ 127962 w 463864"/>
                  <a:gd name="connsiteY12" fmla="*/ 169515 h 340132"/>
                  <a:gd name="connsiteX13" fmla="*/ 127962 w 463864"/>
                  <a:gd name="connsiteY13" fmla="*/ 110249 h 340132"/>
                  <a:gd name="connsiteX14" fmla="*/ 90640 w 463864"/>
                  <a:gd name="connsiteY14" fmla="*/ 110865 h 340132"/>
                  <a:gd name="connsiteX15" fmla="*/ 103969 w 463864"/>
                  <a:gd name="connsiteY15" fmla="*/ 1564 h 340132"/>
                  <a:gd name="connsiteX16" fmla="*/ 192738 w 463864"/>
                  <a:gd name="connsiteY16" fmla="*/ 0 h 340132"/>
                  <a:gd name="connsiteX17" fmla="*/ 182536 w 463864"/>
                  <a:gd name="connsiteY17" fmla="*/ 109763 h 340132"/>
                  <a:gd name="connsiteX18" fmla="*/ 234444 w 463864"/>
                  <a:gd name="connsiteY18" fmla="*/ 109609 h 340132"/>
                  <a:gd name="connsiteX19" fmla="*/ 229266 w 463864"/>
                  <a:gd name="connsiteY19" fmla="*/ 164183 h 340132"/>
                  <a:gd name="connsiteX20" fmla="*/ 245262 w 463864"/>
                  <a:gd name="connsiteY20" fmla="*/ 164183 h 340132"/>
                  <a:gd name="connsiteX21" fmla="*/ 245262 w 463864"/>
                  <a:gd name="connsiteY21" fmla="*/ 223295 h 340132"/>
                  <a:gd name="connsiteX22" fmla="*/ 271920 w 463864"/>
                  <a:gd name="connsiteY22" fmla="*/ 220167 h 340132"/>
                  <a:gd name="connsiteX23" fmla="*/ 269255 w 463864"/>
                  <a:gd name="connsiteY23" fmla="*/ 281482 h 340132"/>
                  <a:gd name="connsiteX24" fmla="*/ 359895 w 463864"/>
                  <a:gd name="connsiteY24" fmla="*/ 278816 h 340132"/>
                  <a:gd name="connsiteX25" fmla="*/ 359895 w 463864"/>
                  <a:gd name="connsiteY25" fmla="*/ 222832 h 340132"/>
                  <a:gd name="connsiteX26" fmla="*/ 341234 w 463864"/>
                  <a:gd name="connsiteY26" fmla="*/ 220167 h 340132"/>
                  <a:gd name="connsiteX27" fmla="*/ 343899 w 463864"/>
                  <a:gd name="connsiteY27" fmla="*/ 169515 h 340132"/>
                  <a:gd name="connsiteX28" fmla="*/ 317395 w 463864"/>
                  <a:gd name="connsiteY28" fmla="*/ 169823 h 340132"/>
                  <a:gd name="connsiteX29" fmla="*/ 322572 w 463864"/>
                  <a:gd name="connsiteY29" fmla="*/ 109302 h 340132"/>
                  <a:gd name="connsiteX30" fmla="*/ 278662 w 463864"/>
                  <a:gd name="connsiteY30" fmla="*/ 109763 h 340132"/>
                  <a:gd name="connsiteX31" fmla="*/ 286505 w 463864"/>
                  <a:gd name="connsiteY31" fmla="*/ 1410 h 340132"/>
                  <a:gd name="connsiteX32" fmla="*/ 375890 w 463864"/>
                  <a:gd name="connsiteY32" fmla="*/ 2665 h 340132"/>
                  <a:gd name="connsiteX33" fmla="*/ 373224 w 463864"/>
                  <a:gd name="connsiteY33" fmla="*/ 113531 h 340132"/>
                  <a:gd name="connsiteX34" fmla="*/ 415878 w 463864"/>
                  <a:gd name="connsiteY34" fmla="*/ 113531 h 340132"/>
                  <a:gd name="connsiteX35" fmla="*/ 413213 w 463864"/>
                  <a:gd name="connsiteY35" fmla="*/ 169515 h 340132"/>
                  <a:gd name="connsiteX36" fmla="*/ 433129 w 463864"/>
                  <a:gd name="connsiteY36" fmla="*/ 167951 h 340132"/>
                  <a:gd name="connsiteX37" fmla="*/ 434540 w 463864"/>
                  <a:gd name="connsiteY37" fmla="*/ 222832 h 340132"/>
                  <a:gd name="connsiteX38" fmla="*/ 461199 w 463864"/>
                  <a:gd name="connsiteY38" fmla="*/ 220167 h 340132"/>
                  <a:gd name="connsiteX39" fmla="*/ 463864 w 463864"/>
                  <a:gd name="connsiteY39" fmla="*/ 340132 h 340132"/>
                  <a:gd name="connsiteX0" fmla="*/ 16456 w 463864"/>
                  <a:gd name="connsiteY0" fmla="*/ 1564 h 340132"/>
                  <a:gd name="connsiteX1" fmla="*/ 0 w 463864"/>
                  <a:gd name="connsiteY1" fmla="*/ 110865 h 340132"/>
                  <a:gd name="connsiteX2" fmla="*/ 39988 w 463864"/>
                  <a:gd name="connsiteY2" fmla="*/ 111967 h 340132"/>
                  <a:gd name="connsiteX3" fmla="*/ 29325 w 463864"/>
                  <a:gd name="connsiteY3" fmla="*/ 172181 h 340132"/>
                  <a:gd name="connsiteX4" fmla="*/ 53472 w 463864"/>
                  <a:gd name="connsiteY4" fmla="*/ 171718 h 340132"/>
                  <a:gd name="connsiteX5" fmla="*/ 47986 w 463864"/>
                  <a:gd name="connsiteY5" fmla="*/ 220167 h 340132"/>
                  <a:gd name="connsiteX6" fmla="*/ 77311 w 463864"/>
                  <a:gd name="connsiteY6" fmla="*/ 222524 h 340132"/>
                  <a:gd name="connsiteX7" fmla="*/ 68211 w 463864"/>
                  <a:gd name="connsiteY7" fmla="*/ 284148 h 340132"/>
                  <a:gd name="connsiteX8" fmla="*/ 165285 w 463864"/>
                  <a:gd name="connsiteY8" fmla="*/ 284148 h 340132"/>
                  <a:gd name="connsiteX9" fmla="*/ 170617 w 463864"/>
                  <a:gd name="connsiteY9" fmla="*/ 223934 h 340132"/>
                  <a:gd name="connsiteX10" fmla="*/ 140036 w 463864"/>
                  <a:gd name="connsiteY10" fmla="*/ 223141 h 340132"/>
                  <a:gd name="connsiteX11" fmla="*/ 149137 w 463864"/>
                  <a:gd name="connsiteY11" fmla="*/ 169206 h 340132"/>
                  <a:gd name="connsiteX12" fmla="*/ 127962 w 463864"/>
                  <a:gd name="connsiteY12" fmla="*/ 169515 h 340132"/>
                  <a:gd name="connsiteX13" fmla="*/ 127962 w 463864"/>
                  <a:gd name="connsiteY13" fmla="*/ 110249 h 340132"/>
                  <a:gd name="connsiteX14" fmla="*/ 90640 w 463864"/>
                  <a:gd name="connsiteY14" fmla="*/ 110865 h 340132"/>
                  <a:gd name="connsiteX15" fmla="*/ 103969 w 463864"/>
                  <a:gd name="connsiteY15" fmla="*/ 1564 h 340132"/>
                  <a:gd name="connsiteX16" fmla="*/ 192738 w 463864"/>
                  <a:gd name="connsiteY16" fmla="*/ 0 h 340132"/>
                  <a:gd name="connsiteX17" fmla="*/ 182536 w 463864"/>
                  <a:gd name="connsiteY17" fmla="*/ 109763 h 340132"/>
                  <a:gd name="connsiteX18" fmla="*/ 234444 w 463864"/>
                  <a:gd name="connsiteY18" fmla="*/ 109609 h 340132"/>
                  <a:gd name="connsiteX19" fmla="*/ 229266 w 463864"/>
                  <a:gd name="connsiteY19" fmla="*/ 164183 h 340132"/>
                  <a:gd name="connsiteX20" fmla="*/ 245262 w 463864"/>
                  <a:gd name="connsiteY20" fmla="*/ 164183 h 340132"/>
                  <a:gd name="connsiteX21" fmla="*/ 245262 w 463864"/>
                  <a:gd name="connsiteY21" fmla="*/ 223295 h 340132"/>
                  <a:gd name="connsiteX22" fmla="*/ 271920 w 463864"/>
                  <a:gd name="connsiteY22" fmla="*/ 220167 h 340132"/>
                  <a:gd name="connsiteX23" fmla="*/ 269255 w 463864"/>
                  <a:gd name="connsiteY23" fmla="*/ 281482 h 340132"/>
                  <a:gd name="connsiteX24" fmla="*/ 359895 w 463864"/>
                  <a:gd name="connsiteY24" fmla="*/ 278816 h 340132"/>
                  <a:gd name="connsiteX25" fmla="*/ 359895 w 463864"/>
                  <a:gd name="connsiteY25" fmla="*/ 222832 h 340132"/>
                  <a:gd name="connsiteX26" fmla="*/ 341234 w 463864"/>
                  <a:gd name="connsiteY26" fmla="*/ 220167 h 340132"/>
                  <a:gd name="connsiteX27" fmla="*/ 343899 w 463864"/>
                  <a:gd name="connsiteY27" fmla="*/ 169515 h 340132"/>
                  <a:gd name="connsiteX28" fmla="*/ 317395 w 463864"/>
                  <a:gd name="connsiteY28" fmla="*/ 169823 h 340132"/>
                  <a:gd name="connsiteX29" fmla="*/ 322572 w 463864"/>
                  <a:gd name="connsiteY29" fmla="*/ 109302 h 340132"/>
                  <a:gd name="connsiteX30" fmla="*/ 278662 w 463864"/>
                  <a:gd name="connsiteY30" fmla="*/ 109763 h 340132"/>
                  <a:gd name="connsiteX31" fmla="*/ 286505 w 463864"/>
                  <a:gd name="connsiteY31" fmla="*/ 1410 h 340132"/>
                  <a:gd name="connsiteX32" fmla="*/ 375890 w 463864"/>
                  <a:gd name="connsiteY32" fmla="*/ 2665 h 340132"/>
                  <a:gd name="connsiteX33" fmla="*/ 373224 w 463864"/>
                  <a:gd name="connsiteY33" fmla="*/ 113531 h 340132"/>
                  <a:gd name="connsiteX34" fmla="*/ 415878 w 463864"/>
                  <a:gd name="connsiteY34" fmla="*/ 113531 h 340132"/>
                  <a:gd name="connsiteX35" fmla="*/ 413213 w 463864"/>
                  <a:gd name="connsiteY35" fmla="*/ 169515 h 340132"/>
                  <a:gd name="connsiteX36" fmla="*/ 433129 w 463864"/>
                  <a:gd name="connsiteY36" fmla="*/ 167951 h 340132"/>
                  <a:gd name="connsiteX37" fmla="*/ 434540 w 463864"/>
                  <a:gd name="connsiteY37" fmla="*/ 222832 h 340132"/>
                  <a:gd name="connsiteX38" fmla="*/ 461199 w 463864"/>
                  <a:gd name="connsiteY38" fmla="*/ 220167 h 340132"/>
                  <a:gd name="connsiteX39" fmla="*/ 463864 w 463864"/>
                  <a:gd name="connsiteY39" fmla="*/ 340132 h 340132"/>
                  <a:gd name="connsiteX0" fmla="*/ 16456 w 463864"/>
                  <a:gd name="connsiteY0" fmla="*/ 1564 h 340132"/>
                  <a:gd name="connsiteX1" fmla="*/ 0 w 463864"/>
                  <a:gd name="connsiteY1" fmla="*/ 110865 h 340132"/>
                  <a:gd name="connsiteX2" fmla="*/ 39988 w 463864"/>
                  <a:gd name="connsiteY2" fmla="*/ 111967 h 340132"/>
                  <a:gd name="connsiteX3" fmla="*/ 29325 w 463864"/>
                  <a:gd name="connsiteY3" fmla="*/ 172181 h 340132"/>
                  <a:gd name="connsiteX4" fmla="*/ 53472 w 463864"/>
                  <a:gd name="connsiteY4" fmla="*/ 171718 h 340132"/>
                  <a:gd name="connsiteX5" fmla="*/ 47986 w 463864"/>
                  <a:gd name="connsiteY5" fmla="*/ 220167 h 340132"/>
                  <a:gd name="connsiteX6" fmla="*/ 77311 w 463864"/>
                  <a:gd name="connsiteY6" fmla="*/ 222524 h 340132"/>
                  <a:gd name="connsiteX7" fmla="*/ 68211 w 463864"/>
                  <a:gd name="connsiteY7" fmla="*/ 284148 h 340132"/>
                  <a:gd name="connsiteX8" fmla="*/ 165285 w 463864"/>
                  <a:gd name="connsiteY8" fmla="*/ 284148 h 340132"/>
                  <a:gd name="connsiteX9" fmla="*/ 170617 w 463864"/>
                  <a:gd name="connsiteY9" fmla="*/ 223934 h 340132"/>
                  <a:gd name="connsiteX10" fmla="*/ 140036 w 463864"/>
                  <a:gd name="connsiteY10" fmla="*/ 223141 h 340132"/>
                  <a:gd name="connsiteX11" fmla="*/ 149137 w 463864"/>
                  <a:gd name="connsiteY11" fmla="*/ 169206 h 340132"/>
                  <a:gd name="connsiteX12" fmla="*/ 127962 w 463864"/>
                  <a:gd name="connsiteY12" fmla="*/ 169515 h 340132"/>
                  <a:gd name="connsiteX13" fmla="*/ 127962 w 463864"/>
                  <a:gd name="connsiteY13" fmla="*/ 110249 h 340132"/>
                  <a:gd name="connsiteX14" fmla="*/ 90640 w 463864"/>
                  <a:gd name="connsiteY14" fmla="*/ 110865 h 340132"/>
                  <a:gd name="connsiteX15" fmla="*/ 103969 w 463864"/>
                  <a:gd name="connsiteY15" fmla="*/ 1564 h 340132"/>
                  <a:gd name="connsiteX16" fmla="*/ 192738 w 463864"/>
                  <a:gd name="connsiteY16" fmla="*/ 0 h 340132"/>
                  <a:gd name="connsiteX17" fmla="*/ 182536 w 463864"/>
                  <a:gd name="connsiteY17" fmla="*/ 109763 h 340132"/>
                  <a:gd name="connsiteX18" fmla="*/ 234444 w 463864"/>
                  <a:gd name="connsiteY18" fmla="*/ 109609 h 340132"/>
                  <a:gd name="connsiteX19" fmla="*/ 229266 w 463864"/>
                  <a:gd name="connsiteY19" fmla="*/ 168413 h 340132"/>
                  <a:gd name="connsiteX20" fmla="*/ 245262 w 463864"/>
                  <a:gd name="connsiteY20" fmla="*/ 164183 h 340132"/>
                  <a:gd name="connsiteX21" fmla="*/ 245262 w 463864"/>
                  <a:gd name="connsiteY21" fmla="*/ 223295 h 340132"/>
                  <a:gd name="connsiteX22" fmla="*/ 271920 w 463864"/>
                  <a:gd name="connsiteY22" fmla="*/ 220167 h 340132"/>
                  <a:gd name="connsiteX23" fmla="*/ 269255 w 463864"/>
                  <a:gd name="connsiteY23" fmla="*/ 281482 h 340132"/>
                  <a:gd name="connsiteX24" fmla="*/ 359895 w 463864"/>
                  <a:gd name="connsiteY24" fmla="*/ 278816 h 340132"/>
                  <a:gd name="connsiteX25" fmla="*/ 359895 w 463864"/>
                  <a:gd name="connsiteY25" fmla="*/ 222832 h 340132"/>
                  <a:gd name="connsiteX26" fmla="*/ 341234 w 463864"/>
                  <a:gd name="connsiteY26" fmla="*/ 220167 h 340132"/>
                  <a:gd name="connsiteX27" fmla="*/ 343899 w 463864"/>
                  <a:gd name="connsiteY27" fmla="*/ 169515 h 340132"/>
                  <a:gd name="connsiteX28" fmla="*/ 317395 w 463864"/>
                  <a:gd name="connsiteY28" fmla="*/ 169823 h 340132"/>
                  <a:gd name="connsiteX29" fmla="*/ 322572 w 463864"/>
                  <a:gd name="connsiteY29" fmla="*/ 109302 h 340132"/>
                  <a:gd name="connsiteX30" fmla="*/ 278662 w 463864"/>
                  <a:gd name="connsiteY30" fmla="*/ 109763 h 340132"/>
                  <a:gd name="connsiteX31" fmla="*/ 286505 w 463864"/>
                  <a:gd name="connsiteY31" fmla="*/ 1410 h 340132"/>
                  <a:gd name="connsiteX32" fmla="*/ 375890 w 463864"/>
                  <a:gd name="connsiteY32" fmla="*/ 2665 h 340132"/>
                  <a:gd name="connsiteX33" fmla="*/ 373224 w 463864"/>
                  <a:gd name="connsiteY33" fmla="*/ 113531 h 340132"/>
                  <a:gd name="connsiteX34" fmla="*/ 415878 w 463864"/>
                  <a:gd name="connsiteY34" fmla="*/ 113531 h 340132"/>
                  <a:gd name="connsiteX35" fmla="*/ 413213 w 463864"/>
                  <a:gd name="connsiteY35" fmla="*/ 169515 h 340132"/>
                  <a:gd name="connsiteX36" fmla="*/ 433129 w 463864"/>
                  <a:gd name="connsiteY36" fmla="*/ 167951 h 340132"/>
                  <a:gd name="connsiteX37" fmla="*/ 434540 w 463864"/>
                  <a:gd name="connsiteY37" fmla="*/ 222832 h 340132"/>
                  <a:gd name="connsiteX38" fmla="*/ 461199 w 463864"/>
                  <a:gd name="connsiteY38" fmla="*/ 220167 h 340132"/>
                  <a:gd name="connsiteX39" fmla="*/ 463864 w 463864"/>
                  <a:gd name="connsiteY39" fmla="*/ 340132 h 340132"/>
                  <a:gd name="connsiteX0" fmla="*/ 16456 w 463864"/>
                  <a:gd name="connsiteY0" fmla="*/ 1564 h 340132"/>
                  <a:gd name="connsiteX1" fmla="*/ 0 w 463864"/>
                  <a:gd name="connsiteY1" fmla="*/ 110865 h 340132"/>
                  <a:gd name="connsiteX2" fmla="*/ 39988 w 463864"/>
                  <a:gd name="connsiteY2" fmla="*/ 111967 h 340132"/>
                  <a:gd name="connsiteX3" fmla="*/ 29325 w 463864"/>
                  <a:gd name="connsiteY3" fmla="*/ 172181 h 340132"/>
                  <a:gd name="connsiteX4" fmla="*/ 53472 w 463864"/>
                  <a:gd name="connsiteY4" fmla="*/ 171718 h 340132"/>
                  <a:gd name="connsiteX5" fmla="*/ 47986 w 463864"/>
                  <a:gd name="connsiteY5" fmla="*/ 220167 h 340132"/>
                  <a:gd name="connsiteX6" fmla="*/ 77311 w 463864"/>
                  <a:gd name="connsiteY6" fmla="*/ 222524 h 340132"/>
                  <a:gd name="connsiteX7" fmla="*/ 68211 w 463864"/>
                  <a:gd name="connsiteY7" fmla="*/ 284148 h 340132"/>
                  <a:gd name="connsiteX8" fmla="*/ 165285 w 463864"/>
                  <a:gd name="connsiteY8" fmla="*/ 284148 h 340132"/>
                  <a:gd name="connsiteX9" fmla="*/ 170617 w 463864"/>
                  <a:gd name="connsiteY9" fmla="*/ 223934 h 340132"/>
                  <a:gd name="connsiteX10" fmla="*/ 140036 w 463864"/>
                  <a:gd name="connsiteY10" fmla="*/ 223141 h 340132"/>
                  <a:gd name="connsiteX11" fmla="*/ 149137 w 463864"/>
                  <a:gd name="connsiteY11" fmla="*/ 169206 h 340132"/>
                  <a:gd name="connsiteX12" fmla="*/ 127962 w 463864"/>
                  <a:gd name="connsiteY12" fmla="*/ 169515 h 340132"/>
                  <a:gd name="connsiteX13" fmla="*/ 127962 w 463864"/>
                  <a:gd name="connsiteY13" fmla="*/ 110249 h 340132"/>
                  <a:gd name="connsiteX14" fmla="*/ 90640 w 463864"/>
                  <a:gd name="connsiteY14" fmla="*/ 110865 h 340132"/>
                  <a:gd name="connsiteX15" fmla="*/ 103969 w 463864"/>
                  <a:gd name="connsiteY15" fmla="*/ 1564 h 340132"/>
                  <a:gd name="connsiteX16" fmla="*/ 192738 w 463864"/>
                  <a:gd name="connsiteY16" fmla="*/ 0 h 340132"/>
                  <a:gd name="connsiteX17" fmla="*/ 182536 w 463864"/>
                  <a:gd name="connsiteY17" fmla="*/ 109763 h 340132"/>
                  <a:gd name="connsiteX18" fmla="*/ 234444 w 463864"/>
                  <a:gd name="connsiteY18" fmla="*/ 109609 h 340132"/>
                  <a:gd name="connsiteX19" fmla="*/ 229266 w 463864"/>
                  <a:gd name="connsiteY19" fmla="*/ 168413 h 340132"/>
                  <a:gd name="connsiteX20" fmla="*/ 246672 w 463864"/>
                  <a:gd name="connsiteY20" fmla="*/ 165593 h 340132"/>
                  <a:gd name="connsiteX21" fmla="*/ 245262 w 463864"/>
                  <a:gd name="connsiteY21" fmla="*/ 223295 h 340132"/>
                  <a:gd name="connsiteX22" fmla="*/ 271920 w 463864"/>
                  <a:gd name="connsiteY22" fmla="*/ 220167 h 340132"/>
                  <a:gd name="connsiteX23" fmla="*/ 269255 w 463864"/>
                  <a:gd name="connsiteY23" fmla="*/ 281482 h 340132"/>
                  <a:gd name="connsiteX24" fmla="*/ 359895 w 463864"/>
                  <a:gd name="connsiteY24" fmla="*/ 278816 h 340132"/>
                  <a:gd name="connsiteX25" fmla="*/ 359895 w 463864"/>
                  <a:gd name="connsiteY25" fmla="*/ 222832 h 340132"/>
                  <a:gd name="connsiteX26" fmla="*/ 341234 w 463864"/>
                  <a:gd name="connsiteY26" fmla="*/ 220167 h 340132"/>
                  <a:gd name="connsiteX27" fmla="*/ 343899 w 463864"/>
                  <a:gd name="connsiteY27" fmla="*/ 169515 h 340132"/>
                  <a:gd name="connsiteX28" fmla="*/ 317395 w 463864"/>
                  <a:gd name="connsiteY28" fmla="*/ 169823 h 340132"/>
                  <a:gd name="connsiteX29" fmla="*/ 322572 w 463864"/>
                  <a:gd name="connsiteY29" fmla="*/ 109302 h 340132"/>
                  <a:gd name="connsiteX30" fmla="*/ 278662 w 463864"/>
                  <a:gd name="connsiteY30" fmla="*/ 109763 h 340132"/>
                  <a:gd name="connsiteX31" fmla="*/ 286505 w 463864"/>
                  <a:gd name="connsiteY31" fmla="*/ 1410 h 340132"/>
                  <a:gd name="connsiteX32" fmla="*/ 375890 w 463864"/>
                  <a:gd name="connsiteY32" fmla="*/ 2665 h 340132"/>
                  <a:gd name="connsiteX33" fmla="*/ 373224 w 463864"/>
                  <a:gd name="connsiteY33" fmla="*/ 113531 h 340132"/>
                  <a:gd name="connsiteX34" fmla="*/ 415878 w 463864"/>
                  <a:gd name="connsiteY34" fmla="*/ 113531 h 340132"/>
                  <a:gd name="connsiteX35" fmla="*/ 413213 w 463864"/>
                  <a:gd name="connsiteY35" fmla="*/ 169515 h 340132"/>
                  <a:gd name="connsiteX36" fmla="*/ 433129 w 463864"/>
                  <a:gd name="connsiteY36" fmla="*/ 167951 h 340132"/>
                  <a:gd name="connsiteX37" fmla="*/ 434540 w 463864"/>
                  <a:gd name="connsiteY37" fmla="*/ 222832 h 340132"/>
                  <a:gd name="connsiteX38" fmla="*/ 461199 w 463864"/>
                  <a:gd name="connsiteY38" fmla="*/ 220167 h 340132"/>
                  <a:gd name="connsiteX39" fmla="*/ 463864 w 463864"/>
                  <a:gd name="connsiteY39" fmla="*/ 340132 h 340132"/>
                  <a:gd name="connsiteX0" fmla="*/ 16456 w 463864"/>
                  <a:gd name="connsiteY0" fmla="*/ 1564 h 340132"/>
                  <a:gd name="connsiteX1" fmla="*/ 0 w 463864"/>
                  <a:gd name="connsiteY1" fmla="*/ 110865 h 340132"/>
                  <a:gd name="connsiteX2" fmla="*/ 39988 w 463864"/>
                  <a:gd name="connsiteY2" fmla="*/ 111967 h 340132"/>
                  <a:gd name="connsiteX3" fmla="*/ 29325 w 463864"/>
                  <a:gd name="connsiteY3" fmla="*/ 172181 h 340132"/>
                  <a:gd name="connsiteX4" fmla="*/ 53472 w 463864"/>
                  <a:gd name="connsiteY4" fmla="*/ 171718 h 340132"/>
                  <a:gd name="connsiteX5" fmla="*/ 47986 w 463864"/>
                  <a:gd name="connsiteY5" fmla="*/ 220167 h 340132"/>
                  <a:gd name="connsiteX6" fmla="*/ 77311 w 463864"/>
                  <a:gd name="connsiteY6" fmla="*/ 222524 h 340132"/>
                  <a:gd name="connsiteX7" fmla="*/ 68211 w 463864"/>
                  <a:gd name="connsiteY7" fmla="*/ 284148 h 340132"/>
                  <a:gd name="connsiteX8" fmla="*/ 165285 w 463864"/>
                  <a:gd name="connsiteY8" fmla="*/ 284148 h 340132"/>
                  <a:gd name="connsiteX9" fmla="*/ 170617 w 463864"/>
                  <a:gd name="connsiteY9" fmla="*/ 223934 h 340132"/>
                  <a:gd name="connsiteX10" fmla="*/ 140036 w 463864"/>
                  <a:gd name="connsiteY10" fmla="*/ 223141 h 340132"/>
                  <a:gd name="connsiteX11" fmla="*/ 149137 w 463864"/>
                  <a:gd name="connsiteY11" fmla="*/ 169206 h 340132"/>
                  <a:gd name="connsiteX12" fmla="*/ 127962 w 463864"/>
                  <a:gd name="connsiteY12" fmla="*/ 169515 h 340132"/>
                  <a:gd name="connsiteX13" fmla="*/ 127962 w 463864"/>
                  <a:gd name="connsiteY13" fmla="*/ 110249 h 340132"/>
                  <a:gd name="connsiteX14" fmla="*/ 90640 w 463864"/>
                  <a:gd name="connsiteY14" fmla="*/ 110865 h 340132"/>
                  <a:gd name="connsiteX15" fmla="*/ 103969 w 463864"/>
                  <a:gd name="connsiteY15" fmla="*/ 1564 h 340132"/>
                  <a:gd name="connsiteX16" fmla="*/ 192738 w 463864"/>
                  <a:gd name="connsiteY16" fmla="*/ 0 h 340132"/>
                  <a:gd name="connsiteX17" fmla="*/ 182536 w 463864"/>
                  <a:gd name="connsiteY17" fmla="*/ 109763 h 340132"/>
                  <a:gd name="connsiteX18" fmla="*/ 234444 w 463864"/>
                  <a:gd name="connsiteY18" fmla="*/ 109609 h 340132"/>
                  <a:gd name="connsiteX19" fmla="*/ 229266 w 463864"/>
                  <a:gd name="connsiteY19" fmla="*/ 168413 h 340132"/>
                  <a:gd name="connsiteX20" fmla="*/ 246672 w 463864"/>
                  <a:gd name="connsiteY20" fmla="*/ 167003 h 340132"/>
                  <a:gd name="connsiteX21" fmla="*/ 245262 w 463864"/>
                  <a:gd name="connsiteY21" fmla="*/ 223295 h 340132"/>
                  <a:gd name="connsiteX22" fmla="*/ 271920 w 463864"/>
                  <a:gd name="connsiteY22" fmla="*/ 220167 h 340132"/>
                  <a:gd name="connsiteX23" fmla="*/ 269255 w 463864"/>
                  <a:gd name="connsiteY23" fmla="*/ 281482 h 340132"/>
                  <a:gd name="connsiteX24" fmla="*/ 359895 w 463864"/>
                  <a:gd name="connsiteY24" fmla="*/ 278816 h 340132"/>
                  <a:gd name="connsiteX25" fmla="*/ 359895 w 463864"/>
                  <a:gd name="connsiteY25" fmla="*/ 222832 h 340132"/>
                  <a:gd name="connsiteX26" fmla="*/ 341234 w 463864"/>
                  <a:gd name="connsiteY26" fmla="*/ 220167 h 340132"/>
                  <a:gd name="connsiteX27" fmla="*/ 343899 w 463864"/>
                  <a:gd name="connsiteY27" fmla="*/ 169515 h 340132"/>
                  <a:gd name="connsiteX28" fmla="*/ 317395 w 463864"/>
                  <a:gd name="connsiteY28" fmla="*/ 169823 h 340132"/>
                  <a:gd name="connsiteX29" fmla="*/ 322572 w 463864"/>
                  <a:gd name="connsiteY29" fmla="*/ 109302 h 340132"/>
                  <a:gd name="connsiteX30" fmla="*/ 278662 w 463864"/>
                  <a:gd name="connsiteY30" fmla="*/ 109763 h 340132"/>
                  <a:gd name="connsiteX31" fmla="*/ 286505 w 463864"/>
                  <a:gd name="connsiteY31" fmla="*/ 1410 h 340132"/>
                  <a:gd name="connsiteX32" fmla="*/ 375890 w 463864"/>
                  <a:gd name="connsiteY32" fmla="*/ 2665 h 340132"/>
                  <a:gd name="connsiteX33" fmla="*/ 373224 w 463864"/>
                  <a:gd name="connsiteY33" fmla="*/ 113531 h 340132"/>
                  <a:gd name="connsiteX34" fmla="*/ 415878 w 463864"/>
                  <a:gd name="connsiteY34" fmla="*/ 113531 h 340132"/>
                  <a:gd name="connsiteX35" fmla="*/ 413213 w 463864"/>
                  <a:gd name="connsiteY35" fmla="*/ 169515 h 340132"/>
                  <a:gd name="connsiteX36" fmla="*/ 433129 w 463864"/>
                  <a:gd name="connsiteY36" fmla="*/ 167951 h 340132"/>
                  <a:gd name="connsiteX37" fmla="*/ 434540 w 463864"/>
                  <a:gd name="connsiteY37" fmla="*/ 222832 h 340132"/>
                  <a:gd name="connsiteX38" fmla="*/ 461199 w 463864"/>
                  <a:gd name="connsiteY38" fmla="*/ 220167 h 340132"/>
                  <a:gd name="connsiteX39" fmla="*/ 463864 w 463864"/>
                  <a:gd name="connsiteY39" fmla="*/ 340132 h 340132"/>
                  <a:gd name="connsiteX0" fmla="*/ 16456 w 510369"/>
                  <a:gd name="connsiteY0" fmla="*/ 1564 h 344786"/>
                  <a:gd name="connsiteX1" fmla="*/ 0 w 510369"/>
                  <a:gd name="connsiteY1" fmla="*/ 110865 h 344786"/>
                  <a:gd name="connsiteX2" fmla="*/ 39988 w 510369"/>
                  <a:gd name="connsiteY2" fmla="*/ 111967 h 344786"/>
                  <a:gd name="connsiteX3" fmla="*/ 29325 w 510369"/>
                  <a:gd name="connsiteY3" fmla="*/ 172181 h 344786"/>
                  <a:gd name="connsiteX4" fmla="*/ 53472 w 510369"/>
                  <a:gd name="connsiteY4" fmla="*/ 171718 h 344786"/>
                  <a:gd name="connsiteX5" fmla="*/ 47986 w 510369"/>
                  <a:gd name="connsiteY5" fmla="*/ 220167 h 344786"/>
                  <a:gd name="connsiteX6" fmla="*/ 77311 w 510369"/>
                  <a:gd name="connsiteY6" fmla="*/ 222524 h 344786"/>
                  <a:gd name="connsiteX7" fmla="*/ 68211 w 510369"/>
                  <a:gd name="connsiteY7" fmla="*/ 284148 h 344786"/>
                  <a:gd name="connsiteX8" fmla="*/ 165285 w 510369"/>
                  <a:gd name="connsiteY8" fmla="*/ 284148 h 344786"/>
                  <a:gd name="connsiteX9" fmla="*/ 170617 w 510369"/>
                  <a:gd name="connsiteY9" fmla="*/ 223934 h 344786"/>
                  <a:gd name="connsiteX10" fmla="*/ 140036 w 510369"/>
                  <a:gd name="connsiteY10" fmla="*/ 223141 h 344786"/>
                  <a:gd name="connsiteX11" fmla="*/ 149137 w 510369"/>
                  <a:gd name="connsiteY11" fmla="*/ 169206 h 344786"/>
                  <a:gd name="connsiteX12" fmla="*/ 127962 w 510369"/>
                  <a:gd name="connsiteY12" fmla="*/ 169515 h 344786"/>
                  <a:gd name="connsiteX13" fmla="*/ 127962 w 510369"/>
                  <a:gd name="connsiteY13" fmla="*/ 110249 h 344786"/>
                  <a:gd name="connsiteX14" fmla="*/ 90640 w 510369"/>
                  <a:gd name="connsiteY14" fmla="*/ 110865 h 344786"/>
                  <a:gd name="connsiteX15" fmla="*/ 103969 w 510369"/>
                  <a:gd name="connsiteY15" fmla="*/ 1564 h 344786"/>
                  <a:gd name="connsiteX16" fmla="*/ 192738 w 510369"/>
                  <a:gd name="connsiteY16" fmla="*/ 0 h 344786"/>
                  <a:gd name="connsiteX17" fmla="*/ 182536 w 510369"/>
                  <a:gd name="connsiteY17" fmla="*/ 109763 h 344786"/>
                  <a:gd name="connsiteX18" fmla="*/ 234444 w 510369"/>
                  <a:gd name="connsiteY18" fmla="*/ 109609 h 344786"/>
                  <a:gd name="connsiteX19" fmla="*/ 229266 w 510369"/>
                  <a:gd name="connsiteY19" fmla="*/ 168413 h 344786"/>
                  <a:gd name="connsiteX20" fmla="*/ 246672 w 510369"/>
                  <a:gd name="connsiteY20" fmla="*/ 167003 h 344786"/>
                  <a:gd name="connsiteX21" fmla="*/ 245262 w 510369"/>
                  <a:gd name="connsiteY21" fmla="*/ 223295 h 344786"/>
                  <a:gd name="connsiteX22" fmla="*/ 271920 w 510369"/>
                  <a:gd name="connsiteY22" fmla="*/ 220167 h 344786"/>
                  <a:gd name="connsiteX23" fmla="*/ 269255 w 510369"/>
                  <a:gd name="connsiteY23" fmla="*/ 281482 h 344786"/>
                  <a:gd name="connsiteX24" fmla="*/ 359895 w 510369"/>
                  <a:gd name="connsiteY24" fmla="*/ 278816 h 344786"/>
                  <a:gd name="connsiteX25" fmla="*/ 359895 w 510369"/>
                  <a:gd name="connsiteY25" fmla="*/ 222832 h 344786"/>
                  <a:gd name="connsiteX26" fmla="*/ 341234 w 510369"/>
                  <a:gd name="connsiteY26" fmla="*/ 220167 h 344786"/>
                  <a:gd name="connsiteX27" fmla="*/ 343899 w 510369"/>
                  <a:gd name="connsiteY27" fmla="*/ 169515 h 344786"/>
                  <a:gd name="connsiteX28" fmla="*/ 317395 w 510369"/>
                  <a:gd name="connsiteY28" fmla="*/ 169823 h 344786"/>
                  <a:gd name="connsiteX29" fmla="*/ 322572 w 510369"/>
                  <a:gd name="connsiteY29" fmla="*/ 109302 h 344786"/>
                  <a:gd name="connsiteX30" fmla="*/ 278662 w 510369"/>
                  <a:gd name="connsiteY30" fmla="*/ 109763 h 344786"/>
                  <a:gd name="connsiteX31" fmla="*/ 286505 w 510369"/>
                  <a:gd name="connsiteY31" fmla="*/ 1410 h 344786"/>
                  <a:gd name="connsiteX32" fmla="*/ 375890 w 510369"/>
                  <a:gd name="connsiteY32" fmla="*/ 2665 h 344786"/>
                  <a:gd name="connsiteX33" fmla="*/ 373224 w 510369"/>
                  <a:gd name="connsiteY33" fmla="*/ 113531 h 344786"/>
                  <a:gd name="connsiteX34" fmla="*/ 415878 w 510369"/>
                  <a:gd name="connsiteY34" fmla="*/ 113531 h 344786"/>
                  <a:gd name="connsiteX35" fmla="*/ 413213 w 510369"/>
                  <a:gd name="connsiteY35" fmla="*/ 169515 h 344786"/>
                  <a:gd name="connsiteX36" fmla="*/ 433129 w 510369"/>
                  <a:gd name="connsiteY36" fmla="*/ 167951 h 344786"/>
                  <a:gd name="connsiteX37" fmla="*/ 434540 w 510369"/>
                  <a:gd name="connsiteY37" fmla="*/ 222832 h 344786"/>
                  <a:gd name="connsiteX38" fmla="*/ 461199 w 510369"/>
                  <a:gd name="connsiteY38" fmla="*/ 220167 h 344786"/>
                  <a:gd name="connsiteX39" fmla="*/ 510369 w 510369"/>
                  <a:gd name="connsiteY39" fmla="*/ 344786 h 344786"/>
                  <a:gd name="connsiteX0" fmla="*/ 16456 w 510369"/>
                  <a:gd name="connsiteY0" fmla="*/ 1564 h 344786"/>
                  <a:gd name="connsiteX1" fmla="*/ 0 w 510369"/>
                  <a:gd name="connsiteY1" fmla="*/ 110865 h 344786"/>
                  <a:gd name="connsiteX2" fmla="*/ 39988 w 510369"/>
                  <a:gd name="connsiteY2" fmla="*/ 111967 h 344786"/>
                  <a:gd name="connsiteX3" fmla="*/ 29325 w 510369"/>
                  <a:gd name="connsiteY3" fmla="*/ 172181 h 344786"/>
                  <a:gd name="connsiteX4" fmla="*/ 53472 w 510369"/>
                  <a:gd name="connsiteY4" fmla="*/ 171718 h 344786"/>
                  <a:gd name="connsiteX5" fmla="*/ 47986 w 510369"/>
                  <a:gd name="connsiteY5" fmla="*/ 220167 h 344786"/>
                  <a:gd name="connsiteX6" fmla="*/ 77311 w 510369"/>
                  <a:gd name="connsiteY6" fmla="*/ 222524 h 344786"/>
                  <a:gd name="connsiteX7" fmla="*/ 68211 w 510369"/>
                  <a:gd name="connsiteY7" fmla="*/ 284148 h 344786"/>
                  <a:gd name="connsiteX8" fmla="*/ 165285 w 510369"/>
                  <a:gd name="connsiteY8" fmla="*/ 284148 h 344786"/>
                  <a:gd name="connsiteX9" fmla="*/ 170617 w 510369"/>
                  <a:gd name="connsiteY9" fmla="*/ 223934 h 344786"/>
                  <a:gd name="connsiteX10" fmla="*/ 140036 w 510369"/>
                  <a:gd name="connsiteY10" fmla="*/ 223141 h 344786"/>
                  <a:gd name="connsiteX11" fmla="*/ 149137 w 510369"/>
                  <a:gd name="connsiteY11" fmla="*/ 169206 h 344786"/>
                  <a:gd name="connsiteX12" fmla="*/ 127962 w 510369"/>
                  <a:gd name="connsiteY12" fmla="*/ 169515 h 344786"/>
                  <a:gd name="connsiteX13" fmla="*/ 127962 w 510369"/>
                  <a:gd name="connsiteY13" fmla="*/ 110249 h 344786"/>
                  <a:gd name="connsiteX14" fmla="*/ 90640 w 510369"/>
                  <a:gd name="connsiteY14" fmla="*/ 110865 h 344786"/>
                  <a:gd name="connsiteX15" fmla="*/ 103969 w 510369"/>
                  <a:gd name="connsiteY15" fmla="*/ 1564 h 344786"/>
                  <a:gd name="connsiteX16" fmla="*/ 192738 w 510369"/>
                  <a:gd name="connsiteY16" fmla="*/ 0 h 344786"/>
                  <a:gd name="connsiteX17" fmla="*/ 182536 w 510369"/>
                  <a:gd name="connsiteY17" fmla="*/ 109763 h 344786"/>
                  <a:gd name="connsiteX18" fmla="*/ 234444 w 510369"/>
                  <a:gd name="connsiteY18" fmla="*/ 109609 h 344786"/>
                  <a:gd name="connsiteX19" fmla="*/ 229266 w 510369"/>
                  <a:gd name="connsiteY19" fmla="*/ 168413 h 344786"/>
                  <a:gd name="connsiteX20" fmla="*/ 246672 w 510369"/>
                  <a:gd name="connsiteY20" fmla="*/ 167003 h 344786"/>
                  <a:gd name="connsiteX21" fmla="*/ 245262 w 510369"/>
                  <a:gd name="connsiteY21" fmla="*/ 223295 h 344786"/>
                  <a:gd name="connsiteX22" fmla="*/ 271920 w 510369"/>
                  <a:gd name="connsiteY22" fmla="*/ 220167 h 344786"/>
                  <a:gd name="connsiteX23" fmla="*/ 269255 w 510369"/>
                  <a:gd name="connsiteY23" fmla="*/ 281482 h 344786"/>
                  <a:gd name="connsiteX24" fmla="*/ 359895 w 510369"/>
                  <a:gd name="connsiteY24" fmla="*/ 278816 h 344786"/>
                  <a:gd name="connsiteX25" fmla="*/ 359895 w 510369"/>
                  <a:gd name="connsiteY25" fmla="*/ 222832 h 344786"/>
                  <a:gd name="connsiteX26" fmla="*/ 341234 w 510369"/>
                  <a:gd name="connsiteY26" fmla="*/ 220167 h 344786"/>
                  <a:gd name="connsiteX27" fmla="*/ 343899 w 510369"/>
                  <a:gd name="connsiteY27" fmla="*/ 169515 h 344786"/>
                  <a:gd name="connsiteX28" fmla="*/ 317395 w 510369"/>
                  <a:gd name="connsiteY28" fmla="*/ 169823 h 344786"/>
                  <a:gd name="connsiteX29" fmla="*/ 322572 w 510369"/>
                  <a:gd name="connsiteY29" fmla="*/ 109302 h 344786"/>
                  <a:gd name="connsiteX30" fmla="*/ 278662 w 510369"/>
                  <a:gd name="connsiteY30" fmla="*/ 109763 h 344786"/>
                  <a:gd name="connsiteX31" fmla="*/ 286505 w 510369"/>
                  <a:gd name="connsiteY31" fmla="*/ 1410 h 344786"/>
                  <a:gd name="connsiteX32" fmla="*/ 375890 w 510369"/>
                  <a:gd name="connsiteY32" fmla="*/ 2665 h 344786"/>
                  <a:gd name="connsiteX33" fmla="*/ 373224 w 510369"/>
                  <a:gd name="connsiteY33" fmla="*/ 113531 h 344786"/>
                  <a:gd name="connsiteX34" fmla="*/ 415878 w 510369"/>
                  <a:gd name="connsiteY34" fmla="*/ 113531 h 344786"/>
                  <a:gd name="connsiteX35" fmla="*/ 413213 w 510369"/>
                  <a:gd name="connsiteY35" fmla="*/ 169515 h 344786"/>
                  <a:gd name="connsiteX36" fmla="*/ 433129 w 510369"/>
                  <a:gd name="connsiteY36" fmla="*/ 167951 h 344786"/>
                  <a:gd name="connsiteX37" fmla="*/ 434540 w 510369"/>
                  <a:gd name="connsiteY37" fmla="*/ 222832 h 344786"/>
                  <a:gd name="connsiteX38" fmla="*/ 504032 w 510369"/>
                  <a:gd name="connsiteY38" fmla="*/ 220167 h 344786"/>
                  <a:gd name="connsiteX39" fmla="*/ 510369 w 510369"/>
                  <a:gd name="connsiteY39" fmla="*/ 344786 h 344786"/>
                  <a:gd name="connsiteX0" fmla="*/ 16456 w 521383"/>
                  <a:gd name="connsiteY0" fmla="*/ 1564 h 344786"/>
                  <a:gd name="connsiteX1" fmla="*/ 0 w 521383"/>
                  <a:gd name="connsiteY1" fmla="*/ 110865 h 344786"/>
                  <a:gd name="connsiteX2" fmla="*/ 39988 w 521383"/>
                  <a:gd name="connsiteY2" fmla="*/ 111967 h 344786"/>
                  <a:gd name="connsiteX3" fmla="*/ 29325 w 521383"/>
                  <a:gd name="connsiteY3" fmla="*/ 172181 h 344786"/>
                  <a:gd name="connsiteX4" fmla="*/ 53472 w 521383"/>
                  <a:gd name="connsiteY4" fmla="*/ 171718 h 344786"/>
                  <a:gd name="connsiteX5" fmla="*/ 47986 w 521383"/>
                  <a:gd name="connsiteY5" fmla="*/ 220167 h 344786"/>
                  <a:gd name="connsiteX6" fmla="*/ 77311 w 521383"/>
                  <a:gd name="connsiteY6" fmla="*/ 222524 h 344786"/>
                  <a:gd name="connsiteX7" fmla="*/ 68211 w 521383"/>
                  <a:gd name="connsiteY7" fmla="*/ 284148 h 344786"/>
                  <a:gd name="connsiteX8" fmla="*/ 165285 w 521383"/>
                  <a:gd name="connsiteY8" fmla="*/ 284148 h 344786"/>
                  <a:gd name="connsiteX9" fmla="*/ 170617 w 521383"/>
                  <a:gd name="connsiteY9" fmla="*/ 223934 h 344786"/>
                  <a:gd name="connsiteX10" fmla="*/ 140036 w 521383"/>
                  <a:gd name="connsiteY10" fmla="*/ 223141 h 344786"/>
                  <a:gd name="connsiteX11" fmla="*/ 149137 w 521383"/>
                  <a:gd name="connsiteY11" fmla="*/ 169206 h 344786"/>
                  <a:gd name="connsiteX12" fmla="*/ 127962 w 521383"/>
                  <a:gd name="connsiteY12" fmla="*/ 169515 h 344786"/>
                  <a:gd name="connsiteX13" fmla="*/ 127962 w 521383"/>
                  <a:gd name="connsiteY13" fmla="*/ 110249 h 344786"/>
                  <a:gd name="connsiteX14" fmla="*/ 90640 w 521383"/>
                  <a:gd name="connsiteY14" fmla="*/ 110865 h 344786"/>
                  <a:gd name="connsiteX15" fmla="*/ 103969 w 521383"/>
                  <a:gd name="connsiteY15" fmla="*/ 1564 h 344786"/>
                  <a:gd name="connsiteX16" fmla="*/ 192738 w 521383"/>
                  <a:gd name="connsiteY16" fmla="*/ 0 h 344786"/>
                  <a:gd name="connsiteX17" fmla="*/ 182536 w 521383"/>
                  <a:gd name="connsiteY17" fmla="*/ 109763 h 344786"/>
                  <a:gd name="connsiteX18" fmla="*/ 234444 w 521383"/>
                  <a:gd name="connsiteY18" fmla="*/ 109609 h 344786"/>
                  <a:gd name="connsiteX19" fmla="*/ 229266 w 521383"/>
                  <a:gd name="connsiteY19" fmla="*/ 168413 h 344786"/>
                  <a:gd name="connsiteX20" fmla="*/ 246672 w 521383"/>
                  <a:gd name="connsiteY20" fmla="*/ 167003 h 344786"/>
                  <a:gd name="connsiteX21" fmla="*/ 245262 w 521383"/>
                  <a:gd name="connsiteY21" fmla="*/ 223295 h 344786"/>
                  <a:gd name="connsiteX22" fmla="*/ 271920 w 521383"/>
                  <a:gd name="connsiteY22" fmla="*/ 220167 h 344786"/>
                  <a:gd name="connsiteX23" fmla="*/ 269255 w 521383"/>
                  <a:gd name="connsiteY23" fmla="*/ 281482 h 344786"/>
                  <a:gd name="connsiteX24" fmla="*/ 359895 w 521383"/>
                  <a:gd name="connsiteY24" fmla="*/ 278816 h 344786"/>
                  <a:gd name="connsiteX25" fmla="*/ 359895 w 521383"/>
                  <a:gd name="connsiteY25" fmla="*/ 222832 h 344786"/>
                  <a:gd name="connsiteX26" fmla="*/ 341234 w 521383"/>
                  <a:gd name="connsiteY26" fmla="*/ 220167 h 344786"/>
                  <a:gd name="connsiteX27" fmla="*/ 343899 w 521383"/>
                  <a:gd name="connsiteY27" fmla="*/ 169515 h 344786"/>
                  <a:gd name="connsiteX28" fmla="*/ 317395 w 521383"/>
                  <a:gd name="connsiteY28" fmla="*/ 169823 h 344786"/>
                  <a:gd name="connsiteX29" fmla="*/ 322572 w 521383"/>
                  <a:gd name="connsiteY29" fmla="*/ 109302 h 344786"/>
                  <a:gd name="connsiteX30" fmla="*/ 278662 w 521383"/>
                  <a:gd name="connsiteY30" fmla="*/ 109763 h 344786"/>
                  <a:gd name="connsiteX31" fmla="*/ 286505 w 521383"/>
                  <a:gd name="connsiteY31" fmla="*/ 1410 h 344786"/>
                  <a:gd name="connsiteX32" fmla="*/ 375890 w 521383"/>
                  <a:gd name="connsiteY32" fmla="*/ 2665 h 344786"/>
                  <a:gd name="connsiteX33" fmla="*/ 373224 w 521383"/>
                  <a:gd name="connsiteY33" fmla="*/ 113531 h 344786"/>
                  <a:gd name="connsiteX34" fmla="*/ 415878 w 521383"/>
                  <a:gd name="connsiteY34" fmla="*/ 113531 h 344786"/>
                  <a:gd name="connsiteX35" fmla="*/ 413213 w 521383"/>
                  <a:gd name="connsiteY35" fmla="*/ 169515 h 344786"/>
                  <a:gd name="connsiteX36" fmla="*/ 433129 w 521383"/>
                  <a:gd name="connsiteY36" fmla="*/ 167951 h 344786"/>
                  <a:gd name="connsiteX37" fmla="*/ 434540 w 521383"/>
                  <a:gd name="connsiteY37" fmla="*/ 222832 h 344786"/>
                  <a:gd name="connsiteX38" fmla="*/ 504032 w 521383"/>
                  <a:gd name="connsiteY38" fmla="*/ 220167 h 344786"/>
                  <a:gd name="connsiteX39" fmla="*/ 521383 w 521383"/>
                  <a:gd name="connsiteY39" fmla="*/ 344786 h 344786"/>
                  <a:gd name="connsiteX0" fmla="*/ 16456 w 521383"/>
                  <a:gd name="connsiteY0" fmla="*/ 1564 h 344786"/>
                  <a:gd name="connsiteX1" fmla="*/ 0 w 521383"/>
                  <a:gd name="connsiteY1" fmla="*/ 110865 h 344786"/>
                  <a:gd name="connsiteX2" fmla="*/ 39988 w 521383"/>
                  <a:gd name="connsiteY2" fmla="*/ 111967 h 344786"/>
                  <a:gd name="connsiteX3" fmla="*/ 29325 w 521383"/>
                  <a:gd name="connsiteY3" fmla="*/ 172181 h 344786"/>
                  <a:gd name="connsiteX4" fmla="*/ 53472 w 521383"/>
                  <a:gd name="connsiteY4" fmla="*/ 171718 h 344786"/>
                  <a:gd name="connsiteX5" fmla="*/ 47986 w 521383"/>
                  <a:gd name="connsiteY5" fmla="*/ 220167 h 344786"/>
                  <a:gd name="connsiteX6" fmla="*/ 77311 w 521383"/>
                  <a:gd name="connsiteY6" fmla="*/ 222524 h 344786"/>
                  <a:gd name="connsiteX7" fmla="*/ 68211 w 521383"/>
                  <a:gd name="connsiteY7" fmla="*/ 284148 h 344786"/>
                  <a:gd name="connsiteX8" fmla="*/ 165285 w 521383"/>
                  <a:gd name="connsiteY8" fmla="*/ 284148 h 344786"/>
                  <a:gd name="connsiteX9" fmla="*/ 170617 w 521383"/>
                  <a:gd name="connsiteY9" fmla="*/ 223934 h 344786"/>
                  <a:gd name="connsiteX10" fmla="*/ 140036 w 521383"/>
                  <a:gd name="connsiteY10" fmla="*/ 223141 h 344786"/>
                  <a:gd name="connsiteX11" fmla="*/ 149137 w 521383"/>
                  <a:gd name="connsiteY11" fmla="*/ 169206 h 344786"/>
                  <a:gd name="connsiteX12" fmla="*/ 127962 w 521383"/>
                  <a:gd name="connsiteY12" fmla="*/ 169515 h 344786"/>
                  <a:gd name="connsiteX13" fmla="*/ 127962 w 521383"/>
                  <a:gd name="connsiteY13" fmla="*/ 110249 h 344786"/>
                  <a:gd name="connsiteX14" fmla="*/ 90640 w 521383"/>
                  <a:gd name="connsiteY14" fmla="*/ 110865 h 344786"/>
                  <a:gd name="connsiteX15" fmla="*/ 103969 w 521383"/>
                  <a:gd name="connsiteY15" fmla="*/ 1564 h 344786"/>
                  <a:gd name="connsiteX16" fmla="*/ 192738 w 521383"/>
                  <a:gd name="connsiteY16" fmla="*/ 0 h 344786"/>
                  <a:gd name="connsiteX17" fmla="*/ 182536 w 521383"/>
                  <a:gd name="connsiteY17" fmla="*/ 109763 h 344786"/>
                  <a:gd name="connsiteX18" fmla="*/ 234444 w 521383"/>
                  <a:gd name="connsiteY18" fmla="*/ 109609 h 344786"/>
                  <a:gd name="connsiteX19" fmla="*/ 229266 w 521383"/>
                  <a:gd name="connsiteY19" fmla="*/ 168413 h 344786"/>
                  <a:gd name="connsiteX20" fmla="*/ 246672 w 521383"/>
                  <a:gd name="connsiteY20" fmla="*/ 167003 h 344786"/>
                  <a:gd name="connsiteX21" fmla="*/ 245262 w 521383"/>
                  <a:gd name="connsiteY21" fmla="*/ 223295 h 344786"/>
                  <a:gd name="connsiteX22" fmla="*/ 271920 w 521383"/>
                  <a:gd name="connsiteY22" fmla="*/ 220167 h 344786"/>
                  <a:gd name="connsiteX23" fmla="*/ 269255 w 521383"/>
                  <a:gd name="connsiteY23" fmla="*/ 281482 h 344786"/>
                  <a:gd name="connsiteX24" fmla="*/ 359895 w 521383"/>
                  <a:gd name="connsiteY24" fmla="*/ 278816 h 344786"/>
                  <a:gd name="connsiteX25" fmla="*/ 359895 w 521383"/>
                  <a:gd name="connsiteY25" fmla="*/ 222832 h 344786"/>
                  <a:gd name="connsiteX26" fmla="*/ 341234 w 521383"/>
                  <a:gd name="connsiteY26" fmla="*/ 220167 h 344786"/>
                  <a:gd name="connsiteX27" fmla="*/ 343899 w 521383"/>
                  <a:gd name="connsiteY27" fmla="*/ 169515 h 344786"/>
                  <a:gd name="connsiteX28" fmla="*/ 317395 w 521383"/>
                  <a:gd name="connsiteY28" fmla="*/ 169823 h 344786"/>
                  <a:gd name="connsiteX29" fmla="*/ 322572 w 521383"/>
                  <a:gd name="connsiteY29" fmla="*/ 109302 h 344786"/>
                  <a:gd name="connsiteX30" fmla="*/ 278662 w 521383"/>
                  <a:gd name="connsiteY30" fmla="*/ 109763 h 344786"/>
                  <a:gd name="connsiteX31" fmla="*/ 286505 w 521383"/>
                  <a:gd name="connsiteY31" fmla="*/ 1410 h 344786"/>
                  <a:gd name="connsiteX32" fmla="*/ 375890 w 521383"/>
                  <a:gd name="connsiteY32" fmla="*/ 2665 h 344786"/>
                  <a:gd name="connsiteX33" fmla="*/ 373224 w 521383"/>
                  <a:gd name="connsiteY33" fmla="*/ 113531 h 344786"/>
                  <a:gd name="connsiteX34" fmla="*/ 415878 w 521383"/>
                  <a:gd name="connsiteY34" fmla="*/ 113531 h 344786"/>
                  <a:gd name="connsiteX35" fmla="*/ 413213 w 521383"/>
                  <a:gd name="connsiteY35" fmla="*/ 169515 h 344786"/>
                  <a:gd name="connsiteX36" fmla="*/ 433129 w 521383"/>
                  <a:gd name="connsiteY36" fmla="*/ 167951 h 344786"/>
                  <a:gd name="connsiteX37" fmla="*/ 434540 w 521383"/>
                  <a:gd name="connsiteY37" fmla="*/ 222832 h 344786"/>
                  <a:gd name="connsiteX38" fmla="*/ 510151 w 521383"/>
                  <a:gd name="connsiteY38" fmla="*/ 220167 h 344786"/>
                  <a:gd name="connsiteX39" fmla="*/ 521383 w 521383"/>
                  <a:gd name="connsiteY39" fmla="*/ 344786 h 344786"/>
                  <a:gd name="connsiteX0" fmla="*/ 16456 w 521383"/>
                  <a:gd name="connsiteY0" fmla="*/ 1564 h 344786"/>
                  <a:gd name="connsiteX1" fmla="*/ 0 w 521383"/>
                  <a:gd name="connsiteY1" fmla="*/ 110865 h 344786"/>
                  <a:gd name="connsiteX2" fmla="*/ 39988 w 521383"/>
                  <a:gd name="connsiteY2" fmla="*/ 111967 h 344786"/>
                  <a:gd name="connsiteX3" fmla="*/ 29325 w 521383"/>
                  <a:gd name="connsiteY3" fmla="*/ 172181 h 344786"/>
                  <a:gd name="connsiteX4" fmla="*/ 53472 w 521383"/>
                  <a:gd name="connsiteY4" fmla="*/ 171718 h 344786"/>
                  <a:gd name="connsiteX5" fmla="*/ 47986 w 521383"/>
                  <a:gd name="connsiteY5" fmla="*/ 220167 h 344786"/>
                  <a:gd name="connsiteX6" fmla="*/ 77311 w 521383"/>
                  <a:gd name="connsiteY6" fmla="*/ 222524 h 344786"/>
                  <a:gd name="connsiteX7" fmla="*/ 68211 w 521383"/>
                  <a:gd name="connsiteY7" fmla="*/ 284148 h 344786"/>
                  <a:gd name="connsiteX8" fmla="*/ 165285 w 521383"/>
                  <a:gd name="connsiteY8" fmla="*/ 284148 h 344786"/>
                  <a:gd name="connsiteX9" fmla="*/ 170617 w 521383"/>
                  <a:gd name="connsiteY9" fmla="*/ 223934 h 344786"/>
                  <a:gd name="connsiteX10" fmla="*/ 140036 w 521383"/>
                  <a:gd name="connsiteY10" fmla="*/ 223141 h 344786"/>
                  <a:gd name="connsiteX11" fmla="*/ 149137 w 521383"/>
                  <a:gd name="connsiteY11" fmla="*/ 169206 h 344786"/>
                  <a:gd name="connsiteX12" fmla="*/ 127962 w 521383"/>
                  <a:gd name="connsiteY12" fmla="*/ 169515 h 344786"/>
                  <a:gd name="connsiteX13" fmla="*/ 127962 w 521383"/>
                  <a:gd name="connsiteY13" fmla="*/ 110249 h 344786"/>
                  <a:gd name="connsiteX14" fmla="*/ 90640 w 521383"/>
                  <a:gd name="connsiteY14" fmla="*/ 110865 h 344786"/>
                  <a:gd name="connsiteX15" fmla="*/ 103969 w 521383"/>
                  <a:gd name="connsiteY15" fmla="*/ 1564 h 344786"/>
                  <a:gd name="connsiteX16" fmla="*/ 192738 w 521383"/>
                  <a:gd name="connsiteY16" fmla="*/ 0 h 344786"/>
                  <a:gd name="connsiteX17" fmla="*/ 182536 w 521383"/>
                  <a:gd name="connsiteY17" fmla="*/ 109763 h 344786"/>
                  <a:gd name="connsiteX18" fmla="*/ 234444 w 521383"/>
                  <a:gd name="connsiteY18" fmla="*/ 109609 h 344786"/>
                  <a:gd name="connsiteX19" fmla="*/ 229266 w 521383"/>
                  <a:gd name="connsiteY19" fmla="*/ 168413 h 344786"/>
                  <a:gd name="connsiteX20" fmla="*/ 246672 w 521383"/>
                  <a:gd name="connsiteY20" fmla="*/ 167003 h 344786"/>
                  <a:gd name="connsiteX21" fmla="*/ 245262 w 521383"/>
                  <a:gd name="connsiteY21" fmla="*/ 223295 h 344786"/>
                  <a:gd name="connsiteX22" fmla="*/ 271920 w 521383"/>
                  <a:gd name="connsiteY22" fmla="*/ 220167 h 344786"/>
                  <a:gd name="connsiteX23" fmla="*/ 269255 w 521383"/>
                  <a:gd name="connsiteY23" fmla="*/ 281482 h 344786"/>
                  <a:gd name="connsiteX24" fmla="*/ 359895 w 521383"/>
                  <a:gd name="connsiteY24" fmla="*/ 278816 h 344786"/>
                  <a:gd name="connsiteX25" fmla="*/ 359895 w 521383"/>
                  <a:gd name="connsiteY25" fmla="*/ 222832 h 344786"/>
                  <a:gd name="connsiteX26" fmla="*/ 341234 w 521383"/>
                  <a:gd name="connsiteY26" fmla="*/ 220167 h 344786"/>
                  <a:gd name="connsiteX27" fmla="*/ 343899 w 521383"/>
                  <a:gd name="connsiteY27" fmla="*/ 169515 h 344786"/>
                  <a:gd name="connsiteX28" fmla="*/ 317395 w 521383"/>
                  <a:gd name="connsiteY28" fmla="*/ 169823 h 344786"/>
                  <a:gd name="connsiteX29" fmla="*/ 322572 w 521383"/>
                  <a:gd name="connsiteY29" fmla="*/ 109302 h 344786"/>
                  <a:gd name="connsiteX30" fmla="*/ 278662 w 521383"/>
                  <a:gd name="connsiteY30" fmla="*/ 109763 h 344786"/>
                  <a:gd name="connsiteX31" fmla="*/ 286505 w 521383"/>
                  <a:gd name="connsiteY31" fmla="*/ 1410 h 344786"/>
                  <a:gd name="connsiteX32" fmla="*/ 375890 w 521383"/>
                  <a:gd name="connsiteY32" fmla="*/ 2665 h 344786"/>
                  <a:gd name="connsiteX33" fmla="*/ 373224 w 521383"/>
                  <a:gd name="connsiteY33" fmla="*/ 113531 h 344786"/>
                  <a:gd name="connsiteX34" fmla="*/ 415878 w 521383"/>
                  <a:gd name="connsiteY34" fmla="*/ 113531 h 344786"/>
                  <a:gd name="connsiteX35" fmla="*/ 413213 w 521383"/>
                  <a:gd name="connsiteY35" fmla="*/ 169515 h 344786"/>
                  <a:gd name="connsiteX36" fmla="*/ 433129 w 521383"/>
                  <a:gd name="connsiteY36" fmla="*/ 167951 h 344786"/>
                  <a:gd name="connsiteX37" fmla="*/ 434540 w 521383"/>
                  <a:gd name="connsiteY37" fmla="*/ 222832 h 344786"/>
                  <a:gd name="connsiteX38" fmla="*/ 510151 w 521383"/>
                  <a:gd name="connsiteY38" fmla="*/ 220167 h 344786"/>
                  <a:gd name="connsiteX39" fmla="*/ 521383 w 521383"/>
                  <a:gd name="connsiteY39" fmla="*/ 344786 h 344786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1920 w 522607"/>
                  <a:gd name="connsiteY22" fmla="*/ 220167 h 343235"/>
                  <a:gd name="connsiteX23" fmla="*/ 269255 w 522607"/>
                  <a:gd name="connsiteY23" fmla="*/ 281482 h 343235"/>
                  <a:gd name="connsiteX24" fmla="*/ 359895 w 522607"/>
                  <a:gd name="connsiteY24" fmla="*/ 278816 h 343235"/>
                  <a:gd name="connsiteX25" fmla="*/ 3598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1920 w 522607"/>
                  <a:gd name="connsiteY22" fmla="*/ 220167 h 343235"/>
                  <a:gd name="connsiteX23" fmla="*/ 269255 w 522607"/>
                  <a:gd name="connsiteY23" fmla="*/ 281482 h 343235"/>
                  <a:gd name="connsiteX24" fmla="*/ 359895 w 522607"/>
                  <a:gd name="connsiteY24" fmla="*/ 278816 h 343235"/>
                  <a:gd name="connsiteX25" fmla="*/ 3598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1920 w 522607"/>
                  <a:gd name="connsiteY22" fmla="*/ 220167 h 343235"/>
                  <a:gd name="connsiteX23" fmla="*/ 269255 w 522607"/>
                  <a:gd name="connsiteY23" fmla="*/ 281482 h 343235"/>
                  <a:gd name="connsiteX24" fmla="*/ 359895 w 522607"/>
                  <a:gd name="connsiteY24" fmla="*/ 278816 h 343235"/>
                  <a:gd name="connsiteX25" fmla="*/ 3598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1920 w 522607"/>
                  <a:gd name="connsiteY22" fmla="*/ 220167 h 343235"/>
                  <a:gd name="connsiteX23" fmla="*/ 269255 w 522607"/>
                  <a:gd name="connsiteY23" fmla="*/ 281482 h 343235"/>
                  <a:gd name="connsiteX24" fmla="*/ 363566 w 522607"/>
                  <a:gd name="connsiteY24" fmla="*/ 283470 h 343235"/>
                  <a:gd name="connsiteX25" fmla="*/ 3598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1920 w 522607"/>
                  <a:gd name="connsiteY22" fmla="*/ 220167 h 343235"/>
                  <a:gd name="connsiteX23" fmla="*/ 269255 w 522607"/>
                  <a:gd name="connsiteY23" fmla="*/ 281482 h 343235"/>
                  <a:gd name="connsiteX24" fmla="*/ 363566 w 522607"/>
                  <a:gd name="connsiteY24" fmla="*/ 283470 h 343235"/>
                  <a:gd name="connsiteX25" fmla="*/ 384371 w 522607"/>
                  <a:gd name="connsiteY25" fmla="*/ 224384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1920 w 522607"/>
                  <a:gd name="connsiteY22" fmla="*/ 220167 h 343235"/>
                  <a:gd name="connsiteX23" fmla="*/ 269255 w 522607"/>
                  <a:gd name="connsiteY23" fmla="*/ 281482 h 343235"/>
                  <a:gd name="connsiteX24" fmla="*/ 384371 w 522607"/>
                  <a:gd name="connsiteY24" fmla="*/ 283470 h 343235"/>
                  <a:gd name="connsiteX25" fmla="*/ 384371 w 522607"/>
                  <a:gd name="connsiteY25" fmla="*/ 224384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1920 w 522607"/>
                  <a:gd name="connsiteY22" fmla="*/ 220167 h 343235"/>
                  <a:gd name="connsiteX23" fmla="*/ 269255 w 522607"/>
                  <a:gd name="connsiteY23" fmla="*/ 281482 h 343235"/>
                  <a:gd name="connsiteX24" fmla="*/ 384371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1920 w 522607"/>
                  <a:gd name="connsiteY22" fmla="*/ 220167 h 343235"/>
                  <a:gd name="connsiteX23" fmla="*/ 26925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192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39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85382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81711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6528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75075 w 522607"/>
                  <a:gd name="connsiteY8" fmla="*/ 284148 h 343235"/>
                  <a:gd name="connsiteX9" fmla="*/ 170617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75075 w 522607"/>
                  <a:gd name="connsiteY8" fmla="*/ 284148 h 343235"/>
                  <a:gd name="connsiteX9" fmla="*/ 179183 w 522607"/>
                  <a:gd name="connsiteY9" fmla="*/ 223934 h 343235"/>
                  <a:gd name="connsiteX10" fmla="*/ 140036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75075 w 522607"/>
                  <a:gd name="connsiteY8" fmla="*/ 284148 h 343235"/>
                  <a:gd name="connsiteX9" fmla="*/ 179183 w 522607"/>
                  <a:gd name="connsiteY9" fmla="*/ 223934 h 343235"/>
                  <a:gd name="connsiteX10" fmla="*/ 146155 w 522607"/>
                  <a:gd name="connsiteY10" fmla="*/ 223141 h 343235"/>
                  <a:gd name="connsiteX11" fmla="*/ 149137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75075 w 522607"/>
                  <a:gd name="connsiteY8" fmla="*/ 284148 h 343235"/>
                  <a:gd name="connsiteX9" fmla="*/ 179183 w 522607"/>
                  <a:gd name="connsiteY9" fmla="*/ 223934 h 343235"/>
                  <a:gd name="connsiteX10" fmla="*/ 146155 w 522607"/>
                  <a:gd name="connsiteY10" fmla="*/ 223141 h 343235"/>
                  <a:gd name="connsiteX11" fmla="*/ 157704 w 522607"/>
                  <a:gd name="connsiteY11" fmla="*/ 169206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68211 w 522607"/>
                  <a:gd name="connsiteY7" fmla="*/ 284148 h 343235"/>
                  <a:gd name="connsiteX8" fmla="*/ 175075 w 522607"/>
                  <a:gd name="connsiteY8" fmla="*/ 284148 h 343235"/>
                  <a:gd name="connsiteX9" fmla="*/ 179183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78002 w 522607"/>
                  <a:gd name="connsiteY7" fmla="*/ 284148 h 343235"/>
                  <a:gd name="connsiteX8" fmla="*/ 175075 w 522607"/>
                  <a:gd name="connsiteY8" fmla="*/ 284148 h 343235"/>
                  <a:gd name="connsiteX9" fmla="*/ 179183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77311 w 522607"/>
                  <a:gd name="connsiteY6" fmla="*/ 222524 h 343235"/>
                  <a:gd name="connsiteX7" fmla="*/ 78002 w 522607"/>
                  <a:gd name="connsiteY7" fmla="*/ 284148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82206 w 522607"/>
                  <a:gd name="connsiteY6" fmla="*/ 222524 h 343235"/>
                  <a:gd name="connsiteX7" fmla="*/ 78002 w 522607"/>
                  <a:gd name="connsiteY7" fmla="*/ 284148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82206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90773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4798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53472 w 522607"/>
                  <a:gd name="connsiteY4" fmla="*/ 171718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29325 w 522607"/>
                  <a:gd name="connsiteY3" fmla="*/ 172181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16456 w 522607"/>
                  <a:gd name="connsiteY0" fmla="*/ 1564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103969 w 522607"/>
                  <a:gd name="connsiteY15" fmla="*/ 1564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92738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6505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34444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22572 w 522607"/>
                  <a:gd name="connsiteY29" fmla="*/ 109302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3899 w 522607"/>
                  <a:gd name="connsiteY27" fmla="*/ 169515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6672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1451 w 522607"/>
                  <a:gd name="connsiteY27" fmla="*/ 166412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5262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1451 w 522607"/>
                  <a:gd name="connsiteY27" fmla="*/ 166412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46155 w 522607"/>
                  <a:gd name="connsiteY10" fmla="*/ 223141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1451 w 522607"/>
                  <a:gd name="connsiteY27" fmla="*/ 166412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385595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1451 w 522607"/>
                  <a:gd name="connsiteY27" fmla="*/ 166412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388042 w 522607"/>
                  <a:gd name="connsiteY24" fmla="*/ 283470 h 343235"/>
                  <a:gd name="connsiteX25" fmla="*/ 406400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1451 w 522607"/>
                  <a:gd name="connsiteY27" fmla="*/ 166412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41234 w 522607"/>
                  <a:gd name="connsiteY26" fmla="*/ 220167 h 343235"/>
                  <a:gd name="connsiteX27" fmla="*/ 341451 w 522607"/>
                  <a:gd name="connsiteY27" fmla="*/ 166412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41234 w 522607"/>
                  <a:gd name="connsiteY26" fmla="*/ 220167 h 343235"/>
                  <a:gd name="connsiteX27" fmla="*/ 368375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41234 w 522607"/>
                  <a:gd name="connsiteY26" fmla="*/ 220167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57144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34540 w 522607"/>
                  <a:gd name="connsiteY37" fmla="*/ 222832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57144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33129 w 522607"/>
                  <a:gd name="connsiteY36" fmla="*/ 167951 h 343235"/>
                  <a:gd name="connsiteX37" fmla="*/ 446778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57144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49039 w 522607"/>
                  <a:gd name="connsiteY36" fmla="*/ 169502 h 343235"/>
                  <a:gd name="connsiteX37" fmla="*/ 446778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57144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6400 w 522607"/>
                  <a:gd name="connsiteY25" fmla="*/ 222832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5878 w 522607"/>
                  <a:gd name="connsiteY34" fmla="*/ 113531 h 343235"/>
                  <a:gd name="connsiteX35" fmla="*/ 413213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8326 w 522607"/>
                  <a:gd name="connsiteY34" fmla="*/ 110428 h 343235"/>
                  <a:gd name="connsiteX35" fmla="*/ 413213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3224 w 522607"/>
                  <a:gd name="connsiteY33" fmla="*/ 113531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15229 w 522607"/>
                  <a:gd name="connsiteY29" fmla="*/ 107751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17395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79045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78040 w 522607"/>
                  <a:gd name="connsiteY22" fmla="*/ 220167 h 343235"/>
                  <a:gd name="connsiteX23" fmla="*/ 299850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295173 w 522607"/>
                  <a:gd name="connsiteY22" fmla="*/ 220167 h 343235"/>
                  <a:gd name="connsiteX23" fmla="*/ 299850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300068 w 522607"/>
                  <a:gd name="connsiteY22" fmla="*/ 220167 h 343235"/>
                  <a:gd name="connsiteX23" fmla="*/ 299850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2256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49120 w 522607"/>
                  <a:gd name="connsiteY20" fmla="*/ 167003 h 343235"/>
                  <a:gd name="connsiteX21" fmla="*/ 248934 w 522607"/>
                  <a:gd name="connsiteY21" fmla="*/ 223295 h 343235"/>
                  <a:gd name="connsiteX22" fmla="*/ 300068 w 522607"/>
                  <a:gd name="connsiteY22" fmla="*/ 220167 h 343235"/>
                  <a:gd name="connsiteX23" fmla="*/ 299850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48934 w 522607"/>
                  <a:gd name="connsiteY21" fmla="*/ 223295 h 343235"/>
                  <a:gd name="connsiteX22" fmla="*/ 300068 w 522607"/>
                  <a:gd name="connsiteY22" fmla="*/ 220167 h 343235"/>
                  <a:gd name="connsiteX23" fmla="*/ 299850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57500 w 522607"/>
                  <a:gd name="connsiteY21" fmla="*/ 223295 h 343235"/>
                  <a:gd name="connsiteX22" fmla="*/ 300068 w 522607"/>
                  <a:gd name="connsiteY22" fmla="*/ 220167 h 343235"/>
                  <a:gd name="connsiteX23" fmla="*/ 299850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299850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5890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6619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3442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80386 w 522607"/>
                  <a:gd name="connsiteY31" fmla="*/ 1410 h 343235"/>
                  <a:gd name="connsiteX32" fmla="*/ 373442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257 h 343377"/>
                  <a:gd name="connsiteX1" fmla="*/ 0 w 522607"/>
                  <a:gd name="connsiteY1" fmla="*/ 111007 h 343377"/>
                  <a:gd name="connsiteX2" fmla="*/ 39988 w 522607"/>
                  <a:gd name="connsiteY2" fmla="*/ 112109 h 343377"/>
                  <a:gd name="connsiteX3" fmla="*/ 35444 w 522607"/>
                  <a:gd name="connsiteY3" fmla="*/ 170772 h 343377"/>
                  <a:gd name="connsiteX4" fmla="*/ 64487 w 522607"/>
                  <a:gd name="connsiteY4" fmla="*/ 168757 h 343377"/>
                  <a:gd name="connsiteX5" fmla="*/ 63896 w 522607"/>
                  <a:gd name="connsiteY5" fmla="*/ 220309 h 343377"/>
                  <a:gd name="connsiteX6" fmla="*/ 84654 w 522607"/>
                  <a:gd name="connsiteY6" fmla="*/ 222666 h 343377"/>
                  <a:gd name="connsiteX7" fmla="*/ 86568 w 522607"/>
                  <a:gd name="connsiteY7" fmla="*/ 282739 h 343377"/>
                  <a:gd name="connsiteX8" fmla="*/ 175075 w 522607"/>
                  <a:gd name="connsiteY8" fmla="*/ 284290 h 343377"/>
                  <a:gd name="connsiteX9" fmla="*/ 175512 w 522607"/>
                  <a:gd name="connsiteY9" fmla="*/ 224076 h 343377"/>
                  <a:gd name="connsiteX10" fmla="*/ 152274 w 522607"/>
                  <a:gd name="connsiteY10" fmla="*/ 224835 h 343377"/>
                  <a:gd name="connsiteX11" fmla="*/ 151585 w 522607"/>
                  <a:gd name="connsiteY11" fmla="*/ 167797 h 343377"/>
                  <a:gd name="connsiteX12" fmla="*/ 127962 w 522607"/>
                  <a:gd name="connsiteY12" fmla="*/ 169657 h 343377"/>
                  <a:gd name="connsiteX13" fmla="*/ 127962 w 522607"/>
                  <a:gd name="connsiteY13" fmla="*/ 110391 h 343377"/>
                  <a:gd name="connsiteX14" fmla="*/ 90640 w 522607"/>
                  <a:gd name="connsiteY14" fmla="*/ 111007 h 343377"/>
                  <a:gd name="connsiteX15" fmla="*/ 95402 w 522607"/>
                  <a:gd name="connsiteY15" fmla="*/ 154 h 343377"/>
                  <a:gd name="connsiteX16" fmla="*/ 181723 w 522607"/>
                  <a:gd name="connsiteY16" fmla="*/ 142 h 343377"/>
                  <a:gd name="connsiteX17" fmla="*/ 182536 w 522607"/>
                  <a:gd name="connsiteY17" fmla="*/ 109905 h 343377"/>
                  <a:gd name="connsiteX18" fmla="*/ 229549 w 522607"/>
                  <a:gd name="connsiteY18" fmla="*/ 109751 h 343377"/>
                  <a:gd name="connsiteX19" fmla="*/ 229266 w 522607"/>
                  <a:gd name="connsiteY19" fmla="*/ 168555 h 343377"/>
                  <a:gd name="connsiteX20" fmla="*/ 261358 w 522607"/>
                  <a:gd name="connsiteY20" fmla="*/ 167145 h 343377"/>
                  <a:gd name="connsiteX21" fmla="*/ 266066 w 522607"/>
                  <a:gd name="connsiteY21" fmla="*/ 223437 h 343377"/>
                  <a:gd name="connsiteX22" fmla="*/ 300068 w 522607"/>
                  <a:gd name="connsiteY22" fmla="*/ 220309 h 343377"/>
                  <a:gd name="connsiteX23" fmla="*/ 302298 w 522607"/>
                  <a:gd name="connsiteY23" fmla="*/ 281624 h 343377"/>
                  <a:gd name="connsiteX24" fmla="*/ 406399 w 522607"/>
                  <a:gd name="connsiteY24" fmla="*/ 283612 h 343377"/>
                  <a:gd name="connsiteX25" fmla="*/ 405176 w 522607"/>
                  <a:gd name="connsiteY25" fmla="*/ 219872 h 343377"/>
                  <a:gd name="connsiteX26" fmla="*/ 365711 w 522607"/>
                  <a:gd name="connsiteY26" fmla="*/ 218758 h 343377"/>
                  <a:gd name="connsiteX27" fmla="*/ 365927 w 522607"/>
                  <a:gd name="connsiteY27" fmla="*/ 168105 h 343377"/>
                  <a:gd name="connsiteX28" fmla="*/ 322290 w 522607"/>
                  <a:gd name="connsiteY28" fmla="*/ 169965 h 343377"/>
                  <a:gd name="connsiteX29" fmla="*/ 321348 w 522607"/>
                  <a:gd name="connsiteY29" fmla="*/ 109445 h 343377"/>
                  <a:gd name="connsiteX30" fmla="*/ 278662 w 522607"/>
                  <a:gd name="connsiteY30" fmla="*/ 109905 h 343377"/>
                  <a:gd name="connsiteX31" fmla="*/ 277938 w 522607"/>
                  <a:gd name="connsiteY31" fmla="*/ 0 h 343377"/>
                  <a:gd name="connsiteX32" fmla="*/ 373442 w 522607"/>
                  <a:gd name="connsiteY32" fmla="*/ 2807 h 343377"/>
                  <a:gd name="connsiteX33" fmla="*/ 372000 w 522607"/>
                  <a:gd name="connsiteY33" fmla="*/ 112121 h 343377"/>
                  <a:gd name="connsiteX34" fmla="*/ 418326 w 522607"/>
                  <a:gd name="connsiteY34" fmla="*/ 110570 h 343377"/>
                  <a:gd name="connsiteX35" fmla="*/ 419332 w 522607"/>
                  <a:gd name="connsiteY35" fmla="*/ 169657 h 343377"/>
                  <a:gd name="connsiteX36" fmla="*/ 449039 w 522607"/>
                  <a:gd name="connsiteY36" fmla="*/ 169644 h 343377"/>
                  <a:gd name="connsiteX37" fmla="*/ 450449 w 522607"/>
                  <a:gd name="connsiteY37" fmla="*/ 221423 h 343377"/>
                  <a:gd name="connsiteX38" fmla="*/ 510151 w 522607"/>
                  <a:gd name="connsiteY38" fmla="*/ 220309 h 343377"/>
                  <a:gd name="connsiteX39" fmla="*/ 522607 w 522607"/>
                  <a:gd name="connsiteY39" fmla="*/ 343377 h 343377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73442 w 522607"/>
                  <a:gd name="connsiteY32" fmla="*/ 2665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75075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94656 w 522607"/>
                  <a:gd name="connsiteY8" fmla="*/ 284148 h 343235"/>
                  <a:gd name="connsiteX9" fmla="*/ 175512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94656 w 522607"/>
                  <a:gd name="connsiteY8" fmla="*/ 284148 h 343235"/>
                  <a:gd name="connsiteX9" fmla="*/ 188974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94656 w 522607"/>
                  <a:gd name="connsiteY8" fmla="*/ 284148 h 343235"/>
                  <a:gd name="connsiteX9" fmla="*/ 192645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86568 w 522607"/>
                  <a:gd name="connsiteY7" fmla="*/ 282597 h 343235"/>
                  <a:gd name="connsiteX8" fmla="*/ 194656 w 522607"/>
                  <a:gd name="connsiteY8" fmla="*/ 284148 h 343235"/>
                  <a:gd name="connsiteX9" fmla="*/ 193869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84654 w 522607"/>
                  <a:gd name="connsiteY6" fmla="*/ 222524 h 343235"/>
                  <a:gd name="connsiteX7" fmla="*/ 107373 w 522607"/>
                  <a:gd name="connsiteY7" fmla="*/ 281046 h 343235"/>
                  <a:gd name="connsiteX8" fmla="*/ 194656 w 522607"/>
                  <a:gd name="connsiteY8" fmla="*/ 284148 h 343235"/>
                  <a:gd name="connsiteX9" fmla="*/ 193869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63896 w 522607"/>
                  <a:gd name="connsiteY5" fmla="*/ 220167 h 343235"/>
                  <a:gd name="connsiteX6" fmla="*/ 104235 w 522607"/>
                  <a:gd name="connsiteY6" fmla="*/ 219422 h 343235"/>
                  <a:gd name="connsiteX7" fmla="*/ 107373 w 522607"/>
                  <a:gd name="connsiteY7" fmla="*/ 281046 h 343235"/>
                  <a:gd name="connsiteX8" fmla="*/ 194656 w 522607"/>
                  <a:gd name="connsiteY8" fmla="*/ 284148 h 343235"/>
                  <a:gd name="connsiteX9" fmla="*/ 193869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64487 w 522607"/>
                  <a:gd name="connsiteY4" fmla="*/ 168615 h 343235"/>
                  <a:gd name="connsiteX5" fmla="*/ 71239 w 522607"/>
                  <a:gd name="connsiteY5" fmla="*/ 220167 h 343235"/>
                  <a:gd name="connsiteX6" fmla="*/ 104235 w 522607"/>
                  <a:gd name="connsiteY6" fmla="*/ 219422 h 343235"/>
                  <a:gd name="connsiteX7" fmla="*/ 107373 w 522607"/>
                  <a:gd name="connsiteY7" fmla="*/ 281046 h 343235"/>
                  <a:gd name="connsiteX8" fmla="*/ 194656 w 522607"/>
                  <a:gd name="connsiteY8" fmla="*/ 284148 h 343235"/>
                  <a:gd name="connsiteX9" fmla="*/ 193869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35444 w 522607"/>
                  <a:gd name="connsiteY3" fmla="*/ 170630 h 343235"/>
                  <a:gd name="connsiteX4" fmla="*/ 71830 w 522607"/>
                  <a:gd name="connsiteY4" fmla="*/ 170167 h 343235"/>
                  <a:gd name="connsiteX5" fmla="*/ 71239 w 522607"/>
                  <a:gd name="connsiteY5" fmla="*/ 220167 h 343235"/>
                  <a:gd name="connsiteX6" fmla="*/ 104235 w 522607"/>
                  <a:gd name="connsiteY6" fmla="*/ 219422 h 343235"/>
                  <a:gd name="connsiteX7" fmla="*/ 107373 w 522607"/>
                  <a:gd name="connsiteY7" fmla="*/ 281046 h 343235"/>
                  <a:gd name="connsiteX8" fmla="*/ 194656 w 522607"/>
                  <a:gd name="connsiteY8" fmla="*/ 284148 h 343235"/>
                  <a:gd name="connsiteX9" fmla="*/ 193869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6665 w 522607"/>
                  <a:gd name="connsiteY0" fmla="*/ 3115 h 343235"/>
                  <a:gd name="connsiteX1" fmla="*/ 0 w 522607"/>
                  <a:gd name="connsiteY1" fmla="*/ 110865 h 343235"/>
                  <a:gd name="connsiteX2" fmla="*/ 39988 w 522607"/>
                  <a:gd name="connsiteY2" fmla="*/ 111967 h 343235"/>
                  <a:gd name="connsiteX3" fmla="*/ 41563 w 522607"/>
                  <a:gd name="connsiteY3" fmla="*/ 170630 h 343235"/>
                  <a:gd name="connsiteX4" fmla="*/ 71830 w 522607"/>
                  <a:gd name="connsiteY4" fmla="*/ 170167 h 343235"/>
                  <a:gd name="connsiteX5" fmla="*/ 71239 w 522607"/>
                  <a:gd name="connsiteY5" fmla="*/ 220167 h 343235"/>
                  <a:gd name="connsiteX6" fmla="*/ 104235 w 522607"/>
                  <a:gd name="connsiteY6" fmla="*/ 219422 h 343235"/>
                  <a:gd name="connsiteX7" fmla="*/ 107373 w 522607"/>
                  <a:gd name="connsiteY7" fmla="*/ 281046 h 343235"/>
                  <a:gd name="connsiteX8" fmla="*/ 194656 w 522607"/>
                  <a:gd name="connsiteY8" fmla="*/ 284148 h 343235"/>
                  <a:gd name="connsiteX9" fmla="*/ 193869 w 522607"/>
                  <a:gd name="connsiteY9" fmla="*/ 223934 h 343235"/>
                  <a:gd name="connsiteX10" fmla="*/ 152274 w 522607"/>
                  <a:gd name="connsiteY10" fmla="*/ 224693 h 343235"/>
                  <a:gd name="connsiteX11" fmla="*/ 151585 w 522607"/>
                  <a:gd name="connsiteY11" fmla="*/ 167655 h 343235"/>
                  <a:gd name="connsiteX12" fmla="*/ 127962 w 522607"/>
                  <a:gd name="connsiteY12" fmla="*/ 169515 h 343235"/>
                  <a:gd name="connsiteX13" fmla="*/ 127962 w 522607"/>
                  <a:gd name="connsiteY13" fmla="*/ 110249 h 343235"/>
                  <a:gd name="connsiteX14" fmla="*/ 90640 w 522607"/>
                  <a:gd name="connsiteY14" fmla="*/ 110865 h 343235"/>
                  <a:gd name="connsiteX15" fmla="*/ 95402 w 522607"/>
                  <a:gd name="connsiteY15" fmla="*/ 12 h 343235"/>
                  <a:gd name="connsiteX16" fmla="*/ 181723 w 522607"/>
                  <a:gd name="connsiteY16" fmla="*/ 0 h 343235"/>
                  <a:gd name="connsiteX17" fmla="*/ 182536 w 522607"/>
                  <a:gd name="connsiteY17" fmla="*/ 109763 h 343235"/>
                  <a:gd name="connsiteX18" fmla="*/ 229549 w 522607"/>
                  <a:gd name="connsiteY18" fmla="*/ 109609 h 343235"/>
                  <a:gd name="connsiteX19" fmla="*/ 229266 w 522607"/>
                  <a:gd name="connsiteY19" fmla="*/ 168413 h 343235"/>
                  <a:gd name="connsiteX20" fmla="*/ 261358 w 522607"/>
                  <a:gd name="connsiteY20" fmla="*/ 167003 h 343235"/>
                  <a:gd name="connsiteX21" fmla="*/ 266066 w 522607"/>
                  <a:gd name="connsiteY21" fmla="*/ 223295 h 343235"/>
                  <a:gd name="connsiteX22" fmla="*/ 300068 w 522607"/>
                  <a:gd name="connsiteY22" fmla="*/ 220167 h 343235"/>
                  <a:gd name="connsiteX23" fmla="*/ 302298 w 522607"/>
                  <a:gd name="connsiteY23" fmla="*/ 281482 h 343235"/>
                  <a:gd name="connsiteX24" fmla="*/ 406399 w 522607"/>
                  <a:gd name="connsiteY24" fmla="*/ 283470 h 343235"/>
                  <a:gd name="connsiteX25" fmla="*/ 405176 w 522607"/>
                  <a:gd name="connsiteY25" fmla="*/ 219730 h 343235"/>
                  <a:gd name="connsiteX26" fmla="*/ 365711 w 522607"/>
                  <a:gd name="connsiteY26" fmla="*/ 218616 h 343235"/>
                  <a:gd name="connsiteX27" fmla="*/ 365927 w 522607"/>
                  <a:gd name="connsiteY27" fmla="*/ 167963 h 343235"/>
                  <a:gd name="connsiteX28" fmla="*/ 322290 w 522607"/>
                  <a:gd name="connsiteY28" fmla="*/ 169823 h 343235"/>
                  <a:gd name="connsiteX29" fmla="*/ 321348 w 522607"/>
                  <a:gd name="connsiteY29" fmla="*/ 109303 h 343235"/>
                  <a:gd name="connsiteX30" fmla="*/ 278662 w 522607"/>
                  <a:gd name="connsiteY30" fmla="*/ 109763 h 343235"/>
                  <a:gd name="connsiteX31" fmla="*/ 277938 w 522607"/>
                  <a:gd name="connsiteY31" fmla="*/ 2961 h 343235"/>
                  <a:gd name="connsiteX32" fmla="*/ 369771 w 522607"/>
                  <a:gd name="connsiteY32" fmla="*/ 1114 h 343235"/>
                  <a:gd name="connsiteX33" fmla="*/ 372000 w 522607"/>
                  <a:gd name="connsiteY33" fmla="*/ 111979 h 343235"/>
                  <a:gd name="connsiteX34" fmla="*/ 418326 w 522607"/>
                  <a:gd name="connsiteY34" fmla="*/ 110428 h 343235"/>
                  <a:gd name="connsiteX35" fmla="*/ 419332 w 522607"/>
                  <a:gd name="connsiteY35" fmla="*/ 169515 h 343235"/>
                  <a:gd name="connsiteX36" fmla="*/ 449039 w 522607"/>
                  <a:gd name="connsiteY36" fmla="*/ 169502 h 343235"/>
                  <a:gd name="connsiteX37" fmla="*/ 450449 w 522607"/>
                  <a:gd name="connsiteY37" fmla="*/ 221281 h 343235"/>
                  <a:gd name="connsiteX38" fmla="*/ 510151 w 522607"/>
                  <a:gd name="connsiteY38" fmla="*/ 220167 h 343235"/>
                  <a:gd name="connsiteX39" fmla="*/ 522607 w 522607"/>
                  <a:gd name="connsiteY39" fmla="*/ 343235 h 343235"/>
                  <a:gd name="connsiteX0" fmla="*/ 546 w 516488"/>
                  <a:gd name="connsiteY0" fmla="*/ 3115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101254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55239 w 516488"/>
                  <a:gd name="connsiteY20" fmla="*/ 167003 h 343235"/>
                  <a:gd name="connsiteX21" fmla="*/ 259947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3652 w 516488"/>
                  <a:gd name="connsiteY32" fmla="*/ 1114 h 343235"/>
                  <a:gd name="connsiteX33" fmla="*/ 365881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3213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4330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101254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55239 w 516488"/>
                  <a:gd name="connsiteY20" fmla="*/ 167003 h 343235"/>
                  <a:gd name="connsiteX21" fmla="*/ 259947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3652 w 516488"/>
                  <a:gd name="connsiteY32" fmla="*/ 1114 h 343235"/>
                  <a:gd name="connsiteX33" fmla="*/ 365881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3213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4330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55239 w 516488"/>
                  <a:gd name="connsiteY20" fmla="*/ 167003 h 343235"/>
                  <a:gd name="connsiteX21" fmla="*/ 259947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3652 w 516488"/>
                  <a:gd name="connsiteY32" fmla="*/ 1114 h 343235"/>
                  <a:gd name="connsiteX33" fmla="*/ 365881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3213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4330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55239 w 516488"/>
                  <a:gd name="connsiteY20" fmla="*/ 167003 h 343235"/>
                  <a:gd name="connsiteX21" fmla="*/ 259947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3652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3213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4330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55239 w 516488"/>
                  <a:gd name="connsiteY20" fmla="*/ 167003 h 343235"/>
                  <a:gd name="connsiteX21" fmla="*/ 259947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3213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4330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55239 w 516488"/>
                  <a:gd name="connsiteY20" fmla="*/ 167003 h 343235"/>
                  <a:gd name="connsiteX21" fmla="*/ 259947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4330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55239 w 516488"/>
                  <a:gd name="connsiteY20" fmla="*/ 167003 h 343235"/>
                  <a:gd name="connsiteX21" fmla="*/ 259947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59947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4843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188537 w 516488"/>
                  <a:gd name="connsiteY8" fmla="*/ 284148 h 343235"/>
                  <a:gd name="connsiteX9" fmla="*/ 18775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188537 w 516488"/>
                  <a:gd name="connsiteY8" fmla="*/ 284148 h 343235"/>
                  <a:gd name="connsiteX9" fmla="*/ 193869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98807 w 516488"/>
                  <a:gd name="connsiteY7" fmla="*/ 281046 h 343235"/>
                  <a:gd name="connsiteX8" fmla="*/ 200775 w 516488"/>
                  <a:gd name="connsiteY8" fmla="*/ 284148 h 343235"/>
                  <a:gd name="connsiteX9" fmla="*/ 193869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98116 w 516488"/>
                  <a:gd name="connsiteY6" fmla="*/ 219422 h 343235"/>
                  <a:gd name="connsiteX7" fmla="*/ 118388 w 516488"/>
                  <a:gd name="connsiteY7" fmla="*/ 284149 h 343235"/>
                  <a:gd name="connsiteX8" fmla="*/ 200775 w 516488"/>
                  <a:gd name="connsiteY8" fmla="*/ 284148 h 343235"/>
                  <a:gd name="connsiteX9" fmla="*/ 193869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118920 w 516488"/>
                  <a:gd name="connsiteY6" fmla="*/ 222525 h 343235"/>
                  <a:gd name="connsiteX7" fmla="*/ 118388 w 516488"/>
                  <a:gd name="connsiteY7" fmla="*/ 284149 h 343235"/>
                  <a:gd name="connsiteX8" fmla="*/ 200775 w 516488"/>
                  <a:gd name="connsiteY8" fmla="*/ 284148 h 343235"/>
                  <a:gd name="connsiteX9" fmla="*/ 193869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118920 w 516488"/>
                  <a:gd name="connsiteY6" fmla="*/ 222525 h 343235"/>
                  <a:gd name="connsiteX7" fmla="*/ 118388 w 516488"/>
                  <a:gd name="connsiteY7" fmla="*/ 284149 h 343235"/>
                  <a:gd name="connsiteX8" fmla="*/ 200775 w 516488"/>
                  <a:gd name="connsiteY8" fmla="*/ 284148 h 343235"/>
                  <a:gd name="connsiteX9" fmla="*/ 193869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118920 w 516488"/>
                  <a:gd name="connsiteY6" fmla="*/ 222525 h 343235"/>
                  <a:gd name="connsiteX7" fmla="*/ 118388 w 516488"/>
                  <a:gd name="connsiteY7" fmla="*/ 284149 h 343235"/>
                  <a:gd name="connsiteX8" fmla="*/ 200775 w 516488"/>
                  <a:gd name="connsiteY8" fmla="*/ 284148 h 343235"/>
                  <a:gd name="connsiteX9" fmla="*/ 20366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118920 w 516488"/>
                  <a:gd name="connsiteY6" fmla="*/ 222525 h 343235"/>
                  <a:gd name="connsiteX7" fmla="*/ 118388 w 516488"/>
                  <a:gd name="connsiteY7" fmla="*/ 284149 h 343235"/>
                  <a:gd name="connsiteX8" fmla="*/ 209342 w 516488"/>
                  <a:gd name="connsiteY8" fmla="*/ 282597 h 343235"/>
                  <a:gd name="connsiteX9" fmla="*/ 20366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118920 w 516488"/>
                  <a:gd name="connsiteY6" fmla="*/ 222525 h 343235"/>
                  <a:gd name="connsiteX7" fmla="*/ 118388 w 516488"/>
                  <a:gd name="connsiteY7" fmla="*/ 284149 h 343235"/>
                  <a:gd name="connsiteX8" fmla="*/ 204447 w 516488"/>
                  <a:gd name="connsiteY8" fmla="*/ 282597 h 343235"/>
                  <a:gd name="connsiteX9" fmla="*/ 203660 w 516488"/>
                  <a:gd name="connsiteY9" fmla="*/ 223934 h 343235"/>
                  <a:gd name="connsiteX10" fmla="*/ 146155 w 516488"/>
                  <a:gd name="connsiteY10" fmla="*/ 224693 h 343235"/>
                  <a:gd name="connsiteX11" fmla="*/ 145466 w 516488"/>
                  <a:gd name="connsiteY11" fmla="*/ 167655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118920 w 516488"/>
                  <a:gd name="connsiteY6" fmla="*/ 222525 h 343235"/>
                  <a:gd name="connsiteX7" fmla="*/ 118388 w 516488"/>
                  <a:gd name="connsiteY7" fmla="*/ 284149 h 343235"/>
                  <a:gd name="connsiteX8" fmla="*/ 204447 w 516488"/>
                  <a:gd name="connsiteY8" fmla="*/ 282597 h 343235"/>
                  <a:gd name="connsiteX9" fmla="*/ 203660 w 516488"/>
                  <a:gd name="connsiteY9" fmla="*/ 223934 h 343235"/>
                  <a:gd name="connsiteX10" fmla="*/ 146155 w 516488"/>
                  <a:gd name="connsiteY10" fmla="*/ 224693 h 343235"/>
                  <a:gd name="connsiteX11" fmla="*/ 165047 w 516488"/>
                  <a:gd name="connsiteY11" fmla="*/ 166103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118920 w 516488"/>
                  <a:gd name="connsiteY6" fmla="*/ 222525 h 343235"/>
                  <a:gd name="connsiteX7" fmla="*/ 118388 w 516488"/>
                  <a:gd name="connsiteY7" fmla="*/ 284149 h 343235"/>
                  <a:gd name="connsiteX8" fmla="*/ 204447 w 516488"/>
                  <a:gd name="connsiteY8" fmla="*/ 282597 h 343235"/>
                  <a:gd name="connsiteX9" fmla="*/ 203660 w 516488"/>
                  <a:gd name="connsiteY9" fmla="*/ 223934 h 343235"/>
                  <a:gd name="connsiteX10" fmla="*/ 159617 w 516488"/>
                  <a:gd name="connsiteY10" fmla="*/ 223142 h 343235"/>
                  <a:gd name="connsiteX11" fmla="*/ 165047 w 516488"/>
                  <a:gd name="connsiteY11" fmla="*/ 166103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33869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118920 w 516488"/>
                  <a:gd name="connsiteY6" fmla="*/ 222525 h 343235"/>
                  <a:gd name="connsiteX7" fmla="*/ 118388 w 516488"/>
                  <a:gd name="connsiteY7" fmla="*/ 284149 h 343235"/>
                  <a:gd name="connsiteX8" fmla="*/ 204447 w 516488"/>
                  <a:gd name="connsiteY8" fmla="*/ 282597 h 343235"/>
                  <a:gd name="connsiteX9" fmla="*/ 203660 w 516488"/>
                  <a:gd name="connsiteY9" fmla="*/ 223934 h 343235"/>
                  <a:gd name="connsiteX10" fmla="*/ 164512 w 516488"/>
                  <a:gd name="connsiteY10" fmla="*/ 223142 h 343235"/>
                  <a:gd name="connsiteX11" fmla="*/ 165047 w 516488"/>
                  <a:gd name="connsiteY11" fmla="*/ 166103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6665 w 516488"/>
                  <a:gd name="connsiteY0" fmla="*/ 12 h 343235"/>
                  <a:gd name="connsiteX1" fmla="*/ 0 w 516488"/>
                  <a:gd name="connsiteY1" fmla="*/ 110865 h 343235"/>
                  <a:gd name="connsiteX2" fmla="*/ 42435 w 516488"/>
                  <a:gd name="connsiteY2" fmla="*/ 111967 h 343235"/>
                  <a:gd name="connsiteX3" fmla="*/ 35444 w 516488"/>
                  <a:gd name="connsiteY3" fmla="*/ 170630 h 343235"/>
                  <a:gd name="connsiteX4" fmla="*/ 65711 w 516488"/>
                  <a:gd name="connsiteY4" fmla="*/ 170167 h 343235"/>
                  <a:gd name="connsiteX5" fmla="*/ 65120 w 516488"/>
                  <a:gd name="connsiteY5" fmla="*/ 220167 h 343235"/>
                  <a:gd name="connsiteX6" fmla="*/ 118920 w 516488"/>
                  <a:gd name="connsiteY6" fmla="*/ 222525 h 343235"/>
                  <a:gd name="connsiteX7" fmla="*/ 118388 w 516488"/>
                  <a:gd name="connsiteY7" fmla="*/ 284149 h 343235"/>
                  <a:gd name="connsiteX8" fmla="*/ 204447 w 516488"/>
                  <a:gd name="connsiteY8" fmla="*/ 282597 h 343235"/>
                  <a:gd name="connsiteX9" fmla="*/ 203660 w 516488"/>
                  <a:gd name="connsiteY9" fmla="*/ 223934 h 343235"/>
                  <a:gd name="connsiteX10" fmla="*/ 164512 w 516488"/>
                  <a:gd name="connsiteY10" fmla="*/ 223142 h 343235"/>
                  <a:gd name="connsiteX11" fmla="*/ 165047 w 516488"/>
                  <a:gd name="connsiteY11" fmla="*/ 166103 h 343235"/>
                  <a:gd name="connsiteX12" fmla="*/ 121843 w 516488"/>
                  <a:gd name="connsiteY12" fmla="*/ 169515 h 343235"/>
                  <a:gd name="connsiteX13" fmla="*/ 121843 w 516488"/>
                  <a:gd name="connsiteY13" fmla="*/ 110249 h 343235"/>
                  <a:gd name="connsiteX14" fmla="*/ 84521 w 516488"/>
                  <a:gd name="connsiteY14" fmla="*/ 110865 h 343235"/>
                  <a:gd name="connsiteX15" fmla="*/ 89283 w 516488"/>
                  <a:gd name="connsiteY15" fmla="*/ 12 h 343235"/>
                  <a:gd name="connsiteX16" fmla="*/ 175604 w 516488"/>
                  <a:gd name="connsiteY16" fmla="*/ 0 h 343235"/>
                  <a:gd name="connsiteX17" fmla="*/ 176417 w 516488"/>
                  <a:gd name="connsiteY17" fmla="*/ 109763 h 343235"/>
                  <a:gd name="connsiteX18" fmla="*/ 223430 w 516488"/>
                  <a:gd name="connsiteY18" fmla="*/ 109609 h 343235"/>
                  <a:gd name="connsiteX19" fmla="*/ 223147 w 516488"/>
                  <a:gd name="connsiteY19" fmla="*/ 168413 h 343235"/>
                  <a:gd name="connsiteX20" fmla="*/ 268701 w 516488"/>
                  <a:gd name="connsiteY20" fmla="*/ 165452 h 343235"/>
                  <a:gd name="connsiteX21" fmla="*/ 267291 w 516488"/>
                  <a:gd name="connsiteY21" fmla="*/ 223295 h 343235"/>
                  <a:gd name="connsiteX22" fmla="*/ 293949 w 516488"/>
                  <a:gd name="connsiteY22" fmla="*/ 220167 h 343235"/>
                  <a:gd name="connsiteX23" fmla="*/ 296179 w 516488"/>
                  <a:gd name="connsiteY23" fmla="*/ 281482 h 343235"/>
                  <a:gd name="connsiteX24" fmla="*/ 400280 w 516488"/>
                  <a:gd name="connsiteY24" fmla="*/ 283470 h 343235"/>
                  <a:gd name="connsiteX25" fmla="*/ 399057 w 516488"/>
                  <a:gd name="connsiteY25" fmla="*/ 219730 h 343235"/>
                  <a:gd name="connsiteX26" fmla="*/ 359592 w 516488"/>
                  <a:gd name="connsiteY26" fmla="*/ 218616 h 343235"/>
                  <a:gd name="connsiteX27" fmla="*/ 359808 w 516488"/>
                  <a:gd name="connsiteY27" fmla="*/ 167963 h 343235"/>
                  <a:gd name="connsiteX28" fmla="*/ 316171 w 516488"/>
                  <a:gd name="connsiteY28" fmla="*/ 169823 h 343235"/>
                  <a:gd name="connsiteX29" fmla="*/ 315229 w 516488"/>
                  <a:gd name="connsiteY29" fmla="*/ 109303 h 343235"/>
                  <a:gd name="connsiteX30" fmla="*/ 272543 w 516488"/>
                  <a:gd name="connsiteY30" fmla="*/ 109763 h 343235"/>
                  <a:gd name="connsiteX31" fmla="*/ 271819 w 516488"/>
                  <a:gd name="connsiteY31" fmla="*/ 2961 h 343235"/>
                  <a:gd name="connsiteX32" fmla="*/ 368548 w 516488"/>
                  <a:gd name="connsiteY32" fmla="*/ 1114 h 343235"/>
                  <a:gd name="connsiteX33" fmla="*/ 373224 w 516488"/>
                  <a:gd name="connsiteY33" fmla="*/ 111979 h 343235"/>
                  <a:gd name="connsiteX34" fmla="*/ 412207 w 516488"/>
                  <a:gd name="connsiteY34" fmla="*/ 110428 h 343235"/>
                  <a:gd name="connsiteX35" fmla="*/ 415661 w 516488"/>
                  <a:gd name="connsiteY35" fmla="*/ 169515 h 343235"/>
                  <a:gd name="connsiteX36" fmla="*/ 442920 w 516488"/>
                  <a:gd name="connsiteY36" fmla="*/ 169502 h 343235"/>
                  <a:gd name="connsiteX37" fmla="*/ 448001 w 516488"/>
                  <a:gd name="connsiteY37" fmla="*/ 221281 h 343235"/>
                  <a:gd name="connsiteX38" fmla="*/ 504032 w 516488"/>
                  <a:gd name="connsiteY38" fmla="*/ 220167 h 343235"/>
                  <a:gd name="connsiteX39" fmla="*/ 516488 w 516488"/>
                  <a:gd name="connsiteY39" fmla="*/ 343235 h 343235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7642 h 344774"/>
                  <a:gd name="connsiteX12" fmla="*/ 121843 w 516488"/>
                  <a:gd name="connsiteY12" fmla="*/ 171054 h 344774"/>
                  <a:gd name="connsiteX13" fmla="*/ 121843 w 516488"/>
                  <a:gd name="connsiteY13" fmla="*/ 111788 h 344774"/>
                  <a:gd name="connsiteX14" fmla="*/ 84521 w 516488"/>
                  <a:gd name="connsiteY14" fmla="*/ 112404 h 344774"/>
                  <a:gd name="connsiteX15" fmla="*/ 89283 w 516488"/>
                  <a:gd name="connsiteY15" fmla="*/ 1551 h 344774"/>
                  <a:gd name="connsiteX16" fmla="*/ 175604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8701 w 516488"/>
                  <a:gd name="connsiteY20" fmla="*/ 166991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7642 h 344774"/>
                  <a:gd name="connsiteX12" fmla="*/ 121843 w 516488"/>
                  <a:gd name="connsiteY12" fmla="*/ 171054 h 344774"/>
                  <a:gd name="connsiteX13" fmla="*/ 121843 w 516488"/>
                  <a:gd name="connsiteY13" fmla="*/ 111788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75604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8701 w 516488"/>
                  <a:gd name="connsiteY20" fmla="*/ 166991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7642 h 344774"/>
                  <a:gd name="connsiteX12" fmla="*/ 121843 w 516488"/>
                  <a:gd name="connsiteY12" fmla="*/ 171054 h 344774"/>
                  <a:gd name="connsiteX13" fmla="*/ 121843 w 516488"/>
                  <a:gd name="connsiteY13" fmla="*/ 111788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8701 w 516488"/>
                  <a:gd name="connsiteY20" fmla="*/ 166991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7642 h 344774"/>
                  <a:gd name="connsiteX12" fmla="*/ 121843 w 516488"/>
                  <a:gd name="connsiteY12" fmla="*/ 171054 h 344774"/>
                  <a:gd name="connsiteX13" fmla="*/ 130410 w 516488"/>
                  <a:gd name="connsiteY13" fmla="*/ 108686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8701 w 516488"/>
                  <a:gd name="connsiteY20" fmla="*/ 166991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7642 h 344774"/>
                  <a:gd name="connsiteX12" fmla="*/ 121843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8701 w 516488"/>
                  <a:gd name="connsiteY20" fmla="*/ 166991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7642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8701 w 516488"/>
                  <a:gd name="connsiteY20" fmla="*/ 166991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7642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9925 w 516488"/>
                  <a:gd name="connsiteY20" fmla="*/ 168543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9193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9925 w 516488"/>
                  <a:gd name="connsiteY20" fmla="*/ 168543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9193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8701 w 516488"/>
                  <a:gd name="connsiteY20" fmla="*/ 168543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9193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6254 w 516488"/>
                  <a:gd name="connsiteY20" fmla="*/ 168543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0280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9193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6254 w 516488"/>
                  <a:gd name="connsiteY20" fmla="*/ 168543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5175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42920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9193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6254 w 516488"/>
                  <a:gd name="connsiteY20" fmla="*/ 168543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5175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56382 w 516488"/>
                  <a:gd name="connsiteY36" fmla="*/ 171041 h 344774"/>
                  <a:gd name="connsiteX37" fmla="*/ 448001 w 516488"/>
                  <a:gd name="connsiteY37" fmla="*/ 222820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9193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6254 w 516488"/>
                  <a:gd name="connsiteY20" fmla="*/ 168543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5175 w 516488"/>
                  <a:gd name="connsiteY24" fmla="*/ 285009 h 344774"/>
                  <a:gd name="connsiteX25" fmla="*/ 399057 w 516488"/>
                  <a:gd name="connsiteY25" fmla="*/ 221269 h 344774"/>
                  <a:gd name="connsiteX26" fmla="*/ 359592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56382 w 516488"/>
                  <a:gd name="connsiteY36" fmla="*/ 171041 h 344774"/>
                  <a:gd name="connsiteX37" fmla="*/ 457792 w 516488"/>
                  <a:gd name="connsiteY37" fmla="*/ 221268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9193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6254 w 516488"/>
                  <a:gd name="connsiteY20" fmla="*/ 168543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5175 w 516488"/>
                  <a:gd name="connsiteY24" fmla="*/ 285009 h 344774"/>
                  <a:gd name="connsiteX25" fmla="*/ 399057 w 516488"/>
                  <a:gd name="connsiteY25" fmla="*/ 221269 h 344774"/>
                  <a:gd name="connsiteX26" fmla="*/ 363263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450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56382 w 516488"/>
                  <a:gd name="connsiteY36" fmla="*/ 171041 h 344774"/>
                  <a:gd name="connsiteX37" fmla="*/ 457792 w 516488"/>
                  <a:gd name="connsiteY37" fmla="*/ 221268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  <a:gd name="connsiteX0" fmla="*/ 12784 w 516488"/>
                  <a:gd name="connsiteY0" fmla="*/ 0 h 344774"/>
                  <a:gd name="connsiteX1" fmla="*/ 0 w 516488"/>
                  <a:gd name="connsiteY1" fmla="*/ 112404 h 344774"/>
                  <a:gd name="connsiteX2" fmla="*/ 42435 w 516488"/>
                  <a:gd name="connsiteY2" fmla="*/ 113506 h 344774"/>
                  <a:gd name="connsiteX3" fmla="*/ 35444 w 516488"/>
                  <a:gd name="connsiteY3" fmla="*/ 172169 h 344774"/>
                  <a:gd name="connsiteX4" fmla="*/ 65711 w 516488"/>
                  <a:gd name="connsiteY4" fmla="*/ 171706 h 344774"/>
                  <a:gd name="connsiteX5" fmla="*/ 65120 w 516488"/>
                  <a:gd name="connsiteY5" fmla="*/ 221706 h 344774"/>
                  <a:gd name="connsiteX6" fmla="*/ 118920 w 516488"/>
                  <a:gd name="connsiteY6" fmla="*/ 224064 h 344774"/>
                  <a:gd name="connsiteX7" fmla="*/ 118388 w 516488"/>
                  <a:gd name="connsiteY7" fmla="*/ 285688 h 344774"/>
                  <a:gd name="connsiteX8" fmla="*/ 204447 w 516488"/>
                  <a:gd name="connsiteY8" fmla="*/ 284136 h 344774"/>
                  <a:gd name="connsiteX9" fmla="*/ 203660 w 516488"/>
                  <a:gd name="connsiteY9" fmla="*/ 225473 h 344774"/>
                  <a:gd name="connsiteX10" fmla="*/ 164512 w 516488"/>
                  <a:gd name="connsiteY10" fmla="*/ 224681 h 344774"/>
                  <a:gd name="connsiteX11" fmla="*/ 165047 w 516488"/>
                  <a:gd name="connsiteY11" fmla="*/ 169193 h 344774"/>
                  <a:gd name="connsiteX12" fmla="*/ 125514 w 516488"/>
                  <a:gd name="connsiteY12" fmla="*/ 171054 h 344774"/>
                  <a:gd name="connsiteX13" fmla="*/ 130410 w 516488"/>
                  <a:gd name="connsiteY13" fmla="*/ 113340 h 344774"/>
                  <a:gd name="connsiteX14" fmla="*/ 84521 w 516488"/>
                  <a:gd name="connsiteY14" fmla="*/ 112404 h 344774"/>
                  <a:gd name="connsiteX15" fmla="*/ 94179 w 516488"/>
                  <a:gd name="connsiteY15" fmla="*/ 1551 h 344774"/>
                  <a:gd name="connsiteX16" fmla="*/ 184171 w 516488"/>
                  <a:gd name="connsiteY16" fmla="*/ 1539 h 344774"/>
                  <a:gd name="connsiteX17" fmla="*/ 176417 w 516488"/>
                  <a:gd name="connsiteY17" fmla="*/ 111302 h 344774"/>
                  <a:gd name="connsiteX18" fmla="*/ 223430 w 516488"/>
                  <a:gd name="connsiteY18" fmla="*/ 111148 h 344774"/>
                  <a:gd name="connsiteX19" fmla="*/ 223147 w 516488"/>
                  <a:gd name="connsiteY19" fmla="*/ 169952 h 344774"/>
                  <a:gd name="connsiteX20" fmla="*/ 266254 w 516488"/>
                  <a:gd name="connsiteY20" fmla="*/ 168543 h 344774"/>
                  <a:gd name="connsiteX21" fmla="*/ 267291 w 516488"/>
                  <a:gd name="connsiteY21" fmla="*/ 224834 h 344774"/>
                  <a:gd name="connsiteX22" fmla="*/ 293949 w 516488"/>
                  <a:gd name="connsiteY22" fmla="*/ 221706 h 344774"/>
                  <a:gd name="connsiteX23" fmla="*/ 296179 w 516488"/>
                  <a:gd name="connsiteY23" fmla="*/ 283021 h 344774"/>
                  <a:gd name="connsiteX24" fmla="*/ 405175 w 516488"/>
                  <a:gd name="connsiteY24" fmla="*/ 285009 h 344774"/>
                  <a:gd name="connsiteX25" fmla="*/ 399057 w 516488"/>
                  <a:gd name="connsiteY25" fmla="*/ 221269 h 344774"/>
                  <a:gd name="connsiteX26" fmla="*/ 363263 w 516488"/>
                  <a:gd name="connsiteY26" fmla="*/ 220155 h 344774"/>
                  <a:gd name="connsiteX27" fmla="*/ 359808 w 516488"/>
                  <a:gd name="connsiteY27" fmla="*/ 169502 h 344774"/>
                  <a:gd name="connsiteX28" fmla="*/ 316171 w 516488"/>
                  <a:gd name="connsiteY28" fmla="*/ 171362 h 344774"/>
                  <a:gd name="connsiteX29" fmla="*/ 315229 w 516488"/>
                  <a:gd name="connsiteY29" fmla="*/ 110842 h 344774"/>
                  <a:gd name="connsiteX30" fmla="*/ 272543 w 516488"/>
                  <a:gd name="connsiteY30" fmla="*/ 111302 h 344774"/>
                  <a:gd name="connsiteX31" fmla="*/ 271819 w 516488"/>
                  <a:gd name="connsiteY31" fmla="*/ 3090 h 344774"/>
                  <a:gd name="connsiteX32" fmla="*/ 368548 w 516488"/>
                  <a:gd name="connsiteY32" fmla="*/ 2653 h 344774"/>
                  <a:gd name="connsiteX33" fmla="*/ 373224 w 516488"/>
                  <a:gd name="connsiteY33" fmla="*/ 113518 h 344774"/>
                  <a:gd name="connsiteX34" fmla="*/ 412207 w 516488"/>
                  <a:gd name="connsiteY34" fmla="*/ 111967 h 344774"/>
                  <a:gd name="connsiteX35" fmla="*/ 415661 w 516488"/>
                  <a:gd name="connsiteY35" fmla="*/ 171054 h 344774"/>
                  <a:gd name="connsiteX36" fmla="*/ 456382 w 516488"/>
                  <a:gd name="connsiteY36" fmla="*/ 171041 h 344774"/>
                  <a:gd name="connsiteX37" fmla="*/ 457792 w 516488"/>
                  <a:gd name="connsiteY37" fmla="*/ 221268 h 344774"/>
                  <a:gd name="connsiteX38" fmla="*/ 504032 w 516488"/>
                  <a:gd name="connsiteY38" fmla="*/ 221706 h 344774"/>
                  <a:gd name="connsiteX39" fmla="*/ 516488 w 516488"/>
                  <a:gd name="connsiteY39" fmla="*/ 344774 h 344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16488" h="344774">
                    <a:moveTo>
                      <a:pt x="12784" y="0"/>
                    </a:moveTo>
                    <a:lnTo>
                      <a:pt x="0" y="112404"/>
                    </a:lnTo>
                    <a:lnTo>
                      <a:pt x="42435" y="113506"/>
                    </a:lnTo>
                    <a:lnTo>
                      <a:pt x="35444" y="172169"/>
                    </a:lnTo>
                    <a:lnTo>
                      <a:pt x="65711" y="171706"/>
                    </a:lnTo>
                    <a:lnTo>
                      <a:pt x="65120" y="221706"/>
                    </a:lnTo>
                    <a:lnTo>
                      <a:pt x="118920" y="224064"/>
                    </a:lnTo>
                    <a:cubicBezTo>
                      <a:pt x="119150" y="244605"/>
                      <a:pt x="118158" y="265147"/>
                      <a:pt x="118388" y="285688"/>
                    </a:cubicBezTo>
                    <a:lnTo>
                      <a:pt x="204447" y="284136"/>
                    </a:lnTo>
                    <a:cubicBezTo>
                      <a:pt x="204593" y="264065"/>
                      <a:pt x="203514" y="245544"/>
                      <a:pt x="203660" y="225473"/>
                    </a:cubicBezTo>
                    <a:lnTo>
                      <a:pt x="164512" y="224681"/>
                    </a:lnTo>
                    <a:cubicBezTo>
                      <a:pt x="164282" y="205668"/>
                      <a:pt x="165277" y="188206"/>
                      <a:pt x="165047" y="169193"/>
                    </a:cubicBezTo>
                    <a:lnTo>
                      <a:pt x="125514" y="171054"/>
                    </a:lnTo>
                    <a:lnTo>
                      <a:pt x="130410" y="113340"/>
                    </a:lnTo>
                    <a:lnTo>
                      <a:pt x="84521" y="112404"/>
                    </a:lnTo>
                    <a:lnTo>
                      <a:pt x="94179" y="1551"/>
                    </a:lnTo>
                    <a:lnTo>
                      <a:pt x="184171" y="1539"/>
                    </a:lnTo>
                    <a:lnTo>
                      <a:pt x="176417" y="111302"/>
                    </a:lnTo>
                    <a:lnTo>
                      <a:pt x="223430" y="111148"/>
                    </a:lnTo>
                    <a:cubicBezTo>
                      <a:pt x="223336" y="130749"/>
                      <a:pt x="223241" y="150351"/>
                      <a:pt x="223147" y="169952"/>
                    </a:cubicBezTo>
                    <a:lnTo>
                      <a:pt x="266254" y="168543"/>
                    </a:lnTo>
                    <a:cubicBezTo>
                      <a:pt x="266600" y="187307"/>
                      <a:pt x="266945" y="206070"/>
                      <a:pt x="267291" y="224834"/>
                    </a:cubicBezTo>
                    <a:lnTo>
                      <a:pt x="293949" y="221706"/>
                    </a:lnTo>
                    <a:cubicBezTo>
                      <a:pt x="293876" y="242144"/>
                      <a:pt x="296252" y="262583"/>
                      <a:pt x="296179" y="283021"/>
                    </a:cubicBezTo>
                    <a:lnTo>
                      <a:pt x="405175" y="285009"/>
                    </a:lnTo>
                    <a:cubicBezTo>
                      <a:pt x="405175" y="264796"/>
                      <a:pt x="399057" y="241482"/>
                      <a:pt x="399057" y="221269"/>
                    </a:cubicBezTo>
                    <a:cubicBezTo>
                      <a:pt x="385494" y="219864"/>
                      <a:pt x="378050" y="218457"/>
                      <a:pt x="363263" y="220155"/>
                    </a:cubicBezTo>
                    <a:cubicBezTo>
                      <a:pt x="363335" y="202237"/>
                      <a:pt x="359736" y="187420"/>
                      <a:pt x="359808" y="169502"/>
                    </a:cubicBezTo>
                    <a:lnTo>
                      <a:pt x="316171" y="171362"/>
                    </a:lnTo>
                    <a:lnTo>
                      <a:pt x="315229" y="110842"/>
                    </a:lnTo>
                    <a:lnTo>
                      <a:pt x="272543" y="111302"/>
                    </a:lnTo>
                    <a:cubicBezTo>
                      <a:pt x="273118" y="75184"/>
                      <a:pt x="271244" y="39208"/>
                      <a:pt x="271819" y="3090"/>
                    </a:cubicBezTo>
                    <a:lnTo>
                      <a:pt x="368548" y="2653"/>
                    </a:lnTo>
                    <a:cubicBezTo>
                      <a:pt x="367659" y="38198"/>
                      <a:pt x="374113" y="77973"/>
                      <a:pt x="373224" y="113518"/>
                    </a:cubicBezTo>
                    <a:lnTo>
                      <a:pt x="412207" y="111967"/>
                    </a:lnTo>
                    <a:cubicBezTo>
                      <a:pt x="412542" y="131663"/>
                      <a:pt x="415326" y="151358"/>
                      <a:pt x="415661" y="171054"/>
                    </a:cubicBezTo>
                    <a:lnTo>
                      <a:pt x="456382" y="171041"/>
                    </a:lnTo>
                    <a:cubicBezTo>
                      <a:pt x="456852" y="189335"/>
                      <a:pt x="457322" y="202974"/>
                      <a:pt x="457792" y="221268"/>
                    </a:cubicBezTo>
                    <a:lnTo>
                      <a:pt x="504032" y="221706"/>
                    </a:lnTo>
                    <a:cubicBezTo>
                      <a:pt x="507367" y="263245"/>
                      <a:pt x="513153" y="304786"/>
                      <a:pt x="516488" y="344774"/>
                    </a:cubicBez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8" name="任意多边形: 形状 107">
                <a:extLst>
                  <a:ext uri="{FF2B5EF4-FFF2-40B4-BE49-F238E27FC236}">
                    <a16:creationId xmlns:a16="http://schemas.microsoft.com/office/drawing/2014/main" id="{5C7BB14F-AF21-42A4-90C4-5DC4EC42CBB1}"/>
                  </a:ext>
                </a:extLst>
              </p:cNvPr>
              <p:cNvSpPr/>
              <p:nvPr/>
            </p:nvSpPr>
            <p:spPr>
              <a:xfrm>
                <a:off x="10601976" y="3576222"/>
                <a:ext cx="786425" cy="580065"/>
              </a:xfrm>
              <a:custGeom>
                <a:avLst/>
                <a:gdLst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5961 w 301246"/>
                  <a:gd name="connsiteY12" fmla="*/ 159953 h 346565"/>
                  <a:gd name="connsiteX13" fmla="*/ 138627 w 301246"/>
                  <a:gd name="connsiteY13" fmla="*/ 109301 h 346565"/>
                  <a:gd name="connsiteX14" fmla="*/ 90641 w 301246"/>
                  <a:gd name="connsiteY14" fmla="*/ 106635 h 346565"/>
                  <a:gd name="connsiteX15" fmla="*/ 90641 w 301246"/>
                  <a:gd name="connsiteY15" fmla="*/ 2666 h 346565"/>
                  <a:gd name="connsiteX16" fmla="*/ 186613 w 301246"/>
                  <a:gd name="connsiteY16" fmla="*/ 5331 h 346565"/>
                  <a:gd name="connsiteX17" fmla="*/ 186613 w 301246"/>
                  <a:gd name="connsiteY17" fmla="*/ 109301 h 346565"/>
                  <a:gd name="connsiteX18" fmla="*/ 237264 w 301246"/>
                  <a:gd name="connsiteY18" fmla="*/ 114633 h 346565"/>
                  <a:gd name="connsiteX19" fmla="*/ 239930 w 301246"/>
                  <a:gd name="connsiteY19" fmla="*/ 162619 h 346565"/>
                  <a:gd name="connsiteX20" fmla="*/ 261257 w 301246"/>
                  <a:gd name="connsiteY20" fmla="*/ 165285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5961 w 301246"/>
                  <a:gd name="connsiteY12" fmla="*/ 159953 h 346565"/>
                  <a:gd name="connsiteX13" fmla="*/ 138627 w 301246"/>
                  <a:gd name="connsiteY13" fmla="*/ 109301 h 346565"/>
                  <a:gd name="connsiteX14" fmla="*/ 90641 w 301246"/>
                  <a:gd name="connsiteY14" fmla="*/ 106635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09301 h 346565"/>
                  <a:gd name="connsiteX18" fmla="*/ 237264 w 301246"/>
                  <a:gd name="connsiteY18" fmla="*/ 114633 h 346565"/>
                  <a:gd name="connsiteX19" fmla="*/ 239930 w 301246"/>
                  <a:gd name="connsiteY19" fmla="*/ 162619 h 346565"/>
                  <a:gd name="connsiteX20" fmla="*/ 261257 w 301246"/>
                  <a:gd name="connsiteY20" fmla="*/ 165285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5961 w 301246"/>
                  <a:gd name="connsiteY12" fmla="*/ 159953 h 346565"/>
                  <a:gd name="connsiteX13" fmla="*/ 138627 w 301246"/>
                  <a:gd name="connsiteY13" fmla="*/ 109301 h 346565"/>
                  <a:gd name="connsiteX14" fmla="*/ 90641 w 301246"/>
                  <a:gd name="connsiteY14" fmla="*/ 106635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09301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1257 w 301246"/>
                  <a:gd name="connsiteY20" fmla="*/ 165285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5961 w 301246"/>
                  <a:gd name="connsiteY12" fmla="*/ 159953 h 346565"/>
                  <a:gd name="connsiteX13" fmla="*/ 138627 w 301246"/>
                  <a:gd name="connsiteY13" fmla="*/ 109301 h 346565"/>
                  <a:gd name="connsiteX14" fmla="*/ 90641 w 301246"/>
                  <a:gd name="connsiteY14" fmla="*/ 106635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1257 w 301246"/>
                  <a:gd name="connsiteY20" fmla="*/ 165285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5961 w 301246"/>
                  <a:gd name="connsiteY12" fmla="*/ 159953 h 346565"/>
                  <a:gd name="connsiteX13" fmla="*/ 13862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1257 w 301246"/>
                  <a:gd name="connsiteY20" fmla="*/ 165285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5961 w 301246"/>
                  <a:gd name="connsiteY12" fmla="*/ 15995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1257 w 301246"/>
                  <a:gd name="connsiteY20" fmla="*/ 165285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5961 w 301246"/>
                  <a:gd name="connsiteY12" fmla="*/ 15995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63678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5961 w 301246"/>
                  <a:gd name="connsiteY12" fmla="*/ 15995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5961 w 301246"/>
                  <a:gd name="connsiteY12" fmla="*/ 15995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50652 w 301246"/>
                  <a:gd name="connsiteY2" fmla="*/ 122631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2393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1911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2620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1911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7439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3923 w 301246"/>
                  <a:gd name="connsiteY21" fmla="*/ 223934 h 346565"/>
                  <a:gd name="connsiteX22" fmla="*/ 290582 w 301246"/>
                  <a:gd name="connsiteY22" fmla="*/ 22393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1911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7439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3923 w 301246"/>
                  <a:gd name="connsiteY21" fmla="*/ 223934 h 346565"/>
                  <a:gd name="connsiteX22" fmla="*/ 292189 w 301246"/>
                  <a:gd name="connsiteY22" fmla="*/ 21911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1911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7439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5530 w 301246"/>
                  <a:gd name="connsiteY21" fmla="*/ 222327 h 346565"/>
                  <a:gd name="connsiteX22" fmla="*/ 292189 w 301246"/>
                  <a:gd name="connsiteY22" fmla="*/ 21911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1911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7439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7136 w 301246"/>
                  <a:gd name="connsiteY21" fmla="*/ 222327 h 346565"/>
                  <a:gd name="connsiteX22" fmla="*/ 292189 w 301246"/>
                  <a:gd name="connsiteY22" fmla="*/ 21911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1911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7439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5658 w 301246"/>
                  <a:gd name="connsiteY18" fmla="*/ 108206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7136 w 301246"/>
                  <a:gd name="connsiteY21" fmla="*/ 222327 h 346565"/>
                  <a:gd name="connsiteX22" fmla="*/ 292189 w 301246"/>
                  <a:gd name="connsiteY22" fmla="*/ 21911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1911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7439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4051 w 301246"/>
                  <a:gd name="connsiteY18" fmla="*/ 111419 h 346565"/>
                  <a:gd name="connsiteX19" fmla="*/ 239930 w 301246"/>
                  <a:gd name="connsiteY19" fmla="*/ 162619 h 346565"/>
                  <a:gd name="connsiteX20" fmla="*/ 264470 w 301246"/>
                  <a:gd name="connsiteY20" fmla="*/ 158858 h 346565"/>
                  <a:gd name="connsiteX21" fmla="*/ 267136 w 301246"/>
                  <a:gd name="connsiteY21" fmla="*/ 222327 h 346565"/>
                  <a:gd name="connsiteX22" fmla="*/ 292189 w 301246"/>
                  <a:gd name="connsiteY22" fmla="*/ 21911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1911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7439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4051 w 301246"/>
                  <a:gd name="connsiteY18" fmla="*/ 111419 h 346565"/>
                  <a:gd name="connsiteX19" fmla="*/ 239930 w 301246"/>
                  <a:gd name="connsiteY19" fmla="*/ 162619 h 346565"/>
                  <a:gd name="connsiteX20" fmla="*/ 264470 w 301246"/>
                  <a:gd name="connsiteY20" fmla="*/ 162071 h 346565"/>
                  <a:gd name="connsiteX21" fmla="*/ 267136 w 301246"/>
                  <a:gd name="connsiteY21" fmla="*/ 222327 h 346565"/>
                  <a:gd name="connsiteX22" fmla="*/ 292189 w 301246"/>
                  <a:gd name="connsiteY22" fmla="*/ 219114 h 346565"/>
                  <a:gd name="connsiteX23" fmla="*/ 301246 w 301246"/>
                  <a:gd name="connsiteY23" fmla="*/ 338568 h 346565"/>
                  <a:gd name="connsiteX0" fmla="*/ 0 w 301246"/>
                  <a:gd name="connsiteY0" fmla="*/ 0 h 346565"/>
                  <a:gd name="connsiteX1" fmla="*/ 0 w 301246"/>
                  <a:gd name="connsiteY1" fmla="*/ 106635 h 346565"/>
                  <a:gd name="connsiteX2" fmla="*/ 47439 w 301246"/>
                  <a:gd name="connsiteY2" fmla="*/ 108172 h 346565"/>
                  <a:gd name="connsiteX3" fmla="*/ 45320 w 301246"/>
                  <a:gd name="connsiteY3" fmla="*/ 167951 h 346565"/>
                  <a:gd name="connsiteX4" fmla="*/ 66648 w 301246"/>
                  <a:gd name="connsiteY4" fmla="*/ 167951 h 346565"/>
                  <a:gd name="connsiteX5" fmla="*/ 71979 w 301246"/>
                  <a:gd name="connsiteY5" fmla="*/ 218603 h 346565"/>
                  <a:gd name="connsiteX6" fmla="*/ 93306 w 301246"/>
                  <a:gd name="connsiteY6" fmla="*/ 219114 h 346565"/>
                  <a:gd name="connsiteX7" fmla="*/ 95972 w 301246"/>
                  <a:gd name="connsiteY7" fmla="*/ 346565 h 346565"/>
                  <a:gd name="connsiteX8" fmla="*/ 197276 w 301246"/>
                  <a:gd name="connsiteY8" fmla="*/ 343899 h 346565"/>
                  <a:gd name="connsiteX9" fmla="*/ 191944 w 301246"/>
                  <a:gd name="connsiteY9" fmla="*/ 221268 h 346565"/>
                  <a:gd name="connsiteX10" fmla="*/ 167439 w 301246"/>
                  <a:gd name="connsiteY10" fmla="*/ 218603 h 346565"/>
                  <a:gd name="connsiteX11" fmla="*/ 165285 w 301246"/>
                  <a:gd name="connsiteY11" fmla="*/ 162619 h 346565"/>
                  <a:gd name="connsiteX12" fmla="*/ 134354 w 301246"/>
                  <a:gd name="connsiteY12" fmla="*/ 164773 h 346565"/>
                  <a:gd name="connsiteX13" fmla="*/ 133807 w 301246"/>
                  <a:gd name="connsiteY13" fmla="*/ 109301 h 346565"/>
                  <a:gd name="connsiteX14" fmla="*/ 90641 w 301246"/>
                  <a:gd name="connsiteY14" fmla="*/ 108242 h 346565"/>
                  <a:gd name="connsiteX15" fmla="*/ 90641 w 301246"/>
                  <a:gd name="connsiteY15" fmla="*/ 2666 h 346565"/>
                  <a:gd name="connsiteX16" fmla="*/ 186613 w 301246"/>
                  <a:gd name="connsiteY16" fmla="*/ 3724 h 346565"/>
                  <a:gd name="connsiteX17" fmla="*/ 186613 w 301246"/>
                  <a:gd name="connsiteY17" fmla="*/ 110907 h 346565"/>
                  <a:gd name="connsiteX18" fmla="*/ 234051 w 301246"/>
                  <a:gd name="connsiteY18" fmla="*/ 111419 h 346565"/>
                  <a:gd name="connsiteX19" fmla="*/ 239930 w 301246"/>
                  <a:gd name="connsiteY19" fmla="*/ 162619 h 346565"/>
                  <a:gd name="connsiteX20" fmla="*/ 264470 w 301246"/>
                  <a:gd name="connsiteY20" fmla="*/ 162071 h 346565"/>
                  <a:gd name="connsiteX21" fmla="*/ 267136 w 301246"/>
                  <a:gd name="connsiteY21" fmla="*/ 220721 h 346565"/>
                  <a:gd name="connsiteX22" fmla="*/ 292189 w 301246"/>
                  <a:gd name="connsiteY22" fmla="*/ 219114 h 346565"/>
                  <a:gd name="connsiteX23" fmla="*/ 301246 w 301246"/>
                  <a:gd name="connsiteY23" fmla="*/ 338568 h 346565"/>
                  <a:gd name="connsiteX0" fmla="*/ 0 w 345303"/>
                  <a:gd name="connsiteY0" fmla="*/ 0 h 346565"/>
                  <a:gd name="connsiteX1" fmla="*/ 0 w 345303"/>
                  <a:gd name="connsiteY1" fmla="*/ 106635 h 346565"/>
                  <a:gd name="connsiteX2" fmla="*/ 47439 w 345303"/>
                  <a:gd name="connsiteY2" fmla="*/ 108172 h 346565"/>
                  <a:gd name="connsiteX3" fmla="*/ 45320 w 345303"/>
                  <a:gd name="connsiteY3" fmla="*/ 167951 h 346565"/>
                  <a:gd name="connsiteX4" fmla="*/ 66648 w 345303"/>
                  <a:gd name="connsiteY4" fmla="*/ 167951 h 346565"/>
                  <a:gd name="connsiteX5" fmla="*/ 71979 w 345303"/>
                  <a:gd name="connsiteY5" fmla="*/ 218603 h 346565"/>
                  <a:gd name="connsiteX6" fmla="*/ 93306 w 345303"/>
                  <a:gd name="connsiteY6" fmla="*/ 219114 h 346565"/>
                  <a:gd name="connsiteX7" fmla="*/ 95972 w 345303"/>
                  <a:gd name="connsiteY7" fmla="*/ 346565 h 346565"/>
                  <a:gd name="connsiteX8" fmla="*/ 197276 w 345303"/>
                  <a:gd name="connsiteY8" fmla="*/ 343899 h 346565"/>
                  <a:gd name="connsiteX9" fmla="*/ 191944 w 345303"/>
                  <a:gd name="connsiteY9" fmla="*/ 221268 h 346565"/>
                  <a:gd name="connsiteX10" fmla="*/ 167439 w 345303"/>
                  <a:gd name="connsiteY10" fmla="*/ 218603 h 346565"/>
                  <a:gd name="connsiteX11" fmla="*/ 165285 w 345303"/>
                  <a:gd name="connsiteY11" fmla="*/ 162619 h 346565"/>
                  <a:gd name="connsiteX12" fmla="*/ 134354 w 345303"/>
                  <a:gd name="connsiteY12" fmla="*/ 164773 h 346565"/>
                  <a:gd name="connsiteX13" fmla="*/ 133807 w 345303"/>
                  <a:gd name="connsiteY13" fmla="*/ 109301 h 346565"/>
                  <a:gd name="connsiteX14" fmla="*/ 90641 w 345303"/>
                  <a:gd name="connsiteY14" fmla="*/ 108242 h 346565"/>
                  <a:gd name="connsiteX15" fmla="*/ 90641 w 345303"/>
                  <a:gd name="connsiteY15" fmla="*/ 2666 h 346565"/>
                  <a:gd name="connsiteX16" fmla="*/ 186613 w 345303"/>
                  <a:gd name="connsiteY16" fmla="*/ 3724 h 346565"/>
                  <a:gd name="connsiteX17" fmla="*/ 186613 w 345303"/>
                  <a:gd name="connsiteY17" fmla="*/ 110907 h 346565"/>
                  <a:gd name="connsiteX18" fmla="*/ 234051 w 345303"/>
                  <a:gd name="connsiteY18" fmla="*/ 111419 h 346565"/>
                  <a:gd name="connsiteX19" fmla="*/ 239930 w 345303"/>
                  <a:gd name="connsiteY19" fmla="*/ 162619 h 346565"/>
                  <a:gd name="connsiteX20" fmla="*/ 264470 w 345303"/>
                  <a:gd name="connsiteY20" fmla="*/ 162071 h 346565"/>
                  <a:gd name="connsiteX21" fmla="*/ 267136 w 345303"/>
                  <a:gd name="connsiteY21" fmla="*/ 220721 h 346565"/>
                  <a:gd name="connsiteX22" fmla="*/ 292189 w 345303"/>
                  <a:gd name="connsiteY22" fmla="*/ 219114 h 346565"/>
                  <a:gd name="connsiteX23" fmla="*/ 345303 w 345303"/>
                  <a:gd name="connsiteY23" fmla="*/ 338568 h 346565"/>
                  <a:gd name="connsiteX0" fmla="*/ 0 w 345303"/>
                  <a:gd name="connsiteY0" fmla="*/ 0 h 346565"/>
                  <a:gd name="connsiteX1" fmla="*/ 0 w 345303"/>
                  <a:gd name="connsiteY1" fmla="*/ 106635 h 346565"/>
                  <a:gd name="connsiteX2" fmla="*/ 47439 w 345303"/>
                  <a:gd name="connsiteY2" fmla="*/ 108172 h 346565"/>
                  <a:gd name="connsiteX3" fmla="*/ 45320 w 345303"/>
                  <a:gd name="connsiteY3" fmla="*/ 167951 h 346565"/>
                  <a:gd name="connsiteX4" fmla="*/ 66648 w 345303"/>
                  <a:gd name="connsiteY4" fmla="*/ 167951 h 346565"/>
                  <a:gd name="connsiteX5" fmla="*/ 71979 w 345303"/>
                  <a:gd name="connsiteY5" fmla="*/ 218603 h 346565"/>
                  <a:gd name="connsiteX6" fmla="*/ 93306 w 345303"/>
                  <a:gd name="connsiteY6" fmla="*/ 219114 h 346565"/>
                  <a:gd name="connsiteX7" fmla="*/ 95972 w 345303"/>
                  <a:gd name="connsiteY7" fmla="*/ 346565 h 346565"/>
                  <a:gd name="connsiteX8" fmla="*/ 197276 w 345303"/>
                  <a:gd name="connsiteY8" fmla="*/ 343899 h 346565"/>
                  <a:gd name="connsiteX9" fmla="*/ 191944 w 345303"/>
                  <a:gd name="connsiteY9" fmla="*/ 221268 h 346565"/>
                  <a:gd name="connsiteX10" fmla="*/ 167439 w 345303"/>
                  <a:gd name="connsiteY10" fmla="*/ 218603 h 346565"/>
                  <a:gd name="connsiteX11" fmla="*/ 165285 w 345303"/>
                  <a:gd name="connsiteY11" fmla="*/ 162619 h 346565"/>
                  <a:gd name="connsiteX12" fmla="*/ 134354 w 345303"/>
                  <a:gd name="connsiteY12" fmla="*/ 164773 h 346565"/>
                  <a:gd name="connsiteX13" fmla="*/ 133807 w 345303"/>
                  <a:gd name="connsiteY13" fmla="*/ 109301 h 346565"/>
                  <a:gd name="connsiteX14" fmla="*/ 90641 w 345303"/>
                  <a:gd name="connsiteY14" fmla="*/ 108242 h 346565"/>
                  <a:gd name="connsiteX15" fmla="*/ 90641 w 345303"/>
                  <a:gd name="connsiteY15" fmla="*/ 2666 h 346565"/>
                  <a:gd name="connsiteX16" fmla="*/ 186613 w 345303"/>
                  <a:gd name="connsiteY16" fmla="*/ 3724 h 346565"/>
                  <a:gd name="connsiteX17" fmla="*/ 186613 w 345303"/>
                  <a:gd name="connsiteY17" fmla="*/ 110907 h 346565"/>
                  <a:gd name="connsiteX18" fmla="*/ 234051 w 345303"/>
                  <a:gd name="connsiteY18" fmla="*/ 111419 h 346565"/>
                  <a:gd name="connsiteX19" fmla="*/ 239930 w 345303"/>
                  <a:gd name="connsiteY19" fmla="*/ 162619 h 346565"/>
                  <a:gd name="connsiteX20" fmla="*/ 264470 w 345303"/>
                  <a:gd name="connsiteY20" fmla="*/ 162071 h 346565"/>
                  <a:gd name="connsiteX21" fmla="*/ 267136 w 345303"/>
                  <a:gd name="connsiteY21" fmla="*/ 220721 h 346565"/>
                  <a:gd name="connsiteX22" fmla="*/ 332574 w 345303"/>
                  <a:gd name="connsiteY22" fmla="*/ 219114 h 346565"/>
                  <a:gd name="connsiteX23" fmla="*/ 345303 w 345303"/>
                  <a:gd name="connsiteY23" fmla="*/ 338568 h 346565"/>
                  <a:gd name="connsiteX0" fmla="*/ 0 w 372227"/>
                  <a:gd name="connsiteY0" fmla="*/ 0 h 346565"/>
                  <a:gd name="connsiteX1" fmla="*/ 0 w 372227"/>
                  <a:gd name="connsiteY1" fmla="*/ 106635 h 346565"/>
                  <a:gd name="connsiteX2" fmla="*/ 47439 w 372227"/>
                  <a:gd name="connsiteY2" fmla="*/ 108172 h 346565"/>
                  <a:gd name="connsiteX3" fmla="*/ 45320 w 372227"/>
                  <a:gd name="connsiteY3" fmla="*/ 167951 h 346565"/>
                  <a:gd name="connsiteX4" fmla="*/ 66648 w 372227"/>
                  <a:gd name="connsiteY4" fmla="*/ 167951 h 346565"/>
                  <a:gd name="connsiteX5" fmla="*/ 71979 w 372227"/>
                  <a:gd name="connsiteY5" fmla="*/ 218603 h 346565"/>
                  <a:gd name="connsiteX6" fmla="*/ 93306 w 372227"/>
                  <a:gd name="connsiteY6" fmla="*/ 219114 h 346565"/>
                  <a:gd name="connsiteX7" fmla="*/ 95972 w 372227"/>
                  <a:gd name="connsiteY7" fmla="*/ 346565 h 346565"/>
                  <a:gd name="connsiteX8" fmla="*/ 197276 w 372227"/>
                  <a:gd name="connsiteY8" fmla="*/ 343899 h 346565"/>
                  <a:gd name="connsiteX9" fmla="*/ 191944 w 372227"/>
                  <a:gd name="connsiteY9" fmla="*/ 221268 h 346565"/>
                  <a:gd name="connsiteX10" fmla="*/ 167439 w 372227"/>
                  <a:gd name="connsiteY10" fmla="*/ 218603 h 346565"/>
                  <a:gd name="connsiteX11" fmla="*/ 165285 w 372227"/>
                  <a:gd name="connsiteY11" fmla="*/ 162619 h 346565"/>
                  <a:gd name="connsiteX12" fmla="*/ 134354 w 372227"/>
                  <a:gd name="connsiteY12" fmla="*/ 164773 h 346565"/>
                  <a:gd name="connsiteX13" fmla="*/ 133807 w 372227"/>
                  <a:gd name="connsiteY13" fmla="*/ 109301 h 346565"/>
                  <a:gd name="connsiteX14" fmla="*/ 90641 w 372227"/>
                  <a:gd name="connsiteY14" fmla="*/ 108242 h 346565"/>
                  <a:gd name="connsiteX15" fmla="*/ 90641 w 372227"/>
                  <a:gd name="connsiteY15" fmla="*/ 2666 h 346565"/>
                  <a:gd name="connsiteX16" fmla="*/ 186613 w 372227"/>
                  <a:gd name="connsiteY16" fmla="*/ 3724 h 346565"/>
                  <a:gd name="connsiteX17" fmla="*/ 186613 w 372227"/>
                  <a:gd name="connsiteY17" fmla="*/ 110907 h 346565"/>
                  <a:gd name="connsiteX18" fmla="*/ 234051 w 372227"/>
                  <a:gd name="connsiteY18" fmla="*/ 111419 h 346565"/>
                  <a:gd name="connsiteX19" fmla="*/ 239930 w 372227"/>
                  <a:gd name="connsiteY19" fmla="*/ 162619 h 346565"/>
                  <a:gd name="connsiteX20" fmla="*/ 264470 w 372227"/>
                  <a:gd name="connsiteY20" fmla="*/ 162071 h 346565"/>
                  <a:gd name="connsiteX21" fmla="*/ 267136 w 372227"/>
                  <a:gd name="connsiteY21" fmla="*/ 220721 h 346565"/>
                  <a:gd name="connsiteX22" fmla="*/ 332574 w 372227"/>
                  <a:gd name="connsiteY22" fmla="*/ 219114 h 346565"/>
                  <a:gd name="connsiteX23" fmla="*/ 372227 w 372227"/>
                  <a:gd name="connsiteY23" fmla="*/ 338568 h 346565"/>
                  <a:gd name="connsiteX0" fmla="*/ 0 w 372227"/>
                  <a:gd name="connsiteY0" fmla="*/ 0 h 346565"/>
                  <a:gd name="connsiteX1" fmla="*/ 0 w 372227"/>
                  <a:gd name="connsiteY1" fmla="*/ 106635 h 346565"/>
                  <a:gd name="connsiteX2" fmla="*/ 47439 w 372227"/>
                  <a:gd name="connsiteY2" fmla="*/ 108172 h 346565"/>
                  <a:gd name="connsiteX3" fmla="*/ 45320 w 372227"/>
                  <a:gd name="connsiteY3" fmla="*/ 167951 h 346565"/>
                  <a:gd name="connsiteX4" fmla="*/ 66648 w 372227"/>
                  <a:gd name="connsiteY4" fmla="*/ 167951 h 346565"/>
                  <a:gd name="connsiteX5" fmla="*/ 71979 w 372227"/>
                  <a:gd name="connsiteY5" fmla="*/ 218603 h 346565"/>
                  <a:gd name="connsiteX6" fmla="*/ 93306 w 372227"/>
                  <a:gd name="connsiteY6" fmla="*/ 219114 h 346565"/>
                  <a:gd name="connsiteX7" fmla="*/ 95972 w 372227"/>
                  <a:gd name="connsiteY7" fmla="*/ 346565 h 346565"/>
                  <a:gd name="connsiteX8" fmla="*/ 197276 w 372227"/>
                  <a:gd name="connsiteY8" fmla="*/ 343899 h 346565"/>
                  <a:gd name="connsiteX9" fmla="*/ 191944 w 372227"/>
                  <a:gd name="connsiteY9" fmla="*/ 221268 h 346565"/>
                  <a:gd name="connsiteX10" fmla="*/ 167439 w 372227"/>
                  <a:gd name="connsiteY10" fmla="*/ 218603 h 346565"/>
                  <a:gd name="connsiteX11" fmla="*/ 165285 w 372227"/>
                  <a:gd name="connsiteY11" fmla="*/ 162619 h 346565"/>
                  <a:gd name="connsiteX12" fmla="*/ 134354 w 372227"/>
                  <a:gd name="connsiteY12" fmla="*/ 164773 h 346565"/>
                  <a:gd name="connsiteX13" fmla="*/ 133807 w 372227"/>
                  <a:gd name="connsiteY13" fmla="*/ 109301 h 346565"/>
                  <a:gd name="connsiteX14" fmla="*/ 90641 w 372227"/>
                  <a:gd name="connsiteY14" fmla="*/ 108242 h 346565"/>
                  <a:gd name="connsiteX15" fmla="*/ 90641 w 372227"/>
                  <a:gd name="connsiteY15" fmla="*/ 2666 h 346565"/>
                  <a:gd name="connsiteX16" fmla="*/ 186613 w 372227"/>
                  <a:gd name="connsiteY16" fmla="*/ 3724 h 346565"/>
                  <a:gd name="connsiteX17" fmla="*/ 186613 w 372227"/>
                  <a:gd name="connsiteY17" fmla="*/ 110907 h 346565"/>
                  <a:gd name="connsiteX18" fmla="*/ 234051 w 372227"/>
                  <a:gd name="connsiteY18" fmla="*/ 111419 h 346565"/>
                  <a:gd name="connsiteX19" fmla="*/ 239930 w 372227"/>
                  <a:gd name="connsiteY19" fmla="*/ 162619 h 346565"/>
                  <a:gd name="connsiteX20" fmla="*/ 264470 w 372227"/>
                  <a:gd name="connsiteY20" fmla="*/ 162071 h 346565"/>
                  <a:gd name="connsiteX21" fmla="*/ 267136 w 372227"/>
                  <a:gd name="connsiteY21" fmla="*/ 220721 h 346565"/>
                  <a:gd name="connsiteX22" fmla="*/ 352155 w 372227"/>
                  <a:gd name="connsiteY22" fmla="*/ 219114 h 346565"/>
                  <a:gd name="connsiteX23" fmla="*/ 372227 w 372227"/>
                  <a:gd name="connsiteY23" fmla="*/ 338568 h 346565"/>
                  <a:gd name="connsiteX0" fmla="*/ 0 w 372227"/>
                  <a:gd name="connsiteY0" fmla="*/ 0 h 346565"/>
                  <a:gd name="connsiteX1" fmla="*/ 0 w 372227"/>
                  <a:gd name="connsiteY1" fmla="*/ 106635 h 346565"/>
                  <a:gd name="connsiteX2" fmla="*/ 47439 w 372227"/>
                  <a:gd name="connsiteY2" fmla="*/ 108172 h 346565"/>
                  <a:gd name="connsiteX3" fmla="*/ 45320 w 372227"/>
                  <a:gd name="connsiteY3" fmla="*/ 167951 h 346565"/>
                  <a:gd name="connsiteX4" fmla="*/ 66648 w 372227"/>
                  <a:gd name="connsiteY4" fmla="*/ 167951 h 346565"/>
                  <a:gd name="connsiteX5" fmla="*/ 71979 w 372227"/>
                  <a:gd name="connsiteY5" fmla="*/ 218603 h 346565"/>
                  <a:gd name="connsiteX6" fmla="*/ 93306 w 372227"/>
                  <a:gd name="connsiteY6" fmla="*/ 219114 h 346565"/>
                  <a:gd name="connsiteX7" fmla="*/ 95972 w 372227"/>
                  <a:gd name="connsiteY7" fmla="*/ 346565 h 346565"/>
                  <a:gd name="connsiteX8" fmla="*/ 265809 w 372227"/>
                  <a:gd name="connsiteY8" fmla="*/ 345450 h 346565"/>
                  <a:gd name="connsiteX9" fmla="*/ 191944 w 372227"/>
                  <a:gd name="connsiteY9" fmla="*/ 221268 h 346565"/>
                  <a:gd name="connsiteX10" fmla="*/ 167439 w 372227"/>
                  <a:gd name="connsiteY10" fmla="*/ 218603 h 346565"/>
                  <a:gd name="connsiteX11" fmla="*/ 165285 w 372227"/>
                  <a:gd name="connsiteY11" fmla="*/ 162619 h 346565"/>
                  <a:gd name="connsiteX12" fmla="*/ 134354 w 372227"/>
                  <a:gd name="connsiteY12" fmla="*/ 164773 h 346565"/>
                  <a:gd name="connsiteX13" fmla="*/ 133807 w 372227"/>
                  <a:gd name="connsiteY13" fmla="*/ 109301 h 346565"/>
                  <a:gd name="connsiteX14" fmla="*/ 90641 w 372227"/>
                  <a:gd name="connsiteY14" fmla="*/ 108242 h 346565"/>
                  <a:gd name="connsiteX15" fmla="*/ 90641 w 372227"/>
                  <a:gd name="connsiteY15" fmla="*/ 2666 h 346565"/>
                  <a:gd name="connsiteX16" fmla="*/ 186613 w 372227"/>
                  <a:gd name="connsiteY16" fmla="*/ 3724 h 346565"/>
                  <a:gd name="connsiteX17" fmla="*/ 186613 w 372227"/>
                  <a:gd name="connsiteY17" fmla="*/ 110907 h 346565"/>
                  <a:gd name="connsiteX18" fmla="*/ 234051 w 372227"/>
                  <a:gd name="connsiteY18" fmla="*/ 111419 h 346565"/>
                  <a:gd name="connsiteX19" fmla="*/ 239930 w 372227"/>
                  <a:gd name="connsiteY19" fmla="*/ 162619 h 346565"/>
                  <a:gd name="connsiteX20" fmla="*/ 264470 w 372227"/>
                  <a:gd name="connsiteY20" fmla="*/ 162071 h 346565"/>
                  <a:gd name="connsiteX21" fmla="*/ 267136 w 372227"/>
                  <a:gd name="connsiteY21" fmla="*/ 220721 h 346565"/>
                  <a:gd name="connsiteX22" fmla="*/ 352155 w 372227"/>
                  <a:gd name="connsiteY22" fmla="*/ 219114 h 346565"/>
                  <a:gd name="connsiteX23" fmla="*/ 372227 w 372227"/>
                  <a:gd name="connsiteY23" fmla="*/ 338568 h 346565"/>
                  <a:gd name="connsiteX0" fmla="*/ 0 w 372227"/>
                  <a:gd name="connsiteY0" fmla="*/ 0 h 346565"/>
                  <a:gd name="connsiteX1" fmla="*/ 0 w 372227"/>
                  <a:gd name="connsiteY1" fmla="*/ 106635 h 346565"/>
                  <a:gd name="connsiteX2" fmla="*/ 47439 w 372227"/>
                  <a:gd name="connsiteY2" fmla="*/ 108172 h 346565"/>
                  <a:gd name="connsiteX3" fmla="*/ 45320 w 372227"/>
                  <a:gd name="connsiteY3" fmla="*/ 167951 h 346565"/>
                  <a:gd name="connsiteX4" fmla="*/ 66648 w 372227"/>
                  <a:gd name="connsiteY4" fmla="*/ 167951 h 346565"/>
                  <a:gd name="connsiteX5" fmla="*/ 71979 w 372227"/>
                  <a:gd name="connsiteY5" fmla="*/ 218603 h 346565"/>
                  <a:gd name="connsiteX6" fmla="*/ 93306 w 372227"/>
                  <a:gd name="connsiteY6" fmla="*/ 219114 h 346565"/>
                  <a:gd name="connsiteX7" fmla="*/ 95972 w 372227"/>
                  <a:gd name="connsiteY7" fmla="*/ 346565 h 346565"/>
                  <a:gd name="connsiteX8" fmla="*/ 265809 w 372227"/>
                  <a:gd name="connsiteY8" fmla="*/ 345450 h 346565"/>
                  <a:gd name="connsiteX9" fmla="*/ 244568 w 372227"/>
                  <a:gd name="connsiteY9" fmla="*/ 222820 h 346565"/>
                  <a:gd name="connsiteX10" fmla="*/ 167439 w 372227"/>
                  <a:gd name="connsiteY10" fmla="*/ 218603 h 346565"/>
                  <a:gd name="connsiteX11" fmla="*/ 165285 w 372227"/>
                  <a:gd name="connsiteY11" fmla="*/ 162619 h 346565"/>
                  <a:gd name="connsiteX12" fmla="*/ 134354 w 372227"/>
                  <a:gd name="connsiteY12" fmla="*/ 164773 h 346565"/>
                  <a:gd name="connsiteX13" fmla="*/ 133807 w 372227"/>
                  <a:gd name="connsiteY13" fmla="*/ 109301 h 346565"/>
                  <a:gd name="connsiteX14" fmla="*/ 90641 w 372227"/>
                  <a:gd name="connsiteY14" fmla="*/ 108242 h 346565"/>
                  <a:gd name="connsiteX15" fmla="*/ 90641 w 372227"/>
                  <a:gd name="connsiteY15" fmla="*/ 2666 h 346565"/>
                  <a:gd name="connsiteX16" fmla="*/ 186613 w 372227"/>
                  <a:gd name="connsiteY16" fmla="*/ 3724 h 346565"/>
                  <a:gd name="connsiteX17" fmla="*/ 186613 w 372227"/>
                  <a:gd name="connsiteY17" fmla="*/ 110907 h 346565"/>
                  <a:gd name="connsiteX18" fmla="*/ 234051 w 372227"/>
                  <a:gd name="connsiteY18" fmla="*/ 111419 h 346565"/>
                  <a:gd name="connsiteX19" fmla="*/ 239930 w 372227"/>
                  <a:gd name="connsiteY19" fmla="*/ 162619 h 346565"/>
                  <a:gd name="connsiteX20" fmla="*/ 264470 w 372227"/>
                  <a:gd name="connsiteY20" fmla="*/ 162071 h 346565"/>
                  <a:gd name="connsiteX21" fmla="*/ 267136 w 372227"/>
                  <a:gd name="connsiteY21" fmla="*/ 220721 h 346565"/>
                  <a:gd name="connsiteX22" fmla="*/ 352155 w 372227"/>
                  <a:gd name="connsiteY22" fmla="*/ 219114 h 346565"/>
                  <a:gd name="connsiteX23" fmla="*/ 372227 w 372227"/>
                  <a:gd name="connsiteY23" fmla="*/ 338568 h 346565"/>
                  <a:gd name="connsiteX0" fmla="*/ 0 w 372227"/>
                  <a:gd name="connsiteY0" fmla="*/ 0 h 346565"/>
                  <a:gd name="connsiteX1" fmla="*/ 0 w 372227"/>
                  <a:gd name="connsiteY1" fmla="*/ 106635 h 346565"/>
                  <a:gd name="connsiteX2" fmla="*/ 47439 w 372227"/>
                  <a:gd name="connsiteY2" fmla="*/ 108172 h 346565"/>
                  <a:gd name="connsiteX3" fmla="*/ 45320 w 372227"/>
                  <a:gd name="connsiteY3" fmla="*/ 167951 h 346565"/>
                  <a:gd name="connsiteX4" fmla="*/ 66648 w 372227"/>
                  <a:gd name="connsiteY4" fmla="*/ 167951 h 346565"/>
                  <a:gd name="connsiteX5" fmla="*/ 71979 w 372227"/>
                  <a:gd name="connsiteY5" fmla="*/ 218603 h 346565"/>
                  <a:gd name="connsiteX6" fmla="*/ 93306 w 372227"/>
                  <a:gd name="connsiteY6" fmla="*/ 219114 h 346565"/>
                  <a:gd name="connsiteX7" fmla="*/ 95972 w 372227"/>
                  <a:gd name="connsiteY7" fmla="*/ 346565 h 346565"/>
                  <a:gd name="connsiteX8" fmla="*/ 265809 w 372227"/>
                  <a:gd name="connsiteY8" fmla="*/ 345450 h 346565"/>
                  <a:gd name="connsiteX9" fmla="*/ 245792 w 372227"/>
                  <a:gd name="connsiteY9" fmla="*/ 221269 h 346565"/>
                  <a:gd name="connsiteX10" fmla="*/ 167439 w 372227"/>
                  <a:gd name="connsiteY10" fmla="*/ 218603 h 346565"/>
                  <a:gd name="connsiteX11" fmla="*/ 165285 w 372227"/>
                  <a:gd name="connsiteY11" fmla="*/ 162619 h 346565"/>
                  <a:gd name="connsiteX12" fmla="*/ 134354 w 372227"/>
                  <a:gd name="connsiteY12" fmla="*/ 164773 h 346565"/>
                  <a:gd name="connsiteX13" fmla="*/ 133807 w 372227"/>
                  <a:gd name="connsiteY13" fmla="*/ 109301 h 346565"/>
                  <a:gd name="connsiteX14" fmla="*/ 90641 w 372227"/>
                  <a:gd name="connsiteY14" fmla="*/ 108242 h 346565"/>
                  <a:gd name="connsiteX15" fmla="*/ 90641 w 372227"/>
                  <a:gd name="connsiteY15" fmla="*/ 2666 h 346565"/>
                  <a:gd name="connsiteX16" fmla="*/ 186613 w 372227"/>
                  <a:gd name="connsiteY16" fmla="*/ 3724 h 346565"/>
                  <a:gd name="connsiteX17" fmla="*/ 186613 w 372227"/>
                  <a:gd name="connsiteY17" fmla="*/ 110907 h 346565"/>
                  <a:gd name="connsiteX18" fmla="*/ 234051 w 372227"/>
                  <a:gd name="connsiteY18" fmla="*/ 111419 h 346565"/>
                  <a:gd name="connsiteX19" fmla="*/ 239930 w 372227"/>
                  <a:gd name="connsiteY19" fmla="*/ 162619 h 346565"/>
                  <a:gd name="connsiteX20" fmla="*/ 264470 w 372227"/>
                  <a:gd name="connsiteY20" fmla="*/ 162071 h 346565"/>
                  <a:gd name="connsiteX21" fmla="*/ 267136 w 372227"/>
                  <a:gd name="connsiteY21" fmla="*/ 220721 h 346565"/>
                  <a:gd name="connsiteX22" fmla="*/ 352155 w 372227"/>
                  <a:gd name="connsiteY22" fmla="*/ 219114 h 346565"/>
                  <a:gd name="connsiteX23" fmla="*/ 372227 w 372227"/>
                  <a:gd name="connsiteY23" fmla="*/ 338568 h 346565"/>
                  <a:gd name="connsiteX0" fmla="*/ 0 w 372227"/>
                  <a:gd name="connsiteY0" fmla="*/ 0 h 346565"/>
                  <a:gd name="connsiteX1" fmla="*/ 0 w 372227"/>
                  <a:gd name="connsiteY1" fmla="*/ 106635 h 346565"/>
                  <a:gd name="connsiteX2" fmla="*/ 47439 w 372227"/>
                  <a:gd name="connsiteY2" fmla="*/ 108172 h 346565"/>
                  <a:gd name="connsiteX3" fmla="*/ 45320 w 372227"/>
                  <a:gd name="connsiteY3" fmla="*/ 167951 h 346565"/>
                  <a:gd name="connsiteX4" fmla="*/ 66648 w 372227"/>
                  <a:gd name="connsiteY4" fmla="*/ 167951 h 346565"/>
                  <a:gd name="connsiteX5" fmla="*/ 71979 w 372227"/>
                  <a:gd name="connsiteY5" fmla="*/ 218603 h 346565"/>
                  <a:gd name="connsiteX6" fmla="*/ 93306 w 372227"/>
                  <a:gd name="connsiteY6" fmla="*/ 219114 h 346565"/>
                  <a:gd name="connsiteX7" fmla="*/ 95972 w 372227"/>
                  <a:gd name="connsiteY7" fmla="*/ 346565 h 346565"/>
                  <a:gd name="connsiteX8" fmla="*/ 265809 w 372227"/>
                  <a:gd name="connsiteY8" fmla="*/ 345450 h 346565"/>
                  <a:gd name="connsiteX9" fmla="*/ 245792 w 372227"/>
                  <a:gd name="connsiteY9" fmla="*/ 221269 h 346565"/>
                  <a:gd name="connsiteX10" fmla="*/ 185796 w 372227"/>
                  <a:gd name="connsiteY10" fmla="*/ 220154 h 346565"/>
                  <a:gd name="connsiteX11" fmla="*/ 165285 w 372227"/>
                  <a:gd name="connsiteY11" fmla="*/ 162619 h 346565"/>
                  <a:gd name="connsiteX12" fmla="*/ 134354 w 372227"/>
                  <a:gd name="connsiteY12" fmla="*/ 164773 h 346565"/>
                  <a:gd name="connsiteX13" fmla="*/ 133807 w 372227"/>
                  <a:gd name="connsiteY13" fmla="*/ 109301 h 346565"/>
                  <a:gd name="connsiteX14" fmla="*/ 90641 w 372227"/>
                  <a:gd name="connsiteY14" fmla="*/ 108242 h 346565"/>
                  <a:gd name="connsiteX15" fmla="*/ 90641 w 372227"/>
                  <a:gd name="connsiteY15" fmla="*/ 2666 h 346565"/>
                  <a:gd name="connsiteX16" fmla="*/ 186613 w 372227"/>
                  <a:gd name="connsiteY16" fmla="*/ 3724 h 346565"/>
                  <a:gd name="connsiteX17" fmla="*/ 186613 w 372227"/>
                  <a:gd name="connsiteY17" fmla="*/ 110907 h 346565"/>
                  <a:gd name="connsiteX18" fmla="*/ 234051 w 372227"/>
                  <a:gd name="connsiteY18" fmla="*/ 111419 h 346565"/>
                  <a:gd name="connsiteX19" fmla="*/ 239930 w 372227"/>
                  <a:gd name="connsiteY19" fmla="*/ 162619 h 346565"/>
                  <a:gd name="connsiteX20" fmla="*/ 264470 w 372227"/>
                  <a:gd name="connsiteY20" fmla="*/ 162071 h 346565"/>
                  <a:gd name="connsiteX21" fmla="*/ 267136 w 372227"/>
                  <a:gd name="connsiteY21" fmla="*/ 220721 h 346565"/>
                  <a:gd name="connsiteX22" fmla="*/ 352155 w 372227"/>
                  <a:gd name="connsiteY22" fmla="*/ 219114 h 346565"/>
                  <a:gd name="connsiteX23" fmla="*/ 372227 w 372227"/>
                  <a:gd name="connsiteY23" fmla="*/ 338568 h 346565"/>
                  <a:gd name="connsiteX0" fmla="*/ 0 w 372227"/>
                  <a:gd name="connsiteY0" fmla="*/ 0 h 346565"/>
                  <a:gd name="connsiteX1" fmla="*/ 0 w 372227"/>
                  <a:gd name="connsiteY1" fmla="*/ 106635 h 346565"/>
                  <a:gd name="connsiteX2" fmla="*/ 47439 w 372227"/>
                  <a:gd name="connsiteY2" fmla="*/ 108172 h 346565"/>
                  <a:gd name="connsiteX3" fmla="*/ 45320 w 372227"/>
                  <a:gd name="connsiteY3" fmla="*/ 167951 h 346565"/>
                  <a:gd name="connsiteX4" fmla="*/ 66648 w 372227"/>
                  <a:gd name="connsiteY4" fmla="*/ 167951 h 346565"/>
                  <a:gd name="connsiteX5" fmla="*/ 71979 w 372227"/>
                  <a:gd name="connsiteY5" fmla="*/ 218603 h 346565"/>
                  <a:gd name="connsiteX6" fmla="*/ 93306 w 372227"/>
                  <a:gd name="connsiteY6" fmla="*/ 219114 h 346565"/>
                  <a:gd name="connsiteX7" fmla="*/ 95972 w 372227"/>
                  <a:gd name="connsiteY7" fmla="*/ 346565 h 346565"/>
                  <a:gd name="connsiteX8" fmla="*/ 265809 w 372227"/>
                  <a:gd name="connsiteY8" fmla="*/ 345450 h 346565"/>
                  <a:gd name="connsiteX9" fmla="*/ 245792 w 372227"/>
                  <a:gd name="connsiteY9" fmla="*/ 221269 h 346565"/>
                  <a:gd name="connsiteX10" fmla="*/ 185796 w 372227"/>
                  <a:gd name="connsiteY10" fmla="*/ 220154 h 346565"/>
                  <a:gd name="connsiteX11" fmla="*/ 181195 w 372227"/>
                  <a:gd name="connsiteY11" fmla="*/ 165722 h 346565"/>
                  <a:gd name="connsiteX12" fmla="*/ 134354 w 372227"/>
                  <a:gd name="connsiteY12" fmla="*/ 164773 h 346565"/>
                  <a:gd name="connsiteX13" fmla="*/ 133807 w 372227"/>
                  <a:gd name="connsiteY13" fmla="*/ 109301 h 346565"/>
                  <a:gd name="connsiteX14" fmla="*/ 90641 w 372227"/>
                  <a:gd name="connsiteY14" fmla="*/ 108242 h 346565"/>
                  <a:gd name="connsiteX15" fmla="*/ 90641 w 372227"/>
                  <a:gd name="connsiteY15" fmla="*/ 2666 h 346565"/>
                  <a:gd name="connsiteX16" fmla="*/ 186613 w 372227"/>
                  <a:gd name="connsiteY16" fmla="*/ 3724 h 346565"/>
                  <a:gd name="connsiteX17" fmla="*/ 186613 w 372227"/>
                  <a:gd name="connsiteY17" fmla="*/ 110907 h 346565"/>
                  <a:gd name="connsiteX18" fmla="*/ 234051 w 372227"/>
                  <a:gd name="connsiteY18" fmla="*/ 111419 h 346565"/>
                  <a:gd name="connsiteX19" fmla="*/ 239930 w 372227"/>
                  <a:gd name="connsiteY19" fmla="*/ 162619 h 346565"/>
                  <a:gd name="connsiteX20" fmla="*/ 264470 w 372227"/>
                  <a:gd name="connsiteY20" fmla="*/ 162071 h 346565"/>
                  <a:gd name="connsiteX21" fmla="*/ 267136 w 372227"/>
                  <a:gd name="connsiteY21" fmla="*/ 220721 h 346565"/>
                  <a:gd name="connsiteX22" fmla="*/ 352155 w 372227"/>
                  <a:gd name="connsiteY22" fmla="*/ 219114 h 346565"/>
                  <a:gd name="connsiteX23" fmla="*/ 372227 w 372227"/>
                  <a:gd name="connsiteY23" fmla="*/ 338568 h 346565"/>
                  <a:gd name="connsiteX0" fmla="*/ 0 w 372227"/>
                  <a:gd name="connsiteY0" fmla="*/ 0 h 346565"/>
                  <a:gd name="connsiteX1" fmla="*/ 0 w 372227"/>
                  <a:gd name="connsiteY1" fmla="*/ 106635 h 346565"/>
                  <a:gd name="connsiteX2" fmla="*/ 47439 w 372227"/>
                  <a:gd name="connsiteY2" fmla="*/ 108172 h 346565"/>
                  <a:gd name="connsiteX3" fmla="*/ 45320 w 372227"/>
                  <a:gd name="connsiteY3" fmla="*/ 167951 h 346565"/>
                  <a:gd name="connsiteX4" fmla="*/ 66648 w 372227"/>
                  <a:gd name="connsiteY4" fmla="*/ 167951 h 346565"/>
                  <a:gd name="connsiteX5" fmla="*/ 71979 w 372227"/>
                  <a:gd name="connsiteY5" fmla="*/ 218603 h 346565"/>
                  <a:gd name="connsiteX6" fmla="*/ 93306 w 372227"/>
                  <a:gd name="connsiteY6" fmla="*/ 219114 h 346565"/>
                  <a:gd name="connsiteX7" fmla="*/ 95972 w 372227"/>
                  <a:gd name="connsiteY7" fmla="*/ 346565 h 346565"/>
                  <a:gd name="connsiteX8" fmla="*/ 265809 w 372227"/>
                  <a:gd name="connsiteY8" fmla="*/ 345450 h 346565"/>
                  <a:gd name="connsiteX9" fmla="*/ 245792 w 372227"/>
                  <a:gd name="connsiteY9" fmla="*/ 221269 h 346565"/>
                  <a:gd name="connsiteX10" fmla="*/ 190691 w 372227"/>
                  <a:gd name="connsiteY10" fmla="*/ 220154 h 346565"/>
                  <a:gd name="connsiteX11" fmla="*/ 181195 w 372227"/>
                  <a:gd name="connsiteY11" fmla="*/ 165722 h 346565"/>
                  <a:gd name="connsiteX12" fmla="*/ 134354 w 372227"/>
                  <a:gd name="connsiteY12" fmla="*/ 164773 h 346565"/>
                  <a:gd name="connsiteX13" fmla="*/ 133807 w 372227"/>
                  <a:gd name="connsiteY13" fmla="*/ 109301 h 346565"/>
                  <a:gd name="connsiteX14" fmla="*/ 90641 w 372227"/>
                  <a:gd name="connsiteY14" fmla="*/ 108242 h 346565"/>
                  <a:gd name="connsiteX15" fmla="*/ 90641 w 372227"/>
                  <a:gd name="connsiteY15" fmla="*/ 2666 h 346565"/>
                  <a:gd name="connsiteX16" fmla="*/ 186613 w 372227"/>
                  <a:gd name="connsiteY16" fmla="*/ 3724 h 346565"/>
                  <a:gd name="connsiteX17" fmla="*/ 186613 w 372227"/>
                  <a:gd name="connsiteY17" fmla="*/ 110907 h 346565"/>
                  <a:gd name="connsiteX18" fmla="*/ 234051 w 372227"/>
                  <a:gd name="connsiteY18" fmla="*/ 111419 h 346565"/>
                  <a:gd name="connsiteX19" fmla="*/ 239930 w 372227"/>
                  <a:gd name="connsiteY19" fmla="*/ 162619 h 346565"/>
                  <a:gd name="connsiteX20" fmla="*/ 264470 w 372227"/>
                  <a:gd name="connsiteY20" fmla="*/ 162071 h 346565"/>
                  <a:gd name="connsiteX21" fmla="*/ 267136 w 372227"/>
                  <a:gd name="connsiteY21" fmla="*/ 220721 h 346565"/>
                  <a:gd name="connsiteX22" fmla="*/ 352155 w 372227"/>
                  <a:gd name="connsiteY22" fmla="*/ 219114 h 346565"/>
                  <a:gd name="connsiteX23" fmla="*/ 372227 w 372227"/>
                  <a:gd name="connsiteY23" fmla="*/ 338568 h 346565"/>
                  <a:gd name="connsiteX0" fmla="*/ 0 w 372227"/>
                  <a:gd name="connsiteY0" fmla="*/ 0 h 346565"/>
                  <a:gd name="connsiteX1" fmla="*/ 0 w 372227"/>
                  <a:gd name="connsiteY1" fmla="*/ 106635 h 346565"/>
                  <a:gd name="connsiteX2" fmla="*/ 47439 w 372227"/>
                  <a:gd name="connsiteY2" fmla="*/ 108172 h 346565"/>
                  <a:gd name="connsiteX3" fmla="*/ 45320 w 372227"/>
                  <a:gd name="connsiteY3" fmla="*/ 167951 h 346565"/>
                  <a:gd name="connsiteX4" fmla="*/ 66648 w 372227"/>
                  <a:gd name="connsiteY4" fmla="*/ 167951 h 346565"/>
                  <a:gd name="connsiteX5" fmla="*/ 71979 w 372227"/>
                  <a:gd name="connsiteY5" fmla="*/ 218603 h 346565"/>
                  <a:gd name="connsiteX6" fmla="*/ 93306 w 372227"/>
                  <a:gd name="connsiteY6" fmla="*/ 219114 h 346565"/>
                  <a:gd name="connsiteX7" fmla="*/ 95972 w 372227"/>
                  <a:gd name="connsiteY7" fmla="*/ 346565 h 346565"/>
                  <a:gd name="connsiteX8" fmla="*/ 265809 w 372227"/>
                  <a:gd name="connsiteY8" fmla="*/ 342347 h 346565"/>
                  <a:gd name="connsiteX9" fmla="*/ 245792 w 372227"/>
                  <a:gd name="connsiteY9" fmla="*/ 221269 h 346565"/>
                  <a:gd name="connsiteX10" fmla="*/ 190691 w 372227"/>
                  <a:gd name="connsiteY10" fmla="*/ 220154 h 346565"/>
                  <a:gd name="connsiteX11" fmla="*/ 181195 w 372227"/>
                  <a:gd name="connsiteY11" fmla="*/ 165722 h 346565"/>
                  <a:gd name="connsiteX12" fmla="*/ 134354 w 372227"/>
                  <a:gd name="connsiteY12" fmla="*/ 164773 h 346565"/>
                  <a:gd name="connsiteX13" fmla="*/ 133807 w 372227"/>
                  <a:gd name="connsiteY13" fmla="*/ 109301 h 346565"/>
                  <a:gd name="connsiteX14" fmla="*/ 90641 w 372227"/>
                  <a:gd name="connsiteY14" fmla="*/ 108242 h 346565"/>
                  <a:gd name="connsiteX15" fmla="*/ 90641 w 372227"/>
                  <a:gd name="connsiteY15" fmla="*/ 2666 h 346565"/>
                  <a:gd name="connsiteX16" fmla="*/ 186613 w 372227"/>
                  <a:gd name="connsiteY16" fmla="*/ 3724 h 346565"/>
                  <a:gd name="connsiteX17" fmla="*/ 186613 w 372227"/>
                  <a:gd name="connsiteY17" fmla="*/ 110907 h 346565"/>
                  <a:gd name="connsiteX18" fmla="*/ 234051 w 372227"/>
                  <a:gd name="connsiteY18" fmla="*/ 111419 h 346565"/>
                  <a:gd name="connsiteX19" fmla="*/ 239930 w 372227"/>
                  <a:gd name="connsiteY19" fmla="*/ 162619 h 346565"/>
                  <a:gd name="connsiteX20" fmla="*/ 264470 w 372227"/>
                  <a:gd name="connsiteY20" fmla="*/ 162071 h 346565"/>
                  <a:gd name="connsiteX21" fmla="*/ 267136 w 372227"/>
                  <a:gd name="connsiteY21" fmla="*/ 220721 h 346565"/>
                  <a:gd name="connsiteX22" fmla="*/ 352155 w 372227"/>
                  <a:gd name="connsiteY22" fmla="*/ 219114 h 346565"/>
                  <a:gd name="connsiteX23" fmla="*/ 372227 w 372227"/>
                  <a:gd name="connsiteY23" fmla="*/ 338568 h 346565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66648 w 372227"/>
                  <a:gd name="connsiteY4" fmla="*/ 167951 h 343462"/>
                  <a:gd name="connsiteX5" fmla="*/ 71979 w 372227"/>
                  <a:gd name="connsiteY5" fmla="*/ 218603 h 343462"/>
                  <a:gd name="connsiteX6" fmla="*/ 93306 w 372227"/>
                  <a:gd name="connsiteY6" fmla="*/ 219114 h 343462"/>
                  <a:gd name="connsiteX7" fmla="*/ 14982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66648 w 372227"/>
                  <a:gd name="connsiteY4" fmla="*/ 167951 h 343462"/>
                  <a:gd name="connsiteX5" fmla="*/ 71979 w 372227"/>
                  <a:gd name="connsiteY5" fmla="*/ 218603 h 343462"/>
                  <a:gd name="connsiteX6" fmla="*/ 136139 w 372227"/>
                  <a:gd name="connsiteY6" fmla="*/ 219114 h 343462"/>
                  <a:gd name="connsiteX7" fmla="*/ 14982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66648 w 372227"/>
                  <a:gd name="connsiteY4" fmla="*/ 167951 h 343462"/>
                  <a:gd name="connsiteX5" fmla="*/ 71979 w 372227"/>
                  <a:gd name="connsiteY5" fmla="*/ 218603 h 343462"/>
                  <a:gd name="connsiteX6" fmla="*/ 136139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66648 w 372227"/>
                  <a:gd name="connsiteY4" fmla="*/ 167951 h 343462"/>
                  <a:gd name="connsiteX5" fmla="*/ 71979 w 372227"/>
                  <a:gd name="connsiteY5" fmla="*/ 218603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66648 w 372227"/>
                  <a:gd name="connsiteY4" fmla="*/ 167951 h 343462"/>
                  <a:gd name="connsiteX5" fmla="*/ 71979 w 372227"/>
                  <a:gd name="connsiteY5" fmla="*/ 218603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66648 w 372227"/>
                  <a:gd name="connsiteY4" fmla="*/ 167951 h 343462"/>
                  <a:gd name="connsiteX5" fmla="*/ 71979 w 372227"/>
                  <a:gd name="connsiteY5" fmla="*/ 218603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66648 w 372227"/>
                  <a:gd name="connsiteY4" fmla="*/ 167951 h 343462"/>
                  <a:gd name="connsiteX5" fmla="*/ 86665 w 372227"/>
                  <a:gd name="connsiteY5" fmla="*/ 220155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82557 w 372227"/>
                  <a:gd name="connsiteY4" fmla="*/ 167951 h 343462"/>
                  <a:gd name="connsiteX5" fmla="*/ 86665 w 372227"/>
                  <a:gd name="connsiteY5" fmla="*/ 220155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82557 w 372227"/>
                  <a:gd name="connsiteY4" fmla="*/ 167951 h 343462"/>
                  <a:gd name="connsiteX5" fmla="*/ 97679 w 372227"/>
                  <a:gd name="connsiteY5" fmla="*/ 218604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45320 w 372227"/>
                  <a:gd name="connsiteY3" fmla="*/ 167951 h 343462"/>
                  <a:gd name="connsiteX4" fmla="*/ 92347 w 372227"/>
                  <a:gd name="connsiteY4" fmla="*/ 166400 h 343462"/>
                  <a:gd name="connsiteX5" fmla="*/ 97679 w 372227"/>
                  <a:gd name="connsiteY5" fmla="*/ 218604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47439 w 372227"/>
                  <a:gd name="connsiteY2" fmla="*/ 108172 h 343462"/>
                  <a:gd name="connsiteX3" fmla="*/ 53886 w 372227"/>
                  <a:gd name="connsiteY3" fmla="*/ 166400 h 343462"/>
                  <a:gd name="connsiteX4" fmla="*/ 92347 w 372227"/>
                  <a:gd name="connsiteY4" fmla="*/ 166400 h 343462"/>
                  <a:gd name="connsiteX5" fmla="*/ 97679 w 372227"/>
                  <a:gd name="connsiteY5" fmla="*/ 218604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0 w 372227"/>
                  <a:gd name="connsiteY1" fmla="*/ 106635 h 343462"/>
                  <a:gd name="connsiteX2" fmla="*/ 52334 w 372227"/>
                  <a:gd name="connsiteY2" fmla="*/ 108172 h 343462"/>
                  <a:gd name="connsiteX3" fmla="*/ 53886 w 372227"/>
                  <a:gd name="connsiteY3" fmla="*/ 166400 h 343462"/>
                  <a:gd name="connsiteX4" fmla="*/ 92347 w 372227"/>
                  <a:gd name="connsiteY4" fmla="*/ 166400 h 343462"/>
                  <a:gd name="connsiteX5" fmla="*/ 97679 w 372227"/>
                  <a:gd name="connsiteY5" fmla="*/ 218604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0 w 372227"/>
                  <a:gd name="connsiteY0" fmla="*/ 0 h 343462"/>
                  <a:gd name="connsiteX1" fmla="*/ 12238 w 372227"/>
                  <a:gd name="connsiteY1" fmla="*/ 105083 h 343462"/>
                  <a:gd name="connsiteX2" fmla="*/ 52334 w 372227"/>
                  <a:gd name="connsiteY2" fmla="*/ 108172 h 343462"/>
                  <a:gd name="connsiteX3" fmla="*/ 53886 w 372227"/>
                  <a:gd name="connsiteY3" fmla="*/ 166400 h 343462"/>
                  <a:gd name="connsiteX4" fmla="*/ 92347 w 372227"/>
                  <a:gd name="connsiteY4" fmla="*/ 166400 h 343462"/>
                  <a:gd name="connsiteX5" fmla="*/ 97679 w 372227"/>
                  <a:gd name="connsiteY5" fmla="*/ 218604 h 343462"/>
                  <a:gd name="connsiteX6" fmla="*/ 143482 w 372227"/>
                  <a:gd name="connsiteY6" fmla="*/ 219114 h 343462"/>
                  <a:gd name="connsiteX7" fmla="*/ 159610 w 372227"/>
                  <a:gd name="connsiteY7" fmla="*/ 343462 h 343462"/>
                  <a:gd name="connsiteX8" fmla="*/ 265809 w 372227"/>
                  <a:gd name="connsiteY8" fmla="*/ 342347 h 343462"/>
                  <a:gd name="connsiteX9" fmla="*/ 245792 w 372227"/>
                  <a:gd name="connsiteY9" fmla="*/ 221269 h 343462"/>
                  <a:gd name="connsiteX10" fmla="*/ 190691 w 372227"/>
                  <a:gd name="connsiteY10" fmla="*/ 220154 h 343462"/>
                  <a:gd name="connsiteX11" fmla="*/ 181195 w 372227"/>
                  <a:gd name="connsiteY11" fmla="*/ 165722 h 343462"/>
                  <a:gd name="connsiteX12" fmla="*/ 134354 w 372227"/>
                  <a:gd name="connsiteY12" fmla="*/ 164773 h 343462"/>
                  <a:gd name="connsiteX13" fmla="*/ 133807 w 372227"/>
                  <a:gd name="connsiteY13" fmla="*/ 109301 h 343462"/>
                  <a:gd name="connsiteX14" fmla="*/ 90641 w 372227"/>
                  <a:gd name="connsiteY14" fmla="*/ 108242 h 343462"/>
                  <a:gd name="connsiteX15" fmla="*/ 90641 w 372227"/>
                  <a:gd name="connsiteY15" fmla="*/ 2666 h 343462"/>
                  <a:gd name="connsiteX16" fmla="*/ 186613 w 372227"/>
                  <a:gd name="connsiteY16" fmla="*/ 3724 h 343462"/>
                  <a:gd name="connsiteX17" fmla="*/ 186613 w 372227"/>
                  <a:gd name="connsiteY17" fmla="*/ 110907 h 343462"/>
                  <a:gd name="connsiteX18" fmla="*/ 234051 w 372227"/>
                  <a:gd name="connsiteY18" fmla="*/ 111419 h 343462"/>
                  <a:gd name="connsiteX19" fmla="*/ 239930 w 372227"/>
                  <a:gd name="connsiteY19" fmla="*/ 162619 h 343462"/>
                  <a:gd name="connsiteX20" fmla="*/ 264470 w 372227"/>
                  <a:gd name="connsiteY20" fmla="*/ 162071 h 343462"/>
                  <a:gd name="connsiteX21" fmla="*/ 267136 w 372227"/>
                  <a:gd name="connsiteY21" fmla="*/ 220721 h 343462"/>
                  <a:gd name="connsiteX22" fmla="*/ 352155 w 372227"/>
                  <a:gd name="connsiteY22" fmla="*/ 219114 h 343462"/>
                  <a:gd name="connsiteX23" fmla="*/ 372227 w 372227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2116 w 359989"/>
                  <a:gd name="connsiteY12" fmla="*/ 164773 h 343462"/>
                  <a:gd name="connsiteX13" fmla="*/ 121569 w 359989"/>
                  <a:gd name="connsiteY13" fmla="*/ 109301 h 343462"/>
                  <a:gd name="connsiteX14" fmla="*/ 78403 w 359989"/>
                  <a:gd name="connsiteY14" fmla="*/ 108242 h 343462"/>
                  <a:gd name="connsiteX15" fmla="*/ 78403 w 359989"/>
                  <a:gd name="connsiteY15" fmla="*/ 2666 h 343462"/>
                  <a:gd name="connsiteX16" fmla="*/ 174375 w 359989"/>
                  <a:gd name="connsiteY16" fmla="*/ 3724 h 343462"/>
                  <a:gd name="connsiteX17" fmla="*/ 174375 w 359989"/>
                  <a:gd name="connsiteY17" fmla="*/ 110907 h 343462"/>
                  <a:gd name="connsiteX18" fmla="*/ 221813 w 359989"/>
                  <a:gd name="connsiteY18" fmla="*/ 111419 h 343462"/>
                  <a:gd name="connsiteX19" fmla="*/ 227692 w 359989"/>
                  <a:gd name="connsiteY19" fmla="*/ 162619 h 343462"/>
                  <a:gd name="connsiteX20" fmla="*/ 252232 w 359989"/>
                  <a:gd name="connsiteY20" fmla="*/ 162071 h 343462"/>
                  <a:gd name="connsiteX21" fmla="*/ 254898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2116 w 359989"/>
                  <a:gd name="connsiteY12" fmla="*/ 164773 h 343462"/>
                  <a:gd name="connsiteX13" fmla="*/ 121569 w 359989"/>
                  <a:gd name="connsiteY13" fmla="*/ 109301 h 343462"/>
                  <a:gd name="connsiteX14" fmla="*/ 90641 w 359989"/>
                  <a:gd name="connsiteY14" fmla="*/ 108242 h 343462"/>
                  <a:gd name="connsiteX15" fmla="*/ 78403 w 359989"/>
                  <a:gd name="connsiteY15" fmla="*/ 2666 h 343462"/>
                  <a:gd name="connsiteX16" fmla="*/ 174375 w 359989"/>
                  <a:gd name="connsiteY16" fmla="*/ 3724 h 343462"/>
                  <a:gd name="connsiteX17" fmla="*/ 174375 w 359989"/>
                  <a:gd name="connsiteY17" fmla="*/ 110907 h 343462"/>
                  <a:gd name="connsiteX18" fmla="*/ 221813 w 359989"/>
                  <a:gd name="connsiteY18" fmla="*/ 111419 h 343462"/>
                  <a:gd name="connsiteX19" fmla="*/ 227692 w 359989"/>
                  <a:gd name="connsiteY19" fmla="*/ 162619 h 343462"/>
                  <a:gd name="connsiteX20" fmla="*/ 252232 w 359989"/>
                  <a:gd name="connsiteY20" fmla="*/ 162071 h 343462"/>
                  <a:gd name="connsiteX21" fmla="*/ 254898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8235 w 359989"/>
                  <a:gd name="connsiteY12" fmla="*/ 164773 h 343462"/>
                  <a:gd name="connsiteX13" fmla="*/ 121569 w 359989"/>
                  <a:gd name="connsiteY13" fmla="*/ 109301 h 343462"/>
                  <a:gd name="connsiteX14" fmla="*/ 90641 w 359989"/>
                  <a:gd name="connsiteY14" fmla="*/ 108242 h 343462"/>
                  <a:gd name="connsiteX15" fmla="*/ 78403 w 359989"/>
                  <a:gd name="connsiteY15" fmla="*/ 2666 h 343462"/>
                  <a:gd name="connsiteX16" fmla="*/ 174375 w 359989"/>
                  <a:gd name="connsiteY16" fmla="*/ 3724 h 343462"/>
                  <a:gd name="connsiteX17" fmla="*/ 174375 w 359989"/>
                  <a:gd name="connsiteY17" fmla="*/ 110907 h 343462"/>
                  <a:gd name="connsiteX18" fmla="*/ 221813 w 359989"/>
                  <a:gd name="connsiteY18" fmla="*/ 111419 h 343462"/>
                  <a:gd name="connsiteX19" fmla="*/ 227692 w 359989"/>
                  <a:gd name="connsiteY19" fmla="*/ 162619 h 343462"/>
                  <a:gd name="connsiteX20" fmla="*/ 252232 w 359989"/>
                  <a:gd name="connsiteY20" fmla="*/ 162071 h 343462"/>
                  <a:gd name="connsiteX21" fmla="*/ 254898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8235 w 359989"/>
                  <a:gd name="connsiteY12" fmla="*/ 164773 h 343462"/>
                  <a:gd name="connsiteX13" fmla="*/ 121569 w 359989"/>
                  <a:gd name="connsiteY13" fmla="*/ 109301 h 343462"/>
                  <a:gd name="connsiteX14" fmla="*/ 90641 w 359989"/>
                  <a:gd name="connsiteY14" fmla="*/ 108242 h 343462"/>
                  <a:gd name="connsiteX15" fmla="*/ 78403 w 359989"/>
                  <a:gd name="connsiteY15" fmla="*/ 2666 h 343462"/>
                  <a:gd name="connsiteX16" fmla="*/ 174375 w 359989"/>
                  <a:gd name="connsiteY16" fmla="*/ 3724 h 343462"/>
                  <a:gd name="connsiteX17" fmla="*/ 174375 w 359989"/>
                  <a:gd name="connsiteY17" fmla="*/ 110907 h 343462"/>
                  <a:gd name="connsiteX18" fmla="*/ 221813 w 359989"/>
                  <a:gd name="connsiteY18" fmla="*/ 111419 h 343462"/>
                  <a:gd name="connsiteX19" fmla="*/ 227692 w 359989"/>
                  <a:gd name="connsiteY19" fmla="*/ 162619 h 343462"/>
                  <a:gd name="connsiteX20" fmla="*/ 252232 w 359989"/>
                  <a:gd name="connsiteY20" fmla="*/ 162071 h 343462"/>
                  <a:gd name="connsiteX21" fmla="*/ 254898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8235 w 359989"/>
                  <a:gd name="connsiteY12" fmla="*/ 164773 h 343462"/>
                  <a:gd name="connsiteX13" fmla="*/ 121569 w 359989"/>
                  <a:gd name="connsiteY13" fmla="*/ 109301 h 343462"/>
                  <a:gd name="connsiteX14" fmla="*/ 90641 w 359989"/>
                  <a:gd name="connsiteY14" fmla="*/ 108242 h 343462"/>
                  <a:gd name="connsiteX15" fmla="*/ 84522 w 359989"/>
                  <a:gd name="connsiteY15" fmla="*/ 1115 h 343462"/>
                  <a:gd name="connsiteX16" fmla="*/ 174375 w 359989"/>
                  <a:gd name="connsiteY16" fmla="*/ 3724 h 343462"/>
                  <a:gd name="connsiteX17" fmla="*/ 174375 w 359989"/>
                  <a:gd name="connsiteY17" fmla="*/ 110907 h 343462"/>
                  <a:gd name="connsiteX18" fmla="*/ 221813 w 359989"/>
                  <a:gd name="connsiteY18" fmla="*/ 111419 h 343462"/>
                  <a:gd name="connsiteX19" fmla="*/ 227692 w 359989"/>
                  <a:gd name="connsiteY19" fmla="*/ 162619 h 343462"/>
                  <a:gd name="connsiteX20" fmla="*/ 252232 w 359989"/>
                  <a:gd name="connsiteY20" fmla="*/ 162071 h 343462"/>
                  <a:gd name="connsiteX21" fmla="*/ 254898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8235 w 359989"/>
                  <a:gd name="connsiteY12" fmla="*/ 164773 h 343462"/>
                  <a:gd name="connsiteX13" fmla="*/ 121569 w 359989"/>
                  <a:gd name="connsiteY13" fmla="*/ 109301 h 343462"/>
                  <a:gd name="connsiteX14" fmla="*/ 90641 w 359989"/>
                  <a:gd name="connsiteY14" fmla="*/ 108242 h 343462"/>
                  <a:gd name="connsiteX15" fmla="*/ 84522 w 359989"/>
                  <a:gd name="connsiteY15" fmla="*/ 1115 h 343462"/>
                  <a:gd name="connsiteX16" fmla="*/ 167032 w 359989"/>
                  <a:gd name="connsiteY16" fmla="*/ 621 h 343462"/>
                  <a:gd name="connsiteX17" fmla="*/ 174375 w 359989"/>
                  <a:gd name="connsiteY17" fmla="*/ 110907 h 343462"/>
                  <a:gd name="connsiteX18" fmla="*/ 221813 w 359989"/>
                  <a:gd name="connsiteY18" fmla="*/ 111419 h 343462"/>
                  <a:gd name="connsiteX19" fmla="*/ 227692 w 359989"/>
                  <a:gd name="connsiteY19" fmla="*/ 162619 h 343462"/>
                  <a:gd name="connsiteX20" fmla="*/ 252232 w 359989"/>
                  <a:gd name="connsiteY20" fmla="*/ 162071 h 343462"/>
                  <a:gd name="connsiteX21" fmla="*/ 254898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8235 w 359989"/>
                  <a:gd name="connsiteY12" fmla="*/ 164773 h 343462"/>
                  <a:gd name="connsiteX13" fmla="*/ 121569 w 359989"/>
                  <a:gd name="connsiteY13" fmla="*/ 109301 h 343462"/>
                  <a:gd name="connsiteX14" fmla="*/ 90641 w 359989"/>
                  <a:gd name="connsiteY14" fmla="*/ 108242 h 343462"/>
                  <a:gd name="connsiteX15" fmla="*/ 84522 w 359989"/>
                  <a:gd name="connsiteY15" fmla="*/ 1115 h 343462"/>
                  <a:gd name="connsiteX16" fmla="*/ 167032 w 359989"/>
                  <a:gd name="connsiteY16" fmla="*/ 621 h 343462"/>
                  <a:gd name="connsiteX17" fmla="*/ 174375 w 359989"/>
                  <a:gd name="connsiteY17" fmla="*/ 110907 h 343462"/>
                  <a:gd name="connsiteX18" fmla="*/ 221813 w 359989"/>
                  <a:gd name="connsiteY18" fmla="*/ 111419 h 343462"/>
                  <a:gd name="connsiteX19" fmla="*/ 227692 w 359989"/>
                  <a:gd name="connsiteY19" fmla="*/ 162619 h 343462"/>
                  <a:gd name="connsiteX20" fmla="*/ 252232 w 359989"/>
                  <a:gd name="connsiteY20" fmla="*/ 162071 h 343462"/>
                  <a:gd name="connsiteX21" fmla="*/ 263465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8235 w 359989"/>
                  <a:gd name="connsiteY12" fmla="*/ 164773 h 343462"/>
                  <a:gd name="connsiteX13" fmla="*/ 121569 w 359989"/>
                  <a:gd name="connsiteY13" fmla="*/ 109301 h 343462"/>
                  <a:gd name="connsiteX14" fmla="*/ 90641 w 359989"/>
                  <a:gd name="connsiteY14" fmla="*/ 108242 h 343462"/>
                  <a:gd name="connsiteX15" fmla="*/ 84522 w 359989"/>
                  <a:gd name="connsiteY15" fmla="*/ 1115 h 343462"/>
                  <a:gd name="connsiteX16" fmla="*/ 167032 w 359989"/>
                  <a:gd name="connsiteY16" fmla="*/ 621 h 343462"/>
                  <a:gd name="connsiteX17" fmla="*/ 174375 w 359989"/>
                  <a:gd name="connsiteY17" fmla="*/ 110907 h 343462"/>
                  <a:gd name="connsiteX18" fmla="*/ 221813 w 359989"/>
                  <a:gd name="connsiteY18" fmla="*/ 111419 h 343462"/>
                  <a:gd name="connsiteX19" fmla="*/ 230140 w 359989"/>
                  <a:gd name="connsiteY19" fmla="*/ 161067 h 343462"/>
                  <a:gd name="connsiteX20" fmla="*/ 252232 w 359989"/>
                  <a:gd name="connsiteY20" fmla="*/ 162071 h 343462"/>
                  <a:gd name="connsiteX21" fmla="*/ 263465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8235 w 359989"/>
                  <a:gd name="connsiteY12" fmla="*/ 164773 h 343462"/>
                  <a:gd name="connsiteX13" fmla="*/ 121569 w 359989"/>
                  <a:gd name="connsiteY13" fmla="*/ 109301 h 343462"/>
                  <a:gd name="connsiteX14" fmla="*/ 90641 w 359989"/>
                  <a:gd name="connsiteY14" fmla="*/ 108242 h 343462"/>
                  <a:gd name="connsiteX15" fmla="*/ 84522 w 359989"/>
                  <a:gd name="connsiteY15" fmla="*/ 1115 h 343462"/>
                  <a:gd name="connsiteX16" fmla="*/ 167032 w 359989"/>
                  <a:gd name="connsiteY16" fmla="*/ 621 h 343462"/>
                  <a:gd name="connsiteX17" fmla="*/ 179270 w 359989"/>
                  <a:gd name="connsiteY17" fmla="*/ 110907 h 343462"/>
                  <a:gd name="connsiteX18" fmla="*/ 221813 w 359989"/>
                  <a:gd name="connsiteY18" fmla="*/ 111419 h 343462"/>
                  <a:gd name="connsiteX19" fmla="*/ 230140 w 359989"/>
                  <a:gd name="connsiteY19" fmla="*/ 161067 h 343462"/>
                  <a:gd name="connsiteX20" fmla="*/ 252232 w 359989"/>
                  <a:gd name="connsiteY20" fmla="*/ 162071 h 343462"/>
                  <a:gd name="connsiteX21" fmla="*/ 263465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2447 w 359989"/>
                  <a:gd name="connsiteY0" fmla="*/ 0 h 343462"/>
                  <a:gd name="connsiteX1" fmla="*/ 0 w 359989"/>
                  <a:gd name="connsiteY1" fmla="*/ 105083 h 343462"/>
                  <a:gd name="connsiteX2" fmla="*/ 40096 w 359989"/>
                  <a:gd name="connsiteY2" fmla="*/ 108172 h 343462"/>
                  <a:gd name="connsiteX3" fmla="*/ 41648 w 359989"/>
                  <a:gd name="connsiteY3" fmla="*/ 166400 h 343462"/>
                  <a:gd name="connsiteX4" fmla="*/ 80109 w 359989"/>
                  <a:gd name="connsiteY4" fmla="*/ 166400 h 343462"/>
                  <a:gd name="connsiteX5" fmla="*/ 85441 w 359989"/>
                  <a:gd name="connsiteY5" fmla="*/ 218604 h 343462"/>
                  <a:gd name="connsiteX6" fmla="*/ 131244 w 359989"/>
                  <a:gd name="connsiteY6" fmla="*/ 219114 h 343462"/>
                  <a:gd name="connsiteX7" fmla="*/ 147372 w 359989"/>
                  <a:gd name="connsiteY7" fmla="*/ 343462 h 343462"/>
                  <a:gd name="connsiteX8" fmla="*/ 253571 w 359989"/>
                  <a:gd name="connsiteY8" fmla="*/ 342347 h 343462"/>
                  <a:gd name="connsiteX9" fmla="*/ 233554 w 359989"/>
                  <a:gd name="connsiteY9" fmla="*/ 221269 h 343462"/>
                  <a:gd name="connsiteX10" fmla="*/ 178453 w 359989"/>
                  <a:gd name="connsiteY10" fmla="*/ 220154 h 343462"/>
                  <a:gd name="connsiteX11" fmla="*/ 168957 w 359989"/>
                  <a:gd name="connsiteY11" fmla="*/ 165722 h 343462"/>
                  <a:gd name="connsiteX12" fmla="*/ 128235 w 359989"/>
                  <a:gd name="connsiteY12" fmla="*/ 164773 h 343462"/>
                  <a:gd name="connsiteX13" fmla="*/ 121569 w 359989"/>
                  <a:gd name="connsiteY13" fmla="*/ 109301 h 343462"/>
                  <a:gd name="connsiteX14" fmla="*/ 93089 w 359989"/>
                  <a:gd name="connsiteY14" fmla="*/ 106690 h 343462"/>
                  <a:gd name="connsiteX15" fmla="*/ 84522 w 359989"/>
                  <a:gd name="connsiteY15" fmla="*/ 1115 h 343462"/>
                  <a:gd name="connsiteX16" fmla="*/ 167032 w 359989"/>
                  <a:gd name="connsiteY16" fmla="*/ 621 h 343462"/>
                  <a:gd name="connsiteX17" fmla="*/ 179270 w 359989"/>
                  <a:gd name="connsiteY17" fmla="*/ 110907 h 343462"/>
                  <a:gd name="connsiteX18" fmla="*/ 221813 w 359989"/>
                  <a:gd name="connsiteY18" fmla="*/ 111419 h 343462"/>
                  <a:gd name="connsiteX19" fmla="*/ 230140 w 359989"/>
                  <a:gd name="connsiteY19" fmla="*/ 161067 h 343462"/>
                  <a:gd name="connsiteX20" fmla="*/ 252232 w 359989"/>
                  <a:gd name="connsiteY20" fmla="*/ 162071 h 343462"/>
                  <a:gd name="connsiteX21" fmla="*/ 263465 w 359989"/>
                  <a:gd name="connsiteY21" fmla="*/ 220721 h 343462"/>
                  <a:gd name="connsiteX22" fmla="*/ 339917 w 359989"/>
                  <a:gd name="connsiteY22" fmla="*/ 219114 h 343462"/>
                  <a:gd name="connsiteX23" fmla="*/ 359989 w 359989"/>
                  <a:gd name="connsiteY23" fmla="*/ 338568 h 343462"/>
                  <a:gd name="connsiteX0" fmla="*/ 86 w 357628"/>
                  <a:gd name="connsiteY0" fmla="*/ 0 h 343462"/>
                  <a:gd name="connsiteX1" fmla="*/ 3758 w 357628"/>
                  <a:gd name="connsiteY1" fmla="*/ 108186 h 343462"/>
                  <a:gd name="connsiteX2" fmla="*/ 37735 w 357628"/>
                  <a:gd name="connsiteY2" fmla="*/ 108172 h 343462"/>
                  <a:gd name="connsiteX3" fmla="*/ 39287 w 357628"/>
                  <a:gd name="connsiteY3" fmla="*/ 166400 h 343462"/>
                  <a:gd name="connsiteX4" fmla="*/ 77748 w 357628"/>
                  <a:gd name="connsiteY4" fmla="*/ 166400 h 343462"/>
                  <a:gd name="connsiteX5" fmla="*/ 83080 w 357628"/>
                  <a:gd name="connsiteY5" fmla="*/ 218604 h 343462"/>
                  <a:gd name="connsiteX6" fmla="*/ 128883 w 357628"/>
                  <a:gd name="connsiteY6" fmla="*/ 219114 h 343462"/>
                  <a:gd name="connsiteX7" fmla="*/ 145011 w 357628"/>
                  <a:gd name="connsiteY7" fmla="*/ 343462 h 343462"/>
                  <a:gd name="connsiteX8" fmla="*/ 251210 w 357628"/>
                  <a:gd name="connsiteY8" fmla="*/ 342347 h 343462"/>
                  <a:gd name="connsiteX9" fmla="*/ 231193 w 357628"/>
                  <a:gd name="connsiteY9" fmla="*/ 221269 h 343462"/>
                  <a:gd name="connsiteX10" fmla="*/ 176092 w 357628"/>
                  <a:gd name="connsiteY10" fmla="*/ 220154 h 343462"/>
                  <a:gd name="connsiteX11" fmla="*/ 166596 w 357628"/>
                  <a:gd name="connsiteY11" fmla="*/ 165722 h 343462"/>
                  <a:gd name="connsiteX12" fmla="*/ 125874 w 357628"/>
                  <a:gd name="connsiteY12" fmla="*/ 164773 h 343462"/>
                  <a:gd name="connsiteX13" fmla="*/ 119208 w 357628"/>
                  <a:gd name="connsiteY13" fmla="*/ 109301 h 343462"/>
                  <a:gd name="connsiteX14" fmla="*/ 90728 w 357628"/>
                  <a:gd name="connsiteY14" fmla="*/ 106690 h 343462"/>
                  <a:gd name="connsiteX15" fmla="*/ 82161 w 357628"/>
                  <a:gd name="connsiteY15" fmla="*/ 1115 h 343462"/>
                  <a:gd name="connsiteX16" fmla="*/ 164671 w 357628"/>
                  <a:gd name="connsiteY16" fmla="*/ 621 h 343462"/>
                  <a:gd name="connsiteX17" fmla="*/ 176909 w 357628"/>
                  <a:gd name="connsiteY17" fmla="*/ 110907 h 343462"/>
                  <a:gd name="connsiteX18" fmla="*/ 219452 w 357628"/>
                  <a:gd name="connsiteY18" fmla="*/ 111419 h 343462"/>
                  <a:gd name="connsiteX19" fmla="*/ 227779 w 357628"/>
                  <a:gd name="connsiteY19" fmla="*/ 161067 h 343462"/>
                  <a:gd name="connsiteX20" fmla="*/ 249871 w 357628"/>
                  <a:gd name="connsiteY20" fmla="*/ 162071 h 343462"/>
                  <a:gd name="connsiteX21" fmla="*/ 261104 w 357628"/>
                  <a:gd name="connsiteY21" fmla="*/ 220721 h 343462"/>
                  <a:gd name="connsiteX22" fmla="*/ 337556 w 357628"/>
                  <a:gd name="connsiteY22" fmla="*/ 219114 h 343462"/>
                  <a:gd name="connsiteX23" fmla="*/ 357628 w 357628"/>
                  <a:gd name="connsiteY23" fmla="*/ 338568 h 343462"/>
                  <a:gd name="connsiteX0" fmla="*/ 31 w 367363"/>
                  <a:gd name="connsiteY0" fmla="*/ 0 h 343462"/>
                  <a:gd name="connsiteX1" fmla="*/ 13493 w 367363"/>
                  <a:gd name="connsiteY1" fmla="*/ 108186 h 343462"/>
                  <a:gd name="connsiteX2" fmla="*/ 47470 w 367363"/>
                  <a:gd name="connsiteY2" fmla="*/ 108172 h 343462"/>
                  <a:gd name="connsiteX3" fmla="*/ 49022 w 367363"/>
                  <a:gd name="connsiteY3" fmla="*/ 166400 h 343462"/>
                  <a:gd name="connsiteX4" fmla="*/ 87483 w 367363"/>
                  <a:gd name="connsiteY4" fmla="*/ 166400 h 343462"/>
                  <a:gd name="connsiteX5" fmla="*/ 92815 w 367363"/>
                  <a:gd name="connsiteY5" fmla="*/ 218604 h 343462"/>
                  <a:gd name="connsiteX6" fmla="*/ 138618 w 367363"/>
                  <a:gd name="connsiteY6" fmla="*/ 219114 h 343462"/>
                  <a:gd name="connsiteX7" fmla="*/ 154746 w 367363"/>
                  <a:gd name="connsiteY7" fmla="*/ 343462 h 343462"/>
                  <a:gd name="connsiteX8" fmla="*/ 260945 w 367363"/>
                  <a:gd name="connsiteY8" fmla="*/ 342347 h 343462"/>
                  <a:gd name="connsiteX9" fmla="*/ 240928 w 367363"/>
                  <a:gd name="connsiteY9" fmla="*/ 221269 h 343462"/>
                  <a:gd name="connsiteX10" fmla="*/ 185827 w 367363"/>
                  <a:gd name="connsiteY10" fmla="*/ 220154 h 343462"/>
                  <a:gd name="connsiteX11" fmla="*/ 176331 w 367363"/>
                  <a:gd name="connsiteY11" fmla="*/ 165722 h 343462"/>
                  <a:gd name="connsiteX12" fmla="*/ 135609 w 367363"/>
                  <a:gd name="connsiteY12" fmla="*/ 164773 h 343462"/>
                  <a:gd name="connsiteX13" fmla="*/ 128943 w 367363"/>
                  <a:gd name="connsiteY13" fmla="*/ 109301 h 343462"/>
                  <a:gd name="connsiteX14" fmla="*/ 100463 w 367363"/>
                  <a:gd name="connsiteY14" fmla="*/ 106690 h 343462"/>
                  <a:gd name="connsiteX15" fmla="*/ 91896 w 367363"/>
                  <a:gd name="connsiteY15" fmla="*/ 1115 h 343462"/>
                  <a:gd name="connsiteX16" fmla="*/ 174406 w 367363"/>
                  <a:gd name="connsiteY16" fmla="*/ 621 h 343462"/>
                  <a:gd name="connsiteX17" fmla="*/ 186644 w 367363"/>
                  <a:gd name="connsiteY17" fmla="*/ 110907 h 343462"/>
                  <a:gd name="connsiteX18" fmla="*/ 229187 w 367363"/>
                  <a:gd name="connsiteY18" fmla="*/ 111419 h 343462"/>
                  <a:gd name="connsiteX19" fmla="*/ 237514 w 367363"/>
                  <a:gd name="connsiteY19" fmla="*/ 161067 h 343462"/>
                  <a:gd name="connsiteX20" fmla="*/ 259606 w 367363"/>
                  <a:gd name="connsiteY20" fmla="*/ 162071 h 343462"/>
                  <a:gd name="connsiteX21" fmla="*/ 270839 w 367363"/>
                  <a:gd name="connsiteY21" fmla="*/ 220721 h 343462"/>
                  <a:gd name="connsiteX22" fmla="*/ 347291 w 367363"/>
                  <a:gd name="connsiteY22" fmla="*/ 219114 h 343462"/>
                  <a:gd name="connsiteX23" fmla="*/ 367363 w 367363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48991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35578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91865 w 367332"/>
                  <a:gd name="connsiteY15" fmla="*/ 1115 h 343462"/>
                  <a:gd name="connsiteX16" fmla="*/ 174375 w 367332"/>
                  <a:gd name="connsiteY16" fmla="*/ 621 h 343462"/>
                  <a:gd name="connsiteX17" fmla="*/ 186613 w 367332"/>
                  <a:gd name="connsiteY17" fmla="*/ 110907 h 343462"/>
                  <a:gd name="connsiteX18" fmla="*/ 229156 w 367332"/>
                  <a:gd name="connsiteY18" fmla="*/ 111419 h 343462"/>
                  <a:gd name="connsiteX19" fmla="*/ 237483 w 367332"/>
                  <a:gd name="connsiteY19" fmla="*/ 161067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48991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35578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91865 w 367332"/>
                  <a:gd name="connsiteY15" fmla="*/ 1115 h 343462"/>
                  <a:gd name="connsiteX16" fmla="*/ 174375 w 367332"/>
                  <a:gd name="connsiteY16" fmla="*/ 621 h 343462"/>
                  <a:gd name="connsiteX17" fmla="*/ 186613 w 367332"/>
                  <a:gd name="connsiteY17" fmla="*/ 110907 h 343462"/>
                  <a:gd name="connsiteX18" fmla="*/ 229156 w 367332"/>
                  <a:gd name="connsiteY18" fmla="*/ 111419 h 343462"/>
                  <a:gd name="connsiteX19" fmla="*/ 237483 w 367332"/>
                  <a:gd name="connsiteY19" fmla="*/ 161067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48991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35578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6613 w 367332"/>
                  <a:gd name="connsiteY17" fmla="*/ 110907 h 343462"/>
                  <a:gd name="connsiteX18" fmla="*/ 229156 w 367332"/>
                  <a:gd name="connsiteY18" fmla="*/ 111419 h 343462"/>
                  <a:gd name="connsiteX19" fmla="*/ 237483 w 367332"/>
                  <a:gd name="connsiteY19" fmla="*/ 161067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48991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35578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6613 w 367332"/>
                  <a:gd name="connsiteY17" fmla="*/ 110907 h 343462"/>
                  <a:gd name="connsiteX18" fmla="*/ 229156 w 367332"/>
                  <a:gd name="connsiteY18" fmla="*/ 111419 h 343462"/>
                  <a:gd name="connsiteX19" fmla="*/ 237483 w 367332"/>
                  <a:gd name="connsiteY19" fmla="*/ 161067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48991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35578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6613 w 367332"/>
                  <a:gd name="connsiteY17" fmla="*/ 110907 h 343462"/>
                  <a:gd name="connsiteX18" fmla="*/ 229156 w 367332"/>
                  <a:gd name="connsiteY18" fmla="*/ 111419 h 343462"/>
                  <a:gd name="connsiteX19" fmla="*/ 237483 w 367332"/>
                  <a:gd name="connsiteY19" fmla="*/ 161067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48991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35578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6613 w 367332"/>
                  <a:gd name="connsiteY17" fmla="*/ 110907 h 343462"/>
                  <a:gd name="connsiteX18" fmla="*/ 229156 w 367332"/>
                  <a:gd name="connsiteY18" fmla="*/ 111419 h 343462"/>
                  <a:gd name="connsiteX19" fmla="*/ 237483 w 367332"/>
                  <a:gd name="connsiteY19" fmla="*/ 165721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48991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35578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6613 w 367332"/>
                  <a:gd name="connsiteY17" fmla="*/ 110907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48991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35578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53886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35578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53886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40473 w 367332"/>
                  <a:gd name="connsiteY12" fmla="*/ 164773 h 343462"/>
                  <a:gd name="connsiteX13" fmla="*/ 128912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53886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40473 w 367332"/>
                  <a:gd name="connsiteY12" fmla="*/ 164773 h 343462"/>
                  <a:gd name="connsiteX13" fmla="*/ 132583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7260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53886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40473 w 367332"/>
                  <a:gd name="connsiteY12" fmla="*/ 164773 h 343462"/>
                  <a:gd name="connsiteX13" fmla="*/ 132583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59575 w 367332"/>
                  <a:gd name="connsiteY20" fmla="*/ 162071 h 343462"/>
                  <a:gd name="connsiteX21" fmla="*/ 270808 w 367332"/>
                  <a:gd name="connsiteY21" fmla="*/ 220721 h 343462"/>
                  <a:gd name="connsiteX22" fmla="*/ 342365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53886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40473 w 367332"/>
                  <a:gd name="connsiteY12" fmla="*/ 164773 h 343462"/>
                  <a:gd name="connsiteX13" fmla="*/ 132583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59575 w 367332"/>
                  <a:gd name="connsiteY20" fmla="*/ 162071 h 343462"/>
                  <a:gd name="connsiteX21" fmla="*/ 278151 w 367332"/>
                  <a:gd name="connsiteY21" fmla="*/ 220721 h 343462"/>
                  <a:gd name="connsiteX22" fmla="*/ 342365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53886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40473 w 367332"/>
                  <a:gd name="connsiteY12" fmla="*/ 164773 h 343462"/>
                  <a:gd name="connsiteX13" fmla="*/ 132583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70590 w 367332"/>
                  <a:gd name="connsiteY20" fmla="*/ 162071 h 343462"/>
                  <a:gd name="connsiteX21" fmla="*/ 278151 w 367332"/>
                  <a:gd name="connsiteY21" fmla="*/ 220721 h 343462"/>
                  <a:gd name="connsiteX22" fmla="*/ 342365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53886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40473 w 367332"/>
                  <a:gd name="connsiteY12" fmla="*/ 164773 h 343462"/>
                  <a:gd name="connsiteX13" fmla="*/ 132583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66919 w 367332"/>
                  <a:gd name="connsiteY20" fmla="*/ 162071 h 343462"/>
                  <a:gd name="connsiteX21" fmla="*/ 278151 w 367332"/>
                  <a:gd name="connsiteY21" fmla="*/ 220721 h 343462"/>
                  <a:gd name="connsiteX22" fmla="*/ 342365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13462 w 367332"/>
                  <a:gd name="connsiteY1" fmla="*/ 108186 h 343462"/>
                  <a:gd name="connsiteX2" fmla="*/ 47439 w 367332"/>
                  <a:gd name="connsiteY2" fmla="*/ 108172 h 343462"/>
                  <a:gd name="connsiteX3" fmla="*/ 53886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40473 w 367332"/>
                  <a:gd name="connsiteY12" fmla="*/ 164773 h 343462"/>
                  <a:gd name="connsiteX13" fmla="*/ 132583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66919 w 367332"/>
                  <a:gd name="connsiteY20" fmla="*/ 162071 h 343462"/>
                  <a:gd name="connsiteX21" fmla="*/ 281822 w 367332"/>
                  <a:gd name="connsiteY21" fmla="*/ 220721 h 343462"/>
                  <a:gd name="connsiteX22" fmla="*/ 342365 w 367332"/>
                  <a:gd name="connsiteY22" fmla="*/ 219114 h 343462"/>
                  <a:gd name="connsiteX23" fmla="*/ 367332 w 367332"/>
                  <a:gd name="connsiteY23" fmla="*/ 338568 h 343462"/>
                  <a:gd name="connsiteX0" fmla="*/ 0 w 367332"/>
                  <a:gd name="connsiteY0" fmla="*/ 0 h 343462"/>
                  <a:gd name="connsiteX1" fmla="*/ 8566 w 367332"/>
                  <a:gd name="connsiteY1" fmla="*/ 108186 h 343462"/>
                  <a:gd name="connsiteX2" fmla="*/ 47439 w 367332"/>
                  <a:gd name="connsiteY2" fmla="*/ 108172 h 343462"/>
                  <a:gd name="connsiteX3" fmla="*/ 53886 w 367332"/>
                  <a:gd name="connsiteY3" fmla="*/ 166400 h 343462"/>
                  <a:gd name="connsiteX4" fmla="*/ 87452 w 367332"/>
                  <a:gd name="connsiteY4" fmla="*/ 166400 h 343462"/>
                  <a:gd name="connsiteX5" fmla="*/ 92784 w 367332"/>
                  <a:gd name="connsiteY5" fmla="*/ 218604 h 343462"/>
                  <a:gd name="connsiteX6" fmla="*/ 138587 w 367332"/>
                  <a:gd name="connsiteY6" fmla="*/ 219114 h 343462"/>
                  <a:gd name="connsiteX7" fmla="*/ 154715 w 367332"/>
                  <a:gd name="connsiteY7" fmla="*/ 343462 h 343462"/>
                  <a:gd name="connsiteX8" fmla="*/ 260914 w 367332"/>
                  <a:gd name="connsiteY8" fmla="*/ 342347 h 343462"/>
                  <a:gd name="connsiteX9" fmla="*/ 240897 w 367332"/>
                  <a:gd name="connsiteY9" fmla="*/ 221269 h 343462"/>
                  <a:gd name="connsiteX10" fmla="*/ 185796 w 367332"/>
                  <a:gd name="connsiteY10" fmla="*/ 220154 h 343462"/>
                  <a:gd name="connsiteX11" fmla="*/ 176300 w 367332"/>
                  <a:gd name="connsiteY11" fmla="*/ 165722 h 343462"/>
                  <a:gd name="connsiteX12" fmla="*/ 140473 w 367332"/>
                  <a:gd name="connsiteY12" fmla="*/ 164773 h 343462"/>
                  <a:gd name="connsiteX13" fmla="*/ 132583 w 367332"/>
                  <a:gd name="connsiteY13" fmla="*/ 109301 h 343462"/>
                  <a:gd name="connsiteX14" fmla="*/ 100432 w 367332"/>
                  <a:gd name="connsiteY14" fmla="*/ 106690 h 343462"/>
                  <a:gd name="connsiteX15" fmla="*/ 86970 w 367332"/>
                  <a:gd name="connsiteY15" fmla="*/ 1115 h 343462"/>
                  <a:gd name="connsiteX16" fmla="*/ 174375 w 367332"/>
                  <a:gd name="connsiteY16" fmla="*/ 621 h 343462"/>
                  <a:gd name="connsiteX17" fmla="*/ 187837 w 367332"/>
                  <a:gd name="connsiteY17" fmla="*/ 109356 h 343462"/>
                  <a:gd name="connsiteX18" fmla="*/ 229156 w 367332"/>
                  <a:gd name="connsiteY18" fmla="*/ 106765 h 343462"/>
                  <a:gd name="connsiteX19" fmla="*/ 237483 w 367332"/>
                  <a:gd name="connsiteY19" fmla="*/ 165721 h 343462"/>
                  <a:gd name="connsiteX20" fmla="*/ 266919 w 367332"/>
                  <a:gd name="connsiteY20" fmla="*/ 162071 h 343462"/>
                  <a:gd name="connsiteX21" fmla="*/ 281822 w 367332"/>
                  <a:gd name="connsiteY21" fmla="*/ 220721 h 343462"/>
                  <a:gd name="connsiteX22" fmla="*/ 342365 w 367332"/>
                  <a:gd name="connsiteY22" fmla="*/ 219114 h 343462"/>
                  <a:gd name="connsiteX23" fmla="*/ 367332 w 367332"/>
                  <a:gd name="connsiteY23" fmla="*/ 338568 h 343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7332" h="343462">
                    <a:moveTo>
                      <a:pt x="0" y="0"/>
                    </a:moveTo>
                    <a:cubicBezTo>
                      <a:pt x="2855" y="35028"/>
                      <a:pt x="5710" y="73158"/>
                      <a:pt x="8566" y="108186"/>
                    </a:cubicBezTo>
                    <a:lnTo>
                      <a:pt x="47439" y="108172"/>
                    </a:lnTo>
                    <a:cubicBezTo>
                      <a:pt x="46733" y="128098"/>
                      <a:pt x="54592" y="146474"/>
                      <a:pt x="53886" y="166400"/>
                    </a:cubicBezTo>
                    <a:lnTo>
                      <a:pt x="87452" y="166400"/>
                    </a:lnTo>
                    <a:lnTo>
                      <a:pt x="92784" y="218604"/>
                    </a:lnTo>
                    <a:lnTo>
                      <a:pt x="138587" y="219114"/>
                    </a:lnTo>
                    <a:cubicBezTo>
                      <a:pt x="144371" y="259991"/>
                      <a:pt x="150155" y="299482"/>
                      <a:pt x="154715" y="343462"/>
                    </a:cubicBezTo>
                    <a:lnTo>
                      <a:pt x="260914" y="342347"/>
                    </a:lnTo>
                    <a:lnTo>
                      <a:pt x="240897" y="221269"/>
                    </a:lnTo>
                    <a:lnTo>
                      <a:pt x="185796" y="220154"/>
                    </a:lnTo>
                    <a:lnTo>
                      <a:pt x="176300" y="165722"/>
                    </a:lnTo>
                    <a:lnTo>
                      <a:pt x="140473" y="164773"/>
                    </a:lnTo>
                    <a:cubicBezTo>
                      <a:pt x="140291" y="146282"/>
                      <a:pt x="135213" y="126241"/>
                      <a:pt x="132583" y="109301"/>
                    </a:cubicBezTo>
                    <a:lnTo>
                      <a:pt x="100432" y="106690"/>
                    </a:lnTo>
                    <a:lnTo>
                      <a:pt x="86970" y="1115"/>
                    </a:lnTo>
                    <a:lnTo>
                      <a:pt x="174375" y="621"/>
                    </a:lnTo>
                    <a:lnTo>
                      <a:pt x="187837" y="109356"/>
                    </a:lnTo>
                    <a:lnTo>
                      <a:pt x="229156" y="106765"/>
                    </a:lnTo>
                    <a:lnTo>
                      <a:pt x="237483" y="165721"/>
                    </a:lnTo>
                    <a:lnTo>
                      <a:pt x="266919" y="162071"/>
                    </a:lnTo>
                    <a:cubicBezTo>
                      <a:pt x="271632" y="182156"/>
                      <a:pt x="278332" y="199084"/>
                      <a:pt x="281822" y="220721"/>
                    </a:cubicBezTo>
                    <a:lnTo>
                      <a:pt x="342365" y="219114"/>
                    </a:lnTo>
                    <a:lnTo>
                      <a:pt x="367332" y="338568"/>
                    </a:ln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9" name="任意多边形: 形状 108">
                <a:extLst>
                  <a:ext uri="{FF2B5EF4-FFF2-40B4-BE49-F238E27FC236}">
                    <a16:creationId xmlns:a16="http://schemas.microsoft.com/office/drawing/2014/main" id="{AEEE3E35-0D55-4826-9F63-D378D6A24667}"/>
                  </a:ext>
                </a:extLst>
              </p:cNvPr>
              <p:cNvSpPr/>
              <p:nvPr/>
            </p:nvSpPr>
            <p:spPr>
              <a:xfrm>
                <a:off x="11178778" y="3576347"/>
                <a:ext cx="652130" cy="368143"/>
              </a:xfrm>
              <a:custGeom>
                <a:avLst/>
                <a:gdLst>
                  <a:gd name="connsiteX0" fmla="*/ 0 w 311909"/>
                  <a:gd name="connsiteY0" fmla="*/ 0 h 223934"/>
                  <a:gd name="connsiteX1" fmla="*/ 10664 w 311909"/>
                  <a:gd name="connsiteY1" fmla="*/ 106635 h 223934"/>
                  <a:gd name="connsiteX2" fmla="*/ 69313 w 311909"/>
                  <a:gd name="connsiteY2" fmla="*/ 117299 h 223934"/>
                  <a:gd name="connsiteX3" fmla="*/ 63982 w 311909"/>
                  <a:gd name="connsiteY3" fmla="*/ 170617 h 223934"/>
                  <a:gd name="connsiteX4" fmla="*/ 90640 w 311909"/>
                  <a:gd name="connsiteY4" fmla="*/ 170617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62619 w 311909"/>
                  <a:gd name="connsiteY9" fmla="*/ 119965 h 223934"/>
                  <a:gd name="connsiteX10" fmla="*/ 103970 w 311909"/>
                  <a:gd name="connsiteY10" fmla="*/ 111967 h 223934"/>
                  <a:gd name="connsiteX11" fmla="*/ 98638 w 311909"/>
                  <a:gd name="connsiteY11" fmla="*/ 10663 h 223934"/>
                  <a:gd name="connsiteX12" fmla="*/ 191944 w 311909"/>
                  <a:gd name="connsiteY12" fmla="*/ 7997 h 223934"/>
                  <a:gd name="connsiteX13" fmla="*/ 186613 w 311909"/>
                  <a:gd name="connsiteY13" fmla="*/ 55983 h 223934"/>
                  <a:gd name="connsiteX14" fmla="*/ 301246 w 311909"/>
                  <a:gd name="connsiteY14" fmla="*/ 47986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10664 w 311909"/>
                  <a:gd name="connsiteY1" fmla="*/ 106635 h 223934"/>
                  <a:gd name="connsiteX2" fmla="*/ 69313 w 311909"/>
                  <a:gd name="connsiteY2" fmla="*/ 117299 h 223934"/>
                  <a:gd name="connsiteX3" fmla="*/ 63982 w 311909"/>
                  <a:gd name="connsiteY3" fmla="*/ 170617 h 223934"/>
                  <a:gd name="connsiteX4" fmla="*/ 90640 w 311909"/>
                  <a:gd name="connsiteY4" fmla="*/ 170617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62619 w 311909"/>
                  <a:gd name="connsiteY9" fmla="*/ 119965 h 223934"/>
                  <a:gd name="connsiteX10" fmla="*/ 103970 w 311909"/>
                  <a:gd name="connsiteY10" fmla="*/ 111967 h 223934"/>
                  <a:gd name="connsiteX11" fmla="*/ 98638 w 311909"/>
                  <a:gd name="connsiteY11" fmla="*/ 10663 h 223934"/>
                  <a:gd name="connsiteX12" fmla="*/ 191944 w 311909"/>
                  <a:gd name="connsiteY12" fmla="*/ 7997 h 223934"/>
                  <a:gd name="connsiteX13" fmla="*/ 186613 w 311909"/>
                  <a:gd name="connsiteY13" fmla="*/ 55983 h 223934"/>
                  <a:gd name="connsiteX14" fmla="*/ 295914 w 311909"/>
                  <a:gd name="connsiteY14" fmla="*/ 50652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10664 w 311909"/>
                  <a:gd name="connsiteY1" fmla="*/ 106635 h 223934"/>
                  <a:gd name="connsiteX2" fmla="*/ 69313 w 311909"/>
                  <a:gd name="connsiteY2" fmla="*/ 117299 h 223934"/>
                  <a:gd name="connsiteX3" fmla="*/ 63982 w 311909"/>
                  <a:gd name="connsiteY3" fmla="*/ 170617 h 223934"/>
                  <a:gd name="connsiteX4" fmla="*/ 90640 w 311909"/>
                  <a:gd name="connsiteY4" fmla="*/ 170617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62619 w 311909"/>
                  <a:gd name="connsiteY9" fmla="*/ 119965 h 223934"/>
                  <a:gd name="connsiteX10" fmla="*/ 103970 w 311909"/>
                  <a:gd name="connsiteY10" fmla="*/ 111967 h 223934"/>
                  <a:gd name="connsiteX11" fmla="*/ 98638 w 311909"/>
                  <a:gd name="connsiteY11" fmla="*/ 10663 h 223934"/>
                  <a:gd name="connsiteX12" fmla="*/ 191944 w 311909"/>
                  <a:gd name="connsiteY12" fmla="*/ 7997 h 223934"/>
                  <a:gd name="connsiteX13" fmla="*/ 186613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10664 w 311909"/>
                  <a:gd name="connsiteY1" fmla="*/ 106635 h 223934"/>
                  <a:gd name="connsiteX2" fmla="*/ 69313 w 311909"/>
                  <a:gd name="connsiteY2" fmla="*/ 117299 h 223934"/>
                  <a:gd name="connsiteX3" fmla="*/ 63982 w 311909"/>
                  <a:gd name="connsiteY3" fmla="*/ 170617 h 223934"/>
                  <a:gd name="connsiteX4" fmla="*/ 90640 w 311909"/>
                  <a:gd name="connsiteY4" fmla="*/ 170617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62619 w 311909"/>
                  <a:gd name="connsiteY9" fmla="*/ 119965 h 223934"/>
                  <a:gd name="connsiteX10" fmla="*/ 103970 w 311909"/>
                  <a:gd name="connsiteY10" fmla="*/ 111967 h 223934"/>
                  <a:gd name="connsiteX11" fmla="*/ 98638 w 311909"/>
                  <a:gd name="connsiteY11" fmla="*/ 1066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10664 w 311909"/>
                  <a:gd name="connsiteY1" fmla="*/ 106635 h 223934"/>
                  <a:gd name="connsiteX2" fmla="*/ 69313 w 311909"/>
                  <a:gd name="connsiteY2" fmla="*/ 117299 h 223934"/>
                  <a:gd name="connsiteX3" fmla="*/ 63982 w 311909"/>
                  <a:gd name="connsiteY3" fmla="*/ 170617 h 223934"/>
                  <a:gd name="connsiteX4" fmla="*/ 90640 w 311909"/>
                  <a:gd name="connsiteY4" fmla="*/ 170617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59406 w 311909"/>
                  <a:gd name="connsiteY9" fmla="*/ 115145 h 223934"/>
                  <a:gd name="connsiteX10" fmla="*/ 103970 w 311909"/>
                  <a:gd name="connsiteY10" fmla="*/ 111967 h 223934"/>
                  <a:gd name="connsiteX11" fmla="*/ 98638 w 311909"/>
                  <a:gd name="connsiteY11" fmla="*/ 1066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10664 w 311909"/>
                  <a:gd name="connsiteY1" fmla="*/ 106635 h 223934"/>
                  <a:gd name="connsiteX2" fmla="*/ 62887 w 311909"/>
                  <a:gd name="connsiteY2" fmla="*/ 110873 h 223934"/>
                  <a:gd name="connsiteX3" fmla="*/ 63982 w 311909"/>
                  <a:gd name="connsiteY3" fmla="*/ 170617 h 223934"/>
                  <a:gd name="connsiteX4" fmla="*/ 90640 w 311909"/>
                  <a:gd name="connsiteY4" fmla="*/ 170617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59406 w 311909"/>
                  <a:gd name="connsiteY9" fmla="*/ 115145 h 223934"/>
                  <a:gd name="connsiteX10" fmla="*/ 103970 w 311909"/>
                  <a:gd name="connsiteY10" fmla="*/ 111967 h 223934"/>
                  <a:gd name="connsiteX11" fmla="*/ 98638 w 311909"/>
                  <a:gd name="connsiteY11" fmla="*/ 1066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9057 w 311909"/>
                  <a:gd name="connsiteY1" fmla="*/ 111455 h 223934"/>
                  <a:gd name="connsiteX2" fmla="*/ 62887 w 311909"/>
                  <a:gd name="connsiteY2" fmla="*/ 110873 h 223934"/>
                  <a:gd name="connsiteX3" fmla="*/ 63982 w 311909"/>
                  <a:gd name="connsiteY3" fmla="*/ 170617 h 223934"/>
                  <a:gd name="connsiteX4" fmla="*/ 90640 w 311909"/>
                  <a:gd name="connsiteY4" fmla="*/ 170617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59406 w 311909"/>
                  <a:gd name="connsiteY9" fmla="*/ 115145 h 223934"/>
                  <a:gd name="connsiteX10" fmla="*/ 103970 w 311909"/>
                  <a:gd name="connsiteY10" fmla="*/ 111967 h 223934"/>
                  <a:gd name="connsiteX11" fmla="*/ 98638 w 311909"/>
                  <a:gd name="connsiteY11" fmla="*/ 1066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9057 w 311909"/>
                  <a:gd name="connsiteY1" fmla="*/ 111455 h 223934"/>
                  <a:gd name="connsiteX2" fmla="*/ 62887 w 311909"/>
                  <a:gd name="connsiteY2" fmla="*/ 110873 h 223934"/>
                  <a:gd name="connsiteX3" fmla="*/ 63982 w 311909"/>
                  <a:gd name="connsiteY3" fmla="*/ 170617 h 223934"/>
                  <a:gd name="connsiteX4" fmla="*/ 92246 w 311909"/>
                  <a:gd name="connsiteY4" fmla="*/ 162584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59406 w 311909"/>
                  <a:gd name="connsiteY9" fmla="*/ 115145 h 223934"/>
                  <a:gd name="connsiteX10" fmla="*/ 103970 w 311909"/>
                  <a:gd name="connsiteY10" fmla="*/ 111967 h 223934"/>
                  <a:gd name="connsiteX11" fmla="*/ 98638 w 311909"/>
                  <a:gd name="connsiteY11" fmla="*/ 1066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9057 w 311909"/>
                  <a:gd name="connsiteY1" fmla="*/ 111455 h 223934"/>
                  <a:gd name="connsiteX2" fmla="*/ 62887 w 311909"/>
                  <a:gd name="connsiteY2" fmla="*/ 110873 h 223934"/>
                  <a:gd name="connsiteX3" fmla="*/ 63982 w 311909"/>
                  <a:gd name="connsiteY3" fmla="*/ 165797 h 223934"/>
                  <a:gd name="connsiteX4" fmla="*/ 92246 w 311909"/>
                  <a:gd name="connsiteY4" fmla="*/ 162584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59406 w 311909"/>
                  <a:gd name="connsiteY9" fmla="*/ 115145 h 223934"/>
                  <a:gd name="connsiteX10" fmla="*/ 103970 w 311909"/>
                  <a:gd name="connsiteY10" fmla="*/ 111967 h 223934"/>
                  <a:gd name="connsiteX11" fmla="*/ 98638 w 311909"/>
                  <a:gd name="connsiteY11" fmla="*/ 1066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9057 w 311909"/>
                  <a:gd name="connsiteY1" fmla="*/ 111455 h 223934"/>
                  <a:gd name="connsiteX2" fmla="*/ 62887 w 311909"/>
                  <a:gd name="connsiteY2" fmla="*/ 110873 h 223934"/>
                  <a:gd name="connsiteX3" fmla="*/ 63982 w 311909"/>
                  <a:gd name="connsiteY3" fmla="*/ 165797 h 223934"/>
                  <a:gd name="connsiteX4" fmla="*/ 92246 w 311909"/>
                  <a:gd name="connsiteY4" fmla="*/ 162584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59406 w 311909"/>
                  <a:gd name="connsiteY9" fmla="*/ 115145 h 223934"/>
                  <a:gd name="connsiteX10" fmla="*/ 103970 w 311909"/>
                  <a:gd name="connsiteY10" fmla="*/ 111967 h 223934"/>
                  <a:gd name="connsiteX11" fmla="*/ 92211 w 311909"/>
                  <a:gd name="connsiteY11" fmla="*/ 584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9057 w 311909"/>
                  <a:gd name="connsiteY1" fmla="*/ 111455 h 223934"/>
                  <a:gd name="connsiteX2" fmla="*/ 62887 w 311909"/>
                  <a:gd name="connsiteY2" fmla="*/ 110873 h 223934"/>
                  <a:gd name="connsiteX3" fmla="*/ 63982 w 311909"/>
                  <a:gd name="connsiteY3" fmla="*/ 165797 h 223934"/>
                  <a:gd name="connsiteX4" fmla="*/ 92246 w 311909"/>
                  <a:gd name="connsiteY4" fmla="*/ 162584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61013 w 311909"/>
                  <a:gd name="connsiteY9" fmla="*/ 108719 h 223934"/>
                  <a:gd name="connsiteX10" fmla="*/ 103970 w 311909"/>
                  <a:gd name="connsiteY10" fmla="*/ 111967 h 223934"/>
                  <a:gd name="connsiteX11" fmla="*/ 92211 w 311909"/>
                  <a:gd name="connsiteY11" fmla="*/ 584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9057 w 311909"/>
                  <a:gd name="connsiteY1" fmla="*/ 111455 h 223934"/>
                  <a:gd name="connsiteX2" fmla="*/ 62887 w 311909"/>
                  <a:gd name="connsiteY2" fmla="*/ 110873 h 223934"/>
                  <a:gd name="connsiteX3" fmla="*/ 63982 w 311909"/>
                  <a:gd name="connsiteY3" fmla="*/ 165797 h 223934"/>
                  <a:gd name="connsiteX4" fmla="*/ 92246 w 311909"/>
                  <a:gd name="connsiteY4" fmla="*/ 162584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54587 w 311909"/>
                  <a:gd name="connsiteY9" fmla="*/ 108719 h 223934"/>
                  <a:gd name="connsiteX10" fmla="*/ 103970 w 311909"/>
                  <a:gd name="connsiteY10" fmla="*/ 111967 h 223934"/>
                  <a:gd name="connsiteX11" fmla="*/ 92211 w 311909"/>
                  <a:gd name="connsiteY11" fmla="*/ 584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9057 w 311909"/>
                  <a:gd name="connsiteY1" fmla="*/ 111455 h 223934"/>
                  <a:gd name="connsiteX2" fmla="*/ 62887 w 311909"/>
                  <a:gd name="connsiteY2" fmla="*/ 110873 h 223934"/>
                  <a:gd name="connsiteX3" fmla="*/ 63982 w 311909"/>
                  <a:gd name="connsiteY3" fmla="*/ 165797 h 223934"/>
                  <a:gd name="connsiteX4" fmla="*/ 92246 w 311909"/>
                  <a:gd name="connsiteY4" fmla="*/ 162584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54587 w 311909"/>
                  <a:gd name="connsiteY9" fmla="*/ 111932 h 223934"/>
                  <a:gd name="connsiteX10" fmla="*/ 103970 w 311909"/>
                  <a:gd name="connsiteY10" fmla="*/ 111967 h 223934"/>
                  <a:gd name="connsiteX11" fmla="*/ 92211 w 311909"/>
                  <a:gd name="connsiteY11" fmla="*/ 5843 h 223934"/>
                  <a:gd name="connsiteX12" fmla="*/ 191944 w 311909"/>
                  <a:gd name="connsiteY12" fmla="*/ 7997 h 223934"/>
                  <a:gd name="connsiteX13" fmla="*/ 197859 w 311909"/>
                  <a:gd name="connsiteY13" fmla="*/ 55983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1909"/>
                  <a:gd name="connsiteY0" fmla="*/ 0 h 223934"/>
                  <a:gd name="connsiteX1" fmla="*/ 9057 w 311909"/>
                  <a:gd name="connsiteY1" fmla="*/ 111455 h 223934"/>
                  <a:gd name="connsiteX2" fmla="*/ 62887 w 311909"/>
                  <a:gd name="connsiteY2" fmla="*/ 110873 h 223934"/>
                  <a:gd name="connsiteX3" fmla="*/ 63982 w 311909"/>
                  <a:gd name="connsiteY3" fmla="*/ 165797 h 223934"/>
                  <a:gd name="connsiteX4" fmla="*/ 92246 w 311909"/>
                  <a:gd name="connsiteY4" fmla="*/ 162584 h 223934"/>
                  <a:gd name="connsiteX5" fmla="*/ 95972 w 311909"/>
                  <a:gd name="connsiteY5" fmla="*/ 223934 h 223934"/>
                  <a:gd name="connsiteX6" fmla="*/ 309243 w 311909"/>
                  <a:gd name="connsiteY6" fmla="*/ 223934 h 223934"/>
                  <a:gd name="connsiteX7" fmla="*/ 298580 w 311909"/>
                  <a:gd name="connsiteY7" fmla="*/ 165285 h 223934"/>
                  <a:gd name="connsiteX8" fmla="*/ 159954 w 311909"/>
                  <a:gd name="connsiteY8" fmla="*/ 165285 h 223934"/>
                  <a:gd name="connsiteX9" fmla="*/ 154587 w 311909"/>
                  <a:gd name="connsiteY9" fmla="*/ 111932 h 223934"/>
                  <a:gd name="connsiteX10" fmla="*/ 103970 w 311909"/>
                  <a:gd name="connsiteY10" fmla="*/ 111967 h 223934"/>
                  <a:gd name="connsiteX11" fmla="*/ 92211 w 311909"/>
                  <a:gd name="connsiteY11" fmla="*/ 5843 h 223934"/>
                  <a:gd name="connsiteX12" fmla="*/ 191944 w 311909"/>
                  <a:gd name="connsiteY12" fmla="*/ 7997 h 223934"/>
                  <a:gd name="connsiteX13" fmla="*/ 196253 w 311909"/>
                  <a:gd name="connsiteY13" fmla="*/ 54376 h 223934"/>
                  <a:gd name="connsiteX14" fmla="*/ 282584 w 311909"/>
                  <a:gd name="connsiteY14" fmla="*/ 53317 h 223934"/>
                  <a:gd name="connsiteX15" fmla="*/ 311909 w 311909"/>
                  <a:gd name="connsiteY15" fmla="*/ 223934 h 223934"/>
                  <a:gd name="connsiteX0" fmla="*/ 0 w 310302"/>
                  <a:gd name="connsiteY0" fmla="*/ 583 h 218091"/>
                  <a:gd name="connsiteX1" fmla="*/ 7450 w 310302"/>
                  <a:gd name="connsiteY1" fmla="*/ 105612 h 218091"/>
                  <a:gd name="connsiteX2" fmla="*/ 61280 w 310302"/>
                  <a:gd name="connsiteY2" fmla="*/ 105030 h 218091"/>
                  <a:gd name="connsiteX3" fmla="*/ 62375 w 310302"/>
                  <a:gd name="connsiteY3" fmla="*/ 159954 h 218091"/>
                  <a:gd name="connsiteX4" fmla="*/ 90639 w 310302"/>
                  <a:gd name="connsiteY4" fmla="*/ 156741 h 218091"/>
                  <a:gd name="connsiteX5" fmla="*/ 94365 w 310302"/>
                  <a:gd name="connsiteY5" fmla="*/ 218091 h 218091"/>
                  <a:gd name="connsiteX6" fmla="*/ 307636 w 310302"/>
                  <a:gd name="connsiteY6" fmla="*/ 218091 h 218091"/>
                  <a:gd name="connsiteX7" fmla="*/ 296973 w 310302"/>
                  <a:gd name="connsiteY7" fmla="*/ 159442 h 218091"/>
                  <a:gd name="connsiteX8" fmla="*/ 158347 w 310302"/>
                  <a:gd name="connsiteY8" fmla="*/ 159442 h 218091"/>
                  <a:gd name="connsiteX9" fmla="*/ 152980 w 310302"/>
                  <a:gd name="connsiteY9" fmla="*/ 106089 h 218091"/>
                  <a:gd name="connsiteX10" fmla="*/ 102363 w 310302"/>
                  <a:gd name="connsiteY10" fmla="*/ 106124 h 218091"/>
                  <a:gd name="connsiteX11" fmla="*/ 90604 w 310302"/>
                  <a:gd name="connsiteY11" fmla="*/ 0 h 218091"/>
                  <a:gd name="connsiteX12" fmla="*/ 190337 w 310302"/>
                  <a:gd name="connsiteY12" fmla="*/ 2154 h 218091"/>
                  <a:gd name="connsiteX13" fmla="*/ 194646 w 310302"/>
                  <a:gd name="connsiteY13" fmla="*/ 48533 h 218091"/>
                  <a:gd name="connsiteX14" fmla="*/ 280977 w 310302"/>
                  <a:gd name="connsiteY14" fmla="*/ 47474 h 218091"/>
                  <a:gd name="connsiteX15" fmla="*/ 310302 w 310302"/>
                  <a:gd name="connsiteY15" fmla="*/ 218091 h 218091"/>
                  <a:gd name="connsiteX0" fmla="*/ 0 w 310302"/>
                  <a:gd name="connsiteY0" fmla="*/ 583 h 218091"/>
                  <a:gd name="connsiteX1" fmla="*/ 7450 w 310302"/>
                  <a:gd name="connsiteY1" fmla="*/ 105612 h 218091"/>
                  <a:gd name="connsiteX2" fmla="*/ 61280 w 310302"/>
                  <a:gd name="connsiteY2" fmla="*/ 105030 h 218091"/>
                  <a:gd name="connsiteX3" fmla="*/ 62375 w 310302"/>
                  <a:gd name="connsiteY3" fmla="*/ 159954 h 218091"/>
                  <a:gd name="connsiteX4" fmla="*/ 90639 w 310302"/>
                  <a:gd name="connsiteY4" fmla="*/ 156741 h 218091"/>
                  <a:gd name="connsiteX5" fmla="*/ 94365 w 310302"/>
                  <a:gd name="connsiteY5" fmla="*/ 216485 h 218091"/>
                  <a:gd name="connsiteX6" fmla="*/ 307636 w 310302"/>
                  <a:gd name="connsiteY6" fmla="*/ 218091 h 218091"/>
                  <a:gd name="connsiteX7" fmla="*/ 296973 w 310302"/>
                  <a:gd name="connsiteY7" fmla="*/ 159442 h 218091"/>
                  <a:gd name="connsiteX8" fmla="*/ 158347 w 310302"/>
                  <a:gd name="connsiteY8" fmla="*/ 159442 h 218091"/>
                  <a:gd name="connsiteX9" fmla="*/ 152980 w 310302"/>
                  <a:gd name="connsiteY9" fmla="*/ 106089 h 218091"/>
                  <a:gd name="connsiteX10" fmla="*/ 102363 w 310302"/>
                  <a:gd name="connsiteY10" fmla="*/ 106124 h 218091"/>
                  <a:gd name="connsiteX11" fmla="*/ 90604 w 310302"/>
                  <a:gd name="connsiteY11" fmla="*/ 0 h 218091"/>
                  <a:gd name="connsiteX12" fmla="*/ 190337 w 310302"/>
                  <a:gd name="connsiteY12" fmla="*/ 2154 h 218091"/>
                  <a:gd name="connsiteX13" fmla="*/ 194646 w 310302"/>
                  <a:gd name="connsiteY13" fmla="*/ 48533 h 218091"/>
                  <a:gd name="connsiteX14" fmla="*/ 280977 w 310302"/>
                  <a:gd name="connsiteY14" fmla="*/ 47474 h 218091"/>
                  <a:gd name="connsiteX15" fmla="*/ 310302 w 310302"/>
                  <a:gd name="connsiteY15" fmla="*/ 218091 h 218091"/>
                  <a:gd name="connsiteX0" fmla="*/ 0 w 310302"/>
                  <a:gd name="connsiteY0" fmla="*/ 583 h 218091"/>
                  <a:gd name="connsiteX1" fmla="*/ 7450 w 310302"/>
                  <a:gd name="connsiteY1" fmla="*/ 105612 h 218091"/>
                  <a:gd name="connsiteX2" fmla="*/ 61280 w 310302"/>
                  <a:gd name="connsiteY2" fmla="*/ 105030 h 218091"/>
                  <a:gd name="connsiteX3" fmla="*/ 62375 w 310302"/>
                  <a:gd name="connsiteY3" fmla="*/ 159954 h 218091"/>
                  <a:gd name="connsiteX4" fmla="*/ 90639 w 310302"/>
                  <a:gd name="connsiteY4" fmla="*/ 156741 h 218091"/>
                  <a:gd name="connsiteX5" fmla="*/ 94365 w 310302"/>
                  <a:gd name="connsiteY5" fmla="*/ 216485 h 218091"/>
                  <a:gd name="connsiteX6" fmla="*/ 307636 w 310302"/>
                  <a:gd name="connsiteY6" fmla="*/ 218091 h 218091"/>
                  <a:gd name="connsiteX7" fmla="*/ 296973 w 310302"/>
                  <a:gd name="connsiteY7" fmla="*/ 159442 h 218091"/>
                  <a:gd name="connsiteX8" fmla="*/ 158347 w 310302"/>
                  <a:gd name="connsiteY8" fmla="*/ 159442 h 218091"/>
                  <a:gd name="connsiteX9" fmla="*/ 152980 w 310302"/>
                  <a:gd name="connsiteY9" fmla="*/ 106089 h 218091"/>
                  <a:gd name="connsiteX10" fmla="*/ 102363 w 310302"/>
                  <a:gd name="connsiteY10" fmla="*/ 106124 h 218091"/>
                  <a:gd name="connsiteX11" fmla="*/ 90604 w 310302"/>
                  <a:gd name="connsiteY11" fmla="*/ 0 h 218091"/>
                  <a:gd name="connsiteX12" fmla="*/ 190337 w 310302"/>
                  <a:gd name="connsiteY12" fmla="*/ 2154 h 218091"/>
                  <a:gd name="connsiteX13" fmla="*/ 194646 w 310302"/>
                  <a:gd name="connsiteY13" fmla="*/ 48533 h 218091"/>
                  <a:gd name="connsiteX14" fmla="*/ 280977 w 310302"/>
                  <a:gd name="connsiteY14" fmla="*/ 47474 h 218091"/>
                  <a:gd name="connsiteX15" fmla="*/ 310302 w 310302"/>
                  <a:gd name="connsiteY15" fmla="*/ 213271 h 218091"/>
                  <a:gd name="connsiteX0" fmla="*/ 0 w 307636"/>
                  <a:gd name="connsiteY0" fmla="*/ 583 h 218091"/>
                  <a:gd name="connsiteX1" fmla="*/ 7450 w 307636"/>
                  <a:gd name="connsiteY1" fmla="*/ 105612 h 218091"/>
                  <a:gd name="connsiteX2" fmla="*/ 61280 w 307636"/>
                  <a:gd name="connsiteY2" fmla="*/ 105030 h 218091"/>
                  <a:gd name="connsiteX3" fmla="*/ 62375 w 307636"/>
                  <a:gd name="connsiteY3" fmla="*/ 159954 h 218091"/>
                  <a:gd name="connsiteX4" fmla="*/ 90639 w 307636"/>
                  <a:gd name="connsiteY4" fmla="*/ 156741 h 218091"/>
                  <a:gd name="connsiteX5" fmla="*/ 94365 w 307636"/>
                  <a:gd name="connsiteY5" fmla="*/ 216485 h 218091"/>
                  <a:gd name="connsiteX6" fmla="*/ 307636 w 307636"/>
                  <a:gd name="connsiteY6" fmla="*/ 218091 h 218091"/>
                  <a:gd name="connsiteX7" fmla="*/ 296973 w 307636"/>
                  <a:gd name="connsiteY7" fmla="*/ 159442 h 218091"/>
                  <a:gd name="connsiteX8" fmla="*/ 158347 w 307636"/>
                  <a:gd name="connsiteY8" fmla="*/ 159442 h 218091"/>
                  <a:gd name="connsiteX9" fmla="*/ 152980 w 307636"/>
                  <a:gd name="connsiteY9" fmla="*/ 106089 h 218091"/>
                  <a:gd name="connsiteX10" fmla="*/ 102363 w 307636"/>
                  <a:gd name="connsiteY10" fmla="*/ 106124 h 218091"/>
                  <a:gd name="connsiteX11" fmla="*/ 90604 w 307636"/>
                  <a:gd name="connsiteY11" fmla="*/ 0 h 218091"/>
                  <a:gd name="connsiteX12" fmla="*/ 190337 w 307636"/>
                  <a:gd name="connsiteY12" fmla="*/ 2154 h 218091"/>
                  <a:gd name="connsiteX13" fmla="*/ 194646 w 307636"/>
                  <a:gd name="connsiteY13" fmla="*/ 48533 h 218091"/>
                  <a:gd name="connsiteX14" fmla="*/ 280977 w 307636"/>
                  <a:gd name="connsiteY14" fmla="*/ 47474 h 218091"/>
                  <a:gd name="connsiteX0" fmla="*/ 0 w 306030"/>
                  <a:gd name="connsiteY0" fmla="*/ 583 h 216485"/>
                  <a:gd name="connsiteX1" fmla="*/ 7450 w 306030"/>
                  <a:gd name="connsiteY1" fmla="*/ 105612 h 216485"/>
                  <a:gd name="connsiteX2" fmla="*/ 61280 w 306030"/>
                  <a:gd name="connsiteY2" fmla="*/ 105030 h 216485"/>
                  <a:gd name="connsiteX3" fmla="*/ 62375 w 306030"/>
                  <a:gd name="connsiteY3" fmla="*/ 159954 h 216485"/>
                  <a:gd name="connsiteX4" fmla="*/ 90639 w 306030"/>
                  <a:gd name="connsiteY4" fmla="*/ 156741 h 216485"/>
                  <a:gd name="connsiteX5" fmla="*/ 94365 w 306030"/>
                  <a:gd name="connsiteY5" fmla="*/ 216485 h 216485"/>
                  <a:gd name="connsiteX6" fmla="*/ 306030 w 306030"/>
                  <a:gd name="connsiteY6" fmla="*/ 214878 h 216485"/>
                  <a:gd name="connsiteX7" fmla="*/ 296973 w 306030"/>
                  <a:gd name="connsiteY7" fmla="*/ 159442 h 216485"/>
                  <a:gd name="connsiteX8" fmla="*/ 158347 w 306030"/>
                  <a:gd name="connsiteY8" fmla="*/ 159442 h 216485"/>
                  <a:gd name="connsiteX9" fmla="*/ 152980 w 306030"/>
                  <a:gd name="connsiteY9" fmla="*/ 106089 h 216485"/>
                  <a:gd name="connsiteX10" fmla="*/ 102363 w 306030"/>
                  <a:gd name="connsiteY10" fmla="*/ 106124 h 216485"/>
                  <a:gd name="connsiteX11" fmla="*/ 90604 w 306030"/>
                  <a:gd name="connsiteY11" fmla="*/ 0 h 216485"/>
                  <a:gd name="connsiteX12" fmla="*/ 190337 w 306030"/>
                  <a:gd name="connsiteY12" fmla="*/ 2154 h 216485"/>
                  <a:gd name="connsiteX13" fmla="*/ 194646 w 306030"/>
                  <a:gd name="connsiteY13" fmla="*/ 48533 h 216485"/>
                  <a:gd name="connsiteX14" fmla="*/ 280977 w 306030"/>
                  <a:gd name="connsiteY14" fmla="*/ 47474 h 216485"/>
                  <a:gd name="connsiteX0" fmla="*/ 0 w 306030"/>
                  <a:gd name="connsiteY0" fmla="*/ 583 h 214878"/>
                  <a:gd name="connsiteX1" fmla="*/ 7450 w 306030"/>
                  <a:gd name="connsiteY1" fmla="*/ 105612 h 214878"/>
                  <a:gd name="connsiteX2" fmla="*/ 61280 w 306030"/>
                  <a:gd name="connsiteY2" fmla="*/ 105030 h 214878"/>
                  <a:gd name="connsiteX3" fmla="*/ 62375 w 306030"/>
                  <a:gd name="connsiteY3" fmla="*/ 159954 h 214878"/>
                  <a:gd name="connsiteX4" fmla="*/ 90639 w 306030"/>
                  <a:gd name="connsiteY4" fmla="*/ 156741 h 214878"/>
                  <a:gd name="connsiteX5" fmla="*/ 94365 w 306030"/>
                  <a:gd name="connsiteY5" fmla="*/ 214878 h 214878"/>
                  <a:gd name="connsiteX6" fmla="*/ 306030 w 306030"/>
                  <a:gd name="connsiteY6" fmla="*/ 214878 h 214878"/>
                  <a:gd name="connsiteX7" fmla="*/ 296973 w 306030"/>
                  <a:gd name="connsiteY7" fmla="*/ 159442 h 214878"/>
                  <a:gd name="connsiteX8" fmla="*/ 158347 w 306030"/>
                  <a:gd name="connsiteY8" fmla="*/ 159442 h 214878"/>
                  <a:gd name="connsiteX9" fmla="*/ 152980 w 306030"/>
                  <a:gd name="connsiteY9" fmla="*/ 106089 h 214878"/>
                  <a:gd name="connsiteX10" fmla="*/ 102363 w 306030"/>
                  <a:gd name="connsiteY10" fmla="*/ 106124 h 214878"/>
                  <a:gd name="connsiteX11" fmla="*/ 90604 w 306030"/>
                  <a:gd name="connsiteY11" fmla="*/ 0 h 214878"/>
                  <a:gd name="connsiteX12" fmla="*/ 190337 w 306030"/>
                  <a:gd name="connsiteY12" fmla="*/ 2154 h 214878"/>
                  <a:gd name="connsiteX13" fmla="*/ 194646 w 306030"/>
                  <a:gd name="connsiteY13" fmla="*/ 48533 h 214878"/>
                  <a:gd name="connsiteX14" fmla="*/ 280977 w 306030"/>
                  <a:gd name="connsiteY14" fmla="*/ 47474 h 214878"/>
                  <a:gd name="connsiteX0" fmla="*/ 0 w 306030"/>
                  <a:gd name="connsiteY0" fmla="*/ 583 h 214878"/>
                  <a:gd name="connsiteX1" fmla="*/ 7450 w 306030"/>
                  <a:gd name="connsiteY1" fmla="*/ 105612 h 214878"/>
                  <a:gd name="connsiteX2" fmla="*/ 61280 w 306030"/>
                  <a:gd name="connsiteY2" fmla="*/ 105030 h 214878"/>
                  <a:gd name="connsiteX3" fmla="*/ 62375 w 306030"/>
                  <a:gd name="connsiteY3" fmla="*/ 159954 h 214878"/>
                  <a:gd name="connsiteX4" fmla="*/ 90639 w 306030"/>
                  <a:gd name="connsiteY4" fmla="*/ 156741 h 214878"/>
                  <a:gd name="connsiteX5" fmla="*/ 94365 w 306030"/>
                  <a:gd name="connsiteY5" fmla="*/ 214878 h 214878"/>
                  <a:gd name="connsiteX6" fmla="*/ 306030 w 306030"/>
                  <a:gd name="connsiteY6" fmla="*/ 214878 h 214878"/>
                  <a:gd name="connsiteX7" fmla="*/ 304370 w 306030"/>
                  <a:gd name="connsiteY7" fmla="*/ 159442 h 214878"/>
                  <a:gd name="connsiteX8" fmla="*/ 158347 w 306030"/>
                  <a:gd name="connsiteY8" fmla="*/ 159442 h 214878"/>
                  <a:gd name="connsiteX9" fmla="*/ 152980 w 306030"/>
                  <a:gd name="connsiteY9" fmla="*/ 106089 h 214878"/>
                  <a:gd name="connsiteX10" fmla="*/ 102363 w 306030"/>
                  <a:gd name="connsiteY10" fmla="*/ 106124 h 214878"/>
                  <a:gd name="connsiteX11" fmla="*/ 90604 w 306030"/>
                  <a:gd name="connsiteY11" fmla="*/ 0 h 214878"/>
                  <a:gd name="connsiteX12" fmla="*/ 190337 w 306030"/>
                  <a:gd name="connsiteY12" fmla="*/ 2154 h 214878"/>
                  <a:gd name="connsiteX13" fmla="*/ 194646 w 306030"/>
                  <a:gd name="connsiteY13" fmla="*/ 48533 h 214878"/>
                  <a:gd name="connsiteX14" fmla="*/ 280977 w 306030"/>
                  <a:gd name="connsiteY14" fmla="*/ 47474 h 214878"/>
                  <a:gd name="connsiteX0" fmla="*/ 0 w 311948"/>
                  <a:gd name="connsiteY0" fmla="*/ 583 h 214878"/>
                  <a:gd name="connsiteX1" fmla="*/ 7450 w 311948"/>
                  <a:gd name="connsiteY1" fmla="*/ 105612 h 214878"/>
                  <a:gd name="connsiteX2" fmla="*/ 61280 w 311948"/>
                  <a:gd name="connsiteY2" fmla="*/ 105030 h 214878"/>
                  <a:gd name="connsiteX3" fmla="*/ 62375 w 311948"/>
                  <a:gd name="connsiteY3" fmla="*/ 159954 h 214878"/>
                  <a:gd name="connsiteX4" fmla="*/ 90639 w 311948"/>
                  <a:gd name="connsiteY4" fmla="*/ 156741 h 214878"/>
                  <a:gd name="connsiteX5" fmla="*/ 94365 w 311948"/>
                  <a:gd name="connsiteY5" fmla="*/ 214878 h 214878"/>
                  <a:gd name="connsiteX6" fmla="*/ 311948 w 311948"/>
                  <a:gd name="connsiteY6" fmla="*/ 214878 h 214878"/>
                  <a:gd name="connsiteX7" fmla="*/ 304370 w 311948"/>
                  <a:gd name="connsiteY7" fmla="*/ 159442 h 214878"/>
                  <a:gd name="connsiteX8" fmla="*/ 158347 w 311948"/>
                  <a:gd name="connsiteY8" fmla="*/ 159442 h 214878"/>
                  <a:gd name="connsiteX9" fmla="*/ 152980 w 311948"/>
                  <a:gd name="connsiteY9" fmla="*/ 106089 h 214878"/>
                  <a:gd name="connsiteX10" fmla="*/ 102363 w 311948"/>
                  <a:gd name="connsiteY10" fmla="*/ 106124 h 214878"/>
                  <a:gd name="connsiteX11" fmla="*/ 90604 w 311948"/>
                  <a:gd name="connsiteY11" fmla="*/ 0 h 214878"/>
                  <a:gd name="connsiteX12" fmla="*/ 190337 w 311948"/>
                  <a:gd name="connsiteY12" fmla="*/ 2154 h 214878"/>
                  <a:gd name="connsiteX13" fmla="*/ 194646 w 311948"/>
                  <a:gd name="connsiteY13" fmla="*/ 48533 h 214878"/>
                  <a:gd name="connsiteX14" fmla="*/ 280977 w 311948"/>
                  <a:gd name="connsiteY14" fmla="*/ 47474 h 214878"/>
                  <a:gd name="connsiteX0" fmla="*/ 0 w 311948"/>
                  <a:gd name="connsiteY0" fmla="*/ 583 h 214878"/>
                  <a:gd name="connsiteX1" fmla="*/ 7450 w 311948"/>
                  <a:gd name="connsiteY1" fmla="*/ 105612 h 214878"/>
                  <a:gd name="connsiteX2" fmla="*/ 61280 w 311948"/>
                  <a:gd name="connsiteY2" fmla="*/ 105030 h 214878"/>
                  <a:gd name="connsiteX3" fmla="*/ 62375 w 311948"/>
                  <a:gd name="connsiteY3" fmla="*/ 159954 h 214878"/>
                  <a:gd name="connsiteX4" fmla="*/ 93597 w 311948"/>
                  <a:gd name="connsiteY4" fmla="*/ 158220 h 214878"/>
                  <a:gd name="connsiteX5" fmla="*/ 94365 w 311948"/>
                  <a:gd name="connsiteY5" fmla="*/ 214878 h 214878"/>
                  <a:gd name="connsiteX6" fmla="*/ 311948 w 311948"/>
                  <a:gd name="connsiteY6" fmla="*/ 214878 h 214878"/>
                  <a:gd name="connsiteX7" fmla="*/ 304370 w 311948"/>
                  <a:gd name="connsiteY7" fmla="*/ 159442 h 214878"/>
                  <a:gd name="connsiteX8" fmla="*/ 158347 w 311948"/>
                  <a:gd name="connsiteY8" fmla="*/ 159442 h 214878"/>
                  <a:gd name="connsiteX9" fmla="*/ 152980 w 311948"/>
                  <a:gd name="connsiteY9" fmla="*/ 106089 h 214878"/>
                  <a:gd name="connsiteX10" fmla="*/ 102363 w 311948"/>
                  <a:gd name="connsiteY10" fmla="*/ 106124 h 214878"/>
                  <a:gd name="connsiteX11" fmla="*/ 90604 w 311948"/>
                  <a:gd name="connsiteY11" fmla="*/ 0 h 214878"/>
                  <a:gd name="connsiteX12" fmla="*/ 190337 w 311948"/>
                  <a:gd name="connsiteY12" fmla="*/ 2154 h 214878"/>
                  <a:gd name="connsiteX13" fmla="*/ 194646 w 311948"/>
                  <a:gd name="connsiteY13" fmla="*/ 48533 h 214878"/>
                  <a:gd name="connsiteX14" fmla="*/ 280977 w 311948"/>
                  <a:gd name="connsiteY14" fmla="*/ 47474 h 214878"/>
                  <a:gd name="connsiteX0" fmla="*/ 0 w 311948"/>
                  <a:gd name="connsiteY0" fmla="*/ 583 h 214878"/>
                  <a:gd name="connsiteX1" fmla="*/ 7450 w 311948"/>
                  <a:gd name="connsiteY1" fmla="*/ 105612 h 214878"/>
                  <a:gd name="connsiteX2" fmla="*/ 61280 w 311948"/>
                  <a:gd name="connsiteY2" fmla="*/ 105030 h 214878"/>
                  <a:gd name="connsiteX3" fmla="*/ 62375 w 311948"/>
                  <a:gd name="connsiteY3" fmla="*/ 159954 h 214878"/>
                  <a:gd name="connsiteX4" fmla="*/ 90639 w 311948"/>
                  <a:gd name="connsiteY4" fmla="*/ 158220 h 214878"/>
                  <a:gd name="connsiteX5" fmla="*/ 94365 w 311948"/>
                  <a:gd name="connsiteY5" fmla="*/ 214878 h 214878"/>
                  <a:gd name="connsiteX6" fmla="*/ 311948 w 311948"/>
                  <a:gd name="connsiteY6" fmla="*/ 214878 h 214878"/>
                  <a:gd name="connsiteX7" fmla="*/ 304370 w 311948"/>
                  <a:gd name="connsiteY7" fmla="*/ 159442 h 214878"/>
                  <a:gd name="connsiteX8" fmla="*/ 158347 w 311948"/>
                  <a:gd name="connsiteY8" fmla="*/ 159442 h 214878"/>
                  <a:gd name="connsiteX9" fmla="*/ 152980 w 311948"/>
                  <a:gd name="connsiteY9" fmla="*/ 106089 h 214878"/>
                  <a:gd name="connsiteX10" fmla="*/ 102363 w 311948"/>
                  <a:gd name="connsiteY10" fmla="*/ 106124 h 214878"/>
                  <a:gd name="connsiteX11" fmla="*/ 90604 w 311948"/>
                  <a:gd name="connsiteY11" fmla="*/ 0 h 214878"/>
                  <a:gd name="connsiteX12" fmla="*/ 190337 w 311948"/>
                  <a:gd name="connsiteY12" fmla="*/ 2154 h 214878"/>
                  <a:gd name="connsiteX13" fmla="*/ 194646 w 311948"/>
                  <a:gd name="connsiteY13" fmla="*/ 48533 h 214878"/>
                  <a:gd name="connsiteX14" fmla="*/ 280977 w 311948"/>
                  <a:gd name="connsiteY14" fmla="*/ 47474 h 214878"/>
                  <a:gd name="connsiteX0" fmla="*/ 0 w 311948"/>
                  <a:gd name="connsiteY0" fmla="*/ 583 h 214878"/>
                  <a:gd name="connsiteX1" fmla="*/ 7450 w 311948"/>
                  <a:gd name="connsiteY1" fmla="*/ 105612 h 214878"/>
                  <a:gd name="connsiteX2" fmla="*/ 61280 w 311948"/>
                  <a:gd name="connsiteY2" fmla="*/ 105030 h 214878"/>
                  <a:gd name="connsiteX3" fmla="*/ 62375 w 311948"/>
                  <a:gd name="connsiteY3" fmla="*/ 159954 h 214878"/>
                  <a:gd name="connsiteX4" fmla="*/ 90639 w 311948"/>
                  <a:gd name="connsiteY4" fmla="*/ 159630 h 214878"/>
                  <a:gd name="connsiteX5" fmla="*/ 94365 w 311948"/>
                  <a:gd name="connsiteY5" fmla="*/ 214878 h 214878"/>
                  <a:gd name="connsiteX6" fmla="*/ 311948 w 311948"/>
                  <a:gd name="connsiteY6" fmla="*/ 214878 h 214878"/>
                  <a:gd name="connsiteX7" fmla="*/ 304370 w 311948"/>
                  <a:gd name="connsiteY7" fmla="*/ 159442 h 214878"/>
                  <a:gd name="connsiteX8" fmla="*/ 158347 w 311948"/>
                  <a:gd name="connsiteY8" fmla="*/ 159442 h 214878"/>
                  <a:gd name="connsiteX9" fmla="*/ 152980 w 311948"/>
                  <a:gd name="connsiteY9" fmla="*/ 106089 h 214878"/>
                  <a:gd name="connsiteX10" fmla="*/ 102363 w 311948"/>
                  <a:gd name="connsiteY10" fmla="*/ 106124 h 214878"/>
                  <a:gd name="connsiteX11" fmla="*/ 90604 w 311948"/>
                  <a:gd name="connsiteY11" fmla="*/ 0 h 214878"/>
                  <a:gd name="connsiteX12" fmla="*/ 190337 w 311948"/>
                  <a:gd name="connsiteY12" fmla="*/ 2154 h 214878"/>
                  <a:gd name="connsiteX13" fmla="*/ 194646 w 311948"/>
                  <a:gd name="connsiteY13" fmla="*/ 48533 h 214878"/>
                  <a:gd name="connsiteX14" fmla="*/ 280977 w 311948"/>
                  <a:gd name="connsiteY14" fmla="*/ 47474 h 214878"/>
                  <a:gd name="connsiteX0" fmla="*/ 0 w 311948"/>
                  <a:gd name="connsiteY0" fmla="*/ 583 h 214878"/>
                  <a:gd name="connsiteX1" fmla="*/ 7450 w 311948"/>
                  <a:gd name="connsiteY1" fmla="*/ 105612 h 214878"/>
                  <a:gd name="connsiteX2" fmla="*/ 61280 w 311948"/>
                  <a:gd name="connsiteY2" fmla="*/ 105030 h 214878"/>
                  <a:gd name="connsiteX3" fmla="*/ 62375 w 311948"/>
                  <a:gd name="connsiteY3" fmla="*/ 159954 h 214878"/>
                  <a:gd name="connsiteX4" fmla="*/ 90639 w 311948"/>
                  <a:gd name="connsiteY4" fmla="*/ 159630 h 214878"/>
                  <a:gd name="connsiteX5" fmla="*/ 94365 w 311948"/>
                  <a:gd name="connsiteY5" fmla="*/ 214878 h 214878"/>
                  <a:gd name="connsiteX6" fmla="*/ 311948 w 311948"/>
                  <a:gd name="connsiteY6" fmla="*/ 214878 h 214878"/>
                  <a:gd name="connsiteX7" fmla="*/ 311713 w 311948"/>
                  <a:gd name="connsiteY7" fmla="*/ 159442 h 214878"/>
                  <a:gd name="connsiteX8" fmla="*/ 158347 w 311948"/>
                  <a:gd name="connsiteY8" fmla="*/ 159442 h 214878"/>
                  <a:gd name="connsiteX9" fmla="*/ 152980 w 311948"/>
                  <a:gd name="connsiteY9" fmla="*/ 106089 h 214878"/>
                  <a:gd name="connsiteX10" fmla="*/ 102363 w 311948"/>
                  <a:gd name="connsiteY10" fmla="*/ 106124 h 214878"/>
                  <a:gd name="connsiteX11" fmla="*/ 90604 w 311948"/>
                  <a:gd name="connsiteY11" fmla="*/ 0 h 214878"/>
                  <a:gd name="connsiteX12" fmla="*/ 190337 w 311948"/>
                  <a:gd name="connsiteY12" fmla="*/ 2154 h 214878"/>
                  <a:gd name="connsiteX13" fmla="*/ 194646 w 311948"/>
                  <a:gd name="connsiteY13" fmla="*/ 48533 h 214878"/>
                  <a:gd name="connsiteX14" fmla="*/ 280977 w 311948"/>
                  <a:gd name="connsiteY14" fmla="*/ 47474 h 214878"/>
                  <a:gd name="connsiteX0" fmla="*/ 0 w 325410"/>
                  <a:gd name="connsiteY0" fmla="*/ 583 h 214878"/>
                  <a:gd name="connsiteX1" fmla="*/ 7450 w 325410"/>
                  <a:gd name="connsiteY1" fmla="*/ 105612 h 214878"/>
                  <a:gd name="connsiteX2" fmla="*/ 61280 w 325410"/>
                  <a:gd name="connsiteY2" fmla="*/ 105030 h 214878"/>
                  <a:gd name="connsiteX3" fmla="*/ 62375 w 325410"/>
                  <a:gd name="connsiteY3" fmla="*/ 159954 h 214878"/>
                  <a:gd name="connsiteX4" fmla="*/ 90639 w 325410"/>
                  <a:gd name="connsiteY4" fmla="*/ 159630 h 214878"/>
                  <a:gd name="connsiteX5" fmla="*/ 94365 w 325410"/>
                  <a:gd name="connsiteY5" fmla="*/ 214878 h 214878"/>
                  <a:gd name="connsiteX6" fmla="*/ 325410 w 325410"/>
                  <a:gd name="connsiteY6" fmla="*/ 214878 h 214878"/>
                  <a:gd name="connsiteX7" fmla="*/ 311713 w 325410"/>
                  <a:gd name="connsiteY7" fmla="*/ 159442 h 214878"/>
                  <a:gd name="connsiteX8" fmla="*/ 158347 w 325410"/>
                  <a:gd name="connsiteY8" fmla="*/ 159442 h 214878"/>
                  <a:gd name="connsiteX9" fmla="*/ 152980 w 325410"/>
                  <a:gd name="connsiteY9" fmla="*/ 106089 h 214878"/>
                  <a:gd name="connsiteX10" fmla="*/ 102363 w 325410"/>
                  <a:gd name="connsiteY10" fmla="*/ 106124 h 214878"/>
                  <a:gd name="connsiteX11" fmla="*/ 90604 w 325410"/>
                  <a:gd name="connsiteY11" fmla="*/ 0 h 214878"/>
                  <a:gd name="connsiteX12" fmla="*/ 190337 w 325410"/>
                  <a:gd name="connsiteY12" fmla="*/ 2154 h 214878"/>
                  <a:gd name="connsiteX13" fmla="*/ 194646 w 325410"/>
                  <a:gd name="connsiteY13" fmla="*/ 48533 h 214878"/>
                  <a:gd name="connsiteX14" fmla="*/ 280977 w 325410"/>
                  <a:gd name="connsiteY14" fmla="*/ 47474 h 214878"/>
                  <a:gd name="connsiteX0" fmla="*/ 0 w 321738"/>
                  <a:gd name="connsiteY0" fmla="*/ 583 h 214878"/>
                  <a:gd name="connsiteX1" fmla="*/ 7450 w 321738"/>
                  <a:gd name="connsiteY1" fmla="*/ 105612 h 214878"/>
                  <a:gd name="connsiteX2" fmla="*/ 61280 w 321738"/>
                  <a:gd name="connsiteY2" fmla="*/ 105030 h 214878"/>
                  <a:gd name="connsiteX3" fmla="*/ 62375 w 321738"/>
                  <a:gd name="connsiteY3" fmla="*/ 159954 h 214878"/>
                  <a:gd name="connsiteX4" fmla="*/ 90639 w 321738"/>
                  <a:gd name="connsiteY4" fmla="*/ 159630 h 214878"/>
                  <a:gd name="connsiteX5" fmla="*/ 94365 w 321738"/>
                  <a:gd name="connsiteY5" fmla="*/ 214878 h 214878"/>
                  <a:gd name="connsiteX6" fmla="*/ 321738 w 321738"/>
                  <a:gd name="connsiteY6" fmla="*/ 211775 h 214878"/>
                  <a:gd name="connsiteX7" fmla="*/ 311713 w 321738"/>
                  <a:gd name="connsiteY7" fmla="*/ 159442 h 214878"/>
                  <a:gd name="connsiteX8" fmla="*/ 158347 w 321738"/>
                  <a:gd name="connsiteY8" fmla="*/ 159442 h 214878"/>
                  <a:gd name="connsiteX9" fmla="*/ 152980 w 321738"/>
                  <a:gd name="connsiteY9" fmla="*/ 106089 h 214878"/>
                  <a:gd name="connsiteX10" fmla="*/ 102363 w 321738"/>
                  <a:gd name="connsiteY10" fmla="*/ 106124 h 214878"/>
                  <a:gd name="connsiteX11" fmla="*/ 90604 w 321738"/>
                  <a:gd name="connsiteY11" fmla="*/ 0 h 214878"/>
                  <a:gd name="connsiteX12" fmla="*/ 190337 w 321738"/>
                  <a:gd name="connsiteY12" fmla="*/ 2154 h 214878"/>
                  <a:gd name="connsiteX13" fmla="*/ 194646 w 321738"/>
                  <a:gd name="connsiteY13" fmla="*/ 48533 h 214878"/>
                  <a:gd name="connsiteX14" fmla="*/ 280977 w 321738"/>
                  <a:gd name="connsiteY14" fmla="*/ 47474 h 214878"/>
                  <a:gd name="connsiteX0" fmla="*/ 0 w 321738"/>
                  <a:gd name="connsiteY0" fmla="*/ 583 h 214878"/>
                  <a:gd name="connsiteX1" fmla="*/ 7450 w 321738"/>
                  <a:gd name="connsiteY1" fmla="*/ 105612 h 214878"/>
                  <a:gd name="connsiteX2" fmla="*/ 61280 w 321738"/>
                  <a:gd name="connsiteY2" fmla="*/ 105030 h 214878"/>
                  <a:gd name="connsiteX3" fmla="*/ 62375 w 321738"/>
                  <a:gd name="connsiteY3" fmla="*/ 159954 h 214878"/>
                  <a:gd name="connsiteX4" fmla="*/ 90639 w 321738"/>
                  <a:gd name="connsiteY4" fmla="*/ 159630 h 214878"/>
                  <a:gd name="connsiteX5" fmla="*/ 110274 w 321738"/>
                  <a:gd name="connsiteY5" fmla="*/ 214878 h 214878"/>
                  <a:gd name="connsiteX6" fmla="*/ 321738 w 321738"/>
                  <a:gd name="connsiteY6" fmla="*/ 211775 h 214878"/>
                  <a:gd name="connsiteX7" fmla="*/ 311713 w 321738"/>
                  <a:gd name="connsiteY7" fmla="*/ 159442 h 214878"/>
                  <a:gd name="connsiteX8" fmla="*/ 158347 w 321738"/>
                  <a:gd name="connsiteY8" fmla="*/ 159442 h 214878"/>
                  <a:gd name="connsiteX9" fmla="*/ 152980 w 321738"/>
                  <a:gd name="connsiteY9" fmla="*/ 106089 h 214878"/>
                  <a:gd name="connsiteX10" fmla="*/ 102363 w 321738"/>
                  <a:gd name="connsiteY10" fmla="*/ 106124 h 214878"/>
                  <a:gd name="connsiteX11" fmla="*/ 90604 w 321738"/>
                  <a:gd name="connsiteY11" fmla="*/ 0 h 214878"/>
                  <a:gd name="connsiteX12" fmla="*/ 190337 w 321738"/>
                  <a:gd name="connsiteY12" fmla="*/ 2154 h 214878"/>
                  <a:gd name="connsiteX13" fmla="*/ 194646 w 321738"/>
                  <a:gd name="connsiteY13" fmla="*/ 48533 h 214878"/>
                  <a:gd name="connsiteX14" fmla="*/ 280977 w 321738"/>
                  <a:gd name="connsiteY14" fmla="*/ 47474 h 214878"/>
                  <a:gd name="connsiteX0" fmla="*/ 0 w 321738"/>
                  <a:gd name="connsiteY0" fmla="*/ 583 h 214878"/>
                  <a:gd name="connsiteX1" fmla="*/ 7450 w 321738"/>
                  <a:gd name="connsiteY1" fmla="*/ 105612 h 214878"/>
                  <a:gd name="connsiteX2" fmla="*/ 61280 w 321738"/>
                  <a:gd name="connsiteY2" fmla="*/ 105030 h 214878"/>
                  <a:gd name="connsiteX3" fmla="*/ 62375 w 321738"/>
                  <a:gd name="connsiteY3" fmla="*/ 159954 h 214878"/>
                  <a:gd name="connsiteX4" fmla="*/ 100429 w 321738"/>
                  <a:gd name="connsiteY4" fmla="*/ 159630 h 214878"/>
                  <a:gd name="connsiteX5" fmla="*/ 110274 w 321738"/>
                  <a:gd name="connsiteY5" fmla="*/ 214878 h 214878"/>
                  <a:gd name="connsiteX6" fmla="*/ 321738 w 321738"/>
                  <a:gd name="connsiteY6" fmla="*/ 211775 h 214878"/>
                  <a:gd name="connsiteX7" fmla="*/ 311713 w 321738"/>
                  <a:gd name="connsiteY7" fmla="*/ 159442 h 214878"/>
                  <a:gd name="connsiteX8" fmla="*/ 158347 w 321738"/>
                  <a:gd name="connsiteY8" fmla="*/ 159442 h 214878"/>
                  <a:gd name="connsiteX9" fmla="*/ 152980 w 321738"/>
                  <a:gd name="connsiteY9" fmla="*/ 106089 h 214878"/>
                  <a:gd name="connsiteX10" fmla="*/ 102363 w 321738"/>
                  <a:gd name="connsiteY10" fmla="*/ 106124 h 214878"/>
                  <a:gd name="connsiteX11" fmla="*/ 90604 w 321738"/>
                  <a:gd name="connsiteY11" fmla="*/ 0 h 214878"/>
                  <a:gd name="connsiteX12" fmla="*/ 190337 w 321738"/>
                  <a:gd name="connsiteY12" fmla="*/ 2154 h 214878"/>
                  <a:gd name="connsiteX13" fmla="*/ 194646 w 321738"/>
                  <a:gd name="connsiteY13" fmla="*/ 48533 h 214878"/>
                  <a:gd name="connsiteX14" fmla="*/ 280977 w 321738"/>
                  <a:gd name="connsiteY14" fmla="*/ 47474 h 214878"/>
                  <a:gd name="connsiteX0" fmla="*/ 0 w 321738"/>
                  <a:gd name="connsiteY0" fmla="*/ 583 h 214878"/>
                  <a:gd name="connsiteX1" fmla="*/ 7450 w 321738"/>
                  <a:gd name="connsiteY1" fmla="*/ 105612 h 214878"/>
                  <a:gd name="connsiteX2" fmla="*/ 61280 w 321738"/>
                  <a:gd name="connsiteY2" fmla="*/ 105030 h 214878"/>
                  <a:gd name="connsiteX3" fmla="*/ 68494 w 321738"/>
                  <a:gd name="connsiteY3" fmla="*/ 159954 h 214878"/>
                  <a:gd name="connsiteX4" fmla="*/ 100429 w 321738"/>
                  <a:gd name="connsiteY4" fmla="*/ 159630 h 214878"/>
                  <a:gd name="connsiteX5" fmla="*/ 110274 w 321738"/>
                  <a:gd name="connsiteY5" fmla="*/ 214878 h 214878"/>
                  <a:gd name="connsiteX6" fmla="*/ 321738 w 321738"/>
                  <a:gd name="connsiteY6" fmla="*/ 211775 h 214878"/>
                  <a:gd name="connsiteX7" fmla="*/ 311713 w 321738"/>
                  <a:gd name="connsiteY7" fmla="*/ 159442 h 214878"/>
                  <a:gd name="connsiteX8" fmla="*/ 158347 w 321738"/>
                  <a:gd name="connsiteY8" fmla="*/ 159442 h 214878"/>
                  <a:gd name="connsiteX9" fmla="*/ 152980 w 321738"/>
                  <a:gd name="connsiteY9" fmla="*/ 106089 h 214878"/>
                  <a:gd name="connsiteX10" fmla="*/ 102363 w 321738"/>
                  <a:gd name="connsiteY10" fmla="*/ 106124 h 214878"/>
                  <a:gd name="connsiteX11" fmla="*/ 90604 w 321738"/>
                  <a:gd name="connsiteY11" fmla="*/ 0 h 214878"/>
                  <a:gd name="connsiteX12" fmla="*/ 190337 w 321738"/>
                  <a:gd name="connsiteY12" fmla="*/ 2154 h 214878"/>
                  <a:gd name="connsiteX13" fmla="*/ 194646 w 321738"/>
                  <a:gd name="connsiteY13" fmla="*/ 48533 h 214878"/>
                  <a:gd name="connsiteX14" fmla="*/ 280977 w 321738"/>
                  <a:gd name="connsiteY14" fmla="*/ 47474 h 214878"/>
                  <a:gd name="connsiteX0" fmla="*/ 0 w 321738"/>
                  <a:gd name="connsiteY0" fmla="*/ 583 h 214878"/>
                  <a:gd name="connsiteX1" fmla="*/ 7450 w 321738"/>
                  <a:gd name="connsiteY1" fmla="*/ 105612 h 214878"/>
                  <a:gd name="connsiteX2" fmla="*/ 61280 w 321738"/>
                  <a:gd name="connsiteY2" fmla="*/ 105030 h 214878"/>
                  <a:gd name="connsiteX3" fmla="*/ 68494 w 321738"/>
                  <a:gd name="connsiteY3" fmla="*/ 159954 h 214878"/>
                  <a:gd name="connsiteX4" fmla="*/ 100429 w 321738"/>
                  <a:gd name="connsiteY4" fmla="*/ 159630 h 214878"/>
                  <a:gd name="connsiteX5" fmla="*/ 110274 w 321738"/>
                  <a:gd name="connsiteY5" fmla="*/ 214878 h 214878"/>
                  <a:gd name="connsiteX6" fmla="*/ 321738 w 321738"/>
                  <a:gd name="connsiteY6" fmla="*/ 211775 h 214878"/>
                  <a:gd name="connsiteX7" fmla="*/ 311713 w 321738"/>
                  <a:gd name="connsiteY7" fmla="*/ 159442 h 214878"/>
                  <a:gd name="connsiteX8" fmla="*/ 158347 w 321738"/>
                  <a:gd name="connsiteY8" fmla="*/ 159442 h 214878"/>
                  <a:gd name="connsiteX9" fmla="*/ 152980 w 321738"/>
                  <a:gd name="connsiteY9" fmla="*/ 106089 h 214878"/>
                  <a:gd name="connsiteX10" fmla="*/ 102363 w 321738"/>
                  <a:gd name="connsiteY10" fmla="*/ 106124 h 214878"/>
                  <a:gd name="connsiteX11" fmla="*/ 90604 w 321738"/>
                  <a:gd name="connsiteY11" fmla="*/ 0 h 214878"/>
                  <a:gd name="connsiteX12" fmla="*/ 189113 w 321738"/>
                  <a:gd name="connsiteY12" fmla="*/ 602 h 214878"/>
                  <a:gd name="connsiteX13" fmla="*/ 194646 w 321738"/>
                  <a:gd name="connsiteY13" fmla="*/ 48533 h 214878"/>
                  <a:gd name="connsiteX14" fmla="*/ 280977 w 321738"/>
                  <a:gd name="connsiteY14" fmla="*/ 47474 h 214878"/>
                  <a:gd name="connsiteX0" fmla="*/ 0 w 321738"/>
                  <a:gd name="connsiteY0" fmla="*/ 583 h 214878"/>
                  <a:gd name="connsiteX1" fmla="*/ 7450 w 321738"/>
                  <a:gd name="connsiteY1" fmla="*/ 105612 h 214878"/>
                  <a:gd name="connsiteX2" fmla="*/ 61280 w 321738"/>
                  <a:gd name="connsiteY2" fmla="*/ 105030 h 214878"/>
                  <a:gd name="connsiteX3" fmla="*/ 68494 w 321738"/>
                  <a:gd name="connsiteY3" fmla="*/ 159954 h 214878"/>
                  <a:gd name="connsiteX4" fmla="*/ 100429 w 321738"/>
                  <a:gd name="connsiteY4" fmla="*/ 159630 h 214878"/>
                  <a:gd name="connsiteX5" fmla="*/ 110274 w 321738"/>
                  <a:gd name="connsiteY5" fmla="*/ 214878 h 214878"/>
                  <a:gd name="connsiteX6" fmla="*/ 321738 w 321738"/>
                  <a:gd name="connsiteY6" fmla="*/ 211775 h 214878"/>
                  <a:gd name="connsiteX7" fmla="*/ 311713 w 321738"/>
                  <a:gd name="connsiteY7" fmla="*/ 159442 h 214878"/>
                  <a:gd name="connsiteX8" fmla="*/ 158347 w 321738"/>
                  <a:gd name="connsiteY8" fmla="*/ 159442 h 214878"/>
                  <a:gd name="connsiteX9" fmla="*/ 152980 w 321738"/>
                  <a:gd name="connsiteY9" fmla="*/ 106089 h 214878"/>
                  <a:gd name="connsiteX10" fmla="*/ 102363 w 321738"/>
                  <a:gd name="connsiteY10" fmla="*/ 106124 h 214878"/>
                  <a:gd name="connsiteX11" fmla="*/ 90604 w 321738"/>
                  <a:gd name="connsiteY11" fmla="*/ 0 h 214878"/>
                  <a:gd name="connsiteX12" fmla="*/ 189113 w 321738"/>
                  <a:gd name="connsiteY12" fmla="*/ 602 h 214878"/>
                  <a:gd name="connsiteX13" fmla="*/ 194646 w 321738"/>
                  <a:gd name="connsiteY13" fmla="*/ 48533 h 214878"/>
                  <a:gd name="connsiteX14" fmla="*/ 277305 w 321738"/>
                  <a:gd name="connsiteY14" fmla="*/ 47474 h 214878"/>
                  <a:gd name="connsiteX0" fmla="*/ 0 w 321738"/>
                  <a:gd name="connsiteY0" fmla="*/ 583 h 214878"/>
                  <a:gd name="connsiteX1" fmla="*/ 7450 w 321738"/>
                  <a:gd name="connsiteY1" fmla="*/ 105612 h 214878"/>
                  <a:gd name="connsiteX2" fmla="*/ 61280 w 321738"/>
                  <a:gd name="connsiteY2" fmla="*/ 105030 h 214878"/>
                  <a:gd name="connsiteX3" fmla="*/ 68494 w 321738"/>
                  <a:gd name="connsiteY3" fmla="*/ 159954 h 214878"/>
                  <a:gd name="connsiteX4" fmla="*/ 100429 w 321738"/>
                  <a:gd name="connsiteY4" fmla="*/ 159630 h 214878"/>
                  <a:gd name="connsiteX5" fmla="*/ 110274 w 321738"/>
                  <a:gd name="connsiteY5" fmla="*/ 214878 h 214878"/>
                  <a:gd name="connsiteX6" fmla="*/ 321738 w 321738"/>
                  <a:gd name="connsiteY6" fmla="*/ 211775 h 214878"/>
                  <a:gd name="connsiteX7" fmla="*/ 303146 w 321738"/>
                  <a:gd name="connsiteY7" fmla="*/ 159442 h 214878"/>
                  <a:gd name="connsiteX8" fmla="*/ 158347 w 321738"/>
                  <a:gd name="connsiteY8" fmla="*/ 159442 h 214878"/>
                  <a:gd name="connsiteX9" fmla="*/ 152980 w 321738"/>
                  <a:gd name="connsiteY9" fmla="*/ 106089 h 214878"/>
                  <a:gd name="connsiteX10" fmla="*/ 102363 w 321738"/>
                  <a:gd name="connsiteY10" fmla="*/ 106124 h 214878"/>
                  <a:gd name="connsiteX11" fmla="*/ 90604 w 321738"/>
                  <a:gd name="connsiteY11" fmla="*/ 0 h 214878"/>
                  <a:gd name="connsiteX12" fmla="*/ 189113 w 321738"/>
                  <a:gd name="connsiteY12" fmla="*/ 602 h 214878"/>
                  <a:gd name="connsiteX13" fmla="*/ 194646 w 321738"/>
                  <a:gd name="connsiteY13" fmla="*/ 48533 h 214878"/>
                  <a:gd name="connsiteX14" fmla="*/ 277305 w 321738"/>
                  <a:gd name="connsiteY14" fmla="*/ 47474 h 214878"/>
                  <a:gd name="connsiteX0" fmla="*/ 0 w 313172"/>
                  <a:gd name="connsiteY0" fmla="*/ 583 h 214878"/>
                  <a:gd name="connsiteX1" fmla="*/ 7450 w 313172"/>
                  <a:gd name="connsiteY1" fmla="*/ 105612 h 214878"/>
                  <a:gd name="connsiteX2" fmla="*/ 61280 w 313172"/>
                  <a:gd name="connsiteY2" fmla="*/ 105030 h 214878"/>
                  <a:gd name="connsiteX3" fmla="*/ 68494 w 313172"/>
                  <a:gd name="connsiteY3" fmla="*/ 159954 h 214878"/>
                  <a:gd name="connsiteX4" fmla="*/ 100429 w 313172"/>
                  <a:gd name="connsiteY4" fmla="*/ 159630 h 214878"/>
                  <a:gd name="connsiteX5" fmla="*/ 110274 w 313172"/>
                  <a:gd name="connsiteY5" fmla="*/ 214878 h 214878"/>
                  <a:gd name="connsiteX6" fmla="*/ 313172 w 313172"/>
                  <a:gd name="connsiteY6" fmla="*/ 211775 h 214878"/>
                  <a:gd name="connsiteX7" fmla="*/ 303146 w 313172"/>
                  <a:gd name="connsiteY7" fmla="*/ 159442 h 214878"/>
                  <a:gd name="connsiteX8" fmla="*/ 158347 w 313172"/>
                  <a:gd name="connsiteY8" fmla="*/ 159442 h 214878"/>
                  <a:gd name="connsiteX9" fmla="*/ 152980 w 313172"/>
                  <a:gd name="connsiteY9" fmla="*/ 106089 h 214878"/>
                  <a:gd name="connsiteX10" fmla="*/ 102363 w 313172"/>
                  <a:gd name="connsiteY10" fmla="*/ 106124 h 214878"/>
                  <a:gd name="connsiteX11" fmla="*/ 90604 w 313172"/>
                  <a:gd name="connsiteY11" fmla="*/ 0 h 214878"/>
                  <a:gd name="connsiteX12" fmla="*/ 189113 w 313172"/>
                  <a:gd name="connsiteY12" fmla="*/ 602 h 214878"/>
                  <a:gd name="connsiteX13" fmla="*/ 194646 w 313172"/>
                  <a:gd name="connsiteY13" fmla="*/ 48533 h 214878"/>
                  <a:gd name="connsiteX14" fmla="*/ 277305 w 313172"/>
                  <a:gd name="connsiteY14" fmla="*/ 47474 h 214878"/>
                  <a:gd name="connsiteX0" fmla="*/ 0 w 310724"/>
                  <a:gd name="connsiteY0" fmla="*/ 583 h 214878"/>
                  <a:gd name="connsiteX1" fmla="*/ 7450 w 310724"/>
                  <a:gd name="connsiteY1" fmla="*/ 105612 h 214878"/>
                  <a:gd name="connsiteX2" fmla="*/ 61280 w 310724"/>
                  <a:gd name="connsiteY2" fmla="*/ 105030 h 214878"/>
                  <a:gd name="connsiteX3" fmla="*/ 68494 w 310724"/>
                  <a:gd name="connsiteY3" fmla="*/ 159954 h 214878"/>
                  <a:gd name="connsiteX4" fmla="*/ 100429 w 310724"/>
                  <a:gd name="connsiteY4" fmla="*/ 159630 h 214878"/>
                  <a:gd name="connsiteX5" fmla="*/ 110274 w 310724"/>
                  <a:gd name="connsiteY5" fmla="*/ 214878 h 214878"/>
                  <a:gd name="connsiteX6" fmla="*/ 310724 w 310724"/>
                  <a:gd name="connsiteY6" fmla="*/ 213326 h 214878"/>
                  <a:gd name="connsiteX7" fmla="*/ 303146 w 310724"/>
                  <a:gd name="connsiteY7" fmla="*/ 159442 h 214878"/>
                  <a:gd name="connsiteX8" fmla="*/ 158347 w 310724"/>
                  <a:gd name="connsiteY8" fmla="*/ 159442 h 214878"/>
                  <a:gd name="connsiteX9" fmla="*/ 152980 w 310724"/>
                  <a:gd name="connsiteY9" fmla="*/ 106089 h 214878"/>
                  <a:gd name="connsiteX10" fmla="*/ 102363 w 310724"/>
                  <a:gd name="connsiteY10" fmla="*/ 106124 h 214878"/>
                  <a:gd name="connsiteX11" fmla="*/ 90604 w 310724"/>
                  <a:gd name="connsiteY11" fmla="*/ 0 h 214878"/>
                  <a:gd name="connsiteX12" fmla="*/ 189113 w 310724"/>
                  <a:gd name="connsiteY12" fmla="*/ 602 h 214878"/>
                  <a:gd name="connsiteX13" fmla="*/ 194646 w 310724"/>
                  <a:gd name="connsiteY13" fmla="*/ 48533 h 214878"/>
                  <a:gd name="connsiteX14" fmla="*/ 277305 w 310724"/>
                  <a:gd name="connsiteY14" fmla="*/ 47474 h 214878"/>
                  <a:gd name="connsiteX0" fmla="*/ 0 w 310724"/>
                  <a:gd name="connsiteY0" fmla="*/ 583 h 214878"/>
                  <a:gd name="connsiteX1" fmla="*/ 7450 w 310724"/>
                  <a:gd name="connsiteY1" fmla="*/ 105612 h 214878"/>
                  <a:gd name="connsiteX2" fmla="*/ 61280 w 310724"/>
                  <a:gd name="connsiteY2" fmla="*/ 105030 h 214878"/>
                  <a:gd name="connsiteX3" fmla="*/ 68494 w 310724"/>
                  <a:gd name="connsiteY3" fmla="*/ 159954 h 214878"/>
                  <a:gd name="connsiteX4" fmla="*/ 100429 w 310724"/>
                  <a:gd name="connsiteY4" fmla="*/ 159630 h 214878"/>
                  <a:gd name="connsiteX5" fmla="*/ 110274 w 310724"/>
                  <a:gd name="connsiteY5" fmla="*/ 214878 h 214878"/>
                  <a:gd name="connsiteX6" fmla="*/ 310724 w 310724"/>
                  <a:gd name="connsiteY6" fmla="*/ 213326 h 214878"/>
                  <a:gd name="connsiteX7" fmla="*/ 303146 w 310724"/>
                  <a:gd name="connsiteY7" fmla="*/ 157891 h 214878"/>
                  <a:gd name="connsiteX8" fmla="*/ 158347 w 310724"/>
                  <a:gd name="connsiteY8" fmla="*/ 159442 h 214878"/>
                  <a:gd name="connsiteX9" fmla="*/ 152980 w 310724"/>
                  <a:gd name="connsiteY9" fmla="*/ 106089 h 214878"/>
                  <a:gd name="connsiteX10" fmla="*/ 102363 w 310724"/>
                  <a:gd name="connsiteY10" fmla="*/ 106124 h 214878"/>
                  <a:gd name="connsiteX11" fmla="*/ 90604 w 310724"/>
                  <a:gd name="connsiteY11" fmla="*/ 0 h 214878"/>
                  <a:gd name="connsiteX12" fmla="*/ 189113 w 310724"/>
                  <a:gd name="connsiteY12" fmla="*/ 602 h 214878"/>
                  <a:gd name="connsiteX13" fmla="*/ 194646 w 310724"/>
                  <a:gd name="connsiteY13" fmla="*/ 48533 h 214878"/>
                  <a:gd name="connsiteX14" fmla="*/ 277305 w 310724"/>
                  <a:gd name="connsiteY14" fmla="*/ 47474 h 214878"/>
                  <a:gd name="connsiteX0" fmla="*/ 0 w 310724"/>
                  <a:gd name="connsiteY0" fmla="*/ 583 h 214878"/>
                  <a:gd name="connsiteX1" fmla="*/ 7450 w 310724"/>
                  <a:gd name="connsiteY1" fmla="*/ 105612 h 214878"/>
                  <a:gd name="connsiteX2" fmla="*/ 61280 w 310724"/>
                  <a:gd name="connsiteY2" fmla="*/ 105030 h 214878"/>
                  <a:gd name="connsiteX3" fmla="*/ 68494 w 310724"/>
                  <a:gd name="connsiteY3" fmla="*/ 159954 h 214878"/>
                  <a:gd name="connsiteX4" fmla="*/ 116338 w 310724"/>
                  <a:gd name="connsiteY4" fmla="*/ 159630 h 214878"/>
                  <a:gd name="connsiteX5" fmla="*/ 110274 w 310724"/>
                  <a:gd name="connsiteY5" fmla="*/ 214878 h 214878"/>
                  <a:gd name="connsiteX6" fmla="*/ 310724 w 310724"/>
                  <a:gd name="connsiteY6" fmla="*/ 213326 h 214878"/>
                  <a:gd name="connsiteX7" fmla="*/ 303146 w 310724"/>
                  <a:gd name="connsiteY7" fmla="*/ 157891 h 214878"/>
                  <a:gd name="connsiteX8" fmla="*/ 158347 w 310724"/>
                  <a:gd name="connsiteY8" fmla="*/ 159442 h 214878"/>
                  <a:gd name="connsiteX9" fmla="*/ 152980 w 310724"/>
                  <a:gd name="connsiteY9" fmla="*/ 106089 h 214878"/>
                  <a:gd name="connsiteX10" fmla="*/ 102363 w 310724"/>
                  <a:gd name="connsiteY10" fmla="*/ 106124 h 214878"/>
                  <a:gd name="connsiteX11" fmla="*/ 90604 w 310724"/>
                  <a:gd name="connsiteY11" fmla="*/ 0 h 214878"/>
                  <a:gd name="connsiteX12" fmla="*/ 189113 w 310724"/>
                  <a:gd name="connsiteY12" fmla="*/ 602 h 214878"/>
                  <a:gd name="connsiteX13" fmla="*/ 194646 w 310724"/>
                  <a:gd name="connsiteY13" fmla="*/ 48533 h 214878"/>
                  <a:gd name="connsiteX14" fmla="*/ 277305 w 310724"/>
                  <a:gd name="connsiteY14" fmla="*/ 47474 h 214878"/>
                  <a:gd name="connsiteX0" fmla="*/ 0 w 310724"/>
                  <a:gd name="connsiteY0" fmla="*/ 583 h 214878"/>
                  <a:gd name="connsiteX1" fmla="*/ 7450 w 310724"/>
                  <a:gd name="connsiteY1" fmla="*/ 105612 h 214878"/>
                  <a:gd name="connsiteX2" fmla="*/ 61280 w 310724"/>
                  <a:gd name="connsiteY2" fmla="*/ 105030 h 214878"/>
                  <a:gd name="connsiteX3" fmla="*/ 68494 w 310724"/>
                  <a:gd name="connsiteY3" fmla="*/ 159954 h 214878"/>
                  <a:gd name="connsiteX4" fmla="*/ 116338 w 310724"/>
                  <a:gd name="connsiteY4" fmla="*/ 159630 h 214878"/>
                  <a:gd name="connsiteX5" fmla="*/ 122512 w 310724"/>
                  <a:gd name="connsiteY5" fmla="*/ 214878 h 214878"/>
                  <a:gd name="connsiteX6" fmla="*/ 310724 w 310724"/>
                  <a:gd name="connsiteY6" fmla="*/ 213326 h 214878"/>
                  <a:gd name="connsiteX7" fmla="*/ 303146 w 310724"/>
                  <a:gd name="connsiteY7" fmla="*/ 157891 h 214878"/>
                  <a:gd name="connsiteX8" fmla="*/ 158347 w 310724"/>
                  <a:gd name="connsiteY8" fmla="*/ 159442 h 214878"/>
                  <a:gd name="connsiteX9" fmla="*/ 152980 w 310724"/>
                  <a:gd name="connsiteY9" fmla="*/ 106089 h 214878"/>
                  <a:gd name="connsiteX10" fmla="*/ 102363 w 310724"/>
                  <a:gd name="connsiteY10" fmla="*/ 106124 h 214878"/>
                  <a:gd name="connsiteX11" fmla="*/ 90604 w 310724"/>
                  <a:gd name="connsiteY11" fmla="*/ 0 h 214878"/>
                  <a:gd name="connsiteX12" fmla="*/ 189113 w 310724"/>
                  <a:gd name="connsiteY12" fmla="*/ 602 h 214878"/>
                  <a:gd name="connsiteX13" fmla="*/ 194646 w 310724"/>
                  <a:gd name="connsiteY13" fmla="*/ 48533 h 214878"/>
                  <a:gd name="connsiteX14" fmla="*/ 277305 w 310724"/>
                  <a:gd name="connsiteY14" fmla="*/ 47474 h 214878"/>
                  <a:gd name="connsiteX0" fmla="*/ 0 w 310724"/>
                  <a:gd name="connsiteY0" fmla="*/ 583 h 214878"/>
                  <a:gd name="connsiteX1" fmla="*/ 7450 w 310724"/>
                  <a:gd name="connsiteY1" fmla="*/ 105612 h 214878"/>
                  <a:gd name="connsiteX2" fmla="*/ 61280 w 310724"/>
                  <a:gd name="connsiteY2" fmla="*/ 105030 h 214878"/>
                  <a:gd name="connsiteX3" fmla="*/ 80732 w 310724"/>
                  <a:gd name="connsiteY3" fmla="*/ 159954 h 214878"/>
                  <a:gd name="connsiteX4" fmla="*/ 116338 w 310724"/>
                  <a:gd name="connsiteY4" fmla="*/ 159630 h 214878"/>
                  <a:gd name="connsiteX5" fmla="*/ 122512 w 310724"/>
                  <a:gd name="connsiteY5" fmla="*/ 214878 h 214878"/>
                  <a:gd name="connsiteX6" fmla="*/ 310724 w 310724"/>
                  <a:gd name="connsiteY6" fmla="*/ 213326 h 214878"/>
                  <a:gd name="connsiteX7" fmla="*/ 303146 w 310724"/>
                  <a:gd name="connsiteY7" fmla="*/ 157891 h 214878"/>
                  <a:gd name="connsiteX8" fmla="*/ 158347 w 310724"/>
                  <a:gd name="connsiteY8" fmla="*/ 159442 h 214878"/>
                  <a:gd name="connsiteX9" fmla="*/ 152980 w 310724"/>
                  <a:gd name="connsiteY9" fmla="*/ 106089 h 214878"/>
                  <a:gd name="connsiteX10" fmla="*/ 102363 w 310724"/>
                  <a:gd name="connsiteY10" fmla="*/ 106124 h 214878"/>
                  <a:gd name="connsiteX11" fmla="*/ 90604 w 310724"/>
                  <a:gd name="connsiteY11" fmla="*/ 0 h 214878"/>
                  <a:gd name="connsiteX12" fmla="*/ 189113 w 310724"/>
                  <a:gd name="connsiteY12" fmla="*/ 602 h 214878"/>
                  <a:gd name="connsiteX13" fmla="*/ 194646 w 310724"/>
                  <a:gd name="connsiteY13" fmla="*/ 48533 h 214878"/>
                  <a:gd name="connsiteX14" fmla="*/ 277305 w 310724"/>
                  <a:gd name="connsiteY14" fmla="*/ 47474 h 214878"/>
                  <a:gd name="connsiteX0" fmla="*/ 0 w 310724"/>
                  <a:gd name="connsiteY0" fmla="*/ 583 h 214878"/>
                  <a:gd name="connsiteX1" fmla="*/ 7450 w 310724"/>
                  <a:gd name="connsiteY1" fmla="*/ 105612 h 214878"/>
                  <a:gd name="connsiteX2" fmla="*/ 71071 w 310724"/>
                  <a:gd name="connsiteY2" fmla="*/ 105030 h 214878"/>
                  <a:gd name="connsiteX3" fmla="*/ 80732 w 310724"/>
                  <a:gd name="connsiteY3" fmla="*/ 159954 h 214878"/>
                  <a:gd name="connsiteX4" fmla="*/ 116338 w 310724"/>
                  <a:gd name="connsiteY4" fmla="*/ 159630 h 214878"/>
                  <a:gd name="connsiteX5" fmla="*/ 122512 w 310724"/>
                  <a:gd name="connsiteY5" fmla="*/ 214878 h 214878"/>
                  <a:gd name="connsiteX6" fmla="*/ 310724 w 310724"/>
                  <a:gd name="connsiteY6" fmla="*/ 213326 h 214878"/>
                  <a:gd name="connsiteX7" fmla="*/ 303146 w 310724"/>
                  <a:gd name="connsiteY7" fmla="*/ 157891 h 214878"/>
                  <a:gd name="connsiteX8" fmla="*/ 158347 w 310724"/>
                  <a:gd name="connsiteY8" fmla="*/ 159442 h 214878"/>
                  <a:gd name="connsiteX9" fmla="*/ 152980 w 310724"/>
                  <a:gd name="connsiteY9" fmla="*/ 106089 h 214878"/>
                  <a:gd name="connsiteX10" fmla="*/ 102363 w 310724"/>
                  <a:gd name="connsiteY10" fmla="*/ 106124 h 214878"/>
                  <a:gd name="connsiteX11" fmla="*/ 90604 w 310724"/>
                  <a:gd name="connsiteY11" fmla="*/ 0 h 214878"/>
                  <a:gd name="connsiteX12" fmla="*/ 189113 w 310724"/>
                  <a:gd name="connsiteY12" fmla="*/ 602 h 214878"/>
                  <a:gd name="connsiteX13" fmla="*/ 194646 w 310724"/>
                  <a:gd name="connsiteY13" fmla="*/ 48533 h 214878"/>
                  <a:gd name="connsiteX14" fmla="*/ 277305 w 310724"/>
                  <a:gd name="connsiteY14" fmla="*/ 47474 h 214878"/>
                  <a:gd name="connsiteX0" fmla="*/ 0 w 310724"/>
                  <a:gd name="connsiteY0" fmla="*/ 583 h 214878"/>
                  <a:gd name="connsiteX1" fmla="*/ 24583 w 310724"/>
                  <a:gd name="connsiteY1" fmla="*/ 104061 h 214878"/>
                  <a:gd name="connsiteX2" fmla="*/ 71071 w 310724"/>
                  <a:gd name="connsiteY2" fmla="*/ 105030 h 214878"/>
                  <a:gd name="connsiteX3" fmla="*/ 80732 w 310724"/>
                  <a:gd name="connsiteY3" fmla="*/ 159954 h 214878"/>
                  <a:gd name="connsiteX4" fmla="*/ 116338 w 310724"/>
                  <a:gd name="connsiteY4" fmla="*/ 159630 h 214878"/>
                  <a:gd name="connsiteX5" fmla="*/ 122512 w 310724"/>
                  <a:gd name="connsiteY5" fmla="*/ 214878 h 214878"/>
                  <a:gd name="connsiteX6" fmla="*/ 310724 w 310724"/>
                  <a:gd name="connsiteY6" fmla="*/ 213326 h 214878"/>
                  <a:gd name="connsiteX7" fmla="*/ 303146 w 310724"/>
                  <a:gd name="connsiteY7" fmla="*/ 157891 h 214878"/>
                  <a:gd name="connsiteX8" fmla="*/ 158347 w 310724"/>
                  <a:gd name="connsiteY8" fmla="*/ 159442 h 214878"/>
                  <a:gd name="connsiteX9" fmla="*/ 152980 w 310724"/>
                  <a:gd name="connsiteY9" fmla="*/ 106089 h 214878"/>
                  <a:gd name="connsiteX10" fmla="*/ 102363 w 310724"/>
                  <a:gd name="connsiteY10" fmla="*/ 106124 h 214878"/>
                  <a:gd name="connsiteX11" fmla="*/ 90604 w 310724"/>
                  <a:gd name="connsiteY11" fmla="*/ 0 h 214878"/>
                  <a:gd name="connsiteX12" fmla="*/ 189113 w 310724"/>
                  <a:gd name="connsiteY12" fmla="*/ 602 h 214878"/>
                  <a:gd name="connsiteX13" fmla="*/ 194646 w 310724"/>
                  <a:gd name="connsiteY13" fmla="*/ 48533 h 214878"/>
                  <a:gd name="connsiteX14" fmla="*/ 277305 w 310724"/>
                  <a:gd name="connsiteY14" fmla="*/ 47474 h 214878"/>
                  <a:gd name="connsiteX0" fmla="*/ 0 w 296038"/>
                  <a:gd name="connsiteY0" fmla="*/ 583 h 214878"/>
                  <a:gd name="connsiteX1" fmla="*/ 9897 w 296038"/>
                  <a:gd name="connsiteY1" fmla="*/ 104061 h 214878"/>
                  <a:gd name="connsiteX2" fmla="*/ 56385 w 296038"/>
                  <a:gd name="connsiteY2" fmla="*/ 105030 h 214878"/>
                  <a:gd name="connsiteX3" fmla="*/ 66046 w 296038"/>
                  <a:gd name="connsiteY3" fmla="*/ 159954 h 214878"/>
                  <a:gd name="connsiteX4" fmla="*/ 101652 w 296038"/>
                  <a:gd name="connsiteY4" fmla="*/ 159630 h 214878"/>
                  <a:gd name="connsiteX5" fmla="*/ 107826 w 296038"/>
                  <a:gd name="connsiteY5" fmla="*/ 214878 h 214878"/>
                  <a:gd name="connsiteX6" fmla="*/ 296038 w 296038"/>
                  <a:gd name="connsiteY6" fmla="*/ 213326 h 214878"/>
                  <a:gd name="connsiteX7" fmla="*/ 288460 w 296038"/>
                  <a:gd name="connsiteY7" fmla="*/ 157891 h 214878"/>
                  <a:gd name="connsiteX8" fmla="*/ 143661 w 296038"/>
                  <a:gd name="connsiteY8" fmla="*/ 159442 h 214878"/>
                  <a:gd name="connsiteX9" fmla="*/ 138294 w 296038"/>
                  <a:gd name="connsiteY9" fmla="*/ 106089 h 214878"/>
                  <a:gd name="connsiteX10" fmla="*/ 87677 w 296038"/>
                  <a:gd name="connsiteY10" fmla="*/ 106124 h 214878"/>
                  <a:gd name="connsiteX11" fmla="*/ 75918 w 296038"/>
                  <a:gd name="connsiteY11" fmla="*/ 0 h 214878"/>
                  <a:gd name="connsiteX12" fmla="*/ 174427 w 296038"/>
                  <a:gd name="connsiteY12" fmla="*/ 602 h 214878"/>
                  <a:gd name="connsiteX13" fmla="*/ 179960 w 296038"/>
                  <a:gd name="connsiteY13" fmla="*/ 48533 h 214878"/>
                  <a:gd name="connsiteX14" fmla="*/ 262619 w 296038"/>
                  <a:gd name="connsiteY14" fmla="*/ 47474 h 214878"/>
                  <a:gd name="connsiteX0" fmla="*/ 0 w 296038"/>
                  <a:gd name="connsiteY0" fmla="*/ 583 h 214878"/>
                  <a:gd name="connsiteX1" fmla="*/ 9897 w 296038"/>
                  <a:gd name="connsiteY1" fmla="*/ 104061 h 214878"/>
                  <a:gd name="connsiteX2" fmla="*/ 56385 w 296038"/>
                  <a:gd name="connsiteY2" fmla="*/ 105030 h 214878"/>
                  <a:gd name="connsiteX3" fmla="*/ 66046 w 296038"/>
                  <a:gd name="connsiteY3" fmla="*/ 159954 h 214878"/>
                  <a:gd name="connsiteX4" fmla="*/ 101652 w 296038"/>
                  <a:gd name="connsiteY4" fmla="*/ 159630 h 214878"/>
                  <a:gd name="connsiteX5" fmla="*/ 107826 w 296038"/>
                  <a:gd name="connsiteY5" fmla="*/ 214878 h 214878"/>
                  <a:gd name="connsiteX6" fmla="*/ 296038 w 296038"/>
                  <a:gd name="connsiteY6" fmla="*/ 213326 h 214878"/>
                  <a:gd name="connsiteX7" fmla="*/ 288460 w 296038"/>
                  <a:gd name="connsiteY7" fmla="*/ 157891 h 214878"/>
                  <a:gd name="connsiteX8" fmla="*/ 148556 w 296038"/>
                  <a:gd name="connsiteY8" fmla="*/ 159442 h 214878"/>
                  <a:gd name="connsiteX9" fmla="*/ 138294 w 296038"/>
                  <a:gd name="connsiteY9" fmla="*/ 106089 h 214878"/>
                  <a:gd name="connsiteX10" fmla="*/ 87677 w 296038"/>
                  <a:gd name="connsiteY10" fmla="*/ 106124 h 214878"/>
                  <a:gd name="connsiteX11" fmla="*/ 75918 w 296038"/>
                  <a:gd name="connsiteY11" fmla="*/ 0 h 214878"/>
                  <a:gd name="connsiteX12" fmla="*/ 174427 w 296038"/>
                  <a:gd name="connsiteY12" fmla="*/ 602 h 214878"/>
                  <a:gd name="connsiteX13" fmla="*/ 179960 w 296038"/>
                  <a:gd name="connsiteY13" fmla="*/ 48533 h 214878"/>
                  <a:gd name="connsiteX14" fmla="*/ 262619 w 296038"/>
                  <a:gd name="connsiteY14" fmla="*/ 47474 h 214878"/>
                  <a:gd name="connsiteX0" fmla="*/ 0 w 296038"/>
                  <a:gd name="connsiteY0" fmla="*/ 583 h 213327"/>
                  <a:gd name="connsiteX1" fmla="*/ 9897 w 296038"/>
                  <a:gd name="connsiteY1" fmla="*/ 104061 h 213327"/>
                  <a:gd name="connsiteX2" fmla="*/ 56385 w 296038"/>
                  <a:gd name="connsiteY2" fmla="*/ 105030 h 213327"/>
                  <a:gd name="connsiteX3" fmla="*/ 66046 w 296038"/>
                  <a:gd name="connsiteY3" fmla="*/ 159954 h 213327"/>
                  <a:gd name="connsiteX4" fmla="*/ 101652 w 296038"/>
                  <a:gd name="connsiteY4" fmla="*/ 159630 h 213327"/>
                  <a:gd name="connsiteX5" fmla="*/ 111497 w 296038"/>
                  <a:gd name="connsiteY5" fmla="*/ 213327 h 213327"/>
                  <a:gd name="connsiteX6" fmla="*/ 296038 w 296038"/>
                  <a:gd name="connsiteY6" fmla="*/ 213326 h 213327"/>
                  <a:gd name="connsiteX7" fmla="*/ 288460 w 296038"/>
                  <a:gd name="connsiteY7" fmla="*/ 157891 h 213327"/>
                  <a:gd name="connsiteX8" fmla="*/ 148556 w 296038"/>
                  <a:gd name="connsiteY8" fmla="*/ 159442 h 213327"/>
                  <a:gd name="connsiteX9" fmla="*/ 138294 w 296038"/>
                  <a:gd name="connsiteY9" fmla="*/ 106089 h 213327"/>
                  <a:gd name="connsiteX10" fmla="*/ 87677 w 296038"/>
                  <a:gd name="connsiteY10" fmla="*/ 106124 h 213327"/>
                  <a:gd name="connsiteX11" fmla="*/ 75918 w 296038"/>
                  <a:gd name="connsiteY11" fmla="*/ 0 h 213327"/>
                  <a:gd name="connsiteX12" fmla="*/ 174427 w 296038"/>
                  <a:gd name="connsiteY12" fmla="*/ 602 h 213327"/>
                  <a:gd name="connsiteX13" fmla="*/ 179960 w 296038"/>
                  <a:gd name="connsiteY13" fmla="*/ 48533 h 213327"/>
                  <a:gd name="connsiteX14" fmla="*/ 262619 w 296038"/>
                  <a:gd name="connsiteY14" fmla="*/ 47474 h 213327"/>
                  <a:gd name="connsiteX0" fmla="*/ 0 w 296038"/>
                  <a:gd name="connsiteY0" fmla="*/ 583 h 213327"/>
                  <a:gd name="connsiteX1" fmla="*/ 9897 w 296038"/>
                  <a:gd name="connsiteY1" fmla="*/ 104061 h 213327"/>
                  <a:gd name="connsiteX2" fmla="*/ 56385 w 296038"/>
                  <a:gd name="connsiteY2" fmla="*/ 105030 h 213327"/>
                  <a:gd name="connsiteX3" fmla="*/ 66046 w 296038"/>
                  <a:gd name="connsiteY3" fmla="*/ 159954 h 213327"/>
                  <a:gd name="connsiteX4" fmla="*/ 101652 w 296038"/>
                  <a:gd name="connsiteY4" fmla="*/ 159630 h 213327"/>
                  <a:gd name="connsiteX5" fmla="*/ 111497 w 296038"/>
                  <a:gd name="connsiteY5" fmla="*/ 213327 h 213327"/>
                  <a:gd name="connsiteX6" fmla="*/ 296038 w 296038"/>
                  <a:gd name="connsiteY6" fmla="*/ 213326 h 213327"/>
                  <a:gd name="connsiteX7" fmla="*/ 288460 w 296038"/>
                  <a:gd name="connsiteY7" fmla="*/ 157891 h 213327"/>
                  <a:gd name="connsiteX8" fmla="*/ 148556 w 296038"/>
                  <a:gd name="connsiteY8" fmla="*/ 159442 h 213327"/>
                  <a:gd name="connsiteX9" fmla="*/ 138294 w 296038"/>
                  <a:gd name="connsiteY9" fmla="*/ 106089 h 213327"/>
                  <a:gd name="connsiteX10" fmla="*/ 87677 w 296038"/>
                  <a:gd name="connsiteY10" fmla="*/ 106124 h 213327"/>
                  <a:gd name="connsiteX11" fmla="*/ 75918 w 296038"/>
                  <a:gd name="connsiteY11" fmla="*/ 0 h 213327"/>
                  <a:gd name="connsiteX12" fmla="*/ 174427 w 296038"/>
                  <a:gd name="connsiteY12" fmla="*/ 602 h 213327"/>
                  <a:gd name="connsiteX13" fmla="*/ 187303 w 296038"/>
                  <a:gd name="connsiteY13" fmla="*/ 48533 h 213327"/>
                  <a:gd name="connsiteX14" fmla="*/ 262619 w 296038"/>
                  <a:gd name="connsiteY14" fmla="*/ 47474 h 213327"/>
                  <a:gd name="connsiteX0" fmla="*/ 0 w 296038"/>
                  <a:gd name="connsiteY0" fmla="*/ 583 h 213327"/>
                  <a:gd name="connsiteX1" fmla="*/ 9897 w 296038"/>
                  <a:gd name="connsiteY1" fmla="*/ 104061 h 213327"/>
                  <a:gd name="connsiteX2" fmla="*/ 56385 w 296038"/>
                  <a:gd name="connsiteY2" fmla="*/ 105030 h 213327"/>
                  <a:gd name="connsiteX3" fmla="*/ 66046 w 296038"/>
                  <a:gd name="connsiteY3" fmla="*/ 159954 h 213327"/>
                  <a:gd name="connsiteX4" fmla="*/ 101652 w 296038"/>
                  <a:gd name="connsiteY4" fmla="*/ 159630 h 213327"/>
                  <a:gd name="connsiteX5" fmla="*/ 111497 w 296038"/>
                  <a:gd name="connsiteY5" fmla="*/ 213327 h 213327"/>
                  <a:gd name="connsiteX6" fmla="*/ 296038 w 296038"/>
                  <a:gd name="connsiteY6" fmla="*/ 213326 h 213327"/>
                  <a:gd name="connsiteX7" fmla="*/ 288460 w 296038"/>
                  <a:gd name="connsiteY7" fmla="*/ 157891 h 213327"/>
                  <a:gd name="connsiteX8" fmla="*/ 148556 w 296038"/>
                  <a:gd name="connsiteY8" fmla="*/ 159442 h 213327"/>
                  <a:gd name="connsiteX9" fmla="*/ 138294 w 296038"/>
                  <a:gd name="connsiteY9" fmla="*/ 106089 h 213327"/>
                  <a:gd name="connsiteX10" fmla="*/ 99915 w 296038"/>
                  <a:gd name="connsiteY10" fmla="*/ 106124 h 213327"/>
                  <a:gd name="connsiteX11" fmla="*/ 75918 w 296038"/>
                  <a:gd name="connsiteY11" fmla="*/ 0 h 213327"/>
                  <a:gd name="connsiteX12" fmla="*/ 174427 w 296038"/>
                  <a:gd name="connsiteY12" fmla="*/ 602 h 213327"/>
                  <a:gd name="connsiteX13" fmla="*/ 187303 w 296038"/>
                  <a:gd name="connsiteY13" fmla="*/ 48533 h 213327"/>
                  <a:gd name="connsiteX14" fmla="*/ 262619 w 296038"/>
                  <a:gd name="connsiteY14" fmla="*/ 47474 h 213327"/>
                  <a:gd name="connsiteX0" fmla="*/ 0 w 296038"/>
                  <a:gd name="connsiteY0" fmla="*/ 2134 h 214878"/>
                  <a:gd name="connsiteX1" fmla="*/ 9897 w 296038"/>
                  <a:gd name="connsiteY1" fmla="*/ 105612 h 214878"/>
                  <a:gd name="connsiteX2" fmla="*/ 56385 w 296038"/>
                  <a:gd name="connsiteY2" fmla="*/ 106581 h 214878"/>
                  <a:gd name="connsiteX3" fmla="*/ 66046 w 296038"/>
                  <a:gd name="connsiteY3" fmla="*/ 161505 h 214878"/>
                  <a:gd name="connsiteX4" fmla="*/ 101652 w 296038"/>
                  <a:gd name="connsiteY4" fmla="*/ 161181 h 214878"/>
                  <a:gd name="connsiteX5" fmla="*/ 111497 w 296038"/>
                  <a:gd name="connsiteY5" fmla="*/ 214878 h 214878"/>
                  <a:gd name="connsiteX6" fmla="*/ 296038 w 296038"/>
                  <a:gd name="connsiteY6" fmla="*/ 214877 h 214878"/>
                  <a:gd name="connsiteX7" fmla="*/ 288460 w 296038"/>
                  <a:gd name="connsiteY7" fmla="*/ 159442 h 214878"/>
                  <a:gd name="connsiteX8" fmla="*/ 148556 w 296038"/>
                  <a:gd name="connsiteY8" fmla="*/ 160993 h 214878"/>
                  <a:gd name="connsiteX9" fmla="*/ 138294 w 296038"/>
                  <a:gd name="connsiteY9" fmla="*/ 107640 h 214878"/>
                  <a:gd name="connsiteX10" fmla="*/ 99915 w 296038"/>
                  <a:gd name="connsiteY10" fmla="*/ 107675 h 214878"/>
                  <a:gd name="connsiteX11" fmla="*/ 85708 w 296038"/>
                  <a:gd name="connsiteY11" fmla="*/ 0 h 214878"/>
                  <a:gd name="connsiteX12" fmla="*/ 174427 w 296038"/>
                  <a:gd name="connsiteY12" fmla="*/ 2153 h 214878"/>
                  <a:gd name="connsiteX13" fmla="*/ 187303 w 296038"/>
                  <a:gd name="connsiteY13" fmla="*/ 50084 h 214878"/>
                  <a:gd name="connsiteX14" fmla="*/ 262619 w 296038"/>
                  <a:gd name="connsiteY14" fmla="*/ 49025 h 214878"/>
                  <a:gd name="connsiteX0" fmla="*/ 0 w 296038"/>
                  <a:gd name="connsiteY0" fmla="*/ 2134 h 214878"/>
                  <a:gd name="connsiteX1" fmla="*/ 9897 w 296038"/>
                  <a:gd name="connsiteY1" fmla="*/ 105612 h 214878"/>
                  <a:gd name="connsiteX2" fmla="*/ 56385 w 296038"/>
                  <a:gd name="connsiteY2" fmla="*/ 106581 h 214878"/>
                  <a:gd name="connsiteX3" fmla="*/ 66046 w 296038"/>
                  <a:gd name="connsiteY3" fmla="*/ 161505 h 214878"/>
                  <a:gd name="connsiteX4" fmla="*/ 101652 w 296038"/>
                  <a:gd name="connsiteY4" fmla="*/ 161181 h 214878"/>
                  <a:gd name="connsiteX5" fmla="*/ 111497 w 296038"/>
                  <a:gd name="connsiteY5" fmla="*/ 214878 h 214878"/>
                  <a:gd name="connsiteX6" fmla="*/ 296038 w 296038"/>
                  <a:gd name="connsiteY6" fmla="*/ 214877 h 214878"/>
                  <a:gd name="connsiteX7" fmla="*/ 288460 w 296038"/>
                  <a:gd name="connsiteY7" fmla="*/ 159442 h 214878"/>
                  <a:gd name="connsiteX8" fmla="*/ 148556 w 296038"/>
                  <a:gd name="connsiteY8" fmla="*/ 160993 h 214878"/>
                  <a:gd name="connsiteX9" fmla="*/ 139518 w 296038"/>
                  <a:gd name="connsiteY9" fmla="*/ 106089 h 214878"/>
                  <a:gd name="connsiteX10" fmla="*/ 99915 w 296038"/>
                  <a:gd name="connsiteY10" fmla="*/ 107675 h 214878"/>
                  <a:gd name="connsiteX11" fmla="*/ 85708 w 296038"/>
                  <a:gd name="connsiteY11" fmla="*/ 0 h 214878"/>
                  <a:gd name="connsiteX12" fmla="*/ 174427 w 296038"/>
                  <a:gd name="connsiteY12" fmla="*/ 2153 h 214878"/>
                  <a:gd name="connsiteX13" fmla="*/ 187303 w 296038"/>
                  <a:gd name="connsiteY13" fmla="*/ 50084 h 214878"/>
                  <a:gd name="connsiteX14" fmla="*/ 262619 w 296038"/>
                  <a:gd name="connsiteY14" fmla="*/ 49025 h 214878"/>
                  <a:gd name="connsiteX0" fmla="*/ 0 w 296038"/>
                  <a:gd name="connsiteY0" fmla="*/ 2134 h 214878"/>
                  <a:gd name="connsiteX1" fmla="*/ 9897 w 296038"/>
                  <a:gd name="connsiteY1" fmla="*/ 105612 h 214878"/>
                  <a:gd name="connsiteX2" fmla="*/ 56385 w 296038"/>
                  <a:gd name="connsiteY2" fmla="*/ 106581 h 214878"/>
                  <a:gd name="connsiteX3" fmla="*/ 66046 w 296038"/>
                  <a:gd name="connsiteY3" fmla="*/ 161505 h 214878"/>
                  <a:gd name="connsiteX4" fmla="*/ 101652 w 296038"/>
                  <a:gd name="connsiteY4" fmla="*/ 161181 h 214878"/>
                  <a:gd name="connsiteX5" fmla="*/ 111497 w 296038"/>
                  <a:gd name="connsiteY5" fmla="*/ 214878 h 214878"/>
                  <a:gd name="connsiteX6" fmla="*/ 296038 w 296038"/>
                  <a:gd name="connsiteY6" fmla="*/ 214877 h 214878"/>
                  <a:gd name="connsiteX7" fmla="*/ 288460 w 296038"/>
                  <a:gd name="connsiteY7" fmla="*/ 159442 h 214878"/>
                  <a:gd name="connsiteX8" fmla="*/ 151003 w 296038"/>
                  <a:gd name="connsiteY8" fmla="*/ 159442 h 214878"/>
                  <a:gd name="connsiteX9" fmla="*/ 139518 w 296038"/>
                  <a:gd name="connsiteY9" fmla="*/ 106089 h 214878"/>
                  <a:gd name="connsiteX10" fmla="*/ 99915 w 296038"/>
                  <a:gd name="connsiteY10" fmla="*/ 107675 h 214878"/>
                  <a:gd name="connsiteX11" fmla="*/ 85708 w 296038"/>
                  <a:gd name="connsiteY11" fmla="*/ 0 h 214878"/>
                  <a:gd name="connsiteX12" fmla="*/ 174427 w 296038"/>
                  <a:gd name="connsiteY12" fmla="*/ 2153 h 214878"/>
                  <a:gd name="connsiteX13" fmla="*/ 187303 w 296038"/>
                  <a:gd name="connsiteY13" fmla="*/ 50084 h 214878"/>
                  <a:gd name="connsiteX14" fmla="*/ 262619 w 296038"/>
                  <a:gd name="connsiteY14" fmla="*/ 49025 h 214878"/>
                  <a:gd name="connsiteX0" fmla="*/ 0 w 296038"/>
                  <a:gd name="connsiteY0" fmla="*/ 2134 h 214878"/>
                  <a:gd name="connsiteX1" fmla="*/ 9897 w 296038"/>
                  <a:gd name="connsiteY1" fmla="*/ 105612 h 214878"/>
                  <a:gd name="connsiteX2" fmla="*/ 56385 w 296038"/>
                  <a:gd name="connsiteY2" fmla="*/ 106581 h 214878"/>
                  <a:gd name="connsiteX3" fmla="*/ 66046 w 296038"/>
                  <a:gd name="connsiteY3" fmla="*/ 161505 h 214878"/>
                  <a:gd name="connsiteX4" fmla="*/ 101652 w 296038"/>
                  <a:gd name="connsiteY4" fmla="*/ 161181 h 214878"/>
                  <a:gd name="connsiteX5" fmla="*/ 111497 w 296038"/>
                  <a:gd name="connsiteY5" fmla="*/ 214878 h 214878"/>
                  <a:gd name="connsiteX6" fmla="*/ 296038 w 296038"/>
                  <a:gd name="connsiteY6" fmla="*/ 214877 h 214878"/>
                  <a:gd name="connsiteX7" fmla="*/ 288460 w 296038"/>
                  <a:gd name="connsiteY7" fmla="*/ 159442 h 214878"/>
                  <a:gd name="connsiteX8" fmla="*/ 151003 w 296038"/>
                  <a:gd name="connsiteY8" fmla="*/ 159442 h 214878"/>
                  <a:gd name="connsiteX9" fmla="*/ 139518 w 296038"/>
                  <a:gd name="connsiteY9" fmla="*/ 106089 h 214878"/>
                  <a:gd name="connsiteX10" fmla="*/ 99915 w 296038"/>
                  <a:gd name="connsiteY10" fmla="*/ 107675 h 214878"/>
                  <a:gd name="connsiteX11" fmla="*/ 85708 w 296038"/>
                  <a:gd name="connsiteY11" fmla="*/ 0 h 214878"/>
                  <a:gd name="connsiteX12" fmla="*/ 174427 w 296038"/>
                  <a:gd name="connsiteY12" fmla="*/ 2153 h 214878"/>
                  <a:gd name="connsiteX13" fmla="*/ 187303 w 296038"/>
                  <a:gd name="connsiteY13" fmla="*/ 50084 h 214878"/>
                  <a:gd name="connsiteX14" fmla="*/ 262619 w 296038"/>
                  <a:gd name="connsiteY14" fmla="*/ 49025 h 214878"/>
                  <a:gd name="connsiteX0" fmla="*/ 0 w 296038"/>
                  <a:gd name="connsiteY0" fmla="*/ 2134 h 214878"/>
                  <a:gd name="connsiteX1" fmla="*/ 9897 w 296038"/>
                  <a:gd name="connsiteY1" fmla="*/ 105612 h 214878"/>
                  <a:gd name="connsiteX2" fmla="*/ 56385 w 296038"/>
                  <a:gd name="connsiteY2" fmla="*/ 106581 h 214878"/>
                  <a:gd name="connsiteX3" fmla="*/ 66046 w 296038"/>
                  <a:gd name="connsiteY3" fmla="*/ 161505 h 214878"/>
                  <a:gd name="connsiteX4" fmla="*/ 101652 w 296038"/>
                  <a:gd name="connsiteY4" fmla="*/ 161181 h 214878"/>
                  <a:gd name="connsiteX5" fmla="*/ 111497 w 296038"/>
                  <a:gd name="connsiteY5" fmla="*/ 214878 h 214878"/>
                  <a:gd name="connsiteX6" fmla="*/ 296038 w 296038"/>
                  <a:gd name="connsiteY6" fmla="*/ 214877 h 214878"/>
                  <a:gd name="connsiteX7" fmla="*/ 288460 w 296038"/>
                  <a:gd name="connsiteY7" fmla="*/ 159442 h 214878"/>
                  <a:gd name="connsiteX8" fmla="*/ 151003 w 296038"/>
                  <a:gd name="connsiteY8" fmla="*/ 159442 h 214878"/>
                  <a:gd name="connsiteX9" fmla="*/ 139518 w 296038"/>
                  <a:gd name="connsiteY9" fmla="*/ 106089 h 214878"/>
                  <a:gd name="connsiteX10" fmla="*/ 99915 w 296038"/>
                  <a:gd name="connsiteY10" fmla="*/ 107675 h 214878"/>
                  <a:gd name="connsiteX11" fmla="*/ 85708 w 296038"/>
                  <a:gd name="connsiteY11" fmla="*/ 0 h 214878"/>
                  <a:gd name="connsiteX12" fmla="*/ 174427 w 296038"/>
                  <a:gd name="connsiteY12" fmla="*/ 2153 h 214878"/>
                  <a:gd name="connsiteX13" fmla="*/ 187303 w 296038"/>
                  <a:gd name="connsiteY13" fmla="*/ 50084 h 214878"/>
                  <a:gd name="connsiteX14" fmla="*/ 262619 w 296038"/>
                  <a:gd name="connsiteY14" fmla="*/ 49025 h 214878"/>
                  <a:gd name="connsiteX0" fmla="*/ 0 w 296038"/>
                  <a:gd name="connsiteY0" fmla="*/ 2134 h 214878"/>
                  <a:gd name="connsiteX1" fmla="*/ 9897 w 296038"/>
                  <a:gd name="connsiteY1" fmla="*/ 105612 h 214878"/>
                  <a:gd name="connsiteX2" fmla="*/ 56385 w 296038"/>
                  <a:gd name="connsiteY2" fmla="*/ 106581 h 214878"/>
                  <a:gd name="connsiteX3" fmla="*/ 66046 w 296038"/>
                  <a:gd name="connsiteY3" fmla="*/ 161505 h 214878"/>
                  <a:gd name="connsiteX4" fmla="*/ 101652 w 296038"/>
                  <a:gd name="connsiteY4" fmla="*/ 161181 h 214878"/>
                  <a:gd name="connsiteX5" fmla="*/ 111497 w 296038"/>
                  <a:gd name="connsiteY5" fmla="*/ 214878 h 214878"/>
                  <a:gd name="connsiteX6" fmla="*/ 296038 w 296038"/>
                  <a:gd name="connsiteY6" fmla="*/ 214877 h 214878"/>
                  <a:gd name="connsiteX7" fmla="*/ 288460 w 296038"/>
                  <a:gd name="connsiteY7" fmla="*/ 159442 h 214878"/>
                  <a:gd name="connsiteX8" fmla="*/ 151003 w 296038"/>
                  <a:gd name="connsiteY8" fmla="*/ 159442 h 214878"/>
                  <a:gd name="connsiteX9" fmla="*/ 139518 w 296038"/>
                  <a:gd name="connsiteY9" fmla="*/ 106089 h 214878"/>
                  <a:gd name="connsiteX10" fmla="*/ 99915 w 296038"/>
                  <a:gd name="connsiteY10" fmla="*/ 107675 h 214878"/>
                  <a:gd name="connsiteX11" fmla="*/ 85708 w 296038"/>
                  <a:gd name="connsiteY11" fmla="*/ 0 h 214878"/>
                  <a:gd name="connsiteX12" fmla="*/ 174427 w 296038"/>
                  <a:gd name="connsiteY12" fmla="*/ 2153 h 214878"/>
                  <a:gd name="connsiteX13" fmla="*/ 187303 w 296038"/>
                  <a:gd name="connsiteY13" fmla="*/ 50084 h 214878"/>
                  <a:gd name="connsiteX14" fmla="*/ 262619 w 296038"/>
                  <a:gd name="connsiteY14" fmla="*/ 49025 h 214878"/>
                  <a:gd name="connsiteX0" fmla="*/ 0 w 304604"/>
                  <a:gd name="connsiteY0" fmla="*/ 2134 h 214878"/>
                  <a:gd name="connsiteX1" fmla="*/ 18463 w 304604"/>
                  <a:gd name="connsiteY1" fmla="*/ 105612 h 214878"/>
                  <a:gd name="connsiteX2" fmla="*/ 64951 w 304604"/>
                  <a:gd name="connsiteY2" fmla="*/ 106581 h 214878"/>
                  <a:gd name="connsiteX3" fmla="*/ 74612 w 304604"/>
                  <a:gd name="connsiteY3" fmla="*/ 161505 h 214878"/>
                  <a:gd name="connsiteX4" fmla="*/ 110218 w 304604"/>
                  <a:gd name="connsiteY4" fmla="*/ 161181 h 214878"/>
                  <a:gd name="connsiteX5" fmla="*/ 120063 w 304604"/>
                  <a:gd name="connsiteY5" fmla="*/ 214878 h 214878"/>
                  <a:gd name="connsiteX6" fmla="*/ 304604 w 304604"/>
                  <a:gd name="connsiteY6" fmla="*/ 214877 h 214878"/>
                  <a:gd name="connsiteX7" fmla="*/ 297026 w 304604"/>
                  <a:gd name="connsiteY7" fmla="*/ 159442 h 214878"/>
                  <a:gd name="connsiteX8" fmla="*/ 159569 w 304604"/>
                  <a:gd name="connsiteY8" fmla="*/ 159442 h 214878"/>
                  <a:gd name="connsiteX9" fmla="*/ 148084 w 304604"/>
                  <a:gd name="connsiteY9" fmla="*/ 106089 h 214878"/>
                  <a:gd name="connsiteX10" fmla="*/ 108481 w 304604"/>
                  <a:gd name="connsiteY10" fmla="*/ 107675 h 214878"/>
                  <a:gd name="connsiteX11" fmla="*/ 94274 w 304604"/>
                  <a:gd name="connsiteY11" fmla="*/ 0 h 214878"/>
                  <a:gd name="connsiteX12" fmla="*/ 182993 w 304604"/>
                  <a:gd name="connsiteY12" fmla="*/ 2153 h 214878"/>
                  <a:gd name="connsiteX13" fmla="*/ 195869 w 304604"/>
                  <a:gd name="connsiteY13" fmla="*/ 50084 h 214878"/>
                  <a:gd name="connsiteX14" fmla="*/ 271185 w 304604"/>
                  <a:gd name="connsiteY14" fmla="*/ 49025 h 214878"/>
                  <a:gd name="connsiteX0" fmla="*/ 0 w 304604"/>
                  <a:gd name="connsiteY0" fmla="*/ 3686 h 216430"/>
                  <a:gd name="connsiteX1" fmla="*/ 18463 w 304604"/>
                  <a:gd name="connsiteY1" fmla="*/ 107164 h 216430"/>
                  <a:gd name="connsiteX2" fmla="*/ 64951 w 304604"/>
                  <a:gd name="connsiteY2" fmla="*/ 108133 h 216430"/>
                  <a:gd name="connsiteX3" fmla="*/ 74612 w 304604"/>
                  <a:gd name="connsiteY3" fmla="*/ 163057 h 216430"/>
                  <a:gd name="connsiteX4" fmla="*/ 110218 w 304604"/>
                  <a:gd name="connsiteY4" fmla="*/ 162733 h 216430"/>
                  <a:gd name="connsiteX5" fmla="*/ 120063 w 304604"/>
                  <a:gd name="connsiteY5" fmla="*/ 216430 h 216430"/>
                  <a:gd name="connsiteX6" fmla="*/ 304604 w 304604"/>
                  <a:gd name="connsiteY6" fmla="*/ 216429 h 216430"/>
                  <a:gd name="connsiteX7" fmla="*/ 297026 w 304604"/>
                  <a:gd name="connsiteY7" fmla="*/ 160994 h 216430"/>
                  <a:gd name="connsiteX8" fmla="*/ 159569 w 304604"/>
                  <a:gd name="connsiteY8" fmla="*/ 160994 h 216430"/>
                  <a:gd name="connsiteX9" fmla="*/ 148084 w 304604"/>
                  <a:gd name="connsiteY9" fmla="*/ 107641 h 216430"/>
                  <a:gd name="connsiteX10" fmla="*/ 108481 w 304604"/>
                  <a:gd name="connsiteY10" fmla="*/ 109227 h 216430"/>
                  <a:gd name="connsiteX11" fmla="*/ 84484 w 304604"/>
                  <a:gd name="connsiteY11" fmla="*/ 0 h 216430"/>
                  <a:gd name="connsiteX12" fmla="*/ 182993 w 304604"/>
                  <a:gd name="connsiteY12" fmla="*/ 3705 h 216430"/>
                  <a:gd name="connsiteX13" fmla="*/ 195869 w 304604"/>
                  <a:gd name="connsiteY13" fmla="*/ 51636 h 216430"/>
                  <a:gd name="connsiteX14" fmla="*/ 271185 w 304604"/>
                  <a:gd name="connsiteY14" fmla="*/ 50577 h 216430"/>
                  <a:gd name="connsiteX0" fmla="*/ 0 w 304604"/>
                  <a:gd name="connsiteY0" fmla="*/ 3686 h 217981"/>
                  <a:gd name="connsiteX1" fmla="*/ 18463 w 304604"/>
                  <a:gd name="connsiteY1" fmla="*/ 107164 h 217981"/>
                  <a:gd name="connsiteX2" fmla="*/ 64951 w 304604"/>
                  <a:gd name="connsiteY2" fmla="*/ 108133 h 217981"/>
                  <a:gd name="connsiteX3" fmla="*/ 74612 w 304604"/>
                  <a:gd name="connsiteY3" fmla="*/ 163057 h 217981"/>
                  <a:gd name="connsiteX4" fmla="*/ 110218 w 304604"/>
                  <a:gd name="connsiteY4" fmla="*/ 162733 h 217981"/>
                  <a:gd name="connsiteX5" fmla="*/ 128630 w 304604"/>
                  <a:gd name="connsiteY5" fmla="*/ 217981 h 217981"/>
                  <a:gd name="connsiteX6" fmla="*/ 304604 w 304604"/>
                  <a:gd name="connsiteY6" fmla="*/ 216429 h 217981"/>
                  <a:gd name="connsiteX7" fmla="*/ 297026 w 304604"/>
                  <a:gd name="connsiteY7" fmla="*/ 160994 h 217981"/>
                  <a:gd name="connsiteX8" fmla="*/ 159569 w 304604"/>
                  <a:gd name="connsiteY8" fmla="*/ 160994 h 217981"/>
                  <a:gd name="connsiteX9" fmla="*/ 148084 w 304604"/>
                  <a:gd name="connsiteY9" fmla="*/ 107641 h 217981"/>
                  <a:gd name="connsiteX10" fmla="*/ 108481 w 304604"/>
                  <a:gd name="connsiteY10" fmla="*/ 109227 h 217981"/>
                  <a:gd name="connsiteX11" fmla="*/ 84484 w 304604"/>
                  <a:gd name="connsiteY11" fmla="*/ 0 h 217981"/>
                  <a:gd name="connsiteX12" fmla="*/ 182993 w 304604"/>
                  <a:gd name="connsiteY12" fmla="*/ 3705 h 217981"/>
                  <a:gd name="connsiteX13" fmla="*/ 195869 w 304604"/>
                  <a:gd name="connsiteY13" fmla="*/ 51636 h 217981"/>
                  <a:gd name="connsiteX14" fmla="*/ 271185 w 304604"/>
                  <a:gd name="connsiteY14" fmla="*/ 50577 h 217981"/>
                  <a:gd name="connsiteX0" fmla="*/ 0 w 304604"/>
                  <a:gd name="connsiteY0" fmla="*/ 3686 h 217981"/>
                  <a:gd name="connsiteX1" fmla="*/ 18463 w 304604"/>
                  <a:gd name="connsiteY1" fmla="*/ 107164 h 217981"/>
                  <a:gd name="connsiteX2" fmla="*/ 64951 w 304604"/>
                  <a:gd name="connsiteY2" fmla="*/ 108133 h 217981"/>
                  <a:gd name="connsiteX3" fmla="*/ 77060 w 304604"/>
                  <a:gd name="connsiteY3" fmla="*/ 163057 h 217981"/>
                  <a:gd name="connsiteX4" fmla="*/ 110218 w 304604"/>
                  <a:gd name="connsiteY4" fmla="*/ 162733 h 217981"/>
                  <a:gd name="connsiteX5" fmla="*/ 128630 w 304604"/>
                  <a:gd name="connsiteY5" fmla="*/ 217981 h 217981"/>
                  <a:gd name="connsiteX6" fmla="*/ 304604 w 304604"/>
                  <a:gd name="connsiteY6" fmla="*/ 216429 h 217981"/>
                  <a:gd name="connsiteX7" fmla="*/ 297026 w 304604"/>
                  <a:gd name="connsiteY7" fmla="*/ 160994 h 217981"/>
                  <a:gd name="connsiteX8" fmla="*/ 159569 w 304604"/>
                  <a:gd name="connsiteY8" fmla="*/ 160994 h 217981"/>
                  <a:gd name="connsiteX9" fmla="*/ 148084 w 304604"/>
                  <a:gd name="connsiteY9" fmla="*/ 107641 h 217981"/>
                  <a:gd name="connsiteX10" fmla="*/ 108481 w 304604"/>
                  <a:gd name="connsiteY10" fmla="*/ 109227 h 217981"/>
                  <a:gd name="connsiteX11" fmla="*/ 84484 w 304604"/>
                  <a:gd name="connsiteY11" fmla="*/ 0 h 217981"/>
                  <a:gd name="connsiteX12" fmla="*/ 182993 w 304604"/>
                  <a:gd name="connsiteY12" fmla="*/ 3705 h 217981"/>
                  <a:gd name="connsiteX13" fmla="*/ 195869 w 304604"/>
                  <a:gd name="connsiteY13" fmla="*/ 51636 h 217981"/>
                  <a:gd name="connsiteX14" fmla="*/ 271185 w 304604"/>
                  <a:gd name="connsiteY14" fmla="*/ 50577 h 217981"/>
                  <a:gd name="connsiteX0" fmla="*/ 0 w 304604"/>
                  <a:gd name="connsiteY0" fmla="*/ 3686 h 217981"/>
                  <a:gd name="connsiteX1" fmla="*/ 18463 w 304604"/>
                  <a:gd name="connsiteY1" fmla="*/ 107164 h 217981"/>
                  <a:gd name="connsiteX2" fmla="*/ 61280 w 304604"/>
                  <a:gd name="connsiteY2" fmla="*/ 108133 h 217981"/>
                  <a:gd name="connsiteX3" fmla="*/ 77060 w 304604"/>
                  <a:gd name="connsiteY3" fmla="*/ 163057 h 217981"/>
                  <a:gd name="connsiteX4" fmla="*/ 110218 w 304604"/>
                  <a:gd name="connsiteY4" fmla="*/ 162733 h 217981"/>
                  <a:gd name="connsiteX5" fmla="*/ 128630 w 304604"/>
                  <a:gd name="connsiteY5" fmla="*/ 217981 h 217981"/>
                  <a:gd name="connsiteX6" fmla="*/ 304604 w 304604"/>
                  <a:gd name="connsiteY6" fmla="*/ 216429 h 217981"/>
                  <a:gd name="connsiteX7" fmla="*/ 297026 w 304604"/>
                  <a:gd name="connsiteY7" fmla="*/ 160994 h 217981"/>
                  <a:gd name="connsiteX8" fmla="*/ 159569 w 304604"/>
                  <a:gd name="connsiteY8" fmla="*/ 160994 h 217981"/>
                  <a:gd name="connsiteX9" fmla="*/ 148084 w 304604"/>
                  <a:gd name="connsiteY9" fmla="*/ 107641 h 217981"/>
                  <a:gd name="connsiteX10" fmla="*/ 108481 w 304604"/>
                  <a:gd name="connsiteY10" fmla="*/ 109227 h 217981"/>
                  <a:gd name="connsiteX11" fmla="*/ 84484 w 304604"/>
                  <a:gd name="connsiteY11" fmla="*/ 0 h 217981"/>
                  <a:gd name="connsiteX12" fmla="*/ 182993 w 304604"/>
                  <a:gd name="connsiteY12" fmla="*/ 3705 h 217981"/>
                  <a:gd name="connsiteX13" fmla="*/ 195869 w 304604"/>
                  <a:gd name="connsiteY13" fmla="*/ 51636 h 217981"/>
                  <a:gd name="connsiteX14" fmla="*/ 271185 w 304604"/>
                  <a:gd name="connsiteY14" fmla="*/ 50577 h 217981"/>
                  <a:gd name="connsiteX0" fmla="*/ 0 w 304604"/>
                  <a:gd name="connsiteY0" fmla="*/ 3686 h 217981"/>
                  <a:gd name="connsiteX1" fmla="*/ 18463 w 304604"/>
                  <a:gd name="connsiteY1" fmla="*/ 107164 h 217981"/>
                  <a:gd name="connsiteX2" fmla="*/ 61280 w 304604"/>
                  <a:gd name="connsiteY2" fmla="*/ 108133 h 217981"/>
                  <a:gd name="connsiteX3" fmla="*/ 72165 w 304604"/>
                  <a:gd name="connsiteY3" fmla="*/ 163057 h 217981"/>
                  <a:gd name="connsiteX4" fmla="*/ 110218 w 304604"/>
                  <a:gd name="connsiteY4" fmla="*/ 162733 h 217981"/>
                  <a:gd name="connsiteX5" fmla="*/ 128630 w 304604"/>
                  <a:gd name="connsiteY5" fmla="*/ 217981 h 217981"/>
                  <a:gd name="connsiteX6" fmla="*/ 304604 w 304604"/>
                  <a:gd name="connsiteY6" fmla="*/ 216429 h 217981"/>
                  <a:gd name="connsiteX7" fmla="*/ 297026 w 304604"/>
                  <a:gd name="connsiteY7" fmla="*/ 160994 h 217981"/>
                  <a:gd name="connsiteX8" fmla="*/ 159569 w 304604"/>
                  <a:gd name="connsiteY8" fmla="*/ 160994 h 217981"/>
                  <a:gd name="connsiteX9" fmla="*/ 148084 w 304604"/>
                  <a:gd name="connsiteY9" fmla="*/ 107641 h 217981"/>
                  <a:gd name="connsiteX10" fmla="*/ 108481 w 304604"/>
                  <a:gd name="connsiteY10" fmla="*/ 109227 h 217981"/>
                  <a:gd name="connsiteX11" fmla="*/ 84484 w 304604"/>
                  <a:gd name="connsiteY11" fmla="*/ 0 h 217981"/>
                  <a:gd name="connsiteX12" fmla="*/ 182993 w 304604"/>
                  <a:gd name="connsiteY12" fmla="*/ 3705 h 217981"/>
                  <a:gd name="connsiteX13" fmla="*/ 195869 w 304604"/>
                  <a:gd name="connsiteY13" fmla="*/ 51636 h 217981"/>
                  <a:gd name="connsiteX14" fmla="*/ 271185 w 304604"/>
                  <a:gd name="connsiteY14" fmla="*/ 50577 h 2179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4604" h="217981">
                    <a:moveTo>
                      <a:pt x="0" y="3686"/>
                    </a:moveTo>
                    <a:lnTo>
                      <a:pt x="18463" y="107164"/>
                    </a:lnTo>
                    <a:lnTo>
                      <a:pt x="61280" y="108133"/>
                    </a:lnTo>
                    <a:lnTo>
                      <a:pt x="72165" y="163057"/>
                    </a:lnTo>
                    <a:lnTo>
                      <a:pt x="110218" y="162733"/>
                    </a:lnTo>
                    <a:lnTo>
                      <a:pt x="128630" y="217981"/>
                    </a:lnTo>
                    <a:lnTo>
                      <a:pt x="304604" y="216429"/>
                    </a:lnTo>
                    <a:cubicBezTo>
                      <a:pt x="304051" y="197950"/>
                      <a:pt x="297579" y="179473"/>
                      <a:pt x="297026" y="160994"/>
                    </a:cubicBezTo>
                    <a:lnTo>
                      <a:pt x="159569" y="160994"/>
                    </a:lnTo>
                    <a:cubicBezTo>
                      <a:pt x="156938" y="144281"/>
                      <a:pt x="151939" y="124354"/>
                      <a:pt x="148084" y="107641"/>
                    </a:cubicBezTo>
                    <a:lnTo>
                      <a:pt x="108481" y="109227"/>
                    </a:lnTo>
                    <a:lnTo>
                      <a:pt x="84484" y="0"/>
                    </a:lnTo>
                    <a:lnTo>
                      <a:pt x="182993" y="3705"/>
                    </a:lnTo>
                    <a:lnTo>
                      <a:pt x="195869" y="51636"/>
                    </a:lnTo>
                    <a:lnTo>
                      <a:pt x="271185" y="50577"/>
                    </a:ln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0" name="任意多边形: 形状 109">
                <a:extLst>
                  <a:ext uri="{FF2B5EF4-FFF2-40B4-BE49-F238E27FC236}">
                    <a16:creationId xmlns:a16="http://schemas.microsoft.com/office/drawing/2014/main" id="{B41AEEE2-9FB0-49C1-A612-C67ABFA9E7A0}"/>
                  </a:ext>
                </a:extLst>
              </p:cNvPr>
              <p:cNvSpPr/>
              <p:nvPr/>
            </p:nvSpPr>
            <p:spPr>
              <a:xfrm>
                <a:off x="8891875" y="4058153"/>
                <a:ext cx="11030" cy="100054"/>
              </a:xfrm>
              <a:custGeom>
                <a:avLst/>
                <a:gdLst>
                  <a:gd name="connsiteX0" fmla="*/ 5152 w 5152"/>
                  <a:gd name="connsiteY0" fmla="*/ 0 h 59243"/>
                  <a:gd name="connsiteX1" fmla="*/ 0 w 5152"/>
                  <a:gd name="connsiteY1" fmla="*/ 59243 h 59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152" h="59243">
                    <a:moveTo>
                      <a:pt x="5152" y="0"/>
                    </a:moveTo>
                    <a:lnTo>
                      <a:pt x="0" y="59243"/>
                    </a:ln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1" name="任意多边形: 形状 110">
                <a:extLst>
                  <a:ext uri="{FF2B5EF4-FFF2-40B4-BE49-F238E27FC236}">
                    <a16:creationId xmlns:a16="http://schemas.microsoft.com/office/drawing/2014/main" id="{D7626D61-8598-41CD-9C33-0FFC98D3616B}"/>
                  </a:ext>
                </a:extLst>
              </p:cNvPr>
              <p:cNvSpPr/>
              <p:nvPr/>
            </p:nvSpPr>
            <p:spPr>
              <a:xfrm>
                <a:off x="11545923" y="4048599"/>
                <a:ext cx="24775" cy="101683"/>
              </a:xfrm>
              <a:custGeom>
                <a:avLst/>
                <a:gdLst>
                  <a:gd name="connsiteX0" fmla="*/ 0 w 7144"/>
                  <a:gd name="connsiteY0" fmla="*/ 0 h 109537"/>
                  <a:gd name="connsiteX1" fmla="*/ 7144 w 7144"/>
                  <a:gd name="connsiteY1" fmla="*/ 109537 h 109537"/>
                  <a:gd name="connsiteX0" fmla="*/ 0 w 24466"/>
                  <a:gd name="connsiteY0" fmla="*/ 0 h 9522"/>
                  <a:gd name="connsiteX1" fmla="*/ 24466 w 24466"/>
                  <a:gd name="connsiteY1" fmla="*/ 9522 h 9522"/>
                  <a:gd name="connsiteX0" fmla="*/ 0 w 7635"/>
                  <a:gd name="connsiteY0" fmla="*/ 0 h 10000"/>
                  <a:gd name="connsiteX1" fmla="*/ 7635 w 7635"/>
                  <a:gd name="connsiteY1" fmla="*/ 10000 h 10000"/>
                  <a:gd name="connsiteX0" fmla="*/ 0 w 14646"/>
                  <a:gd name="connsiteY0" fmla="*/ 0 h 9749"/>
                  <a:gd name="connsiteX1" fmla="*/ 14646 w 14646"/>
                  <a:gd name="connsiteY1" fmla="*/ 9749 h 97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646" h="9749">
                    <a:moveTo>
                      <a:pt x="0" y="0"/>
                    </a:moveTo>
                    <a:lnTo>
                      <a:pt x="14646" y="9749"/>
                    </a:ln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2" name="任意多边形: 形状 111">
                <a:extLst>
                  <a:ext uri="{FF2B5EF4-FFF2-40B4-BE49-F238E27FC236}">
                    <a16:creationId xmlns:a16="http://schemas.microsoft.com/office/drawing/2014/main" id="{4C97B12B-C0E3-4E57-9647-4D320839B6DB}"/>
                  </a:ext>
                </a:extLst>
              </p:cNvPr>
              <p:cNvSpPr/>
              <p:nvPr/>
            </p:nvSpPr>
            <p:spPr>
              <a:xfrm>
                <a:off x="11716512" y="4048599"/>
                <a:ext cx="32009" cy="104301"/>
              </a:xfrm>
              <a:custGeom>
                <a:avLst/>
                <a:gdLst>
                  <a:gd name="connsiteX0" fmla="*/ 0 w 7144"/>
                  <a:gd name="connsiteY0" fmla="*/ 0 h 109537"/>
                  <a:gd name="connsiteX1" fmla="*/ 7144 w 7144"/>
                  <a:gd name="connsiteY1" fmla="*/ 109537 h 109537"/>
                  <a:gd name="connsiteX0" fmla="*/ 0 w 26666"/>
                  <a:gd name="connsiteY0" fmla="*/ 0 h 10000"/>
                  <a:gd name="connsiteX1" fmla="*/ 26666 w 26666"/>
                  <a:gd name="connsiteY1" fmla="*/ 10000 h 10000"/>
                  <a:gd name="connsiteX0" fmla="*/ 0 w 35345"/>
                  <a:gd name="connsiteY0" fmla="*/ 0 h 9522"/>
                  <a:gd name="connsiteX1" fmla="*/ 35345 w 35345"/>
                  <a:gd name="connsiteY1" fmla="*/ 9522 h 95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5345" h="9522">
                    <a:moveTo>
                      <a:pt x="0" y="0"/>
                    </a:moveTo>
                    <a:lnTo>
                      <a:pt x="35345" y="9522"/>
                    </a:ln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3" name="任意多边形: 形状 112">
                <a:extLst>
                  <a:ext uri="{FF2B5EF4-FFF2-40B4-BE49-F238E27FC236}">
                    <a16:creationId xmlns:a16="http://schemas.microsoft.com/office/drawing/2014/main" id="{B05E912A-45BE-4E38-B5BB-F2986CD2D514}"/>
                  </a:ext>
                </a:extLst>
              </p:cNvPr>
              <p:cNvSpPr/>
              <p:nvPr/>
            </p:nvSpPr>
            <p:spPr>
              <a:xfrm>
                <a:off x="11383624" y="4098132"/>
                <a:ext cx="506476" cy="2381"/>
              </a:xfrm>
              <a:custGeom>
                <a:avLst/>
                <a:gdLst>
                  <a:gd name="connsiteX0" fmla="*/ 0 w 521493"/>
                  <a:gd name="connsiteY0" fmla="*/ 2381 h 2381"/>
                  <a:gd name="connsiteX1" fmla="*/ 521493 w 521493"/>
                  <a:gd name="connsiteY1" fmla="*/ 0 h 2381"/>
                  <a:gd name="connsiteX0" fmla="*/ 0 w 8851"/>
                  <a:gd name="connsiteY0" fmla="*/ 10000 h 10000"/>
                  <a:gd name="connsiteX1" fmla="*/ 8851 w 8851"/>
                  <a:gd name="connsiteY1" fmla="*/ 0 h 10000"/>
                  <a:gd name="connsiteX0" fmla="*/ 0 w 9552"/>
                  <a:gd name="connsiteY0" fmla="*/ 10000 h 10000"/>
                  <a:gd name="connsiteX1" fmla="*/ 9552 w 9552"/>
                  <a:gd name="connsiteY1" fmla="*/ 0 h 10000"/>
                  <a:gd name="connsiteX0" fmla="*/ 0 w 9062"/>
                  <a:gd name="connsiteY0" fmla="*/ 10000 h 10000"/>
                  <a:gd name="connsiteX1" fmla="*/ 9062 w 9062"/>
                  <a:gd name="connsiteY1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062" h="10000">
                    <a:moveTo>
                      <a:pt x="0" y="10000"/>
                    </a:moveTo>
                    <a:lnTo>
                      <a:pt x="9062" y="0"/>
                    </a:ln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4" name="组合 113">
              <a:extLst>
                <a:ext uri="{FF2B5EF4-FFF2-40B4-BE49-F238E27FC236}">
                  <a16:creationId xmlns:a16="http://schemas.microsoft.com/office/drawing/2014/main" id="{2EB57277-6FCE-49C4-8354-EE1B32299131}"/>
                </a:ext>
              </a:extLst>
            </p:cNvPr>
            <p:cNvGrpSpPr/>
            <p:nvPr/>
          </p:nvGrpSpPr>
          <p:grpSpPr>
            <a:xfrm rot="16200000">
              <a:off x="5758789" y="2322279"/>
              <a:ext cx="428216" cy="87627"/>
              <a:chOff x="2968411" y="695878"/>
              <a:chExt cx="5651333" cy="1156458"/>
            </a:xfrm>
          </p:grpSpPr>
          <p:sp>
            <p:nvSpPr>
              <p:cNvPr id="115" name="矩形 50">
                <a:extLst>
                  <a:ext uri="{FF2B5EF4-FFF2-40B4-BE49-F238E27FC236}">
                    <a16:creationId xmlns:a16="http://schemas.microsoft.com/office/drawing/2014/main" id="{C791F2E7-8B1A-45E0-951D-384865C5B477}"/>
                  </a:ext>
                </a:extLst>
              </p:cNvPr>
              <p:cNvSpPr/>
              <p:nvPr/>
            </p:nvSpPr>
            <p:spPr>
              <a:xfrm>
                <a:off x="4576440" y="1006597"/>
                <a:ext cx="988056" cy="606640"/>
              </a:xfrm>
              <a:custGeom>
                <a:avLst/>
                <a:gdLst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73913"/>
                  <a:gd name="connsiteY0" fmla="*/ 0 h 606640"/>
                  <a:gd name="connsiteX1" fmla="*/ 941033 w 973913"/>
                  <a:gd name="connsiteY1" fmla="*/ 0 h 606640"/>
                  <a:gd name="connsiteX2" fmla="*/ 941033 w 973913"/>
                  <a:gd name="connsiteY2" fmla="*/ 606640 h 606640"/>
                  <a:gd name="connsiteX3" fmla="*/ 0 w 973913"/>
                  <a:gd name="connsiteY3" fmla="*/ 606640 h 606640"/>
                  <a:gd name="connsiteX4" fmla="*/ 0 w 973913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88056" h="606640">
                    <a:moveTo>
                      <a:pt x="0" y="0"/>
                    </a:moveTo>
                    <a:lnTo>
                      <a:pt x="941033" y="0"/>
                    </a:lnTo>
                    <a:cubicBezTo>
                      <a:pt x="1015014" y="199254"/>
                      <a:pt x="991340" y="389631"/>
                      <a:pt x="941033" y="606640"/>
                    </a:cubicBezTo>
                    <a:lnTo>
                      <a:pt x="0" y="606640"/>
                    </a:lnTo>
                    <a:cubicBezTo>
                      <a:pt x="52799" y="400416"/>
                      <a:pt x="59768" y="202213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6" name="矩形 51">
                <a:extLst>
                  <a:ext uri="{FF2B5EF4-FFF2-40B4-BE49-F238E27FC236}">
                    <a16:creationId xmlns:a16="http://schemas.microsoft.com/office/drawing/2014/main" id="{8AD1506E-EB56-4A27-8A48-1CBCD157052E}"/>
                  </a:ext>
                </a:extLst>
              </p:cNvPr>
              <p:cNvSpPr/>
              <p:nvPr/>
            </p:nvSpPr>
            <p:spPr>
              <a:xfrm>
                <a:off x="3957549" y="1053944"/>
                <a:ext cx="579628" cy="520824"/>
              </a:xfrm>
              <a:custGeom>
                <a:avLst/>
                <a:gdLst>
                  <a:gd name="connsiteX0" fmla="*/ 0 w 543016"/>
                  <a:gd name="connsiteY0" fmla="*/ 0 h 520824"/>
                  <a:gd name="connsiteX1" fmla="*/ 543016 w 543016"/>
                  <a:gd name="connsiteY1" fmla="*/ 0 h 520824"/>
                  <a:gd name="connsiteX2" fmla="*/ 543016 w 543016"/>
                  <a:gd name="connsiteY2" fmla="*/ 520824 h 520824"/>
                  <a:gd name="connsiteX3" fmla="*/ 0 w 543016"/>
                  <a:gd name="connsiteY3" fmla="*/ 520824 h 520824"/>
                  <a:gd name="connsiteX4" fmla="*/ 0 w 543016"/>
                  <a:gd name="connsiteY4" fmla="*/ 0 h 520824"/>
                  <a:gd name="connsiteX0" fmla="*/ 0 w 553537"/>
                  <a:gd name="connsiteY0" fmla="*/ 0 h 520824"/>
                  <a:gd name="connsiteX1" fmla="*/ 543016 w 553537"/>
                  <a:gd name="connsiteY1" fmla="*/ 0 h 520824"/>
                  <a:gd name="connsiteX2" fmla="*/ 543016 w 553537"/>
                  <a:gd name="connsiteY2" fmla="*/ 520824 h 520824"/>
                  <a:gd name="connsiteX3" fmla="*/ 0 w 553537"/>
                  <a:gd name="connsiteY3" fmla="*/ 520824 h 520824"/>
                  <a:gd name="connsiteX4" fmla="*/ 0 w 553537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73033"/>
                  <a:gd name="connsiteY0" fmla="*/ 0 h 520824"/>
                  <a:gd name="connsiteX1" fmla="*/ 543016 w 573033"/>
                  <a:gd name="connsiteY1" fmla="*/ 0 h 520824"/>
                  <a:gd name="connsiteX2" fmla="*/ 543016 w 573033"/>
                  <a:gd name="connsiteY2" fmla="*/ 520824 h 520824"/>
                  <a:gd name="connsiteX3" fmla="*/ 0 w 573033"/>
                  <a:gd name="connsiteY3" fmla="*/ 520824 h 520824"/>
                  <a:gd name="connsiteX4" fmla="*/ 0 w 573033"/>
                  <a:gd name="connsiteY4" fmla="*/ 0 h 520824"/>
                  <a:gd name="connsiteX0" fmla="*/ 0 w 579628"/>
                  <a:gd name="connsiteY0" fmla="*/ 0 h 520824"/>
                  <a:gd name="connsiteX1" fmla="*/ 543016 w 579628"/>
                  <a:gd name="connsiteY1" fmla="*/ 0 h 520824"/>
                  <a:gd name="connsiteX2" fmla="*/ 543016 w 579628"/>
                  <a:gd name="connsiteY2" fmla="*/ 520824 h 520824"/>
                  <a:gd name="connsiteX3" fmla="*/ 0 w 579628"/>
                  <a:gd name="connsiteY3" fmla="*/ 520824 h 520824"/>
                  <a:gd name="connsiteX4" fmla="*/ 0 w 579628"/>
                  <a:gd name="connsiteY4" fmla="*/ 0 h 52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9628" h="520824">
                    <a:moveTo>
                      <a:pt x="0" y="0"/>
                    </a:moveTo>
                    <a:lnTo>
                      <a:pt x="543016" y="0"/>
                    </a:lnTo>
                    <a:cubicBezTo>
                      <a:pt x="596671" y="173608"/>
                      <a:pt x="586742" y="344257"/>
                      <a:pt x="543016" y="520824"/>
                    </a:cubicBezTo>
                    <a:lnTo>
                      <a:pt x="0" y="520824"/>
                    </a:lnTo>
                    <a:cubicBezTo>
                      <a:pt x="41429" y="350175"/>
                      <a:pt x="53266" y="173608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7" name="矩形 51">
                <a:extLst>
                  <a:ext uri="{FF2B5EF4-FFF2-40B4-BE49-F238E27FC236}">
                    <a16:creationId xmlns:a16="http://schemas.microsoft.com/office/drawing/2014/main" id="{7881B281-1A20-49A3-8821-CEF9F86E24AC}"/>
                  </a:ext>
                </a:extLst>
              </p:cNvPr>
              <p:cNvSpPr/>
              <p:nvPr/>
            </p:nvSpPr>
            <p:spPr>
              <a:xfrm>
                <a:off x="3723628" y="1104250"/>
                <a:ext cx="194940" cy="442449"/>
              </a:xfrm>
              <a:custGeom>
                <a:avLst/>
                <a:gdLst>
                  <a:gd name="connsiteX0" fmla="*/ 0 w 543016"/>
                  <a:gd name="connsiteY0" fmla="*/ 0 h 520824"/>
                  <a:gd name="connsiteX1" fmla="*/ 543016 w 543016"/>
                  <a:gd name="connsiteY1" fmla="*/ 0 h 520824"/>
                  <a:gd name="connsiteX2" fmla="*/ 543016 w 543016"/>
                  <a:gd name="connsiteY2" fmla="*/ 520824 h 520824"/>
                  <a:gd name="connsiteX3" fmla="*/ 0 w 543016"/>
                  <a:gd name="connsiteY3" fmla="*/ 520824 h 520824"/>
                  <a:gd name="connsiteX4" fmla="*/ 0 w 543016"/>
                  <a:gd name="connsiteY4" fmla="*/ 0 h 520824"/>
                  <a:gd name="connsiteX0" fmla="*/ 0 w 553537"/>
                  <a:gd name="connsiteY0" fmla="*/ 0 h 520824"/>
                  <a:gd name="connsiteX1" fmla="*/ 543016 w 553537"/>
                  <a:gd name="connsiteY1" fmla="*/ 0 h 520824"/>
                  <a:gd name="connsiteX2" fmla="*/ 543016 w 553537"/>
                  <a:gd name="connsiteY2" fmla="*/ 520824 h 520824"/>
                  <a:gd name="connsiteX3" fmla="*/ 0 w 553537"/>
                  <a:gd name="connsiteY3" fmla="*/ 520824 h 520824"/>
                  <a:gd name="connsiteX4" fmla="*/ 0 w 553537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86462"/>
                  <a:gd name="connsiteY0" fmla="*/ 0 h 520824"/>
                  <a:gd name="connsiteX1" fmla="*/ 543016 w 586462"/>
                  <a:gd name="connsiteY1" fmla="*/ 0 h 520824"/>
                  <a:gd name="connsiteX2" fmla="*/ 543016 w 586462"/>
                  <a:gd name="connsiteY2" fmla="*/ 520824 h 520824"/>
                  <a:gd name="connsiteX3" fmla="*/ 0 w 586462"/>
                  <a:gd name="connsiteY3" fmla="*/ 520824 h 520824"/>
                  <a:gd name="connsiteX4" fmla="*/ 0 w 586462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4289" h="520824">
                    <a:moveTo>
                      <a:pt x="0" y="0"/>
                    </a:moveTo>
                    <a:lnTo>
                      <a:pt x="543016" y="0"/>
                    </a:lnTo>
                    <a:cubicBezTo>
                      <a:pt x="627647" y="173608"/>
                      <a:pt x="621729" y="344257"/>
                      <a:pt x="543016" y="520824"/>
                    </a:cubicBezTo>
                    <a:lnTo>
                      <a:pt x="0" y="520824"/>
                    </a:lnTo>
                    <a:cubicBezTo>
                      <a:pt x="73386" y="347216"/>
                      <a:pt x="64214" y="177091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8" name="任意多边形: 形状 117">
                <a:extLst>
                  <a:ext uri="{FF2B5EF4-FFF2-40B4-BE49-F238E27FC236}">
                    <a16:creationId xmlns:a16="http://schemas.microsoft.com/office/drawing/2014/main" id="{E13F632E-B2C2-4D34-BA55-C64C5F82E619}"/>
                  </a:ext>
                </a:extLst>
              </p:cNvPr>
              <p:cNvSpPr/>
              <p:nvPr/>
            </p:nvSpPr>
            <p:spPr>
              <a:xfrm>
                <a:off x="2968411" y="1098332"/>
                <a:ext cx="752257" cy="443884"/>
              </a:xfrm>
              <a:custGeom>
                <a:avLst/>
                <a:gdLst>
                  <a:gd name="connsiteX0" fmla="*/ 757561 w 757561"/>
                  <a:gd name="connsiteY0" fmla="*/ 0 h 577049"/>
                  <a:gd name="connsiteX1" fmla="*/ 716132 w 757561"/>
                  <a:gd name="connsiteY1" fmla="*/ 53266 h 577049"/>
                  <a:gd name="connsiteX2" fmla="*/ 171635 w 757561"/>
                  <a:gd name="connsiteY2" fmla="*/ 14797 h 577049"/>
                  <a:gd name="connsiteX3" fmla="*/ 5919 w 757561"/>
                  <a:gd name="connsiteY3" fmla="*/ 183472 h 577049"/>
                  <a:gd name="connsiteX4" fmla="*/ 0 w 757561"/>
                  <a:gd name="connsiteY4" fmla="*/ 414292 h 577049"/>
                  <a:gd name="connsiteX5" fmla="*/ 142043 w 757561"/>
                  <a:gd name="connsiteY5" fmla="*/ 577049 h 577049"/>
                  <a:gd name="connsiteX6" fmla="*/ 722051 w 757561"/>
                  <a:gd name="connsiteY6" fmla="*/ 408373 h 577049"/>
                  <a:gd name="connsiteX7" fmla="*/ 754602 w 757561"/>
                  <a:gd name="connsiteY7" fmla="*/ 443884 h 577049"/>
                  <a:gd name="connsiteX0" fmla="*/ 757561 w 757561"/>
                  <a:gd name="connsiteY0" fmla="*/ 0 h 500109"/>
                  <a:gd name="connsiteX1" fmla="*/ 716132 w 757561"/>
                  <a:gd name="connsiteY1" fmla="*/ 53266 h 500109"/>
                  <a:gd name="connsiteX2" fmla="*/ 171635 w 757561"/>
                  <a:gd name="connsiteY2" fmla="*/ 14797 h 500109"/>
                  <a:gd name="connsiteX3" fmla="*/ 5919 w 757561"/>
                  <a:gd name="connsiteY3" fmla="*/ 183472 h 500109"/>
                  <a:gd name="connsiteX4" fmla="*/ 0 w 757561"/>
                  <a:gd name="connsiteY4" fmla="*/ 414292 h 500109"/>
                  <a:gd name="connsiteX5" fmla="*/ 180513 w 757561"/>
                  <a:gd name="connsiteY5" fmla="*/ 500109 h 500109"/>
                  <a:gd name="connsiteX6" fmla="*/ 722051 w 757561"/>
                  <a:gd name="connsiteY6" fmla="*/ 408373 h 500109"/>
                  <a:gd name="connsiteX7" fmla="*/ 754602 w 757561"/>
                  <a:gd name="connsiteY7" fmla="*/ 443884 h 500109"/>
                  <a:gd name="connsiteX0" fmla="*/ 751642 w 751642"/>
                  <a:gd name="connsiteY0" fmla="*/ 0 h 500109"/>
                  <a:gd name="connsiteX1" fmla="*/ 710213 w 751642"/>
                  <a:gd name="connsiteY1" fmla="*/ 53266 h 500109"/>
                  <a:gd name="connsiteX2" fmla="*/ 165716 w 751642"/>
                  <a:gd name="connsiteY2" fmla="*/ 14797 h 500109"/>
                  <a:gd name="connsiteX3" fmla="*/ 0 w 751642"/>
                  <a:gd name="connsiteY3" fmla="*/ 183472 h 500109"/>
                  <a:gd name="connsiteX4" fmla="*/ 5918 w 751642"/>
                  <a:gd name="connsiteY4" fmla="*/ 363985 h 500109"/>
                  <a:gd name="connsiteX5" fmla="*/ 174594 w 751642"/>
                  <a:gd name="connsiteY5" fmla="*/ 500109 h 500109"/>
                  <a:gd name="connsiteX6" fmla="*/ 716132 w 751642"/>
                  <a:gd name="connsiteY6" fmla="*/ 408373 h 500109"/>
                  <a:gd name="connsiteX7" fmla="*/ 748683 w 751642"/>
                  <a:gd name="connsiteY7" fmla="*/ 443884 h 500109"/>
                  <a:gd name="connsiteX0" fmla="*/ 751642 w 751642"/>
                  <a:gd name="connsiteY0" fmla="*/ 0 h 485313"/>
                  <a:gd name="connsiteX1" fmla="*/ 710213 w 751642"/>
                  <a:gd name="connsiteY1" fmla="*/ 53266 h 485313"/>
                  <a:gd name="connsiteX2" fmla="*/ 165716 w 751642"/>
                  <a:gd name="connsiteY2" fmla="*/ 14797 h 485313"/>
                  <a:gd name="connsiteX3" fmla="*/ 0 w 751642"/>
                  <a:gd name="connsiteY3" fmla="*/ 183472 h 485313"/>
                  <a:gd name="connsiteX4" fmla="*/ 5918 w 751642"/>
                  <a:gd name="connsiteY4" fmla="*/ 363985 h 485313"/>
                  <a:gd name="connsiteX5" fmla="*/ 159798 w 751642"/>
                  <a:gd name="connsiteY5" fmla="*/ 485313 h 485313"/>
                  <a:gd name="connsiteX6" fmla="*/ 716132 w 751642"/>
                  <a:gd name="connsiteY6" fmla="*/ 408373 h 485313"/>
                  <a:gd name="connsiteX7" fmla="*/ 748683 w 751642"/>
                  <a:gd name="connsiteY7" fmla="*/ 443884 h 485313"/>
                  <a:gd name="connsiteX0" fmla="*/ 751642 w 751642"/>
                  <a:gd name="connsiteY0" fmla="*/ 0 h 476435"/>
                  <a:gd name="connsiteX1" fmla="*/ 710213 w 751642"/>
                  <a:gd name="connsiteY1" fmla="*/ 53266 h 476435"/>
                  <a:gd name="connsiteX2" fmla="*/ 165716 w 751642"/>
                  <a:gd name="connsiteY2" fmla="*/ 14797 h 476435"/>
                  <a:gd name="connsiteX3" fmla="*/ 0 w 751642"/>
                  <a:gd name="connsiteY3" fmla="*/ 183472 h 476435"/>
                  <a:gd name="connsiteX4" fmla="*/ 5918 w 751642"/>
                  <a:gd name="connsiteY4" fmla="*/ 363985 h 476435"/>
                  <a:gd name="connsiteX5" fmla="*/ 177553 w 751642"/>
                  <a:gd name="connsiteY5" fmla="*/ 476435 h 476435"/>
                  <a:gd name="connsiteX6" fmla="*/ 716132 w 751642"/>
                  <a:gd name="connsiteY6" fmla="*/ 408373 h 476435"/>
                  <a:gd name="connsiteX7" fmla="*/ 748683 w 751642"/>
                  <a:gd name="connsiteY7" fmla="*/ 443884 h 476435"/>
                  <a:gd name="connsiteX0" fmla="*/ 751642 w 751642"/>
                  <a:gd name="connsiteY0" fmla="*/ 0 h 476435"/>
                  <a:gd name="connsiteX1" fmla="*/ 710213 w 751642"/>
                  <a:gd name="connsiteY1" fmla="*/ 53266 h 476435"/>
                  <a:gd name="connsiteX2" fmla="*/ 180512 w 751642"/>
                  <a:gd name="connsiteY2" fmla="*/ 23675 h 476435"/>
                  <a:gd name="connsiteX3" fmla="*/ 0 w 751642"/>
                  <a:gd name="connsiteY3" fmla="*/ 183472 h 476435"/>
                  <a:gd name="connsiteX4" fmla="*/ 5918 w 751642"/>
                  <a:gd name="connsiteY4" fmla="*/ 363985 h 476435"/>
                  <a:gd name="connsiteX5" fmla="*/ 177553 w 751642"/>
                  <a:gd name="connsiteY5" fmla="*/ 476435 h 476435"/>
                  <a:gd name="connsiteX6" fmla="*/ 716132 w 751642"/>
                  <a:gd name="connsiteY6" fmla="*/ 408373 h 476435"/>
                  <a:gd name="connsiteX7" fmla="*/ 748683 w 751642"/>
                  <a:gd name="connsiteY7" fmla="*/ 443884 h 476435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5918 w 751642"/>
                  <a:gd name="connsiteY4" fmla="*/ 363985 h 458680"/>
                  <a:gd name="connsiteX5" fmla="*/ 180513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60521 w 760521"/>
                  <a:gd name="connsiteY0" fmla="*/ 0 h 458680"/>
                  <a:gd name="connsiteX1" fmla="*/ 719092 w 760521"/>
                  <a:gd name="connsiteY1" fmla="*/ 53266 h 458680"/>
                  <a:gd name="connsiteX2" fmla="*/ 189391 w 760521"/>
                  <a:gd name="connsiteY2" fmla="*/ 23675 h 458680"/>
                  <a:gd name="connsiteX3" fmla="*/ 8879 w 760521"/>
                  <a:gd name="connsiteY3" fmla="*/ 183472 h 458680"/>
                  <a:gd name="connsiteX4" fmla="*/ 0 w 760521"/>
                  <a:gd name="connsiteY4" fmla="*/ 361025 h 458680"/>
                  <a:gd name="connsiteX5" fmla="*/ 189392 w 760521"/>
                  <a:gd name="connsiteY5" fmla="*/ 458680 h 458680"/>
                  <a:gd name="connsiteX6" fmla="*/ 725011 w 760521"/>
                  <a:gd name="connsiteY6" fmla="*/ 408373 h 458680"/>
                  <a:gd name="connsiteX7" fmla="*/ 757562 w 760521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80513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201227 w 751642"/>
                  <a:gd name="connsiteY2" fmla="*/ 29594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201227 w 751642"/>
                  <a:gd name="connsiteY2" fmla="*/ 29594 h 458680"/>
                  <a:gd name="connsiteX3" fmla="*/ 0 w 751642"/>
                  <a:gd name="connsiteY3" fmla="*/ 183472 h 458680"/>
                  <a:gd name="connsiteX4" fmla="*/ 5917 w 751642"/>
                  <a:gd name="connsiteY4" fmla="*/ 346229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43884"/>
                  <a:gd name="connsiteX1" fmla="*/ 710213 w 751642"/>
                  <a:gd name="connsiteY1" fmla="*/ 53266 h 443884"/>
                  <a:gd name="connsiteX2" fmla="*/ 201227 w 751642"/>
                  <a:gd name="connsiteY2" fmla="*/ 29594 h 443884"/>
                  <a:gd name="connsiteX3" fmla="*/ 0 w 751642"/>
                  <a:gd name="connsiteY3" fmla="*/ 183472 h 443884"/>
                  <a:gd name="connsiteX4" fmla="*/ 5917 w 751642"/>
                  <a:gd name="connsiteY4" fmla="*/ 346229 h 443884"/>
                  <a:gd name="connsiteX5" fmla="*/ 192043 w 751642"/>
                  <a:gd name="connsiteY5" fmla="*/ 442351 h 443884"/>
                  <a:gd name="connsiteX6" fmla="*/ 716132 w 751642"/>
                  <a:gd name="connsiteY6" fmla="*/ 408373 h 443884"/>
                  <a:gd name="connsiteX7" fmla="*/ 748683 w 751642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92658 w 752257"/>
                  <a:gd name="connsiteY5" fmla="*/ 442351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82861 w 752257"/>
                  <a:gd name="connsiteY5" fmla="*/ 409694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54081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54081 h 443884"/>
                  <a:gd name="connsiteX4" fmla="*/ 0 w 752257"/>
                  <a:gd name="connsiteY4" fmla="*/ 313572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52257" h="443884">
                    <a:moveTo>
                      <a:pt x="752257" y="0"/>
                    </a:moveTo>
                    <a:lnTo>
                      <a:pt x="710828" y="72861"/>
                    </a:lnTo>
                    <a:lnTo>
                      <a:pt x="195310" y="19797"/>
                    </a:lnTo>
                    <a:lnTo>
                      <a:pt x="615" y="154081"/>
                    </a:lnTo>
                    <a:lnTo>
                      <a:pt x="0" y="313572"/>
                    </a:lnTo>
                    <a:lnTo>
                      <a:pt x="176330" y="422757"/>
                    </a:lnTo>
                    <a:lnTo>
                      <a:pt x="720013" y="385513"/>
                    </a:lnTo>
                    <a:lnTo>
                      <a:pt x="749298" y="443884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9" name="任意多边形: 形状 118">
                <a:extLst>
                  <a:ext uri="{FF2B5EF4-FFF2-40B4-BE49-F238E27FC236}">
                    <a16:creationId xmlns:a16="http://schemas.microsoft.com/office/drawing/2014/main" id="{D1FFBFCB-30B7-4574-95B7-8C298E42B482}"/>
                  </a:ext>
                </a:extLst>
              </p:cNvPr>
              <p:cNvSpPr/>
              <p:nvPr/>
            </p:nvSpPr>
            <p:spPr>
              <a:xfrm>
                <a:off x="5511554" y="695878"/>
                <a:ext cx="3108190" cy="1156458"/>
              </a:xfrm>
              <a:custGeom>
                <a:avLst/>
                <a:gdLst>
                  <a:gd name="connsiteX0" fmla="*/ 0 w 3083511"/>
                  <a:gd name="connsiteY0" fmla="*/ 340310 h 1204404"/>
                  <a:gd name="connsiteX1" fmla="*/ 14797 w 3083511"/>
                  <a:gd name="connsiteY1" fmla="*/ 159798 h 1204404"/>
                  <a:gd name="connsiteX2" fmla="*/ 390618 w 3083511"/>
                  <a:gd name="connsiteY2" fmla="*/ 139083 h 1204404"/>
                  <a:gd name="connsiteX3" fmla="*/ 429088 w 3083511"/>
                  <a:gd name="connsiteY3" fmla="*/ 44388 h 1204404"/>
                  <a:gd name="connsiteX4" fmla="*/ 2512381 w 3083511"/>
                  <a:gd name="connsiteY4" fmla="*/ 0 h 1204404"/>
                  <a:gd name="connsiteX5" fmla="*/ 2601158 w 3083511"/>
                  <a:gd name="connsiteY5" fmla="*/ 127246 h 1204404"/>
                  <a:gd name="connsiteX6" fmla="*/ 3062797 w 3083511"/>
                  <a:gd name="connsiteY6" fmla="*/ 115409 h 1204404"/>
                  <a:gd name="connsiteX7" fmla="*/ 3083511 w 3083511"/>
                  <a:gd name="connsiteY7" fmla="*/ 852256 h 1204404"/>
                  <a:gd name="connsiteX8" fmla="*/ 2648505 w 3083511"/>
                  <a:gd name="connsiteY8" fmla="*/ 875930 h 1204404"/>
                  <a:gd name="connsiteX9" fmla="*/ 2621872 w 3083511"/>
                  <a:gd name="connsiteY9" fmla="*/ 1012054 h 1204404"/>
                  <a:gd name="connsiteX10" fmla="*/ 508987 w 3083511"/>
                  <a:gd name="connsiteY10" fmla="*/ 1204404 h 1204404"/>
                  <a:gd name="connsiteX11" fmla="*/ 414292 w 3083511"/>
                  <a:gd name="connsiteY11" fmla="*/ 1127464 h 1204404"/>
                  <a:gd name="connsiteX12" fmla="*/ 378781 w 3083511"/>
                  <a:gd name="connsiteY12" fmla="*/ 1127464 h 1204404"/>
                  <a:gd name="connsiteX13" fmla="*/ 79899 w 3083511"/>
                  <a:gd name="connsiteY13" fmla="*/ 1118586 h 1204404"/>
                  <a:gd name="connsiteX14" fmla="*/ 8878 w 3083511"/>
                  <a:gd name="connsiteY14" fmla="*/ 970625 h 1204404"/>
                  <a:gd name="connsiteX0" fmla="*/ 0 w 3083511"/>
                  <a:gd name="connsiteY0" fmla="*/ 340310 h 1215078"/>
                  <a:gd name="connsiteX1" fmla="*/ 14797 w 3083511"/>
                  <a:gd name="connsiteY1" fmla="*/ 159798 h 1215078"/>
                  <a:gd name="connsiteX2" fmla="*/ 390618 w 3083511"/>
                  <a:gd name="connsiteY2" fmla="*/ 139083 h 1215078"/>
                  <a:gd name="connsiteX3" fmla="*/ 429088 w 3083511"/>
                  <a:gd name="connsiteY3" fmla="*/ 44388 h 1215078"/>
                  <a:gd name="connsiteX4" fmla="*/ 2512381 w 3083511"/>
                  <a:gd name="connsiteY4" fmla="*/ 0 h 1215078"/>
                  <a:gd name="connsiteX5" fmla="*/ 2601158 w 3083511"/>
                  <a:gd name="connsiteY5" fmla="*/ 127246 h 1215078"/>
                  <a:gd name="connsiteX6" fmla="*/ 3062797 w 3083511"/>
                  <a:gd name="connsiteY6" fmla="*/ 115409 h 1215078"/>
                  <a:gd name="connsiteX7" fmla="*/ 3083511 w 3083511"/>
                  <a:gd name="connsiteY7" fmla="*/ 852256 h 1215078"/>
                  <a:gd name="connsiteX8" fmla="*/ 2648505 w 3083511"/>
                  <a:gd name="connsiteY8" fmla="*/ 875930 h 1215078"/>
                  <a:gd name="connsiteX9" fmla="*/ 2621872 w 3083511"/>
                  <a:gd name="connsiteY9" fmla="*/ 1012054 h 1215078"/>
                  <a:gd name="connsiteX10" fmla="*/ 487640 w 3083511"/>
                  <a:gd name="connsiteY10" fmla="*/ 1215078 h 1215078"/>
                  <a:gd name="connsiteX11" fmla="*/ 414292 w 3083511"/>
                  <a:gd name="connsiteY11" fmla="*/ 1127464 h 1215078"/>
                  <a:gd name="connsiteX12" fmla="*/ 378781 w 3083511"/>
                  <a:gd name="connsiteY12" fmla="*/ 1127464 h 1215078"/>
                  <a:gd name="connsiteX13" fmla="*/ 79899 w 3083511"/>
                  <a:gd name="connsiteY13" fmla="*/ 1118586 h 1215078"/>
                  <a:gd name="connsiteX14" fmla="*/ 8878 w 3083511"/>
                  <a:gd name="connsiteY14" fmla="*/ 970625 h 1215078"/>
                  <a:gd name="connsiteX0" fmla="*/ 0 w 3083511"/>
                  <a:gd name="connsiteY0" fmla="*/ 340310 h 1200846"/>
                  <a:gd name="connsiteX1" fmla="*/ 14797 w 3083511"/>
                  <a:gd name="connsiteY1" fmla="*/ 159798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79899 w 3083511"/>
                  <a:gd name="connsiteY13" fmla="*/ 1118586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79899 w 3083511"/>
                  <a:gd name="connsiteY13" fmla="*/ 1118586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65667 w 3083511"/>
                  <a:gd name="connsiteY13" fmla="*/ 1104355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209079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209079 h 1200846"/>
                  <a:gd name="connsiteX6" fmla="*/ 3069913 w 3083511"/>
                  <a:gd name="connsiteY6" fmla="*/ 232822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33729 w 3083511"/>
                  <a:gd name="connsiteY4" fmla="*/ 5423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6766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6766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99688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76425 w 3083511"/>
                  <a:gd name="connsiteY4" fmla="*/ 62351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60173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93687 w 3083511"/>
                  <a:gd name="connsiteY9" fmla="*/ 1107985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92075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93687 w 3083511"/>
                  <a:gd name="connsiteY9" fmla="*/ 1107985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083511 w 3108190"/>
                  <a:gd name="connsiteY7" fmla="*/ 836332 h 1156458"/>
                  <a:gd name="connsiteX8" fmla="*/ 2616484 w 3108190"/>
                  <a:gd name="connsiteY8" fmla="*/ 86000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42309 h 1156458"/>
                  <a:gd name="connsiteX8" fmla="*/ 2616484 w 3108190"/>
                  <a:gd name="connsiteY8" fmla="*/ 86000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42309 h 1156458"/>
                  <a:gd name="connsiteX8" fmla="*/ 2610508 w 3108190"/>
                  <a:gd name="connsiteY8" fmla="*/ 87793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72192 h 1156458"/>
                  <a:gd name="connsiteX8" fmla="*/ 2610508 w 3108190"/>
                  <a:gd name="connsiteY8" fmla="*/ 87793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108190" h="1156458">
                    <a:moveTo>
                      <a:pt x="0" y="295922"/>
                    </a:moveTo>
                    <a:lnTo>
                      <a:pt x="64608" y="118968"/>
                    </a:lnTo>
                    <a:lnTo>
                      <a:pt x="390618" y="94695"/>
                    </a:lnTo>
                    <a:lnTo>
                      <a:pt x="429088" y="0"/>
                    </a:lnTo>
                    <a:lnTo>
                      <a:pt x="2592075" y="51677"/>
                    </a:lnTo>
                    <a:lnTo>
                      <a:pt x="2618948" y="282105"/>
                    </a:lnTo>
                    <a:lnTo>
                      <a:pt x="3108190" y="294035"/>
                    </a:lnTo>
                    <a:cubicBezTo>
                      <a:pt x="3107932" y="476793"/>
                      <a:pt x="3107675" y="689434"/>
                      <a:pt x="3107417" y="872192"/>
                    </a:cubicBezTo>
                    <a:lnTo>
                      <a:pt x="2610508" y="877936"/>
                    </a:lnTo>
                    <a:lnTo>
                      <a:pt x="2593687" y="1107985"/>
                    </a:lnTo>
                    <a:lnTo>
                      <a:pt x="452060" y="1156458"/>
                    </a:lnTo>
                    <a:lnTo>
                      <a:pt x="414292" y="1083076"/>
                    </a:lnTo>
                    <a:cubicBezTo>
                      <a:pt x="349893" y="1066994"/>
                      <a:pt x="133236" y="1086107"/>
                      <a:pt x="65667" y="1059967"/>
                    </a:cubicBezTo>
                    <a:lnTo>
                      <a:pt x="8878" y="926237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0" name="任意多边形: 形状 119">
                <a:extLst>
                  <a:ext uri="{FF2B5EF4-FFF2-40B4-BE49-F238E27FC236}">
                    <a16:creationId xmlns:a16="http://schemas.microsoft.com/office/drawing/2014/main" id="{3F4284B1-3D3E-4E79-BEC7-3D598DE19444}"/>
                  </a:ext>
                </a:extLst>
              </p:cNvPr>
              <p:cNvSpPr/>
              <p:nvPr/>
            </p:nvSpPr>
            <p:spPr>
              <a:xfrm>
                <a:off x="5910730" y="788894"/>
                <a:ext cx="48640" cy="1004047"/>
              </a:xfrm>
              <a:custGeom>
                <a:avLst/>
                <a:gdLst>
                  <a:gd name="connsiteX0" fmla="*/ 0 w 11953"/>
                  <a:gd name="connsiteY0" fmla="*/ 0 h 1004047"/>
                  <a:gd name="connsiteX1" fmla="*/ 11953 w 11953"/>
                  <a:gd name="connsiteY1" fmla="*/ 1004047 h 1004047"/>
                  <a:gd name="connsiteX0" fmla="*/ 0 w 30752"/>
                  <a:gd name="connsiteY0" fmla="*/ 0 h 1004047"/>
                  <a:gd name="connsiteX1" fmla="*/ 11953 w 30752"/>
                  <a:gd name="connsiteY1" fmla="*/ 1004047 h 1004047"/>
                  <a:gd name="connsiteX0" fmla="*/ 0 w 48640"/>
                  <a:gd name="connsiteY0" fmla="*/ 0 h 1004047"/>
                  <a:gd name="connsiteX1" fmla="*/ 11953 w 48640"/>
                  <a:gd name="connsiteY1" fmla="*/ 1004047 h 1004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8640" h="1004047">
                    <a:moveTo>
                      <a:pt x="0" y="0"/>
                    </a:moveTo>
                    <a:cubicBezTo>
                      <a:pt x="63749" y="334682"/>
                      <a:pt x="61757" y="663388"/>
                      <a:pt x="11953" y="1004047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21" name="任意多边形: 形状 120">
                <a:extLst>
                  <a:ext uri="{FF2B5EF4-FFF2-40B4-BE49-F238E27FC236}">
                    <a16:creationId xmlns:a16="http://schemas.microsoft.com/office/drawing/2014/main" id="{FE1D771F-EFCA-45BF-AB3D-F821A3CB80F0}"/>
                  </a:ext>
                </a:extLst>
              </p:cNvPr>
              <p:cNvSpPr/>
              <p:nvPr/>
            </p:nvSpPr>
            <p:spPr>
              <a:xfrm>
                <a:off x="8122024" y="974165"/>
                <a:ext cx="26209" cy="603623"/>
              </a:xfrm>
              <a:custGeom>
                <a:avLst/>
                <a:gdLst>
                  <a:gd name="connsiteX0" fmla="*/ 17929 w 17929"/>
                  <a:gd name="connsiteY0" fmla="*/ 0 h 609600"/>
                  <a:gd name="connsiteX1" fmla="*/ 0 w 17929"/>
                  <a:gd name="connsiteY1" fmla="*/ 609600 h 609600"/>
                  <a:gd name="connsiteX0" fmla="*/ 17929 w 23587"/>
                  <a:gd name="connsiteY0" fmla="*/ 0 h 609600"/>
                  <a:gd name="connsiteX1" fmla="*/ 0 w 23587"/>
                  <a:gd name="connsiteY1" fmla="*/ 609600 h 609600"/>
                  <a:gd name="connsiteX0" fmla="*/ 17929 w 29706"/>
                  <a:gd name="connsiteY0" fmla="*/ 0 h 609600"/>
                  <a:gd name="connsiteX1" fmla="*/ 0 w 29706"/>
                  <a:gd name="connsiteY1" fmla="*/ 609600 h 609600"/>
                  <a:gd name="connsiteX0" fmla="*/ 11953 w 26209"/>
                  <a:gd name="connsiteY0" fmla="*/ 0 h 603623"/>
                  <a:gd name="connsiteX1" fmla="*/ 0 w 26209"/>
                  <a:gd name="connsiteY1" fmla="*/ 603623 h 603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09" h="603623">
                    <a:moveTo>
                      <a:pt x="11953" y="0"/>
                    </a:moveTo>
                    <a:cubicBezTo>
                      <a:pt x="29883" y="209177"/>
                      <a:pt x="35858" y="406399"/>
                      <a:pt x="0" y="603623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22" name="组合 121">
              <a:extLst>
                <a:ext uri="{FF2B5EF4-FFF2-40B4-BE49-F238E27FC236}">
                  <a16:creationId xmlns:a16="http://schemas.microsoft.com/office/drawing/2014/main" id="{2A5A495B-993B-4AE8-8CB4-03E5B788E350}"/>
                </a:ext>
              </a:extLst>
            </p:cNvPr>
            <p:cNvGrpSpPr/>
            <p:nvPr/>
          </p:nvGrpSpPr>
          <p:grpSpPr>
            <a:xfrm rot="16200000" flipV="1">
              <a:off x="5262430" y="2316344"/>
              <a:ext cx="428216" cy="87627"/>
              <a:chOff x="2968411" y="695878"/>
              <a:chExt cx="5651333" cy="1156458"/>
            </a:xfrm>
          </p:grpSpPr>
          <p:sp>
            <p:nvSpPr>
              <p:cNvPr id="123" name="矩形 50">
                <a:extLst>
                  <a:ext uri="{FF2B5EF4-FFF2-40B4-BE49-F238E27FC236}">
                    <a16:creationId xmlns:a16="http://schemas.microsoft.com/office/drawing/2014/main" id="{2F570188-5017-4F8E-A3B1-D8663AC29B78}"/>
                  </a:ext>
                </a:extLst>
              </p:cNvPr>
              <p:cNvSpPr/>
              <p:nvPr/>
            </p:nvSpPr>
            <p:spPr>
              <a:xfrm>
                <a:off x="4576440" y="1006597"/>
                <a:ext cx="988056" cy="606640"/>
              </a:xfrm>
              <a:custGeom>
                <a:avLst/>
                <a:gdLst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73913"/>
                  <a:gd name="connsiteY0" fmla="*/ 0 h 606640"/>
                  <a:gd name="connsiteX1" fmla="*/ 941033 w 973913"/>
                  <a:gd name="connsiteY1" fmla="*/ 0 h 606640"/>
                  <a:gd name="connsiteX2" fmla="*/ 941033 w 973913"/>
                  <a:gd name="connsiteY2" fmla="*/ 606640 h 606640"/>
                  <a:gd name="connsiteX3" fmla="*/ 0 w 973913"/>
                  <a:gd name="connsiteY3" fmla="*/ 606640 h 606640"/>
                  <a:gd name="connsiteX4" fmla="*/ 0 w 973913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88056" h="606640">
                    <a:moveTo>
                      <a:pt x="0" y="0"/>
                    </a:moveTo>
                    <a:lnTo>
                      <a:pt x="941033" y="0"/>
                    </a:lnTo>
                    <a:cubicBezTo>
                      <a:pt x="1015014" y="199254"/>
                      <a:pt x="991340" y="389631"/>
                      <a:pt x="941033" y="606640"/>
                    </a:cubicBezTo>
                    <a:lnTo>
                      <a:pt x="0" y="606640"/>
                    </a:lnTo>
                    <a:cubicBezTo>
                      <a:pt x="52799" y="400416"/>
                      <a:pt x="59768" y="202213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4" name="矩形 51">
                <a:extLst>
                  <a:ext uri="{FF2B5EF4-FFF2-40B4-BE49-F238E27FC236}">
                    <a16:creationId xmlns:a16="http://schemas.microsoft.com/office/drawing/2014/main" id="{3230DAEE-A35F-48A0-B206-BA028C8DB80F}"/>
                  </a:ext>
                </a:extLst>
              </p:cNvPr>
              <p:cNvSpPr/>
              <p:nvPr/>
            </p:nvSpPr>
            <p:spPr>
              <a:xfrm>
                <a:off x="3957549" y="1053944"/>
                <a:ext cx="579628" cy="520824"/>
              </a:xfrm>
              <a:custGeom>
                <a:avLst/>
                <a:gdLst>
                  <a:gd name="connsiteX0" fmla="*/ 0 w 543016"/>
                  <a:gd name="connsiteY0" fmla="*/ 0 h 520824"/>
                  <a:gd name="connsiteX1" fmla="*/ 543016 w 543016"/>
                  <a:gd name="connsiteY1" fmla="*/ 0 h 520824"/>
                  <a:gd name="connsiteX2" fmla="*/ 543016 w 543016"/>
                  <a:gd name="connsiteY2" fmla="*/ 520824 h 520824"/>
                  <a:gd name="connsiteX3" fmla="*/ 0 w 543016"/>
                  <a:gd name="connsiteY3" fmla="*/ 520824 h 520824"/>
                  <a:gd name="connsiteX4" fmla="*/ 0 w 543016"/>
                  <a:gd name="connsiteY4" fmla="*/ 0 h 520824"/>
                  <a:gd name="connsiteX0" fmla="*/ 0 w 553537"/>
                  <a:gd name="connsiteY0" fmla="*/ 0 h 520824"/>
                  <a:gd name="connsiteX1" fmla="*/ 543016 w 553537"/>
                  <a:gd name="connsiteY1" fmla="*/ 0 h 520824"/>
                  <a:gd name="connsiteX2" fmla="*/ 543016 w 553537"/>
                  <a:gd name="connsiteY2" fmla="*/ 520824 h 520824"/>
                  <a:gd name="connsiteX3" fmla="*/ 0 w 553537"/>
                  <a:gd name="connsiteY3" fmla="*/ 520824 h 520824"/>
                  <a:gd name="connsiteX4" fmla="*/ 0 w 553537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73033"/>
                  <a:gd name="connsiteY0" fmla="*/ 0 h 520824"/>
                  <a:gd name="connsiteX1" fmla="*/ 543016 w 573033"/>
                  <a:gd name="connsiteY1" fmla="*/ 0 h 520824"/>
                  <a:gd name="connsiteX2" fmla="*/ 543016 w 573033"/>
                  <a:gd name="connsiteY2" fmla="*/ 520824 h 520824"/>
                  <a:gd name="connsiteX3" fmla="*/ 0 w 573033"/>
                  <a:gd name="connsiteY3" fmla="*/ 520824 h 520824"/>
                  <a:gd name="connsiteX4" fmla="*/ 0 w 573033"/>
                  <a:gd name="connsiteY4" fmla="*/ 0 h 520824"/>
                  <a:gd name="connsiteX0" fmla="*/ 0 w 579628"/>
                  <a:gd name="connsiteY0" fmla="*/ 0 h 520824"/>
                  <a:gd name="connsiteX1" fmla="*/ 543016 w 579628"/>
                  <a:gd name="connsiteY1" fmla="*/ 0 h 520824"/>
                  <a:gd name="connsiteX2" fmla="*/ 543016 w 579628"/>
                  <a:gd name="connsiteY2" fmla="*/ 520824 h 520824"/>
                  <a:gd name="connsiteX3" fmla="*/ 0 w 579628"/>
                  <a:gd name="connsiteY3" fmla="*/ 520824 h 520824"/>
                  <a:gd name="connsiteX4" fmla="*/ 0 w 579628"/>
                  <a:gd name="connsiteY4" fmla="*/ 0 h 52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9628" h="520824">
                    <a:moveTo>
                      <a:pt x="0" y="0"/>
                    </a:moveTo>
                    <a:lnTo>
                      <a:pt x="543016" y="0"/>
                    </a:lnTo>
                    <a:cubicBezTo>
                      <a:pt x="596671" y="173608"/>
                      <a:pt x="586742" y="344257"/>
                      <a:pt x="543016" y="520824"/>
                    </a:cubicBezTo>
                    <a:lnTo>
                      <a:pt x="0" y="520824"/>
                    </a:lnTo>
                    <a:cubicBezTo>
                      <a:pt x="41429" y="350175"/>
                      <a:pt x="53266" y="173608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5" name="矩形 51">
                <a:extLst>
                  <a:ext uri="{FF2B5EF4-FFF2-40B4-BE49-F238E27FC236}">
                    <a16:creationId xmlns:a16="http://schemas.microsoft.com/office/drawing/2014/main" id="{5358C2C5-6B09-4DA2-84FC-09905453B90B}"/>
                  </a:ext>
                </a:extLst>
              </p:cNvPr>
              <p:cNvSpPr/>
              <p:nvPr/>
            </p:nvSpPr>
            <p:spPr>
              <a:xfrm>
                <a:off x="3723628" y="1104250"/>
                <a:ext cx="194940" cy="442449"/>
              </a:xfrm>
              <a:custGeom>
                <a:avLst/>
                <a:gdLst>
                  <a:gd name="connsiteX0" fmla="*/ 0 w 543016"/>
                  <a:gd name="connsiteY0" fmla="*/ 0 h 520824"/>
                  <a:gd name="connsiteX1" fmla="*/ 543016 w 543016"/>
                  <a:gd name="connsiteY1" fmla="*/ 0 h 520824"/>
                  <a:gd name="connsiteX2" fmla="*/ 543016 w 543016"/>
                  <a:gd name="connsiteY2" fmla="*/ 520824 h 520824"/>
                  <a:gd name="connsiteX3" fmla="*/ 0 w 543016"/>
                  <a:gd name="connsiteY3" fmla="*/ 520824 h 520824"/>
                  <a:gd name="connsiteX4" fmla="*/ 0 w 543016"/>
                  <a:gd name="connsiteY4" fmla="*/ 0 h 520824"/>
                  <a:gd name="connsiteX0" fmla="*/ 0 w 553537"/>
                  <a:gd name="connsiteY0" fmla="*/ 0 h 520824"/>
                  <a:gd name="connsiteX1" fmla="*/ 543016 w 553537"/>
                  <a:gd name="connsiteY1" fmla="*/ 0 h 520824"/>
                  <a:gd name="connsiteX2" fmla="*/ 543016 w 553537"/>
                  <a:gd name="connsiteY2" fmla="*/ 520824 h 520824"/>
                  <a:gd name="connsiteX3" fmla="*/ 0 w 553537"/>
                  <a:gd name="connsiteY3" fmla="*/ 520824 h 520824"/>
                  <a:gd name="connsiteX4" fmla="*/ 0 w 553537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86462"/>
                  <a:gd name="connsiteY0" fmla="*/ 0 h 520824"/>
                  <a:gd name="connsiteX1" fmla="*/ 543016 w 586462"/>
                  <a:gd name="connsiteY1" fmla="*/ 0 h 520824"/>
                  <a:gd name="connsiteX2" fmla="*/ 543016 w 586462"/>
                  <a:gd name="connsiteY2" fmla="*/ 520824 h 520824"/>
                  <a:gd name="connsiteX3" fmla="*/ 0 w 586462"/>
                  <a:gd name="connsiteY3" fmla="*/ 520824 h 520824"/>
                  <a:gd name="connsiteX4" fmla="*/ 0 w 586462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4289" h="520824">
                    <a:moveTo>
                      <a:pt x="0" y="0"/>
                    </a:moveTo>
                    <a:lnTo>
                      <a:pt x="543016" y="0"/>
                    </a:lnTo>
                    <a:cubicBezTo>
                      <a:pt x="627647" y="173608"/>
                      <a:pt x="621729" y="344257"/>
                      <a:pt x="543016" y="520824"/>
                    </a:cubicBezTo>
                    <a:lnTo>
                      <a:pt x="0" y="520824"/>
                    </a:lnTo>
                    <a:cubicBezTo>
                      <a:pt x="73386" y="347216"/>
                      <a:pt x="64214" y="177091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6" name="任意多边形: 形状 125">
                <a:extLst>
                  <a:ext uri="{FF2B5EF4-FFF2-40B4-BE49-F238E27FC236}">
                    <a16:creationId xmlns:a16="http://schemas.microsoft.com/office/drawing/2014/main" id="{257A2C61-B69B-463C-B6E4-9B121B33269B}"/>
                  </a:ext>
                </a:extLst>
              </p:cNvPr>
              <p:cNvSpPr/>
              <p:nvPr/>
            </p:nvSpPr>
            <p:spPr>
              <a:xfrm>
                <a:off x="2968411" y="1098332"/>
                <a:ext cx="752257" cy="443884"/>
              </a:xfrm>
              <a:custGeom>
                <a:avLst/>
                <a:gdLst>
                  <a:gd name="connsiteX0" fmla="*/ 757561 w 757561"/>
                  <a:gd name="connsiteY0" fmla="*/ 0 h 577049"/>
                  <a:gd name="connsiteX1" fmla="*/ 716132 w 757561"/>
                  <a:gd name="connsiteY1" fmla="*/ 53266 h 577049"/>
                  <a:gd name="connsiteX2" fmla="*/ 171635 w 757561"/>
                  <a:gd name="connsiteY2" fmla="*/ 14797 h 577049"/>
                  <a:gd name="connsiteX3" fmla="*/ 5919 w 757561"/>
                  <a:gd name="connsiteY3" fmla="*/ 183472 h 577049"/>
                  <a:gd name="connsiteX4" fmla="*/ 0 w 757561"/>
                  <a:gd name="connsiteY4" fmla="*/ 414292 h 577049"/>
                  <a:gd name="connsiteX5" fmla="*/ 142043 w 757561"/>
                  <a:gd name="connsiteY5" fmla="*/ 577049 h 577049"/>
                  <a:gd name="connsiteX6" fmla="*/ 722051 w 757561"/>
                  <a:gd name="connsiteY6" fmla="*/ 408373 h 577049"/>
                  <a:gd name="connsiteX7" fmla="*/ 754602 w 757561"/>
                  <a:gd name="connsiteY7" fmla="*/ 443884 h 577049"/>
                  <a:gd name="connsiteX0" fmla="*/ 757561 w 757561"/>
                  <a:gd name="connsiteY0" fmla="*/ 0 h 500109"/>
                  <a:gd name="connsiteX1" fmla="*/ 716132 w 757561"/>
                  <a:gd name="connsiteY1" fmla="*/ 53266 h 500109"/>
                  <a:gd name="connsiteX2" fmla="*/ 171635 w 757561"/>
                  <a:gd name="connsiteY2" fmla="*/ 14797 h 500109"/>
                  <a:gd name="connsiteX3" fmla="*/ 5919 w 757561"/>
                  <a:gd name="connsiteY3" fmla="*/ 183472 h 500109"/>
                  <a:gd name="connsiteX4" fmla="*/ 0 w 757561"/>
                  <a:gd name="connsiteY4" fmla="*/ 414292 h 500109"/>
                  <a:gd name="connsiteX5" fmla="*/ 180513 w 757561"/>
                  <a:gd name="connsiteY5" fmla="*/ 500109 h 500109"/>
                  <a:gd name="connsiteX6" fmla="*/ 722051 w 757561"/>
                  <a:gd name="connsiteY6" fmla="*/ 408373 h 500109"/>
                  <a:gd name="connsiteX7" fmla="*/ 754602 w 757561"/>
                  <a:gd name="connsiteY7" fmla="*/ 443884 h 500109"/>
                  <a:gd name="connsiteX0" fmla="*/ 751642 w 751642"/>
                  <a:gd name="connsiteY0" fmla="*/ 0 h 500109"/>
                  <a:gd name="connsiteX1" fmla="*/ 710213 w 751642"/>
                  <a:gd name="connsiteY1" fmla="*/ 53266 h 500109"/>
                  <a:gd name="connsiteX2" fmla="*/ 165716 w 751642"/>
                  <a:gd name="connsiteY2" fmla="*/ 14797 h 500109"/>
                  <a:gd name="connsiteX3" fmla="*/ 0 w 751642"/>
                  <a:gd name="connsiteY3" fmla="*/ 183472 h 500109"/>
                  <a:gd name="connsiteX4" fmla="*/ 5918 w 751642"/>
                  <a:gd name="connsiteY4" fmla="*/ 363985 h 500109"/>
                  <a:gd name="connsiteX5" fmla="*/ 174594 w 751642"/>
                  <a:gd name="connsiteY5" fmla="*/ 500109 h 500109"/>
                  <a:gd name="connsiteX6" fmla="*/ 716132 w 751642"/>
                  <a:gd name="connsiteY6" fmla="*/ 408373 h 500109"/>
                  <a:gd name="connsiteX7" fmla="*/ 748683 w 751642"/>
                  <a:gd name="connsiteY7" fmla="*/ 443884 h 500109"/>
                  <a:gd name="connsiteX0" fmla="*/ 751642 w 751642"/>
                  <a:gd name="connsiteY0" fmla="*/ 0 h 485313"/>
                  <a:gd name="connsiteX1" fmla="*/ 710213 w 751642"/>
                  <a:gd name="connsiteY1" fmla="*/ 53266 h 485313"/>
                  <a:gd name="connsiteX2" fmla="*/ 165716 w 751642"/>
                  <a:gd name="connsiteY2" fmla="*/ 14797 h 485313"/>
                  <a:gd name="connsiteX3" fmla="*/ 0 w 751642"/>
                  <a:gd name="connsiteY3" fmla="*/ 183472 h 485313"/>
                  <a:gd name="connsiteX4" fmla="*/ 5918 w 751642"/>
                  <a:gd name="connsiteY4" fmla="*/ 363985 h 485313"/>
                  <a:gd name="connsiteX5" fmla="*/ 159798 w 751642"/>
                  <a:gd name="connsiteY5" fmla="*/ 485313 h 485313"/>
                  <a:gd name="connsiteX6" fmla="*/ 716132 w 751642"/>
                  <a:gd name="connsiteY6" fmla="*/ 408373 h 485313"/>
                  <a:gd name="connsiteX7" fmla="*/ 748683 w 751642"/>
                  <a:gd name="connsiteY7" fmla="*/ 443884 h 485313"/>
                  <a:gd name="connsiteX0" fmla="*/ 751642 w 751642"/>
                  <a:gd name="connsiteY0" fmla="*/ 0 h 476435"/>
                  <a:gd name="connsiteX1" fmla="*/ 710213 w 751642"/>
                  <a:gd name="connsiteY1" fmla="*/ 53266 h 476435"/>
                  <a:gd name="connsiteX2" fmla="*/ 165716 w 751642"/>
                  <a:gd name="connsiteY2" fmla="*/ 14797 h 476435"/>
                  <a:gd name="connsiteX3" fmla="*/ 0 w 751642"/>
                  <a:gd name="connsiteY3" fmla="*/ 183472 h 476435"/>
                  <a:gd name="connsiteX4" fmla="*/ 5918 w 751642"/>
                  <a:gd name="connsiteY4" fmla="*/ 363985 h 476435"/>
                  <a:gd name="connsiteX5" fmla="*/ 177553 w 751642"/>
                  <a:gd name="connsiteY5" fmla="*/ 476435 h 476435"/>
                  <a:gd name="connsiteX6" fmla="*/ 716132 w 751642"/>
                  <a:gd name="connsiteY6" fmla="*/ 408373 h 476435"/>
                  <a:gd name="connsiteX7" fmla="*/ 748683 w 751642"/>
                  <a:gd name="connsiteY7" fmla="*/ 443884 h 476435"/>
                  <a:gd name="connsiteX0" fmla="*/ 751642 w 751642"/>
                  <a:gd name="connsiteY0" fmla="*/ 0 h 476435"/>
                  <a:gd name="connsiteX1" fmla="*/ 710213 w 751642"/>
                  <a:gd name="connsiteY1" fmla="*/ 53266 h 476435"/>
                  <a:gd name="connsiteX2" fmla="*/ 180512 w 751642"/>
                  <a:gd name="connsiteY2" fmla="*/ 23675 h 476435"/>
                  <a:gd name="connsiteX3" fmla="*/ 0 w 751642"/>
                  <a:gd name="connsiteY3" fmla="*/ 183472 h 476435"/>
                  <a:gd name="connsiteX4" fmla="*/ 5918 w 751642"/>
                  <a:gd name="connsiteY4" fmla="*/ 363985 h 476435"/>
                  <a:gd name="connsiteX5" fmla="*/ 177553 w 751642"/>
                  <a:gd name="connsiteY5" fmla="*/ 476435 h 476435"/>
                  <a:gd name="connsiteX6" fmla="*/ 716132 w 751642"/>
                  <a:gd name="connsiteY6" fmla="*/ 408373 h 476435"/>
                  <a:gd name="connsiteX7" fmla="*/ 748683 w 751642"/>
                  <a:gd name="connsiteY7" fmla="*/ 443884 h 476435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5918 w 751642"/>
                  <a:gd name="connsiteY4" fmla="*/ 363985 h 458680"/>
                  <a:gd name="connsiteX5" fmla="*/ 180513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60521 w 760521"/>
                  <a:gd name="connsiteY0" fmla="*/ 0 h 458680"/>
                  <a:gd name="connsiteX1" fmla="*/ 719092 w 760521"/>
                  <a:gd name="connsiteY1" fmla="*/ 53266 h 458680"/>
                  <a:gd name="connsiteX2" fmla="*/ 189391 w 760521"/>
                  <a:gd name="connsiteY2" fmla="*/ 23675 h 458680"/>
                  <a:gd name="connsiteX3" fmla="*/ 8879 w 760521"/>
                  <a:gd name="connsiteY3" fmla="*/ 183472 h 458680"/>
                  <a:gd name="connsiteX4" fmla="*/ 0 w 760521"/>
                  <a:gd name="connsiteY4" fmla="*/ 361025 h 458680"/>
                  <a:gd name="connsiteX5" fmla="*/ 189392 w 760521"/>
                  <a:gd name="connsiteY5" fmla="*/ 458680 h 458680"/>
                  <a:gd name="connsiteX6" fmla="*/ 725011 w 760521"/>
                  <a:gd name="connsiteY6" fmla="*/ 408373 h 458680"/>
                  <a:gd name="connsiteX7" fmla="*/ 757562 w 760521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80513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201227 w 751642"/>
                  <a:gd name="connsiteY2" fmla="*/ 29594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201227 w 751642"/>
                  <a:gd name="connsiteY2" fmla="*/ 29594 h 458680"/>
                  <a:gd name="connsiteX3" fmla="*/ 0 w 751642"/>
                  <a:gd name="connsiteY3" fmla="*/ 183472 h 458680"/>
                  <a:gd name="connsiteX4" fmla="*/ 5917 w 751642"/>
                  <a:gd name="connsiteY4" fmla="*/ 346229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43884"/>
                  <a:gd name="connsiteX1" fmla="*/ 710213 w 751642"/>
                  <a:gd name="connsiteY1" fmla="*/ 53266 h 443884"/>
                  <a:gd name="connsiteX2" fmla="*/ 201227 w 751642"/>
                  <a:gd name="connsiteY2" fmla="*/ 29594 h 443884"/>
                  <a:gd name="connsiteX3" fmla="*/ 0 w 751642"/>
                  <a:gd name="connsiteY3" fmla="*/ 183472 h 443884"/>
                  <a:gd name="connsiteX4" fmla="*/ 5917 w 751642"/>
                  <a:gd name="connsiteY4" fmla="*/ 346229 h 443884"/>
                  <a:gd name="connsiteX5" fmla="*/ 192043 w 751642"/>
                  <a:gd name="connsiteY5" fmla="*/ 442351 h 443884"/>
                  <a:gd name="connsiteX6" fmla="*/ 716132 w 751642"/>
                  <a:gd name="connsiteY6" fmla="*/ 408373 h 443884"/>
                  <a:gd name="connsiteX7" fmla="*/ 748683 w 751642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92658 w 752257"/>
                  <a:gd name="connsiteY5" fmla="*/ 442351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82861 w 752257"/>
                  <a:gd name="connsiteY5" fmla="*/ 409694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54081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54081 h 443884"/>
                  <a:gd name="connsiteX4" fmla="*/ 0 w 752257"/>
                  <a:gd name="connsiteY4" fmla="*/ 313572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52257" h="443884">
                    <a:moveTo>
                      <a:pt x="752257" y="0"/>
                    </a:moveTo>
                    <a:lnTo>
                      <a:pt x="710828" y="72861"/>
                    </a:lnTo>
                    <a:lnTo>
                      <a:pt x="195310" y="19797"/>
                    </a:lnTo>
                    <a:lnTo>
                      <a:pt x="615" y="154081"/>
                    </a:lnTo>
                    <a:lnTo>
                      <a:pt x="0" y="313572"/>
                    </a:lnTo>
                    <a:lnTo>
                      <a:pt x="176330" y="422757"/>
                    </a:lnTo>
                    <a:lnTo>
                      <a:pt x="720013" y="385513"/>
                    </a:lnTo>
                    <a:lnTo>
                      <a:pt x="749298" y="443884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7" name="任意多边形: 形状 126">
                <a:extLst>
                  <a:ext uri="{FF2B5EF4-FFF2-40B4-BE49-F238E27FC236}">
                    <a16:creationId xmlns:a16="http://schemas.microsoft.com/office/drawing/2014/main" id="{A725A837-CA0B-48D5-A9C9-4F087C551E41}"/>
                  </a:ext>
                </a:extLst>
              </p:cNvPr>
              <p:cNvSpPr/>
              <p:nvPr/>
            </p:nvSpPr>
            <p:spPr>
              <a:xfrm>
                <a:off x="5511554" y="695878"/>
                <a:ext cx="3108190" cy="1156458"/>
              </a:xfrm>
              <a:custGeom>
                <a:avLst/>
                <a:gdLst>
                  <a:gd name="connsiteX0" fmla="*/ 0 w 3083511"/>
                  <a:gd name="connsiteY0" fmla="*/ 340310 h 1204404"/>
                  <a:gd name="connsiteX1" fmla="*/ 14797 w 3083511"/>
                  <a:gd name="connsiteY1" fmla="*/ 159798 h 1204404"/>
                  <a:gd name="connsiteX2" fmla="*/ 390618 w 3083511"/>
                  <a:gd name="connsiteY2" fmla="*/ 139083 h 1204404"/>
                  <a:gd name="connsiteX3" fmla="*/ 429088 w 3083511"/>
                  <a:gd name="connsiteY3" fmla="*/ 44388 h 1204404"/>
                  <a:gd name="connsiteX4" fmla="*/ 2512381 w 3083511"/>
                  <a:gd name="connsiteY4" fmla="*/ 0 h 1204404"/>
                  <a:gd name="connsiteX5" fmla="*/ 2601158 w 3083511"/>
                  <a:gd name="connsiteY5" fmla="*/ 127246 h 1204404"/>
                  <a:gd name="connsiteX6" fmla="*/ 3062797 w 3083511"/>
                  <a:gd name="connsiteY6" fmla="*/ 115409 h 1204404"/>
                  <a:gd name="connsiteX7" fmla="*/ 3083511 w 3083511"/>
                  <a:gd name="connsiteY7" fmla="*/ 852256 h 1204404"/>
                  <a:gd name="connsiteX8" fmla="*/ 2648505 w 3083511"/>
                  <a:gd name="connsiteY8" fmla="*/ 875930 h 1204404"/>
                  <a:gd name="connsiteX9" fmla="*/ 2621872 w 3083511"/>
                  <a:gd name="connsiteY9" fmla="*/ 1012054 h 1204404"/>
                  <a:gd name="connsiteX10" fmla="*/ 508987 w 3083511"/>
                  <a:gd name="connsiteY10" fmla="*/ 1204404 h 1204404"/>
                  <a:gd name="connsiteX11" fmla="*/ 414292 w 3083511"/>
                  <a:gd name="connsiteY11" fmla="*/ 1127464 h 1204404"/>
                  <a:gd name="connsiteX12" fmla="*/ 378781 w 3083511"/>
                  <a:gd name="connsiteY12" fmla="*/ 1127464 h 1204404"/>
                  <a:gd name="connsiteX13" fmla="*/ 79899 w 3083511"/>
                  <a:gd name="connsiteY13" fmla="*/ 1118586 h 1204404"/>
                  <a:gd name="connsiteX14" fmla="*/ 8878 w 3083511"/>
                  <a:gd name="connsiteY14" fmla="*/ 970625 h 1204404"/>
                  <a:gd name="connsiteX0" fmla="*/ 0 w 3083511"/>
                  <a:gd name="connsiteY0" fmla="*/ 340310 h 1215078"/>
                  <a:gd name="connsiteX1" fmla="*/ 14797 w 3083511"/>
                  <a:gd name="connsiteY1" fmla="*/ 159798 h 1215078"/>
                  <a:gd name="connsiteX2" fmla="*/ 390618 w 3083511"/>
                  <a:gd name="connsiteY2" fmla="*/ 139083 h 1215078"/>
                  <a:gd name="connsiteX3" fmla="*/ 429088 w 3083511"/>
                  <a:gd name="connsiteY3" fmla="*/ 44388 h 1215078"/>
                  <a:gd name="connsiteX4" fmla="*/ 2512381 w 3083511"/>
                  <a:gd name="connsiteY4" fmla="*/ 0 h 1215078"/>
                  <a:gd name="connsiteX5" fmla="*/ 2601158 w 3083511"/>
                  <a:gd name="connsiteY5" fmla="*/ 127246 h 1215078"/>
                  <a:gd name="connsiteX6" fmla="*/ 3062797 w 3083511"/>
                  <a:gd name="connsiteY6" fmla="*/ 115409 h 1215078"/>
                  <a:gd name="connsiteX7" fmla="*/ 3083511 w 3083511"/>
                  <a:gd name="connsiteY7" fmla="*/ 852256 h 1215078"/>
                  <a:gd name="connsiteX8" fmla="*/ 2648505 w 3083511"/>
                  <a:gd name="connsiteY8" fmla="*/ 875930 h 1215078"/>
                  <a:gd name="connsiteX9" fmla="*/ 2621872 w 3083511"/>
                  <a:gd name="connsiteY9" fmla="*/ 1012054 h 1215078"/>
                  <a:gd name="connsiteX10" fmla="*/ 487640 w 3083511"/>
                  <a:gd name="connsiteY10" fmla="*/ 1215078 h 1215078"/>
                  <a:gd name="connsiteX11" fmla="*/ 414292 w 3083511"/>
                  <a:gd name="connsiteY11" fmla="*/ 1127464 h 1215078"/>
                  <a:gd name="connsiteX12" fmla="*/ 378781 w 3083511"/>
                  <a:gd name="connsiteY12" fmla="*/ 1127464 h 1215078"/>
                  <a:gd name="connsiteX13" fmla="*/ 79899 w 3083511"/>
                  <a:gd name="connsiteY13" fmla="*/ 1118586 h 1215078"/>
                  <a:gd name="connsiteX14" fmla="*/ 8878 w 3083511"/>
                  <a:gd name="connsiteY14" fmla="*/ 970625 h 1215078"/>
                  <a:gd name="connsiteX0" fmla="*/ 0 w 3083511"/>
                  <a:gd name="connsiteY0" fmla="*/ 340310 h 1200846"/>
                  <a:gd name="connsiteX1" fmla="*/ 14797 w 3083511"/>
                  <a:gd name="connsiteY1" fmla="*/ 159798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79899 w 3083511"/>
                  <a:gd name="connsiteY13" fmla="*/ 1118586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79899 w 3083511"/>
                  <a:gd name="connsiteY13" fmla="*/ 1118586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65667 w 3083511"/>
                  <a:gd name="connsiteY13" fmla="*/ 1104355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209079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209079 h 1200846"/>
                  <a:gd name="connsiteX6" fmla="*/ 3069913 w 3083511"/>
                  <a:gd name="connsiteY6" fmla="*/ 232822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33729 w 3083511"/>
                  <a:gd name="connsiteY4" fmla="*/ 5423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6766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6766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99688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76425 w 3083511"/>
                  <a:gd name="connsiteY4" fmla="*/ 62351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60173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93687 w 3083511"/>
                  <a:gd name="connsiteY9" fmla="*/ 1107985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92075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93687 w 3083511"/>
                  <a:gd name="connsiteY9" fmla="*/ 1107985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083511 w 3108190"/>
                  <a:gd name="connsiteY7" fmla="*/ 836332 h 1156458"/>
                  <a:gd name="connsiteX8" fmla="*/ 2616484 w 3108190"/>
                  <a:gd name="connsiteY8" fmla="*/ 86000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42309 h 1156458"/>
                  <a:gd name="connsiteX8" fmla="*/ 2616484 w 3108190"/>
                  <a:gd name="connsiteY8" fmla="*/ 86000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42309 h 1156458"/>
                  <a:gd name="connsiteX8" fmla="*/ 2610508 w 3108190"/>
                  <a:gd name="connsiteY8" fmla="*/ 87793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72192 h 1156458"/>
                  <a:gd name="connsiteX8" fmla="*/ 2610508 w 3108190"/>
                  <a:gd name="connsiteY8" fmla="*/ 87793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108190" h="1156458">
                    <a:moveTo>
                      <a:pt x="0" y="295922"/>
                    </a:moveTo>
                    <a:lnTo>
                      <a:pt x="64608" y="118968"/>
                    </a:lnTo>
                    <a:lnTo>
                      <a:pt x="390618" y="94695"/>
                    </a:lnTo>
                    <a:lnTo>
                      <a:pt x="429088" y="0"/>
                    </a:lnTo>
                    <a:lnTo>
                      <a:pt x="2592075" y="51677"/>
                    </a:lnTo>
                    <a:lnTo>
                      <a:pt x="2618948" y="282105"/>
                    </a:lnTo>
                    <a:lnTo>
                      <a:pt x="3108190" y="294035"/>
                    </a:lnTo>
                    <a:cubicBezTo>
                      <a:pt x="3107932" y="476793"/>
                      <a:pt x="3107675" y="689434"/>
                      <a:pt x="3107417" y="872192"/>
                    </a:cubicBezTo>
                    <a:lnTo>
                      <a:pt x="2610508" y="877936"/>
                    </a:lnTo>
                    <a:lnTo>
                      <a:pt x="2593687" y="1107985"/>
                    </a:lnTo>
                    <a:lnTo>
                      <a:pt x="452060" y="1156458"/>
                    </a:lnTo>
                    <a:lnTo>
                      <a:pt x="414292" y="1083076"/>
                    </a:lnTo>
                    <a:cubicBezTo>
                      <a:pt x="349893" y="1066994"/>
                      <a:pt x="133236" y="1086107"/>
                      <a:pt x="65667" y="1059967"/>
                    </a:cubicBezTo>
                    <a:lnTo>
                      <a:pt x="8878" y="926237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8" name="任意多边形: 形状 127">
                <a:extLst>
                  <a:ext uri="{FF2B5EF4-FFF2-40B4-BE49-F238E27FC236}">
                    <a16:creationId xmlns:a16="http://schemas.microsoft.com/office/drawing/2014/main" id="{B8A77C4F-699B-49ED-A8A2-A7C653ABFCF8}"/>
                  </a:ext>
                </a:extLst>
              </p:cNvPr>
              <p:cNvSpPr/>
              <p:nvPr/>
            </p:nvSpPr>
            <p:spPr>
              <a:xfrm>
                <a:off x="5910730" y="788894"/>
                <a:ext cx="48640" cy="1004047"/>
              </a:xfrm>
              <a:custGeom>
                <a:avLst/>
                <a:gdLst>
                  <a:gd name="connsiteX0" fmla="*/ 0 w 11953"/>
                  <a:gd name="connsiteY0" fmla="*/ 0 h 1004047"/>
                  <a:gd name="connsiteX1" fmla="*/ 11953 w 11953"/>
                  <a:gd name="connsiteY1" fmla="*/ 1004047 h 1004047"/>
                  <a:gd name="connsiteX0" fmla="*/ 0 w 30752"/>
                  <a:gd name="connsiteY0" fmla="*/ 0 h 1004047"/>
                  <a:gd name="connsiteX1" fmla="*/ 11953 w 30752"/>
                  <a:gd name="connsiteY1" fmla="*/ 1004047 h 1004047"/>
                  <a:gd name="connsiteX0" fmla="*/ 0 w 48640"/>
                  <a:gd name="connsiteY0" fmla="*/ 0 h 1004047"/>
                  <a:gd name="connsiteX1" fmla="*/ 11953 w 48640"/>
                  <a:gd name="connsiteY1" fmla="*/ 1004047 h 1004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8640" h="1004047">
                    <a:moveTo>
                      <a:pt x="0" y="0"/>
                    </a:moveTo>
                    <a:cubicBezTo>
                      <a:pt x="63749" y="334682"/>
                      <a:pt x="61757" y="663388"/>
                      <a:pt x="11953" y="1004047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29" name="任意多边形: 形状 128">
                <a:extLst>
                  <a:ext uri="{FF2B5EF4-FFF2-40B4-BE49-F238E27FC236}">
                    <a16:creationId xmlns:a16="http://schemas.microsoft.com/office/drawing/2014/main" id="{137E10DB-7018-452E-ABB1-A692A15CD020}"/>
                  </a:ext>
                </a:extLst>
              </p:cNvPr>
              <p:cNvSpPr/>
              <p:nvPr/>
            </p:nvSpPr>
            <p:spPr>
              <a:xfrm>
                <a:off x="8122024" y="974165"/>
                <a:ext cx="26209" cy="603623"/>
              </a:xfrm>
              <a:custGeom>
                <a:avLst/>
                <a:gdLst>
                  <a:gd name="connsiteX0" fmla="*/ 17929 w 17929"/>
                  <a:gd name="connsiteY0" fmla="*/ 0 h 609600"/>
                  <a:gd name="connsiteX1" fmla="*/ 0 w 17929"/>
                  <a:gd name="connsiteY1" fmla="*/ 609600 h 609600"/>
                  <a:gd name="connsiteX0" fmla="*/ 17929 w 23587"/>
                  <a:gd name="connsiteY0" fmla="*/ 0 h 609600"/>
                  <a:gd name="connsiteX1" fmla="*/ 0 w 23587"/>
                  <a:gd name="connsiteY1" fmla="*/ 609600 h 609600"/>
                  <a:gd name="connsiteX0" fmla="*/ 17929 w 29706"/>
                  <a:gd name="connsiteY0" fmla="*/ 0 h 609600"/>
                  <a:gd name="connsiteX1" fmla="*/ 0 w 29706"/>
                  <a:gd name="connsiteY1" fmla="*/ 609600 h 609600"/>
                  <a:gd name="connsiteX0" fmla="*/ 11953 w 26209"/>
                  <a:gd name="connsiteY0" fmla="*/ 0 h 603623"/>
                  <a:gd name="connsiteX1" fmla="*/ 0 w 26209"/>
                  <a:gd name="connsiteY1" fmla="*/ 603623 h 603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09" h="603623">
                    <a:moveTo>
                      <a:pt x="11953" y="0"/>
                    </a:moveTo>
                    <a:cubicBezTo>
                      <a:pt x="29883" y="209177"/>
                      <a:pt x="35858" y="406399"/>
                      <a:pt x="0" y="603623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77" name="任意多边形: 形状 176">
              <a:extLst>
                <a:ext uri="{FF2B5EF4-FFF2-40B4-BE49-F238E27FC236}">
                  <a16:creationId xmlns:a16="http://schemas.microsoft.com/office/drawing/2014/main" id="{E5A1C53D-8AC7-41E3-83A8-B51F485B2442}"/>
                </a:ext>
              </a:extLst>
            </p:cNvPr>
            <p:cNvSpPr/>
            <p:nvPr/>
          </p:nvSpPr>
          <p:spPr>
            <a:xfrm flipH="1" flipV="1">
              <a:off x="5486650" y="1087500"/>
              <a:ext cx="1943914" cy="1052913"/>
            </a:xfrm>
            <a:custGeom>
              <a:avLst/>
              <a:gdLst>
                <a:gd name="connsiteX0" fmla="*/ 1040130 w 1040130"/>
                <a:gd name="connsiteY0" fmla="*/ 0 h 1352550"/>
                <a:gd name="connsiteX1" fmla="*/ 1036320 w 1040130"/>
                <a:gd name="connsiteY1" fmla="*/ 278130 h 1352550"/>
                <a:gd name="connsiteX2" fmla="*/ 963930 w 1040130"/>
                <a:gd name="connsiteY2" fmla="*/ 381000 h 1352550"/>
                <a:gd name="connsiteX3" fmla="*/ 118110 w 1040130"/>
                <a:gd name="connsiteY3" fmla="*/ 400050 h 1352550"/>
                <a:gd name="connsiteX4" fmla="*/ 57150 w 1040130"/>
                <a:gd name="connsiteY4" fmla="*/ 453390 h 1352550"/>
                <a:gd name="connsiteX5" fmla="*/ 0 w 1040130"/>
                <a:gd name="connsiteY5" fmla="*/ 1352550 h 1352550"/>
                <a:gd name="connsiteX0" fmla="*/ 1040130 w 1040130"/>
                <a:gd name="connsiteY0" fmla="*/ 0 h 1352550"/>
                <a:gd name="connsiteX1" fmla="*/ 1036320 w 1040130"/>
                <a:gd name="connsiteY1" fmla="*/ 278130 h 1352550"/>
                <a:gd name="connsiteX2" fmla="*/ 963930 w 1040130"/>
                <a:gd name="connsiteY2" fmla="*/ 381000 h 1352550"/>
                <a:gd name="connsiteX3" fmla="*/ 118110 w 1040130"/>
                <a:gd name="connsiteY3" fmla="*/ 400050 h 1352550"/>
                <a:gd name="connsiteX4" fmla="*/ 0 w 1040130"/>
                <a:gd name="connsiteY4" fmla="*/ 704850 h 1352550"/>
                <a:gd name="connsiteX5" fmla="*/ 0 w 1040130"/>
                <a:gd name="connsiteY5" fmla="*/ 1352550 h 1352550"/>
                <a:gd name="connsiteX0" fmla="*/ 1040130 w 1040130"/>
                <a:gd name="connsiteY0" fmla="*/ 0 h 1352550"/>
                <a:gd name="connsiteX1" fmla="*/ 1036320 w 1040130"/>
                <a:gd name="connsiteY1" fmla="*/ 278130 h 1352550"/>
                <a:gd name="connsiteX2" fmla="*/ 963930 w 1040130"/>
                <a:gd name="connsiteY2" fmla="*/ 381000 h 1352550"/>
                <a:gd name="connsiteX3" fmla="*/ 102870 w 1040130"/>
                <a:gd name="connsiteY3" fmla="*/ 609600 h 1352550"/>
                <a:gd name="connsiteX4" fmla="*/ 0 w 1040130"/>
                <a:gd name="connsiteY4" fmla="*/ 704850 h 1352550"/>
                <a:gd name="connsiteX5" fmla="*/ 0 w 1040130"/>
                <a:gd name="connsiteY5" fmla="*/ 1352550 h 1352550"/>
                <a:gd name="connsiteX0" fmla="*/ 1040130 w 1040130"/>
                <a:gd name="connsiteY0" fmla="*/ 0 h 1352550"/>
                <a:gd name="connsiteX1" fmla="*/ 1036320 w 1040130"/>
                <a:gd name="connsiteY1" fmla="*/ 278130 h 1352550"/>
                <a:gd name="connsiteX2" fmla="*/ 960120 w 1040130"/>
                <a:gd name="connsiteY2" fmla="*/ 605790 h 1352550"/>
                <a:gd name="connsiteX3" fmla="*/ 102870 w 1040130"/>
                <a:gd name="connsiteY3" fmla="*/ 609600 h 1352550"/>
                <a:gd name="connsiteX4" fmla="*/ 0 w 1040130"/>
                <a:gd name="connsiteY4" fmla="*/ 704850 h 1352550"/>
                <a:gd name="connsiteX5" fmla="*/ 0 w 1040130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1521 w 1045331"/>
                <a:gd name="connsiteY0" fmla="*/ 0 h 1352550"/>
                <a:gd name="connsiteX1" fmla="*/ 1045331 w 1045331"/>
                <a:gd name="connsiteY1" fmla="*/ 510540 h 1352550"/>
                <a:gd name="connsiteX2" fmla="*/ 961511 w 1045331"/>
                <a:gd name="connsiteY2" fmla="*/ 605790 h 1352550"/>
                <a:gd name="connsiteX3" fmla="*/ 104261 w 1045331"/>
                <a:gd name="connsiteY3" fmla="*/ 609600 h 1352550"/>
                <a:gd name="connsiteX4" fmla="*/ 1391 w 1045331"/>
                <a:gd name="connsiteY4" fmla="*/ 704850 h 1352550"/>
                <a:gd name="connsiteX5" fmla="*/ 1391 w 1045331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0241 w 1044051"/>
                <a:gd name="connsiteY0" fmla="*/ 0 h 1352550"/>
                <a:gd name="connsiteX1" fmla="*/ 1044051 w 1044051"/>
                <a:gd name="connsiteY1" fmla="*/ 510540 h 1352550"/>
                <a:gd name="connsiteX2" fmla="*/ 960231 w 1044051"/>
                <a:gd name="connsiteY2" fmla="*/ 605790 h 1352550"/>
                <a:gd name="connsiteX3" fmla="*/ 102981 w 1044051"/>
                <a:gd name="connsiteY3" fmla="*/ 609600 h 1352550"/>
                <a:gd name="connsiteX4" fmla="*/ 111 w 1044051"/>
                <a:gd name="connsiteY4" fmla="*/ 704850 h 1352550"/>
                <a:gd name="connsiteX5" fmla="*/ 111 w 1044051"/>
                <a:gd name="connsiteY5" fmla="*/ 1352550 h 1352550"/>
                <a:gd name="connsiteX0" fmla="*/ 1040241 w 1044051"/>
                <a:gd name="connsiteY0" fmla="*/ 0 h 1286563"/>
                <a:gd name="connsiteX1" fmla="*/ 1044051 w 1044051"/>
                <a:gd name="connsiteY1" fmla="*/ 510540 h 1286563"/>
                <a:gd name="connsiteX2" fmla="*/ 960231 w 1044051"/>
                <a:gd name="connsiteY2" fmla="*/ 605790 h 1286563"/>
                <a:gd name="connsiteX3" fmla="*/ 102981 w 1044051"/>
                <a:gd name="connsiteY3" fmla="*/ 609600 h 1286563"/>
                <a:gd name="connsiteX4" fmla="*/ 111 w 1044051"/>
                <a:gd name="connsiteY4" fmla="*/ 704850 h 1286563"/>
                <a:gd name="connsiteX5" fmla="*/ 111 w 1044051"/>
                <a:gd name="connsiteY5" fmla="*/ 1286563 h 1286563"/>
                <a:gd name="connsiteX0" fmla="*/ 1033720 w 1044051"/>
                <a:gd name="connsiteY0" fmla="*/ 0 h 2867835"/>
                <a:gd name="connsiteX1" fmla="*/ 1044051 w 1044051"/>
                <a:gd name="connsiteY1" fmla="*/ 2091812 h 2867835"/>
                <a:gd name="connsiteX2" fmla="*/ 960231 w 1044051"/>
                <a:gd name="connsiteY2" fmla="*/ 2187062 h 2867835"/>
                <a:gd name="connsiteX3" fmla="*/ 102981 w 1044051"/>
                <a:gd name="connsiteY3" fmla="*/ 2190872 h 2867835"/>
                <a:gd name="connsiteX4" fmla="*/ 111 w 1044051"/>
                <a:gd name="connsiteY4" fmla="*/ 2286122 h 2867835"/>
                <a:gd name="connsiteX5" fmla="*/ 111 w 1044051"/>
                <a:gd name="connsiteY5" fmla="*/ 2867835 h 2867835"/>
                <a:gd name="connsiteX0" fmla="*/ 1033720 w 1044051"/>
                <a:gd name="connsiteY0" fmla="*/ 0 h 2867835"/>
                <a:gd name="connsiteX1" fmla="*/ 1044051 w 1044051"/>
                <a:gd name="connsiteY1" fmla="*/ 2091812 h 2867835"/>
                <a:gd name="connsiteX2" fmla="*/ 960231 w 1044051"/>
                <a:gd name="connsiteY2" fmla="*/ 2187062 h 2867835"/>
                <a:gd name="connsiteX3" fmla="*/ 102981 w 1044051"/>
                <a:gd name="connsiteY3" fmla="*/ 2190872 h 2867835"/>
                <a:gd name="connsiteX4" fmla="*/ 111 w 1044051"/>
                <a:gd name="connsiteY4" fmla="*/ 2286122 h 2867835"/>
                <a:gd name="connsiteX5" fmla="*/ 111 w 1044051"/>
                <a:gd name="connsiteY5" fmla="*/ 2867835 h 2867835"/>
                <a:gd name="connsiteX0" fmla="*/ 1043502 w 1044051"/>
                <a:gd name="connsiteY0" fmla="*/ 0 h 2867835"/>
                <a:gd name="connsiteX1" fmla="*/ 1044051 w 1044051"/>
                <a:gd name="connsiteY1" fmla="*/ 2091812 h 2867835"/>
                <a:gd name="connsiteX2" fmla="*/ 960231 w 1044051"/>
                <a:gd name="connsiteY2" fmla="*/ 2187062 h 2867835"/>
                <a:gd name="connsiteX3" fmla="*/ 102981 w 1044051"/>
                <a:gd name="connsiteY3" fmla="*/ 2190872 h 2867835"/>
                <a:gd name="connsiteX4" fmla="*/ 111 w 1044051"/>
                <a:gd name="connsiteY4" fmla="*/ 2286122 h 2867835"/>
                <a:gd name="connsiteX5" fmla="*/ 111 w 1044051"/>
                <a:gd name="connsiteY5" fmla="*/ 2867835 h 2867835"/>
                <a:gd name="connsiteX0" fmla="*/ 1046763 w 1046766"/>
                <a:gd name="connsiteY0" fmla="*/ 0 h 3243496"/>
                <a:gd name="connsiteX1" fmla="*/ 1044051 w 1046766"/>
                <a:gd name="connsiteY1" fmla="*/ 2467473 h 3243496"/>
                <a:gd name="connsiteX2" fmla="*/ 960231 w 1046766"/>
                <a:gd name="connsiteY2" fmla="*/ 2562723 h 3243496"/>
                <a:gd name="connsiteX3" fmla="*/ 102981 w 1046766"/>
                <a:gd name="connsiteY3" fmla="*/ 2566533 h 3243496"/>
                <a:gd name="connsiteX4" fmla="*/ 111 w 1046766"/>
                <a:gd name="connsiteY4" fmla="*/ 2661783 h 3243496"/>
                <a:gd name="connsiteX5" fmla="*/ 111 w 1046766"/>
                <a:gd name="connsiteY5" fmla="*/ 3243496 h 3243496"/>
                <a:gd name="connsiteX0" fmla="*/ 1046763 w 1050564"/>
                <a:gd name="connsiteY0" fmla="*/ 0 h 3243496"/>
                <a:gd name="connsiteX1" fmla="*/ 1045242 w 1050564"/>
                <a:gd name="connsiteY1" fmla="*/ 431470 h 3243496"/>
                <a:gd name="connsiteX2" fmla="*/ 1044051 w 1050564"/>
                <a:gd name="connsiteY2" fmla="*/ 2467473 h 3243496"/>
                <a:gd name="connsiteX3" fmla="*/ 960231 w 1050564"/>
                <a:gd name="connsiteY3" fmla="*/ 2562723 h 3243496"/>
                <a:gd name="connsiteX4" fmla="*/ 102981 w 1050564"/>
                <a:gd name="connsiteY4" fmla="*/ 2566533 h 3243496"/>
                <a:gd name="connsiteX5" fmla="*/ 111 w 1050564"/>
                <a:gd name="connsiteY5" fmla="*/ 2661783 h 3243496"/>
                <a:gd name="connsiteX6" fmla="*/ 111 w 1050564"/>
                <a:gd name="connsiteY6" fmla="*/ 3243496 h 3243496"/>
                <a:gd name="connsiteX0" fmla="*/ 1046763 w 1050624"/>
                <a:gd name="connsiteY0" fmla="*/ 0 h 3243496"/>
                <a:gd name="connsiteX1" fmla="*/ 1045242 w 1050624"/>
                <a:gd name="connsiteY1" fmla="*/ 347019 h 3243496"/>
                <a:gd name="connsiteX2" fmla="*/ 1045242 w 1050624"/>
                <a:gd name="connsiteY2" fmla="*/ 431470 h 3243496"/>
                <a:gd name="connsiteX3" fmla="*/ 1044051 w 1050624"/>
                <a:gd name="connsiteY3" fmla="*/ 2467473 h 3243496"/>
                <a:gd name="connsiteX4" fmla="*/ 960231 w 1050624"/>
                <a:gd name="connsiteY4" fmla="*/ 2562723 h 3243496"/>
                <a:gd name="connsiteX5" fmla="*/ 102981 w 1050624"/>
                <a:gd name="connsiteY5" fmla="*/ 2566533 h 3243496"/>
                <a:gd name="connsiteX6" fmla="*/ 111 w 1050624"/>
                <a:gd name="connsiteY6" fmla="*/ 2661783 h 3243496"/>
                <a:gd name="connsiteX7" fmla="*/ 111 w 1050624"/>
                <a:gd name="connsiteY7" fmla="*/ 3243496 h 3243496"/>
                <a:gd name="connsiteX0" fmla="*/ 1568507 w 1568507"/>
                <a:gd name="connsiteY0" fmla="*/ 0 h 3065858"/>
                <a:gd name="connsiteX1" fmla="*/ 1045242 w 1568507"/>
                <a:gd name="connsiteY1" fmla="*/ 169381 h 3065858"/>
                <a:gd name="connsiteX2" fmla="*/ 1045242 w 1568507"/>
                <a:gd name="connsiteY2" fmla="*/ 253832 h 3065858"/>
                <a:gd name="connsiteX3" fmla="*/ 1044051 w 1568507"/>
                <a:gd name="connsiteY3" fmla="*/ 2289835 h 3065858"/>
                <a:gd name="connsiteX4" fmla="*/ 960231 w 1568507"/>
                <a:gd name="connsiteY4" fmla="*/ 2385085 h 3065858"/>
                <a:gd name="connsiteX5" fmla="*/ 102981 w 1568507"/>
                <a:gd name="connsiteY5" fmla="*/ 2388895 h 3065858"/>
                <a:gd name="connsiteX6" fmla="*/ 111 w 1568507"/>
                <a:gd name="connsiteY6" fmla="*/ 2484145 h 3065858"/>
                <a:gd name="connsiteX7" fmla="*/ 111 w 1568507"/>
                <a:gd name="connsiteY7" fmla="*/ 3065858 h 3065858"/>
                <a:gd name="connsiteX0" fmla="*/ 1568507 w 1568507"/>
                <a:gd name="connsiteY0" fmla="*/ 79 h 3065937"/>
                <a:gd name="connsiteX1" fmla="*/ 1045242 w 1568507"/>
                <a:gd name="connsiteY1" fmla="*/ 169460 h 3065937"/>
                <a:gd name="connsiteX2" fmla="*/ 1045242 w 1568507"/>
                <a:gd name="connsiteY2" fmla="*/ 253911 h 3065937"/>
                <a:gd name="connsiteX3" fmla="*/ 1044051 w 1568507"/>
                <a:gd name="connsiteY3" fmla="*/ 2289914 h 3065937"/>
                <a:gd name="connsiteX4" fmla="*/ 960231 w 1568507"/>
                <a:gd name="connsiteY4" fmla="*/ 2385164 h 3065937"/>
                <a:gd name="connsiteX5" fmla="*/ 102981 w 1568507"/>
                <a:gd name="connsiteY5" fmla="*/ 2388974 h 3065937"/>
                <a:gd name="connsiteX6" fmla="*/ 111 w 1568507"/>
                <a:gd name="connsiteY6" fmla="*/ 2484224 h 3065937"/>
                <a:gd name="connsiteX7" fmla="*/ 111 w 1568507"/>
                <a:gd name="connsiteY7" fmla="*/ 3065937 h 3065937"/>
                <a:gd name="connsiteX0" fmla="*/ 1568507 w 1568507"/>
                <a:gd name="connsiteY0" fmla="*/ 30260 h 3096118"/>
                <a:gd name="connsiteX1" fmla="*/ 1152853 w 1568507"/>
                <a:gd name="connsiteY1" fmla="*/ 33651 h 3096118"/>
                <a:gd name="connsiteX2" fmla="*/ 1045242 w 1568507"/>
                <a:gd name="connsiteY2" fmla="*/ 284092 h 3096118"/>
                <a:gd name="connsiteX3" fmla="*/ 1044051 w 1568507"/>
                <a:gd name="connsiteY3" fmla="*/ 2320095 h 3096118"/>
                <a:gd name="connsiteX4" fmla="*/ 960231 w 1568507"/>
                <a:gd name="connsiteY4" fmla="*/ 2415345 h 3096118"/>
                <a:gd name="connsiteX5" fmla="*/ 102981 w 1568507"/>
                <a:gd name="connsiteY5" fmla="*/ 2419155 h 3096118"/>
                <a:gd name="connsiteX6" fmla="*/ 111 w 1568507"/>
                <a:gd name="connsiteY6" fmla="*/ 2514405 h 3096118"/>
                <a:gd name="connsiteX7" fmla="*/ 111 w 1568507"/>
                <a:gd name="connsiteY7" fmla="*/ 3096118 h 3096118"/>
                <a:gd name="connsiteX0" fmla="*/ 1568507 w 1568507"/>
                <a:gd name="connsiteY0" fmla="*/ 30260 h 3096118"/>
                <a:gd name="connsiteX1" fmla="*/ 1152853 w 1568507"/>
                <a:gd name="connsiteY1" fmla="*/ 33651 h 3096118"/>
                <a:gd name="connsiteX2" fmla="*/ 1045242 w 1568507"/>
                <a:gd name="connsiteY2" fmla="*/ 284092 h 3096118"/>
                <a:gd name="connsiteX3" fmla="*/ 1044051 w 1568507"/>
                <a:gd name="connsiteY3" fmla="*/ 2320095 h 3096118"/>
                <a:gd name="connsiteX4" fmla="*/ 960231 w 1568507"/>
                <a:gd name="connsiteY4" fmla="*/ 2415345 h 3096118"/>
                <a:gd name="connsiteX5" fmla="*/ 102981 w 1568507"/>
                <a:gd name="connsiteY5" fmla="*/ 2419155 h 3096118"/>
                <a:gd name="connsiteX6" fmla="*/ 111 w 1568507"/>
                <a:gd name="connsiteY6" fmla="*/ 2514405 h 3096118"/>
                <a:gd name="connsiteX7" fmla="*/ 111 w 1568507"/>
                <a:gd name="connsiteY7" fmla="*/ 3096118 h 3096118"/>
                <a:gd name="connsiteX0" fmla="*/ 1568507 w 1568507"/>
                <a:gd name="connsiteY0" fmla="*/ 2535 h 3068393"/>
                <a:gd name="connsiteX1" fmla="*/ 1152853 w 1568507"/>
                <a:gd name="connsiteY1" fmla="*/ 5926 h 3068393"/>
                <a:gd name="connsiteX2" fmla="*/ 1045242 w 1568507"/>
                <a:gd name="connsiteY2" fmla="*/ 256367 h 3068393"/>
                <a:gd name="connsiteX3" fmla="*/ 1044051 w 1568507"/>
                <a:gd name="connsiteY3" fmla="*/ 2292370 h 3068393"/>
                <a:gd name="connsiteX4" fmla="*/ 960231 w 1568507"/>
                <a:gd name="connsiteY4" fmla="*/ 2387620 h 3068393"/>
                <a:gd name="connsiteX5" fmla="*/ 102981 w 1568507"/>
                <a:gd name="connsiteY5" fmla="*/ 2391430 h 3068393"/>
                <a:gd name="connsiteX6" fmla="*/ 111 w 1568507"/>
                <a:gd name="connsiteY6" fmla="*/ 2486680 h 3068393"/>
                <a:gd name="connsiteX7" fmla="*/ 111 w 1568507"/>
                <a:gd name="connsiteY7" fmla="*/ 3068393 h 3068393"/>
                <a:gd name="connsiteX0" fmla="*/ 1568507 w 1568507"/>
                <a:gd name="connsiteY0" fmla="*/ 10763 h 3076621"/>
                <a:gd name="connsiteX1" fmla="*/ 1156113 w 1568507"/>
                <a:gd name="connsiteY1" fmla="*/ 2506 h 3076621"/>
                <a:gd name="connsiteX2" fmla="*/ 1045242 w 1568507"/>
                <a:gd name="connsiteY2" fmla="*/ 264595 h 3076621"/>
                <a:gd name="connsiteX3" fmla="*/ 1044051 w 1568507"/>
                <a:gd name="connsiteY3" fmla="*/ 2300598 h 3076621"/>
                <a:gd name="connsiteX4" fmla="*/ 960231 w 1568507"/>
                <a:gd name="connsiteY4" fmla="*/ 2395848 h 3076621"/>
                <a:gd name="connsiteX5" fmla="*/ 102981 w 1568507"/>
                <a:gd name="connsiteY5" fmla="*/ 2399658 h 3076621"/>
                <a:gd name="connsiteX6" fmla="*/ 111 w 1568507"/>
                <a:gd name="connsiteY6" fmla="*/ 2494908 h 3076621"/>
                <a:gd name="connsiteX7" fmla="*/ 111 w 1568507"/>
                <a:gd name="connsiteY7" fmla="*/ 3076621 h 3076621"/>
                <a:gd name="connsiteX0" fmla="*/ 1568507 w 1568507"/>
                <a:gd name="connsiteY0" fmla="*/ 10199 h 3076057"/>
                <a:gd name="connsiteX1" fmla="*/ 1156113 w 1568507"/>
                <a:gd name="connsiteY1" fmla="*/ 1942 h 3076057"/>
                <a:gd name="connsiteX2" fmla="*/ 1045242 w 1568507"/>
                <a:gd name="connsiteY2" fmla="*/ 264031 h 3076057"/>
                <a:gd name="connsiteX3" fmla="*/ 1044051 w 1568507"/>
                <a:gd name="connsiteY3" fmla="*/ 2300034 h 3076057"/>
                <a:gd name="connsiteX4" fmla="*/ 960231 w 1568507"/>
                <a:gd name="connsiteY4" fmla="*/ 2395284 h 3076057"/>
                <a:gd name="connsiteX5" fmla="*/ 102981 w 1568507"/>
                <a:gd name="connsiteY5" fmla="*/ 2399094 h 3076057"/>
                <a:gd name="connsiteX6" fmla="*/ 111 w 1568507"/>
                <a:gd name="connsiteY6" fmla="*/ 2494344 h 3076057"/>
                <a:gd name="connsiteX7" fmla="*/ 111 w 1568507"/>
                <a:gd name="connsiteY7" fmla="*/ 3076057 h 3076057"/>
                <a:gd name="connsiteX0" fmla="*/ 1568507 w 1568507"/>
                <a:gd name="connsiteY0" fmla="*/ 16666 h 3082524"/>
                <a:gd name="connsiteX1" fmla="*/ 1156113 w 1568507"/>
                <a:gd name="connsiteY1" fmla="*/ 8409 h 3082524"/>
                <a:gd name="connsiteX2" fmla="*/ 1045242 w 1568507"/>
                <a:gd name="connsiteY2" fmla="*/ 270498 h 3082524"/>
                <a:gd name="connsiteX3" fmla="*/ 1044051 w 1568507"/>
                <a:gd name="connsiteY3" fmla="*/ 2306501 h 3082524"/>
                <a:gd name="connsiteX4" fmla="*/ 960231 w 1568507"/>
                <a:gd name="connsiteY4" fmla="*/ 2401751 h 3082524"/>
                <a:gd name="connsiteX5" fmla="*/ 102981 w 1568507"/>
                <a:gd name="connsiteY5" fmla="*/ 2405561 h 3082524"/>
                <a:gd name="connsiteX6" fmla="*/ 111 w 1568507"/>
                <a:gd name="connsiteY6" fmla="*/ 2500811 h 3082524"/>
                <a:gd name="connsiteX7" fmla="*/ 111 w 1568507"/>
                <a:gd name="connsiteY7" fmla="*/ 3082524 h 3082524"/>
                <a:gd name="connsiteX0" fmla="*/ 1568507 w 1568507"/>
                <a:gd name="connsiteY0" fmla="*/ 16666 h 3082524"/>
                <a:gd name="connsiteX1" fmla="*/ 1156113 w 1568507"/>
                <a:gd name="connsiteY1" fmla="*/ 8409 h 3082524"/>
                <a:gd name="connsiteX2" fmla="*/ 1045242 w 1568507"/>
                <a:gd name="connsiteY2" fmla="*/ 270498 h 3082524"/>
                <a:gd name="connsiteX3" fmla="*/ 1044051 w 1568507"/>
                <a:gd name="connsiteY3" fmla="*/ 2306501 h 3082524"/>
                <a:gd name="connsiteX4" fmla="*/ 960231 w 1568507"/>
                <a:gd name="connsiteY4" fmla="*/ 2401751 h 3082524"/>
                <a:gd name="connsiteX5" fmla="*/ 102981 w 1568507"/>
                <a:gd name="connsiteY5" fmla="*/ 2405561 h 3082524"/>
                <a:gd name="connsiteX6" fmla="*/ 111 w 1568507"/>
                <a:gd name="connsiteY6" fmla="*/ 2500811 h 3082524"/>
                <a:gd name="connsiteX7" fmla="*/ 111 w 1568507"/>
                <a:gd name="connsiteY7" fmla="*/ 3082524 h 3082524"/>
                <a:gd name="connsiteX0" fmla="*/ 1568507 w 1568507"/>
                <a:gd name="connsiteY0" fmla="*/ 8257 h 3074115"/>
                <a:gd name="connsiteX1" fmla="*/ 1156113 w 1568507"/>
                <a:gd name="connsiteY1" fmla="*/ 0 h 3074115"/>
                <a:gd name="connsiteX2" fmla="*/ 1045242 w 1568507"/>
                <a:gd name="connsiteY2" fmla="*/ 262089 h 3074115"/>
                <a:gd name="connsiteX3" fmla="*/ 1044051 w 1568507"/>
                <a:gd name="connsiteY3" fmla="*/ 2298092 h 3074115"/>
                <a:gd name="connsiteX4" fmla="*/ 960231 w 1568507"/>
                <a:gd name="connsiteY4" fmla="*/ 2393342 h 3074115"/>
                <a:gd name="connsiteX5" fmla="*/ 102981 w 1568507"/>
                <a:gd name="connsiteY5" fmla="*/ 2397152 h 3074115"/>
                <a:gd name="connsiteX6" fmla="*/ 111 w 1568507"/>
                <a:gd name="connsiteY6" fmla="*/ 2492402 h 3074115"/>
                <a:gd name="connsiteX7" fmla="*/ 111 w 1568507"/>
                <a:gd name="connsiteY7" fmla="*/ 3074115 h 3074115"/>
                <a:gd name="connsiteX0" fmla="*/ 1568507 w 1568507"/>
                <a:gd name="connsiteY0" fmla="*/ 8257 h 3074115"/>
                <a:gd name="connsiteX1" fmla="*/ 1156113 w 1568507"/>
                <a:gd name="connsiteY1" fmla="*/ 0 h 3074115"/>
                <a:gd name="connsiteX2" fmla="*/ 1045242 w 1568507"/>
                <a:gd name="connsiteY2" fmla="*/ 262089 h 3074115"/>
                <a:gd name="connsiteX3" fmla="*/ 1044051 w 1568507"/>
                <a:gd name="connsiteY3" fmla="*/ 2298092 h 3074115"/>
                <a:gd name="connsiteX4" fmla="*/ 960231 w 1568507"/>
                <a:gd name="connsiteY4" fmla="*/ 2393342 h 3074115"/>
                <a:gd name="connsiteX5" fmla="*/ 102981 w 1568507"/>
                <a:gd name="connsiteY5" fmla="*/ 2397152 h 3074115"/>
                <a:gd name="connsiteX6" fmla="*/ 111 w 1568507"/>
                <a:gd name="connsiteY6" fmla="*/ 2492402 h 3074115"/>
                <a:gd name="connsiteX7" fmla="*/ 111 w 1568507"/>
                <a:gd name="connsiteY7" fmla="*/ 3074115 h 3074115"/>
                <a:gd name="connsiteX0" fmla="*/ 1156113 w 1156113"/>
                <a:gd name="connsiteY0" fmla="*/ 0 h 3074115"/>
                <a:gd name="connsiteX1" fmla="*/ 1045242 w 1156113"/>
                <a:gd name="connsiteY1" fmla="*/ 262089 h 3074115"/>
                <a:gd name="connsiteX2" fmla="*/ 1044051 w 1156113"/>
                <a:gd name="connsiteY2" fmla="*/ 2298092 h 3074115"/>
                <a:gd name="connsiteX3" fmla="*/ 960231 w 1156113"/>
                <a:gd name="connsiteY3" fmla="*/ 2393342 h 3074115"/>
                <a:gd name="connsiteX4" fmla="*/ 102981 w 1156113"/>
                <a:gd name="connsiteY4" fmla="*/ 2397152 h 3074115"/>
                <a:gd name="connsiteX5" fmla="*/ 111 w 1156113"/>
                <a:gd name="connsiteY5" fmla="*/ 2492402 h 3074115"/>
                <a:gd name="connsiteX6" fmla="*/ 111 w 1156113"/>
                <a:gd name="connsiteY6" fmla="*/ 3074115 h 3074115"/>
                <a:gd name="connsiteX0" fmla="*/ 1045242 w 1050624"/>
                <a:gd name="connsiteY0" fmla="*/ 0 h 2812026"/>
                <a:gd name="connsiteX1" fmla="*/ 1044051 w 1050624"/>
                <a:gd name="connsiteY1" fmla="*/ 2036003 h 2812026"/>
                <a:gd name="connsiteX2" fmla="*/ 960231 w 1050624"/>
                <a:gd name="connsiteY2" fmla="*/ 2131253 h 2812026"/>
                <a:gd name="connsiteX3" fmla="*/ 102981 w 1050624"/>
                <a:gd name="connsiteY3" fmla="*/ 2135063 h 2812026"/>
                <a:gd name="connsiteX4" fmla="*/ 111 w 1050624"/>
                <a:gd name="connsiteY4" fmla="*/ 2230313 h 2812026"/>
                <a:gd name="connsiteX5" fmla="*/ 111 w 1050624"/>
                <a:gd name="connsiteY5" fmla="*/ 2812026 h 2812026"/>
                <a:gd name="connsiteX0" fmla="*/ 1045242 w 1050624"/>
                <a:gd name="connsiteY0" fmla="*/ 0 h 1626693"/>
                <a:gd name="connsiteX1" fmla="*/ 1044051 w 1050624"/>
                <a:gd name="connsiteY1" fmla="*/ 850670 h 1626693"/>
                <a:gd name="connsiteX2" fmla="*/ 960231 w 1050624"/>
                <a:gd name="connsiteY2" fmla="*/ 945920 h 1626693"/>
                <a:gd name="connsiteX3" fmla="*/ 102981 w 1050624"/>
                <a:gd name="connsiteY3" fmla="*/ 949730 h 1626693"/>
                <a:gd name="connsiteX4" fmla="*/ 111 w 1050624"/>
                <a:gd name="connsiteY4" fmla="*/ 1044980 h 1626693"/>
                <a:gd name="connsiteX5" fmla="*/ 111 w 1050624"/>
                <a:gd name="connsiteY5" fmla="*/ 1626693 h 1626693"/>
                <a:gd name="connsiteX0" fmla="*/ 1045242 w 1045737"/>
                <a:gd name="connsiteY0" fmla="*/ 0 h 1626693"/>
                <a:gd name="connsiteX1" fmla="*/ 1044051 w 1045737"/>
                <a:gd name="connsiteY1" fmla="*/ 850670 h 1626693"/>
                <a:gd name="connsiteX2" fmla="*/ 960231 w 1045737"/>
                <a:gd name="connsiteY2" fmla="*/ 945920 h 1626693"/>
                <a:gd name="connsiteX3" fmla="*/ 102981 w 1045737"/>
                <a:gd name="connsiteY3" fmla="*/ 949730 h 1626693"/>
                <a:gd name="connsiteX4" fmla="*/ 111 w 1045737"/>
                <a:gd name="connsiteY4" fmla="*/ 1044980 h 1626693"/>
                <a:gd name="connsiteX5" fmla="*/ 111 w 1045737"/>
                <a:gd name="connsiteY5" fmla="*/ 1626693 h 1626693"/>
                <a:gd name="connsiteX0" fmla="*/ 1045242 w 1045737"/>
                <a:gd name="connsiteY0" fmla="*/ 0 h 1626693"/>
                <a:gd name="connsiteX1" fmla="*/ 1044051 w 1045737"/>
                <a:gd name="connsiteY1" fmla="*/ 850670 h 1626693"/>
                <a:gd name="connsiteX2" fmla="*/ 960231 w 1045737"/>
                <a:gd name="connsiteY2" fmla="*/ 945920 h 1626693"/>
                <a:gd name="connsiteX3" fmla="*/ 102981 w 1045737"/>
                <a:gd name="connsiteY3" fmla="*/ 949730 h 1626693"/>
                <a:gd name="connsiteX4" fmla="*/ 111 w 1045737"/>
                <a:gd name="connsiteY4" fmla="*/ 1044980 h 1626693"/>
                <a:gd name="connsiteX5" fmla="*/ 111 w 1045737"/>
                <a:gd name="connsiteY5" fmla="*/ 1626693 h 1626693"/>
                <a:gd name="connsiteX0" fmla="*/ 1045242 w 1050186"/>
                <a:gd name="connsiteY0" fmla="*/ 0 h 1626693"/>
                <a:gd name="connsiteX1" fmla="*/ 1044051 w 1050186"/>
                <a:gd name="connsiteY1" fmla="*/ 850670 h 1626693"/>
                <a:gd name="connsiteX2" fmla="*/ 991362 w 1050186"/>
                <a:gd name="connsiteY2" fmla="*/ 954387 h 1626693"/>
                <a:gd name="connsiteX3" fmla="*/ 102981 w 1050186"/>
                <a:gd name="connsiteY3" fmla="*/ 949730 h 1626693"/>
                <a:gd name="connsiteX4" fmla="*/ 111 w 1050186"/>
                <a:gd name="connsiteY4" fmla="*/ 1044980 h 1626693"/>
                <a:gd name="connsiteX5" fmla="*/ 111 w 1050186"/>
                <a:gd name="connsiteY5" fmla="*/ 1626693 h 1626693"/>
                <a:gd name="connsiteX0" fmla="*/ 1045242 w 1045737"/>
                <a:gd name="connsiteY0" fmla="*/ 0 h 1626693"/>
                <a:gd name="connsiteX1" fmla="*/ 1044051 w 1045737"/>
                <a:gd name="connsiteY1" fmla="*/ 850670 h 1626693"/>
                <a:gd name="connsiteX2" fmla="*/ 991362 w 1045737"/>
                <a:gd name="connsiteY2" fmla="*/ 954387 h 1626693"/>
                <a:gd name="connsiteX3" fmla="*/ 102981 w 1045737"/>
                <a:gd name="connsiteY3" fmla="*/ 949730 h 1626693"/>
                <a:gd name="connsiteX4" fmla="*/ 111 w 1045737"/>
                <a:gd name="connsiteY4" fmla="*/ 1044980 h 1626693"/>
                <a:gd name="connsiteX5" fmla="*/ 111 w 1045737"/>
                <a:gd name="connsiteY5" fmla="*/ 1626693 h 1626693"/>
                <a:gd name="connsiteX0" fmla="*/ 1045242 w 1045737"/>
                <a:gd name="connsiteY0" fmla="*/ 0 h 1626693"/>
                <a:gd name="connsiteX1" fmla="*/ 1044051 w 1045737"/>
                <a:gd name="connsiteY1" fmla="*/ 850670 h 1626693"/>
                <a:gd name="connsiteX2" fmla="*/ 991362 w 1045737"/>
                <a:gd name="connsiteY2" fmla="*/ 945921 h 1626693"/>
                <a:gd name="connsiteX3" fmla="*/ 102981 w 1045737"/>
                <a:gd name="connsiteY3" fmla="*/ 949730 h 1626693"/>
                <a:gd name="connsiteX4" fmla="*/ 111 w 1045737"/>
                <a:gd name="connsiteY4" fmla="*/ 1044980 h 1626693"/>
                <a:gd name="connsiteX5" fmla="*/ 111 w 1045737"/>
                <a:gd name="connsiteY5" fmla="*/ 1626693 h 1626693"/>
                <a:gd name="connsiteX0" fmla="*/ 1045242 w 1045737"/>
                <a:gd name="connsiteY0" fmla="*/ 0 h 1626693"/>
                <a:gd name="connsiteX1" fmla="*/ 1044051 w 1045737"/>
                <a:gd name="connsiteY1" fmla="*/ 850670 h 1626693"/>
                <a:gd name="connsiteX2" fmla="*/ 991362 w 1045737"/>
                <a:gd name="connsiteY2" fmla="*/ 945921 h 1626693"/>
                <a:gd name="connsiteX3" fmla="*/ 102981 w 1045737"/>
                <a:gd name="connsiteY3" fmla="*/ 941263 h 1626693"/>
                <a:gd name="connsiteX4" fmla="*/ 111 w 1045737"/>
                <a:gd name="connsiteY4" fmla="*/ 1044980 h 1626693"/>
                <a:gd name="connsiteX5" fmla="*/ 111 w 1045737"/>
                <a:gd name="connsiteY5" fmla="*/ 1626693 h 1626693"/>
                <a:gd name="connsiteX0" fmla="*/ 1045131 w 1045626"/>
                <a:gd name="connsiteY0" fmla="*/ 0 h 1626693"/>
                <a:gd name="connsiteX1" fmla="*/ 1043940 w 1045626"/>
                <a:gd name="connsiteY1" fmla="*/ 850670 h 1626693"/>
                <a:gd name="connsiteX2" fmla="*/ 991251 w 1045626"/>
                <a:gd name="connsiteY2" fmla="*/ 945921 h 1626693"/>
                <a:gd name="connsiteX3" fmla="*/ 102870 w 1045626"/>
                <a:gd name="connsiteY3" fmla="*/ 941263 h 1626693"/>
                <a:gd name="connsiteX4" fmla="*/ 0 w 1045626"/>
                <a:gd name="connsiteY4" fmla="*/ 1044980 h 1626693"/>
                <a:gd name="connsiteX5" fmla="*/ 0 w 1045626"/>
                <a:gd name="connsiteY5" fmla="*/ 1626693 h 1626693"/>
                <a:gd name="connsiteX0" fmla="*/ 1045131 w 1045626"/>
                <a:gd name="connsiteY0" fmla="*/ 0 h 1673260"/>
                <a:gd name="connsiteX1" fmla="*/ 1043940 w 1045626"/>
                <a:gd name="connsiteY1" fmla="*/ 897237 h 1673260"/>
                <a:gd name="connsiteX2" fmla="*/ 991251 w 1045626"/>
                <a:gd name="connsiteY2" fmla="*/ 992488 h 1673260"/>
                <a:gd name="connsiteX3" fmla="*/ 102870 w 1045626"/>
                <a:gd name="connsiteY3" fmla="*/ 987830 h 1673260"/>
                <a:gd name="connsiteX4" fmla="*/ 0 w 1045626"/>
                <a:gd name="connsiteY4" fmla="*/ 1091547 h 1673260"/>
                <a:gd name="connsiteX5" fmla="*/ 0 w 1045626"/>
                <a:gd name="connsiteY5" fmla="*/ 1673260 h 1673260"/>
                <a:gd name="connsiteX0" fmla="*/ 1045131 w 1049917"/>
                <a:gd name="connsiteY0" fmla="*/ 0 h 1673260"/>
                <a:gd name="connsiteX1" fmla="*/ 1048845 w 1049917"/>
                <a:gd name="connsiteY1" fmla="*/ 332998 h 1673260"/>
                <a:gd name="connsiteX2" fmla="*/ 1043940 w 1049917"/>
                <a:gd name="connsiteY2" fmla="*/ 897237 h 1673260"/>
                <a:gd name="connsiteX3" fmla="*/ 991251 w 1049917"/>
                <a:gd name="connsiteY3" fmla="*/ 992488 h 1673260"/>
                <a:gd name="connsiteX4" fmla="*/ 102870 w 1049917"/>
                <a:gd name="connsiteY4" fmla="*/ 987830 h 1673260"/>
                <a:gd name="connsiteX5" fmla="*/ 0 w 1049917"/>
                <a:gd name="connsiteY5" fmla="*/ 1091547 h 1673260"/>
                <a:gd name="connsiteX6" fmla="*/ 0 w 1049917"/>
                <a:gd name="connsiteY6" fmla="*/ 1673260 h 1673260"/>
                <a:gd name="connsiteX0" fmla="*/ 713287 w 1049917"/>
                <a:gd name="connsiteY0" fmla="*/ 0 h 1682497"/>
                <a:gd name="connsiteX1" fmla="*/ 1048845 w 1049917"/>
                <a:gd name="connsiteY1" fmla="*/ 342235 h 1682497"/>
                <a:gd name="connsiteX2" fmla="*/ 1043940 w 1049917"/>
                <a:gd name="connsiteY2" fmla="*/ 906474 h 1682497"/>
                <a:gd name="connsiteX3" fmla="*/ 991251 w 1049917"/>
                <a:gd name="connsiteY3" fmla="*/ 1001725 h 1682497"/>
                <a:gd name="connsiteX4" fmla="*/ 102870 w 1049917"/>
                <a:gd name="connsiteY4" fmla="*/ 997067 h 1682497"/>
                <a:gd name="connsiteX5" fmla="*/ 0 w 1049917"/>
                <a:gd name="connsiteY5" fmla="*/ 1100784 h 1682497"/>
                <a:gd name="connsiteX6" fmla="*/ 0 w 1049917"/>
                <a:gd name="connsiteY6" fmla="*/ 1682497 h 1682497"/>
                <a:gd name="connsiteX0" fmla="*/ 713287 w 1049917"/>
                <a:gd name="connsiteY0" fmla="*/ 0 h 1682497"/>
                <a:gd name="connsiteX1" fmla="*/ 1048845 w 1049917"/>
                <a:gd name="connsiteY1" fmla="*/ 342235 h 1682497"/>
                <a:gd name="connsiteX2" fmla="*/ 1043940 w 1049917"/>
                <a:gd name="connsiteY2" fmla="*/ 906474 h 1682497"/>
                <a:gd name="connsiteX3" fmla="*/ 991251 w 1049917"/>
                <a:gd name="connsiteY3" fmla="*/ 1001725 h 1682497"/>
                <a:gd name="connsiteX4" fmla="*/ 102870 w 1049917"/>
                <a:gd name="connsiteY4" fmla="*/ 997067 h 1682497"/>
                <a:gd name="connsiteX5" fmla="*/ 0 w 1049917"/>
                <a:gd name="connsiteY5" fmla="*/ 1100784 h 1682497"/>
                <a:gd name="connsiteX6" fmla="*/ 0 w 1049917"/>
                <a:gd name="connsiteY6" fmla="*/ 1682497 h 1682497"/>
                <a:gd name="connsiteX0" fmla="*/ 1048845 w 1049917"/>
                <a:gd name="connsiteY0" fmla="*/ -1 h 1340261"/>
                <a:gd name="connsiteX1" fmla="*/ 1043940 w 1049917"/>
                <a:gd name="connsiteY1" fmla="*/ 564238 h 1340261"/>
                <a:gd name="connsiteX2" fmla="*/ 991251 w 1049917"/>
                <a:gd name="connsiteY2" fmla="*/ 659489 h 1340261"/>
                <a:gd name="connsiteX3" fmla="*/ 102870 w 1049917"/>
                <a:gd name="connsiteY3" fmla="*/ 654831 h 1340261"/>
                <a:gd name="connsiteX4" fmla="*/ 0 w 1049917"/>
                <a:gd name="connsiteY4" fmla="*/ 758548 h 1340261"/>
                <a:gd name="connsiteX5" fmla="*/ 0 w 1049917"/>
                <a:gd name="connsiteY5" fmla="*/ 1340261 h 1340261"/>
                <a:gd name="connsiteX0" fmla="*/ 1048845 w 1049917"/>
                <a:gd name="connsiteY0" fmla="*/ -1 h 1340261"/>
                <a:gd name="connsiteX1" fmla="*/ 1043940 w 1049917"/>
                <a:gd name="connsiteY1" fmla="*/ 564238 h 1340261"/>
                <a:gd name="connsiteX2" fmla="*/ 991251 w 1049917"/>
                <a:gd name="connsiteY2" fmla="*/ 659489 h 1340261"/>
                <a:gd name="connsiteX3" fmla="*/ 107009 w 1049917"/>
                <a:gd name="connsiteY3" fmla="*/ 660463 h 1340261"/>
                <a:gd name="connsiteX4" fmla="*/ 0 w 1049917"/>
                <a:gd name="connsiteY4" fmla="*/ 758548 h 1340261"/>
                <a:gd name="connsiteX5" fmla="*/ 0 w 1049917"/>
                <a:gd name="connsiteY5" fmla="*/ 1340261 h 1340261"/>
                <a:gd name="connsiteX0" fmla="*/ 1048845 w 1049917"/>
                <a:gd name="connsiteY0" fmla="*/ -1 h 1340261"/>
                <a:gd name="connsiteX1" fmla="*/ 1043940 w 1049917"/>
                <a:gd name="connsiteY1" fmla="*/ 564238 h 1340261"/>
                <a:gd name="connsiteX2" fmla="*/ 991251 w 1049917"/>
                <a:gd name="connsiteY2" fmla="*/ 659489 h 1340261"/>
                <a:gd name="connsiteX3" fmla="*/ 107009 w 1049917"/>
                <a:gd name="connsiteY3" fmla="*/ 660463 h 1340261"/>
                <a:gd name="connsiteX4" fmla="*/ 0 w 1049917"/>
                <a:gd name="connsiteY4" fmla="*/ 758548 h 1340261"/>
                <a:gd name="connsiteX5" fmla="*/ 0 w 1049917"/>
                <a:gd name="connsiteY5" fmla="*/ 1340261 h 1340261"/>
                <a:gd name="connsiteX0" fmla="*/ 1057125 w 1057125"/>
                <a:gd name="connsiteY0" fmla="*/ 0 h 2247070"/>
                <a:gd name="connsiteX1" fmla="*/ 1043940 w 1057125"/>
                <a:gd name="connsiteY1" fmla="*/ 1471047 h 2247070"/>
                <a:gd name="connsiteX2" fmla="*/ 991251 w 1057125"/>
                <a:gd name="connsiteY2" fmla="*/ 1566298 h 2247070"/>
                <a:gd name="connsiteX3" fmla="*/ 107009 w 1057125"/>
                <a:gd name="connsiteY3" fmla="*/ 1567272 h 2247070"/>
                <a:gd name="connsiteX4" fmla="*/ 0 w 1057125"/>
                <a:gd name="connsiteY4" fmla="*/ 1665357 h 2247070"/>
                <a:gd name="connsiteX5" fmla="*/ 0 w 1057125"/>
                <a:gd name="connsiteY5" fmla="*/ 2247070 h 2247070"/>
                <a:gd name="connsiteX0" fmla="*/ 1057125 w 1057125"/>
                <a:gd name="connsiteY0" fmla="*/ 0 h 2247070"/>
                <a:gd name="connsiteX1" fmla="*/ 1031520 w 1057125"/>
                <a:gd name="connsiteY1" fmla="*/ 1471047 h 2247070"/>
                <a:gd name="connsiteX2" fmla="*/ 991251 w 1057125"/>
                <a:gd name="connsiteY2" fmla="*/ 1566298 h 2247070"/>
                <a:gd name="connsiteX3" fmla="*/ 107009 w 1057125"/>
                <a:gd name="connsiteY3" fmla="*/ 1567272 h 2247070"/>
                <a:gd name="connsiteX4" fmla="*/ 0 w 1057125"/>
                <a:gd name="connsiteY4" fmla="*/ 1665357 h 2247070"/>
                <a:gd name="connsiteX5" fmla="*/ 0 w 1057125"/>
                <a:gd name="connsiteY5" fmla="*/ 2247070 h 2247070"/>
                <a:gd name="connsiteX0" fmla="*/ 1057125 w 1057125"/>
                <a:gd name="connsiteY0" fmla="*/ 0 h 2247070"/>
                <a:gd name="connsiteX1" fmla="*/ 1031520 w 1057125"/>
                <a:gd name="connsiteY1" fmla="*/ 1471047 h 2247070"/>
                <a:gd name="connsiteX2" fmla="*/ 958132 w 1057125"/>
                <a:gd name="connsiteY2" fmla="*/ 1566298 h 2247070"/>
                <a:gd name="connsiteX3" fmla="*/ 107009 w 1057125"/>
                <a:gd name="connsiteY3" fmla="*/ 1567272 h 2247070"/>
                <a:gd name="connsiteX4" fmla="*/ 0 w 1057125"/>
                <a:gd name="connsiteY4" fmla="*/ 1665357 h 2247070"/>
                <a:gd name="connsiteX5" fmla="*/ 0 w 1057125"/>
                <a:gd name="connsiteY5" fmla="*/ 2247070 h 2247070"/>
                <a:gd name="connsiteX0" fmla="*/ 1057125 w 1057125"/>
                <a:gd name="connsiteY0" fmla="*/ 0 h 2247070"/>
                <a:gd name="connsiteX1" fmla="*/ 1031520 w 1057125"/>
                <a:gd name="connsiteY1" fmla="*/ 1471047 h 2247070"/>
                <a:gd name="connsiteX2" fmla="*/ 958132 w 1057125"/>
                <a:gd name="connsiteY2" fmla="*/ 1566298 h 2247070"/>
                <a:gd name="connsiteX3" fmla="*/ 107009 w 1057125"/>
                <a:gd name="connsiteY3" fmla="*/ 1567272 h 2247070"/>
                <a:gd name="connsiteX4" fmla="*/ 0 w 1057125"/>
                <a:gd name="connsiteY4" fmla="*/ 1665357 h 2247070"/>
                <a:gd name="connsiteX5" fmla="*/ 0 w 1057125"/>
                <a:gd name="connsiteY5" fmla="*/ 2247070 h 2247070"/>
                <a:gd name="connsiteX0" fmla="*/ 1057125 w 1057125"/>
                <a:gd name="connsiteY0" fmla="*/ 0 h 2247070"/>
                <a:gd name="connsiteX1" fmla="*/ 1039800 w 1057125"/>
                <a:gd name="connsiteY1" fmla="*/ 1471047 h 2247070"/>
                <a:gd name="connsiteX2" fmla="*/ 958132 w 1057125"/>
                <a:gd name="connsiteY2" fmla="*/ 1566298 h 2247070"/>
                <a:gd name="connsiteX3" fmla="*/ 107009 w 1057125"/>
                <a:gd name="connsiteY3" fmla="*/ 1567272 h 2247070"/>
                <a:gd name="connsiteX4" fmla="*/ 0 w 1057125"/>
                <a:gd name="connsiteY4" fmla="*/ 1665357 h 2247070"/>
                <a:gd name="connsiteX5" fmla="*/ 0 w 1057125"/>
                <a:gd name="connsiteY5" fmla="*/ 2247070 h 2247070"/>
                <a:gd name="connsiteX0" fmla="*/ 1057125 w 1057125"/>
                <a:gd name="connsiteY0" fmla="*/ 0 h 2258334"/>
                <a:gd name="connsiteX1" fmla="*/ 1039800 w 1057125"/>
                <a:gd name="connsiteY1" fmla="*/ 1482311 h 2258334"/>
                <a:gd name="connsiteX2" fmla="*/ 958132 w 1057125"/>
                <a:gd name="connsiteY2" fmla="*/ 1577562 h 2258334"/>
                <a:gd name="connsiteX3" fmla="*/ 107009 w 1057125"/>
                <a:gd name="connsiteY3" fmla="*/ 1578536 h 2258334"/>
                <a:gd name="connsiteX4" fmla="*/ 0 w 1057125"/>
                <a:gd name="connsiteY4" fmla="*/ 1676621 h 2258334"/>
                <a:gd name="connsiteX5" fmla="*/ 0 w 1057125"/>
                <a:gd name="connsiteY5" fmla="*/ 2258334 h 2258334"/>
                <a:gd name="connsiteX0" fmla="*/ 1051042 w 1051042"/>
                <a:gd name="connsiteY0" fmla="*/ 0 h 2268573"/>
                <a:gd name="connsiteX1" fmla="*/ 1039800 w 1051042"/>
                <a:gd name="connsiteY1" fmla="*/ 1492550 h 2268573"/>
                <a:gd name="connsiteX2" fmla="*/ 958132 w 1051042"/>
                <a:gd name="connsiteY2" fmla="*/ 1587801 h 2268573"/>
                <a:gd name="connsiteX3" fmla="*/ 107009 w 1051042"/>
                <a:gd name="connsiteY3" fmla="*/ 1588775 h 2268573"/>
                <a:gd name="connsiteX4" fmla="*/ 0 w 1051042"/>
                <a:gd name="connsiteY4" fmla="*/ 1686860 h 2268573"/>
                <a:gd name="connsiteX5" fmla="*/ 0 w 1051042"/>
                <a:gd name="connsiteY5" fmla="*/ 2268573 h 2268573"/>
                <a:gd name="connsiteX0" fmla="*/ 1051042 w 1051042"/>
                <a:gd name="connsiteY0" fmla="*/ 0 h 2268573"/>
                <a:gd name="connsiteX1" fmla="*/ 1036759 w 1051042"/>
                <a:gd name="connsiteY1" fmla="*/ 1497669 h 2268573"/>
                <a:gd name="connsiteX2" fmla="*/ 958132 w 1051042"/>
                <a:gd name="connsiteY2" fmla="*/ 1587801 h 2268573"/>
                <a:gd name="connsiteX3" fmla="*/ 107009 w 1051042"/>
                <a:gd name="connsiteY3" fmla="*/ 1588775 h 2268573"/>
                <a:gd name="connsiteX4" fmla="*/ 0 w 1051042"/>
                <a:gd name="connsiteY4" fmla="*/ 1686860 h 2268573"/>
                <a:gd name="connsiteX5" fmla="*/ 0 w 1051042"/>
                <a:gd name="connsiteY5" fmla="*/ 2268573 h 2268573"/>
                <a:gd name="connsiteX0" fmla="*/ 1051042 w 1051042"/>
                <a:gd name="connsiteY0" fmla="*/ 0 h 2268573"/>
                <a:gd name="connsiteX1" fmla="*/ 1035239 w 1051042"/>
                <a:gd name="connsiteY1" fmla="*/ 1502787 h 2268573"/>
                <a:gd name="connsiteX2" fmla="*/ 958132 w 1051042"/>
                <a:gd name="connsiteY2" fmla="*/ 1587801 h 2268573"/>
                <a:gd name="connsiteX3" fmla="*/ 107009 w 1051042"/>
                <a:gd name="connsiteY3" fmla="*/ 1588775 h 2268573"/>
                <a:gd name="connsiteX4" fmla="*/ 0 w 1051042"/>
                <a:gd name="connsiteY4" fmla="*/ 1686860 h 2268573"/>
                <a:gd name="connsiteX5" fmla="*/ 0 w 1051042"/>
                <a:gd name="connsiteY5" fmla="*/ 2268573 h 2268573"/>
                <a:gd name="connsiteX0" fmla="*/ 1051042 w 1051042"/>
                <a:gd name="connsiteY0" fmla="*/ 0 h 2268573"/>
                <a:gd name="connsiteX1" fmla="*/ 1035239 w 1051042"/>
                <a:gd name="connsiteY1" fmla="*/ 1502787 h 2268573"/>
                <a:gd name="connsiteX2" fmla="*/ 958132 w 1051042"/>
                <a:gd name="connsiteY2" fmla="*/ 1587801 h 2268573"/>
                <a:gd name="connsiteX3" fmla="*/ 107009 w 1051042"/>
                <a:gd name="connsiteY3" fmla="*/ 1588775 h 2268573"/>
                <a:gd name="connsiteX4" fmla="*/ 0 w 1051042"/>
                <a:gd name="connsiteY4" fmla="*/ 1686860 h 2268573"/>
                <a:gd name="connsiteX5" fmla="*/ 0 w 1051042"/>
                <a:gd name="connsiteY5" fmla="*/ 2268573 h 2268573"/>
                <a:gd name="connsiteX0" fmla="*/ 1051042 w 1051042"/>
                <a:gd name="connsiteY0" fmla="*/ 0 h 2268573"/>
                <a:gd name="connsiteX1" fmla="*/ 1035239 w 1051042"/>
                <a:gd name="connsiteY1" fmla="*/ 1502787 h 2268573"/>
                <a:gd name="connsiteX2" fmla="*/ 958132 w 1051042"/>
                <a:gd name="connsiteY2" fmla="*/ 1587801 h 2268573"/>
                <a:gd name="connsiteX3" fmla="*/ 107009 w 1051042"/>
                <a:gd name="connsiteY3" fmla="*/ 1588775 h 2268573"/>
                <a:gd name="connsiteX4" fmla="*/ 0 w 1051042"/>
                <a:gd name="connsiteY4" fmla="*/ 1686860 h 2268573"/>
                <a:gd name="connsiteX5" fmla="*/ 0 w 1051042"/>
                <a:gd name="connsiteY5" fmla="*/ 2268573 h 2268573"/>
                <a:gd name="connsiteX0" fmla="*/ 1041918 w 1041918"/>
                <a:gd name="connsiteY0" fmla="*/ 0 h 2263455"/>
                <a:gd name="connsiteX1" fmla="*/ 1035239 w 1041918"/>
                <a:gd name="connsiteY1" fmla="*/ 1497669 h 2263455"/>
                <a:gd name="connsiteX2" fmla="*/ 958132 w 1041918"/>
                <a:gd name="connsiteY2" fmla="*/ 1582683 h 2263455"/>
                <a:gd name="connsiteX3" fmla="*/ 107009 w 1041918"/>
                <a:gd name="connsiteY3" fmla="*/ 1583657 h 2263455"/>
                <a:gd name="connsiteX4" fmla="*/ 0 w 1041918"/>
                <a:gd name="connsiteY4" fmla="*/ 1681742 h 2263455"/>
                <a:gd name="connsiteX5" fmla="*/ 0 w 1041918"/>
                <a:gd name="connsiteY5" fmla="*/ 2263455 h 2263455"/>
                <a:gd name="connsiteX0" fmla="*/ 1038877 w 1038877"/>
                <a:gd name="connsiteY0" fmla="*/ 0 h 2263455"/>
                <a:gd name="connsiteX1" fmla="*/ 1035239 w 1038877"/>
                <a:gd name="connsiteY1" fmla="*/ 1497669 h 2263455"/>
                <a:gd name="connsiteX2" fmla="*/ 958132 w 1038877"/>
                <a:gd name="connsiteY2" fmla="*/ 1582683 h 2263455"/>
                <a:gd name="connsiteX3" fmla="*/ 107009 w 1038877"/>
                <a:gd name="connsiteY3" fmla="*/ 1583657 h 2263455"/>
                <a:gd name="connsiteX4" fmla="*/ 0 w 1038877"/>
                <a:gd name="connsiteY4" fmla="*/ 1681742 h 2263455"/>
                <a:gd name="connsiteX5" fmla="*/ 0 w 1038877"/>
                <a:gd name="connsiteY5" fmla="*/ 2263455 h 2263455"/>
                <a:gd name="connsiteX0" fmla="*/ 1038877 w 1038877"/>
                <a:gd name="connsiteY0" fmla="*/ 0 h 2263455"/>
                <a:gd name="connsiteX1" fmla="*/ 1035239 w 1038877"/>
                <a:gd name="connsiteY1" fmla="*/ 1497669 h 2263455"/>
                <a:gd name="connsiteX2" fmla="*/ 973340 w 1038877"/>
                <a:gd name="connsiteY2" fmla="*/ 1567326 h 2263455"/>
                <a:gd name="connsiteX3" fmla="*/ 107009 w 1038877"/>
                <a:gd name="connsiteY3" fmla="*/ 1583657 h 2263455"/>
                <a:gd name="connsiteX4" fmla="*/ 0 w 1038877"/>
                <a:gd name="connsiteY4" fmla="*/ 1681742 h 2263455"/>
                <a:gd name="connsiteX5" fmla="*/ 0 w 1038877"/>
                <a:gd name="connsiteY5" fmla="*/ 2263455 h 2263455"/>
                <a:gd name="connsiteX0" fmla="*/ 1038877 w 1038877"/>
                <a:gd name="connsiteY0" fmla="*/ 0 h 2263455"/>
                <a:gd name="connsiteX1" fmla="*/ 1035239 w 1038877"/>
                <a:gd name="connsiteY1" fmla="*/ 1497669 h 2263455"/>
                <a:gd name="connsiteX2" fmla="*/ 973340 w 1038877"/>
                <a:gd name="connsiteY2" fmla="*/ 1567326 h 2263455"/>
                <a:gd name="connsiteX3" fmla="*/ 105488 w 1038877"/>
                <a:gd name="connsiteY3" fmla="*/ 1568302 h 2263455"/>
                <a:gd name="connsiteX4" fmla="*/ 0 w 1038877"/>
                <a:gd name="connsiteY4" fmla="*/ 1681742 h 2263455"/>
                <a:gd name="connsiteX5" fmla="*/ 0 w 1038877"/>
                <a:gd name="connsiteY5" fmla="*/ 2263455 h 2263455"/>
                <a:gd name="connsiteX0" fmla="*/ 1038877 w 1038877"/>
                <a:gd name="connsiteY0" fmla="*/ 0 h 2263455"/>
                <a:gd name="connsiteX1" fmla="*/ 1035239 w 1038877"/>
                <a:gd name="connsiteY1" fmla="*/ 1497669 h 2263455"/>
                <a:gd name="connsiteX2" fmla="*/ 973340 w 1038877"/>
                <a:gd name="connsiteY2" fmla="*/ 1567326 h 2263455"/>
                <a:gd name="connsiteX3" fmla="*/ 105488 w 1038877"/>
                <a:gd name="connsiteY3" fmla="*/ 1568302 h 2263455"/>
                <a:gd name="connsiteX4" fmla="*/ 0 w 1038877"/>
                <a:gd name="connsiteY4" fmla="*/ 1681742 h 2263455"/>
                <a:gd name="connsiteX5" fmla="*/ 0 w 1038877"/>
                <a:gd name="connsiteY5" fmla="*/ 2263455 h 2263455"/>
                <a:gd name="connsiteX0" fmla="*/ 1039132 w 1039132"/>
                <a:gd name="connsiteY0" fmla="*/ 0 h 2263455"/>
                <a:gd name="connsiteX1" fmla="*/ 1035494 w 1039132"/>
                <a:gd name="connsiteY1" fmla="*/ 1497669 h 2263455"/>
                <a:gd name="connsiteX2" fmla="*/ 973595 w 1039132"/>
                <a:gd name="connsiteY2" fmla="*/ 1567326 h 2263455"/>
                <a:gd name="connsiteX3" fmla="*/ 105743 w 1039132"/>
                <a:gd name="connsiteY3" fmla="*/ 1568302 h 2263455"/>
                <a:gd name="connsiteX4" fmla="*/ 255 w 1039132"/>
                <a:gd name="connsiteY4" fmla="*/ 1681742 h 2263455"/>
                <a:gd name="connsiteX5" fmla="*/ 255 w 1039132"/>
                <a:gd name="connsiteY5" fmla="*/ 2263455 h 2263455"/>
                <a:gd name="connsiteX0" fmla="*/ 1038877 w 1038877"/>
                <a:gd name="connsiteY0" fmla="*/ 0 h 2263455"/>
                <a:gd name="connsiteX1" fmla="*/ 1035239 w 1038877"/>
                <a:gd name="connsiteY1" fmla="*/ 1497669 h 2263455"/>
                <a:gd name="connsiteX2" fmla="*/ 973340 w 1038877"/>
                <a:gd name="connsiteY2" fmla="*/ 1567326 h 2263455"/>
                <a:gd name="connsiteX3" fmla="*/ 105488 w 1038877"/>
                <a:gd name="connsiteY3" fmla="*/ 1568302 h 2263455"/>
                <a:gd name="connsiteX4" fmla="*/ 0 w 1038877"/>
                <a:gd name="connsiteY4" fmla="*/ 1681742 h 2263455"/>
                <a:gd name="connsiteX5" fmla="*/ 0 w 1038877"/>
                <a:gd name="connsiteY5" fmla="*/ 2263455 h 2263455"/>
                <a:gd name="connsiteX0" fmla="*/ 1038877 w 1038877"/>
                <a:gd name="connsiteY0" fmla="*/ 0 h 2263455"/>
                <a:gd name="connsiteX1" fmla="*/ 1035239 w 1038877"/>
                <a:gd name="connsiteY1" fmla="*/ 1497669 h 2263455"/>
                <a:gd name="connsiteX2" fmla="*/ 973340 w 1038877"/>
                <a:gd name="connsiteY2" fmla="*/ 1567326 h 2263455"/>
                <a:gd name="connsiteX3" fmla="*/ 105488 w 1038877"/>
                <a:gd name="connsiteY3" fmla="*/ 1568302 h 2263455"/>
                <a:gd name="connsiteX4" fmla="*/ 0 w 1038877"/>
                <a:gd name="connsiteY4" fmla="*/ 1681742 h 2263455"/>
                <a:gd name="connsiteX5" fmla="*/ 0 w 1038877"/>
                <a:gd name="connsiteY5" fmla="*/ 2263455 h 2263455"/>
                <a:gd name="connsiteX0" fmla="*/ 1051601 w 1051601"/>
                <a:gd name="connsiteY0" fmla="*/ 0 h 2263455"/>
                <a:gd name="connsiteX1" fmla="*/ 1047963 w 1051601"/>
                <a:gd name="connsiteY1" fmla="*/ 1497669 h 2263455"/>
                <a:gd name="connsiteX2" fmla="*/ 986064 w 1051601"/>
                <a:gd name="connsiteY2" fmla="*/ 1567326 h 2263455"/>
                <a:gd name="connsiteX3" fmla="*/ 64984 w 1051601"/>
                <a:gd name="connsiteY3" fmla="*/ 1568302 h 2263455"/>
                <a:gd name="connsiteX4" fmla="*/ 12724 w 1051601"/>
                <a:gd name="connsiteY4" fmla="*/ 1681742 h 2263455"/>
                <a:gd name="connsiteX5" fmla="*/ 12724 w 1051601"/>
                <a:gd name="connsiteY5" fmla="*/ 2263455 h 2263455"/>
                <a:gd name="connsiteX0" fmla="*/ 1038877 w 1038877"/>
                <a:gd name="connsiteY0" fmla="*/ 0 h 2263455"/>
                <a:gd name="connsiteX1" fmla="*/ 1035239 w 1038877"/>
                <a:gd name="connsiteY1" fmla="*/ 1497669 h 2263455"/>
                <a:gd name="connsiteX2" fmla="*/ 973340 w 1038877"/>
                <a:gd name="connsiteY2" fmla="*/ 1567326 h 2263455"/>
                <a:gd name="connsiteX3" fmla="*/ 52260 w 1038877"/>
                <a:gd name="connsiteY3" fmla="*/ 1568302 h 2263455"/>
                <a:gd name="connsiteX4" fmla="*/ 0 w 1038877"/>
                <a:gd name="connsiteY4" fmla="*/ 1681742 h 2263455"/>
                <a:gd name="connsiteX5" fmla="*/ 0 w 1038877"/>
                <a:gd name="connsiteY5" fmla="*/ 2263455 h 2263455"/>
                <a:gd name="connsiteX0" fmla="*/ 1038877 w 1038877"/>
                <a:gd name="connsiteY0" fmla="*/ 0 h 2246262"/>
                <a:gd name="connsiteX1" fmla="*/ 1035239 w 1038877"/>
                <a:gd name="connsiteY1" fmla="*/ 1497669 h 2246262"/>
                <a:gd name="connsiteX2" fmla="*/ 973340 w 1038877"/>
                <a:gd name="connsiteY2" fmla="*/ 1567326 h 2246262"/>
                <a:gd name="connsiteX3" fmla="*/ 52260 w 1038877"/>
                <a:gd name="connsiteY3" fmla="*/ 1568302 h 2246262"/>
                <a:gd name="connsiteX4" fmla="*/ 0 w 1038877"/>
                <a:gd name="connsiteY4" fmla="*/ 1681742 h 2246262"/>
                <a:gd name="connsiteX5" fmla="*/ 1424 w 1038877"/>
                <a:gd name="connsiteY5" fmla="*/ 2246262 h 2246262"/>
                <a:gd name="connsiteX0" fmla="*/ 1037453 w 1037453"/>
                <a:gd name="connsiteY0" fmla="*/ 0 h 2246262"/>
                <a:gd name="connsiteX1" fmla="*/ 1033815 w 1037453"/>
                <a:gd name="connsiteY1" fmla="*/ 1497669 h 2246262"/>
                <a:gd name="connsiteX2" fmla="*/ 971916 w 1037453"/>
                <a:gd name="connsiteY2" fmla="*/ 1567326 h 2246262"/>
                <a:gd name="connsiteX3" fmla="*/ 50836 w 1037453"/>
                <a:gd name="connsiteY3" fmla="*/ 1568302 h 2246262"/>
                <a:gd name="connsiteX4" fmla="*/ 0 w 1037453"/>
                <a:gd name="connsiteY4" fmla="*/ 1676011 h 2246262"/>
                <a:gd name="connsiteX5" fmla="*/ 0 w 1037453"/>
                <a:gd name="connsiteY5" fmla="*/ 2246262 h 2246262"/>
                <a:gd name="connsiteX0" fmla="*/ 1037718 w 1037718"/>
                <a:gd name="connsiteY0" fmla="*/ 0 h 2246262"/>
                <a:gd name="connsiteX1" fmla="*/ 1034080 w 1037718"/>
                <a:gd name="connsiteY1" fmla="*/ 1497669 h 2246262"/>
                <a:gd name="connsiteX2" fmla="*/ 972181 w 1037718"/>
                <a:gd name="connsiteY2" fmla="*/ 1567326 h 2246262"/>
                <a:gd name="connsiteX3" fmla="*/ 51101 w 1037718"/>
                <a:gd name="connsiteY3" fmla="*/ 1568302 h 2246262"/>
                <a:gd name="connsiteX4" fmla="*/ 265 w 1037718"/>
                <a:gd name="connsiteY4" fmla="*/ 1676011 h 2246262"/>
                <a:gd name="connsiteX5" fmla="*/ 265 w 1037718"/>
                <a:gd name="connsiteY5" fmla="*/ 2246262 h 2246262"/>
                <a:gd name="connsiteX0" fmla="*/ 1037718 w 1037718"/>
                <a:gd name="connsiteY0" fmla="*/ 0 h 2246262"/>
                <a:gd name="connsiteX1" fmla="*/ 1034080 w 1037718"/>
                <a:gd name="connsiteY1" fmla="*/ 1497669 h 2246262"/>
                <a:gd name="connsiteX2" fmla="*/ 972181 w 1037718"/>
                <a:gd name="connsiteY2" fmla="*/ 1567326 h 2246262"/>
                <a:gd name="connsiteX3" fmla="*/ 51101 w 1037718"/>
                <a:gd name="connsiteY3" fmla="*/ 1568302 h 2246262"/>
                <a:gd name="connsiteX4" fmla="*/ 265 w 1037718"/>
                <a:gd name="connsiteY4" fmla="*/ 1676011 h 2246262"/>
                <a:gd name="connsiteX5" fmla="*/ 265 w 1037718"/>
                <a:gd name="connsiteY5" fmla="*/ 2246262 h 2246262"/>
                <a:gd name="connsiteX0" fmla="*/ 1037718 w 1037718"/>
                <a:gd name="connsiteY0" fmla="*/ 0 h 2246262"/>
                <a:gd name="connsiteX1" fmla="*/ 1035504 w 1037718"/>
                <a:gd name="connsiteY1" fmla="*/ 1474747 h 2246262"/>
                <a:gd name="connsiteX2" fmla="*/ 972181 w 1037718"/>
                <a:gd name="connsiteY2" fmla="*/ 1567326 h 2246262"/>
                <a:gd name="connsiteX3" fmla="*/ 51101 w 1037718"/>
                <a:gd name="connsiteY3" fmla="*/ 1568302 h 2246262"/>
                <a:gd name="connsiteX4" fmla="*/ 265 w 1037718"/>
                <a:gd name="connsiteY4" fmla="*/ 1676011 h 2246262"/>
                <a:gd name="connsiteX5" fmla="*/ 265 w 1037718"/>
                <a:gd name="connsiteY5" fmla="*/ 2246262 h 2246262"/>
                <a:gd name="connsiteX0" fmla="*/ 1037718 w 1037718"/>
                <a:gd name="connsiteY0" fmla="*/ 0 h 2246262"/>
                <a:gd name="connsiteX1" fmla="*/ 1034081 w 1037718"/>
                <a:gd name="connsiteY1" fmla="*/ 1474747 h 2246262"/>
                <a:gd name="connsiteX2" fmla="*/ 972181 w 1037718"/>
                <a:gd name="connsiteY2" fmla="*/ 1567326 h 2246262"/>
                <a:gd name="connsiteX3" fmla="*/ 51101 w 1037718"/>
                <a:gd name="connsiteY3" fmla="*/ 1568302 h 2246262"/>
                <a:gd name="connsiteX4" fmla="*/ 265 w 1037718"/>
                <a:gd name="connsiteY4" fmla="*/ 1676011 h 2246262"/>
                <a:gd name="connsiteX5" fmla="*/ 265 w 1037718"/>
                <a:gd name="connsiteY5" fmla="*/ 2246262 h 2246262"/>
                <a:gd name="connsiteX0" fmla="*/ 1037718 w 1037718"/>
                <a:gd name="connsiteY0" fmla="*/ 0 h 2246262"/>
                <a:gd name="connsiteX1" fmla="*/ 1034081 w 1037718"/>
                <a:gd name="connsiteY1" fmla="*/ 1474747 h 2246262"/>
                <a:gd name="connsiteX2" fmla="*/ 972181 w 1037718"/>
                <a:gd name="connsiteY2" fmla="*/ 1567326 h 2246262"/>
                <a:gd name="connsiteX3" fmla="*/ 51101 w 1037718"/>
                <a:gd name="connsiteY3" fmla="*/ 1568302 h 2246262"/>
                <a:gd name="connsiteX4" fmla="*/ 265 w 1037718"/>
                <a:gd name="connsiteY4" fmla="*/ 1676011 h 2246262"/>
                <a:gd name="connsiteX5" fmla="*/ 265 w 1037718"/>
                <a:gd name="connsiteY5" fmla="*/ 2246262 h 2246262"/>
                <a:gd name="connsiteX0" fmla="*/ 1037718 w 1037718"/>
                <a:gd name="connsiteY0" fmla="*/ 0 h 2246262"/>
                <a:gd name="connsiteX1" fmla="*/ 1036930 w 1037718"/>
                <a:gd name="connsiteY1" fmla="*/ 1474747 h 2246262"/>
                <a:gd name="connsiteX2" fmla="*/ 972181 w 1037718"/>
                <a:gd name="connsiteY2" fmla="*/ 1567326 h 2246262"/>
                <a:gd name="connsiteX3" fmla="*/ 51101 w 1037718"/>
                <a:gd name="connsiteY3" fmla="*/ 1568302 h 2246262"/>
                <a:gd name="connsiteX4" fmla="*/ 265 w 1037718"/>
                <a:gd name="connsiteY4" fmla="*/ 1676011 h 2246262"/>
                <a:gd name="connsiteX5" fmla="*/ 265 w 1037718"/>
                <a:gd name="connsiteY5" fmla="*/ 2246262 h 2246262"/>
                <a:gd name="connsiteX0" fmla="*/ 1037718 w 1038458"/>
                <a:gd name="connsiteY0" fmla="*/ 0 h 2246262"/>
                <a:gd name="connsiteX1" fmla="*/ 1038354 w 1038458"/>
                <a:gd name="connsiteY1" fmla="*/ 1474747 h 2246262"/>
                <a:gd name="connsiteX2" fmla="*/ 972181 w 1038458"/>
                <a:gd name="connsiteY2" fmla="*/ 1567326 h 2246262"/>
                <a:gd name="connsiteX3" fmla="*/ 51101 w 1038458"/>
                <a:gd name="connsiteY3" fmla="*/ 1568302 h 2246262"/>
                <a:gd name="connsiteX4" fmla="*/ 265 w 1038458"/>
                <a:gd name="connsiteY4" fmla="*/ 1676011 h 2246262"/>
                <a:gd name="connsiteX5" fmla="*/ 265 w 1038458"/>
                <a:gd name="connsiteY5" fmla="*/ 2246262 h 2246262"/>
                <a:gd name="connsiteX0" fmla="*/ 1037718 w 1038458"/>
                <a:gd name="connsiteY0" fmla="*/ 0 h 2263455"/>
                <a:gd name="connsiteX1" fmla="*/ 1038354 w 1038458"/>
                <a:gd name="connsiteY1" fmla="*/ 1491940 h 2263455"/>
                <a:gd name="connsiteX2" fmla="*/ 972181 w 1038458"/>
                <a:gd name="connsiteY2" fmla="*/ 1584519 h 2263455"/>
                <a:gd name="connsiteX3" fmla="*/ 51101 w 1038458"/>
                <a:gd name="connsiteY3" fmla="*/ 1585495 h 2263455"/>
                <a:gd name="connsiteX4" fmla="*/ 265 w 1038458"/>
                <a:gd name="connsiteY4" fmla="*/ 1693204 h 2263455"/>
                <a:gd name="connsiteX5" fmla="*/ 265 w 1038458"/>
                <a:gd name="connsiteY5" fmla="*/ 2263455 h 226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8458" h="2263455">
                  <a:moveTo>
                    <a:pt x="1037718" y="0"/>
                  </a:moveTo>
                  <a:cubicBezTo>
                    <a:pt x="1037520" y="149540"/>
                    <a:pt x="1038829" y="1371787"/>
                    <a:pt x="1038354" y="1491940"/>
                  </a:cubicBezTo>
                  <a:cubicBezTo>
                    <a:pt x="1037018" y="1579530"/>
                    <a:pt x="1023729" y="1573710"/>
                    <a:pt x="972181" y="1584519"/>
                  </a:cubicBezTo>
                  <a:lnTo>
                    <a:pt x="51101" y="1585495"/>
                  </a:lnTo>
                  <a:cubicBezTo>
                    <a:pt x="728" y="1579310"/>
                    <a:pt x="-1063" y="1572281"/>
                    <a:pt x="265" y="1693204"/>
                  </a:cubicBezTo>
                  <a:lnTo>
                    <a:pt x="265" y="2263455"/>
                  </a:ln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8" name="任意多边形: 形状 177">
              <a:extLst>
                <a:ext uri="{FF2B5EF4-FFF2-40B4-BE49-F238E27FC236}">
                  <a16:creationId xmlns:a16="http://schemas.microsoft.com/office/drawing/2014/main" id="{3EB862ED-B5EC-4E3E-A083-522E9BA9D033}"/>
                </a:ext>
              </a:extLst>
            </p:cNvPr>
            <p:cNvSpPr/>
            <p:nvPr/>
          </p:nvSpPr>
          <p:spPr>
            <a:xfrm flipH="1" flipV="1">
              <a:off x="5465894" y="1087720"/>
              <a:ext cx="1943479" cy="1061624"/>
            </a:xfrm>
            <a:custGeom>
              <a:avLst/>
              <a:gdLst>
                <a:gd name="connsiteX0" fmla="*/ 1040130 w 1040130"/>
                <a:gd name="connsiteY0" fmla="*/ 0 h 1352550"/>
                <a:gd name="connsiteX1" fmla="*/ 1036320 w 1040130"/>
                <a:gd name="connsiteY1" fmla="*/ 278130 h 1352550"/>
                <a:gd name="connsiteX2" fmla="*/ 963930 w 1040130"/>
                <a:gd name="connsiteY2" fmla="*/ 381000 h 1352550"/>
                <a:gd name="connsiteX3" fmla="*/ 118110 w 1040130"/>
                <a:gd name="connsiteY3" fmla="*/ 400050 h 1352550"/>
                <a:gd name="connsiteX4" fmla="*/ 57150 w 1040130"/>
                <a:gd name="connsiteY4" fmla="*/ 453390 h 1352550"/>
                <a:gd name="connsiteX5" fmla="*/ 0 w 1040130"/>
                <a:gd name="connsiteY5" fmla="*/ 1352550 h 1352550"/>
                <a:gd name="connsiteX0" fmla="*/ 1040130 w 1040130"/>
                <a:gd name="connsiteY0" fmla="*/ 0 h 1352550"/>
                <a:gd name="connsiteX1" fmla="*/ 1036320 w 1040130"/>
                <a:gd name="connsiteY1" fmla="*/ 278130 h 1352550"/>
                <a:gd name="connsiteX2" fmla="*/ 963930 w 1040130"/>
                <a:gd name="connsiteY2" fmla="*/ 381000 h 1352550"/>
                <a:gd name="connsiteX3" fmla="*/ 118110 w 1040130"/>
                <a:gd name="connsiteY3" fmla="*/ 400050 h 1352550"/>
                <a:gd name="connsiteX4" fmla="*/ 0 w 1040130"/>
                <a:gd name="connsiteY4" fmla="*/ 704850 h 1352550"/>
                <a:gd name="connsiteX5" fmla="*/ 0 w 1040130"/>
                <a:gd name="connsiteY5" fmla="*/ 1352550 h 1352550"/>
                <a:gd name="connsiteX0" fmla="*/ 1040130 w 1040130"/>
                <a:gd name="connsiteY0" fmla="*/ 0 h 1352550"/>
                <a:gd name="connsiteX1" fmla="*/ 1036320 w 1040130"/>
                <a:gd name="connsiteY1" fmla="*/ 278130 h 1352550"/>
                <a:gd name="connsiteX2" fmla="*/ 963930 w 1040130"/>
                <a:gd name="connsiteY2" fmla="*/ 381000 h 1352550"/>
                <a:gd name="connsiteX3" fmla="*/ 102870 w 1040130"/>
                <a:gd name="connsiteY3" fmla="*/ 609600 h 1352550"/>
                <a:gd name="connsiteX4" fmla="*/ 0 w 1040130"/>
                <a:gd name="connsiteY4" fmla="*/ 704850 h 1352550"/>
                <a:gd name="connsiteX5" fmla="*/ 0 w 1040130"/>
                <a:gd name="connsiteY5" fmla="*/ 1352550 h 1352550"/>
                <a:gd name="connsiteX0" fmla="*/ 1040130 w 1040130"/>
                <a:gd name="connsiteY0" fmla="*/ 0 h 1352550"/>
                <a:gd name="connsiteX1" fmla="*/ 1036320 w 1040130"/>
                <a:gd name="connsiteY1" fmla="*/ 278130 h 1352550"/>
                <a:gd name="connsiteX2" fmla="*/ 960120 w 1040130"/>
                <a:gd name="connsiteY2" fmla="*/ 605790 h 1352550"/>
                <a:gd name="connsiteX3" fmla="*/ 102870 w 1040130"/>
                <a:gd name="connsiteY3" fmla="*/ 609600 h 1352550"/>
                <a:gd name="connsiteX4" fmla="*/ 0 w 1040130"/>
                <a:gd name="connsiteY4" fmla="*/ 704850 h 1352550"/>
                <a:gd name="connsiteX5" fmla="*/ 0 w 1040130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1521 w 1045331"/>
                <a:gd name="connsiteY0" fmla="*/ 0 h 1352550"/>
                <a:gd name="connsiteX1" fmla="*/ 1045331 w 1045331"/>
                <a:gd name="connsiteY1" fmla="*/ 510540 h 1352550"/>
                <a:gd name="connsiteX2" fmla="*/ 961511 w 1045331"/>
                <a:gd name="connsiteY2" fmla="*/ 605790 h 1352550"/>
                <a:gd name="connsiteX3" fmla="*/ 104261 w 1045331"/>
                <a:gd name="connsiteY3" fmla="*/ 609600 h 1352550"/>
                <a:gd name="connsiteX4" fmla="*/ 1391 w 1045331"/>
                <a:gd name="connsiteY4" fmla="*/ 704850 h 1352550"/>
                <a:gd name="connsiteX5" fmla="*/ 1391 w 1045331"/>
                <a:gd name="connsiteY5" fmla="*/ 1352550 h 1352550"/>
                <a:gd name="connsiteX0" fmla="*/ 1040130 w 1043940"/>
                <a:gd name="connsiteY0" fmla="*/ 0 h 1352550"/>
                <a:gd name="connsiteX1" fmla="*/ 1043940 w 1043940"/>
                <a:gd name="connsiteY1" fmla="*/ 510540 h 1352550"/>
                <a:gd name="connsiteX2" fmla="*/ 960120 w 1043940"/>
                <a:gd name="connsiteY2" fmla="*/ 605790 h 1352550"/>
                <a:gd name="connsiteX3" fmla="*/ 102870 w 1043940"/>
                <a:gd name="connsiteY3" fmla="*/ 609600 h 1352550"/>
                <a:gd name="connsiteX4" fmla="*/ 0 w 1043940"/>
                <a:gd name="connsiteY4" fmla="*/ 704850 h 1352550"/>
                <a:gd name="connsiteX5" fmla="*/ 0 w 1043940"/>
                <a:gd name="connsiteY5" fmla="*/ 1352550 h 1352550"/>
                <a:gd name="connsiteX0" fmla="*/ 1040241 w 1044051"/>
                <a:gd name="connsiteY0" fmla="*/ 0 h 1352550"/>
                <a:gd name="connsiteX1" fmla="*/ 1044051 w 1044051"/>
                <a:gd name="connsiteY1" fmla="*/ 510540 h 1352550"/>
                <a:gd name="connsiteX2" fmla="*/ 960231 w 1044051"/>
                <a:gd name="connsiteY2" fmla="*/ 605790 h 1352550"/>
                <a:gd name="connsiteX3" fmla="*/ 102981 w 1044051"/>
                <a:gd name="connsiteY3" fmla="*/ 609600 h 1352550"/>
                <a:gd name="connsiteX4" fmla="*/ 111 w 1044051"/>
                <a:gd name="connsiteY4" fmla="*/ 704850 h 1352550"/>
                <a:gd name="connsiteX5" fmla="*/ 111 w 1044051"/>
                <a:gd name="connsiteY5" fmla="*/ 1352550 h 1352550"/>
                <a:gd name="connsiteX0" fmla="*/ 1040241 w 1044051"/>
                <a:gd name="connsiteY0" fmla="*/ 0 h 1365429"/>
                <a:gd name="connsiteX1" fmla="*/ 1044051 w 1044051"/>
                <a:gd name="connsiteY1" fmla="*/ 523419 h 1365429"/>
                <a:gd name="connsiteX2" fmla="*/ 960231 w 1044051"/>
                <a:gd name="connsiteY2" fmla="*/ 618669 h 1365429"/>
                <a:gd name="connsiteX3" fmla="*/ 102981 w 1044051"/>
                <a:gd name="connsiteY3" fmla="*/ 622479 h 1365429"/>
                <a:gd name="connsiteX4" fmla="*/ 111 w 1044051"/>
                <a:gd name="connsiteY4" fmla="*/ 717729 h 1365429"/>
                <a:gd name="connsiteX5" fmla="*/ 111 w 1044051"/>
                <a:gd name="connsiteY5" fmla="*/ 1365429 h 1365429"/>
                <a:gd name="connsiteX0" fmla="*/ 1040241 w 1044051"/>
                <a:gd name="connsiteY0" fmla="*/ 0 h 1367810"/>
                <a:gd name="connsiteX1" fmla="*/ 1044051 w 1044051"/>
                <a:gd name="connsiteY1" fmla="*/ 525800 h 1367810"/>
                <a:gd name="connsiteX2" fmla="*/ 960231 w 1044051"/>
                <a:gd name="connsiteY2" fmla="*/ 621050 h 1367810"/>
                <a:gd name="connsiteX3" fmla="*/ 102981 w 1044051"/>
                <a:gd name="connsiteY3" fmla="*/ 624860 h 1367810"/>
                <a:gd name="connsiteX4" fmla="*/ 111 w 1044051"/>
                <a:gd name="connsiteY4" fmla="*/ 720110 h 1367810"/>
                <a:gd name="connsiteX5" fmla="*/ 111 w 1044051"/>
                <a:gd name="connsiteY5" fmla="*/ 1367810 h 1367810"/>
                <a:gd name="connsiteX0" fmla="*/ 1043086 w 1044051"/>
                <a:gd name="connsiteY0" fmla="*/ 0 h 1377970"/>
                <a:gd name="connsiteX1" fmla="*/ 1044051 w 1044051"/>
                <a:gd name="connsiteY1" fmla="*/ 535960 h 1377970"/>
                <a:gd name="connsiteX2" fmla="*/ 960231 w 1044051"/>
                <a:gd name="connsiteY2" fmla="*/ 631210 h 1377970"/>
                <a:gd name="connsiteX3" fmla="*/ 102981 w 1044051"/>
                <a:gd name="connsiteY3" fmla="*/ 635020 h 1377970"/>
                <a:gd name="connsiteX4" fmla="*/ 111 w 1044051"/>
                <a:gd name="connsiteY4" fmla="*/ 730270 h 1377970"/>
                <a:gd name="connsiteX5" fmla="*/ 111 w 1044051"/>
                <a:gd name="connsiteY5" fmla="*/ 1377970 h 1377970"/>
                <a:gd name="connsiteX0" fmla="*/ 1043086 w 1044051"/>
                <a:gd name="connsiteY0" fmla="*/ 0 h 1274276"/>
                <a:gd name="connsiteX1" fmla="*/ 1044051 w 1044051"/>
                <a:gd name="connsiteY1" fmla="*/ 535960 h 1274276"/>
                <a:gd name="connsiteX2" fmla="*/ 960231 w 1044051"/>
                <a:gd name="connsiteY2" fmla="*/ 631210 h 1274276"/>
                <a:gd name="connsiteX3" fmla="*/ 102981 w 1044051"/>
                <a:gd name="connsiteY3" fmla="*/ 635020 h 1274276"/>
                <a:gd name="connsiteX4" fmla="*/ 111 w 1044051"/>
                <a:gd name="connsiteY4" fmla="*/ 730270 h 1274276"/>
                <a:gd name="connsiteX5" fmla="*/ 7149 w 1044051"/>
                <a:gd name="connsiteY5" fmla="*/ 1274276 h 1274276"/>
                <a:gd name="connsiteX0" fmla="*/ 1043086 w 1044051"/>
                <a:gd name="connsiteY0" fmla="*/ 0 h 1274276"/>
                <a:gd name="connsiteX1" fmla="*/ 1044051 w 1044051"/>
                <a:gd name="connsiteY1" fmla="*/ 535960 h 1274276"/>
                <a:gd name="connsiteX2" fmla="*/ 960231 w 1044051"/>
                <a:gd name="connsiteY2" fmla="*/ 631210 h 1274276"/>
                <a:gd name="connsiteX3" fmla="*/ 102981 w 1044051"/>
                <a:gd name="connsiteY3" fmla="*/ 635020 h 1274276"/>
                <a:gd name="connsiteX4" fmla="*/ 111 w 1044051"/>
                <a:gd name="connsiteY4" fmla="*/ 730270 h 1274276"/>
                <a:gd name="connsiteX5" fmla="*/ 112 w 1044051"/>
                <a:gd name="connsiteY5" fmla="*/ 1274276 h 1274276"/>
                <a:gd name="connsiteX0" fmla="*/ 1045297 w 1045334"/>
                <a:gd name="connsiteY0" fmla="*/ 0 h 1676442"/>
                <a:gd name="connsiteX1" fmla="*/ 1044051 w 1045334"/>
                <a:gd name="connsiteY1" fmla="*/ 938126 h 1676442"/>
                <a:gd name="connsiteX2" fmla="*/ 960231 w 1045334"/>
                <a:gd name="connsiteY2" fmla="*/ 1033376 h 1676442"/>
                <a:gd name="connsiteX3" fmla="*/ 102981 w 1045334"/>
                <a:gd name="connsiteY3" fmla="*/ 1037186 h 1676442"/>
                <a:gd name="connsiteX4" fmla="*/ 111 w 1045334"/>
                <a:gd name="connsiteY4" fmla="*/ 1132436 h 1676442"/>
                <a:gd name="connsiteX5" fmla="*/ 112 w 1045334"/>
                <a:gd name="connsiteY5" fmla="*/ 1676442 h 1676442"/>
                <a:gd name="connsiteX0" fmla="*/ 1045297 w 1045334"/>
                <a:gd name="connsiteY0" fmla="*/ 0 h 1676442"/>
                <a:gd name="connsiteX1" fmla="*/ 1044051 w 1045334"/>
                <a:gd name="connsiteY1" fmla="*/ 938126 h 1676442"/>
                <a:gd name="connsiteX2" fmla="*/ 960231 w 1045334"/>
                <a:gd name="connsiteY2" fmla="*/ 1033376 h 1676442"/>
                <a:gd name="connsiteX3" fmla="*/ 102981 w 1045334"/>
                <a:gd name="connsiteY3" fmla="*/ 1037186 h 1676442"/>
                <a:gd name="connsiteX4" fmla="*/ 111 w 1045334"/>
                <a:gd name="connsiteY4" fmla="*/ 1132436 h 1676442"/>
                <a:gd name="connsiteX5" fmla="*/ 112 w 1045334"/>
                <a:gd name="connsiteY5" fmla="*/ 1676442 h 1676442"/>
                <a:gd name="connsiteX0" fmla="*/ 1045186 w 1045223"/>
                <a:gd name="connsiteY0" fmla="*/ 0 h 1676442"/>
                <a:gd name="connsiteX1" fmla="*/ 1043940 w 1045223"/>
                <a:gd name="connsiteY1" fmla="*/ 938126 h 1676442"/>
                <a:gd name="connsiteX2" fmla="*/ 960120 w 1045223"/>
                <a:gd name="connsiteY2" fmla="*/ 1033376 h 1676442"/>
                <a:gd name="connsiteX3" fmla="*/ 102870 w 1045223"/>
                <a:gd name="connsiteY3" fmla="*/ 1037186 h 1676442"/>
                <a:gd name="connsiteX4" fmla="*/ 0 w 1045223"/>
                <a:gd name="connsiteY4" fmla="*/ 1132436 h 1676442"/>
                <a:gd name="connsiteX5" fmla="*/ 1 w 1045223"/>
                <a:gd name="connsiteY5" fmla="*/ 1676442 h 1676442"/>
                <a:gd name="connsiteX0" fmla="*/ 1045572 w 1045609"/>
                <a:gd name="connsiteY0" fmla="*/ 0 h 1676442"/>
                <a:gd name="connsiteX1" fmla="*/ 1044326 w 1045609"/>
                <a:gd name="connsiteY1" fmla="*/ 938126 h 1676442"/>
                <a:gd name="connsiteX2" fmla="*/ 960506 w 1045609"/>
                <a:gd name="connsiteY2" fmla="*/ 1033376 h 1676442"/>
                <a:gd name="connsiteX3" fmla="*/ 70089 w 1045609"/>
                <a:gd name="connsiteY3" fmla="*/ 1032953 h 1676442"/>
                <a:gd name="connsiteX4" fmla="*/ 386 w 1045609"/>
                <a:gd name="connsiteY4" fmla="*/ 1132436 h 1676442"/>
                <a:gd name="connsiteX5" fmla="*/ 387 w 1045609"/>
                <a:gd name="connsiteY5" fmla="*/ 1676442 h 1676442"/>
                <a:gd name="connsiteX0" fmla="*/ 1045186 w 1045223"/>
                <a:gd name="connsiteY0" fmla="*/ 0 h 1676442"/>
                <a:gd name="connsiteX1" fmla="*/ 1043940 w 1045223"/>
                <a:gd name="connsiteY1" fmla="*/ 938126 h 1676442"/>
                <a:gd name="connsiteX2" fmla="*/ 960120 w 1045223"/>
                <a:gd name="connsiteY2" fmla="*/ 1033376 h 1676442"/>
                <a:gd name="connsiteX3" fmla="*/ 69703 w 1045223"/>
                <a:gd name="connsiteY3" fmla="*/ 1032953 h 1676442"/>
                <a:gd name="connsiteX4" fmla="*/ 0 w 1045223"/>
                <a:gd name="connsiteY4" fmla="*/ 1132436 h 1676442"/>
                <a:gd name="connsiteX5" fmla="*/ 1 w 1045223"/>
                <a:gd name="connsiteY5" fmla="*/ 1676442 h 1676442"/>
                <a:gd name="connsiteX0" fmla="*/ 1045186 w 1045223"/>
                <a:gd name="connsiteY0" fmla="*/ 0 h 1676442"/>
                <a:gd name="connsiteX1" fmla="*/ 1043940 w 1045223"/>
                <a:gd name="connsiteY1" fmla="*/ 938126 h 1676442"/>
                <a:gd name="connsiteX2" fmla="*/ 960120 w 1045223"/>
                <a:gd name="connsiteY2" fmla="*/ 1033376 h 1676442"/>
                <a:gd name="connsiteX3" fmla="*/ 69703 w 1045223"/>
                <a:gd name="connsiteY3" fmla="*/ 1032953 h 1676442"/>
                <a:gd name="connsiteX4" fmla="*/ 0 w 1045223"/>
                <a:gd name="connsiteY4" fmla="*/ 1132436 h 1676442"/>
                <a:gd name="connsiteX5" fmla="*/ 1 w 1045223"/>
                <a:gd name="connsiteY5" fmla="*/ 1676442 h 1676442"/>
                <a:gd name="connsiteX0" fmla="*/ 1045186 w 1052123"/>
                <a:gd name="connsiteY0" fmla="*/ 0 h 1676442"/>
                <a:gd name="connsiteX1" fmla="*/ 1049084 w 1052123"/>
                <a:gd name="connsiteY1" fmla="*/ 330101 h 1676442"/>
                <a:gd name="connsiteX2" fmla="*/ 1043940 w 1052123"/>
                <a:gd name="connsiteY2" fmla="*/ 938126 h 1676442"/>
                <a:gd name="connsiteX3" fmla="*/ 960120 w 1052123"/>
                <a:gd name="connsiteY3" fmla="*/ 1033376 h 1676442"/>
                <a:gd name="connsiteX4" fmla="*/ 69703 w 1052123"/>
                <a:gd name="connsiteY4" fmla="*/ 1032953 h 1676442"/>
                <a:gd name="connsiteX5" fmla="*/ 0 w 1052123"/>
                <a:gd name="connsiteY5" fmla="*/ 1132436 h 1676442"/>
                <a:gd name="connsiteX6" fmla="*/ 1 w 1052123"/>
                <a:gd name="connsiteY6" fmla="*/ 1676442 h 1676442"/>
                <a:gd name="connsiteX0" fmla="*/ 1508458 w 1508458"/>
                <a:gd name="connsiteY0" fmla="*/ 0 h 1673363"/>
                <a:gd name="connsiteX1" fmla="*/ 1049084 w 1508458"/>
                <a:gd name="connsiteY1" fmla="*/ 327022 h 1673363"/>
                <a:gd name="connsiteX2" fmla="*/ 1043940 w 1508458"/>
                <a:gd name="connsiteY2" fmla="*/ 935047 h 1673363"/>
                <a:gd name="connsiteX3" fmla="*/ 960120 w 1508458"/>
                <a:gd name="connsiteY3" fmla="*/ 1030297 h 1673363"/>
                <a:gd name="connsiteX4" fmla="*/ 69703 w 1508458"/>
                <a:gd name="connsiteY4" fmla="*/ 1029874 h 1673363"/>
                <a:gd name="connsiteX5" fmla="*/ 0 w 1508458"/>
                <a:gd name="connsiteY5" fmla="*/ 1129357 h 1673363"/>
                <a:gd name="connsiteX6" fmla="*/ 1 w 1508458"/>
                <a:gd name="connsiteY6" fmla="*/ 1673363 h 1673363"/>
                <a:gd name="connsiteX0" fmla="*/ 1508458 w 1508476"/>
                <a:gd name="connsiteY0" fmla="*/ 0 h 1673363"/>
                <a:gd name="connsiteX1" fmla="*/ 1049084 w 1508476"/>
                <a:gd name="connsiteY1" fmla="*/ 327022 h 1673363"/>
                <a:gd name="connsiteX2" fmla="*/ 1043940 w 1508476"/>
                <a:gd name="connsiteY2" fmla="*/ 935047 h 1673363"/>
                <a:gd name="connsiteX3" fmla="*/ 960120 w 1508476"/>
                <a:gd name="connsiteY3" fmla="*/ 1030297 h 1673363"/>
                <a:gd name="connsiteX4" fmla="*/ 69703 w 1508476"/>
                <a:gd name="connsiteY4" fmla="*/ 1029874 h 1673363"/>
                <a:gd name="connsiteX5" fmla="*/ 0 w 1508476"/>
                <a:gd name="connsiteY5" fmla="*/ 1129357 h 1673363"/>
                <a:gd name="connsiteX6" fmla="*/ 1 w 1508476"/>
                <a:gd name="connsiteY6" fmla="*/ 1673363 h 1673363"/>
                <a:gd name="connsiteX0" fmla="*/ 1508458 w 1508476"/>
                <a:gd name="connsiteY0" fmla="*/ 0 h 1673363"/>
                <a:gd name="connsiteX1" fmla="*/ 1049084 w 1508476"/>
                <a:gd name="connsiteY1" fmla="*/ 327022 h 1673363"/>
                <a:gd name="connsiteX2" fmla="*/ 1043940 w 1508476"/>
                <a:gd name="connsiteY2" fmla="*/ 935047 h 1673363"/>
                <a:gd name="connsiteX3" fmla="*/ 960120 w 1508476"/>
                <a:gd name="connsiteY3" fmla="*/ 1030297 h 1673363"/>
                <a:gd name="connsiteX4" fmla="*/ 69703 w 1508476"/>
                <a:gd name="connsiteY4" fmla="*/ 1029874 h 1673363"/>
                <a:gd name="connsiteX5" fmla="*/ 0 w 1508476"/>
                <a:gd name="connsiteY5" fmla="*/ 1129357 h 1673363"/>
                <a:gd name="connsiteX6" fmla="*/ 1 w 1508476"/>
                <a:gd name="connsiteY6" fmla="*/ 1673363 h 1673363"/>
                <a:gd name="connsiteX0" fmla="*/ 1508458 w 1508476"/>
                <a:gd name="connsiteY0" fmla="*/ 0 h 1673363"/>
                <a:gd name="connsiteX1" fmla="*/ 1049084 w 1508476"/>
                <a:gd name="connsiteY1" fmla="*/ 327022 h 1673363"/>
                <a:gd name="connsiteX2" fmla="*/ 1043940 w 1508476"/>
                <a:gd name="connsiteY2" fmla="*/ 935047 h 1673363"/>
                <a:gd name="connsiteX3" fmla="*/ 960120 w 1508476"/>
                <a:gd name="connsiteY3" fmla="*/ 1030297 h 1673363"/>
                <a:gd name="connsiteX4" fmla="*/ 69703 w 1508476"/>
                <a:gd name="connsiteY4" fmla="*/ 1029874 h 1673363"/>
                <a:gd name="connsiteX5" fmla="*/ 0 w 1508476"/>
                <a:gd name="connsiteY5" fmla="*/ 1129357 h 1673363"/>
                <a:gd name="connsiteX6" fmla="*/ 1 w 1508476"/>
                <a:gd name="connsiteY6" fmla="*/ 1673363 h 1673363"/>
                <a:gd name="connsiteX0" fmla="*/ 1508458 w 1508476"/>
                <a:gd name="connsiteY0" fmla="*/ 0 h 1673363"/>
                <a:gd name="connsiteX1" fmla="*/ 1049084 w 1508476"/>
                <a:gd name="connsiteY1" fmla="*/ 327022 h 1673363"/>
                <a:gd name="connsiteX2" fmla="*/ 1043940 w 1508476"/>
                <a:gd name="connsiteY2" fmla="*/ 935047 h 1673363"/>
                <a:gd name="connsiteX3" fmla="*/ 960120 w 1508476"/>
                <a:gd name="connsiteY3" fmla="*/ 1030297 h 1673363"/>
                <a:gd name="connsiteX4" fmla="*/ 69703 w 1508476"/>
                <a:gd name="connsiteY4" fmla="*/ 1029874 h 1673363"/>
                <a:gd name="connsiteX5" fmla="*/ 0 w 1508476"/>
                <a:gd name="connsiteY5" fmla="*/ 1129357 h 1673363"/>
                <a:gd name="connsiteX6" fmla="*/ 1 w 1508476"/>
                <a:gd name="connsiteY6" fmla="*/ 1673363 h 1673363"/>
                <a:gd name="connsiteX0" fmla="*/ 1508458 w 1508476"/>
                <a:gd name="connsiteY0" fmla="*/ 0 h 1673363"/>
                <a:gd name="connsiteX1" fmla="*/ 1049084 w 1508476"/>
                <a:gd name="connsiteY1" fmla="*/ 327022 h 1673363"/>
                <a:gd name="connsiteX2" fmla="*/ 1043940 w 1508476"/>
                <a:gd name="connsiteY2" fmla="*/ 935047 h 1673363"/>
                <a:gd name="connsiteX3" fmla="*/ 960120 w 1508476"/>
                <a:gd name="connsiteY3" fmla="*/ 1030297 h 1673363"/>
                <a:gd name="connsiteX4" fmla="*/ 69703 w 1508476"/>
                <a:gd name="connsiteY4" fmla="*/ 1029874 h 1673363"/>
                <a:gd name="connsiteX5" fmla="*/ 0 w 1508476"/>
                <a:gd name="connsiteY5" fmla="*/ 1129357 h 1673363"/>
                <a:gd name="connsiteX6" fmla="*/ 1 w 1508476"/>
                <a:gd name="connsiteY6" fmla="*/ 1673363 h 1673363"/>
                <a:gd name="connsiteX0" fmla="*/ 1508458 w 1508476"/>
                <a:gd name="connsiteY0" fmla="*/ 0 h 1673363"/>
                <a:gd name="connsiteX1" fmla="*/ 1049084 w 1508476"/>
                <a:gd name="connsiteY1" fmla="*/ 327022 h 1673363"/>
                <a:gd name="connsiteX2" fmla="*/ 1043940 w 1508476"/>
                <a:gd name="connsiteY2" fmla="*/ 935047 h 1673363"/>
                <a:gd name="connsiteX3" fmla="*/ 960120 w 1508476"/>
                <a:gd name="connsiteY3" fmla="*/ 1030297 h 1673363"/>
                <a:gd name="connsiteX4" fmla="*/ 69703 w 1508476"/>
                <a:gd name="connsiteY4" fmla="*/ 1029874 h 1673363"/>
                <a:gd name="connsiteX5" fmla="*/ 0 w 1508476"/>
                <a:gd name="connsiteY5" fmla="*/ 1129357 h 1673363"/>
                <a:gd name="connsiteX6" fmla="*/ 1 w 1508476"/>
                <a:gd name="connsiteY6" fmla="*/ 1673363 h 1673363"/>
                <a:gd name="connsiteX0" fmla="*/ 1508458 w 1508476"/>
                <a:gd name="connsiteY0" fmla="*/ 0 h 1673363"/>
                <a:gd name="connsiteX1" fmla="*/ 1049084 w 1508476"/>
                <a:gd name="connsiteY1" fmla="*/ 327022 h 1673363"/>
                <a:gd name="connsiteX2" fmla="*/ 1043940 w 1508476"/>
                <a:gd name="connsiteY2" fmla="*/ 935047 h 1673363"/>
                <a:gd name="connsiteX3" fmla="*/ 960120 w 1508476"/>
                <a:gd name="connsiteY3" fmla="*/ 1030297 h 1673363"/>
                <a:gd name="connsiteX4" fmla="*/ 69703 w 1508476"/>
                <a:gd name="connsiteY4" fmla="*/ 1029874 h 1673363"/>
                <a:gd name="connsiteX5" fmla="*/ 0 w 1508476"/>
                <a:gd name="connsiteY5" fmla="*/ 1129357 h 1673363"/>
                <a:gd name="connsiteX6" fmla="*/ 1 w 1508476"/>
                <a:gd name="connsiteY6" fmla="*/ 1673363 h 1673363"/>
                <a:gd name="connsiteX0" fmla="*/ 1508458 w 1508476"/>
                <a:gd name="connsiteY0" fmla="*/ 0 h 1673363"/>
                <a:gd name="connsiteX1" fmla="*/ 1049084 w 1508476"/>
                <a:gd name="connsiteY1" fmla="*/ 327022 h 1673363"/>
                <a:gd name="connsiteX2" fmla="*/ 1043940 w 1508476"/>
                <a:gd name="connsiteY2" fmla="*/ 935047 h 1673363"/>
                <a:gd name="connsiteX3" fmla="*/ 960120 w 1508476"/>
                <a:gd name="connsiteY3" fmla="*/ 1030297 h 1673363"/>
                <a:gd name="connsiteX4" fmla="*/ 69703 w 1508476"/>
                <a:gd name="connsiteY4" fmla="*/ 1029874 h 1673363"/>
                <a:gd name="connsiteX5" fmla="*/ 0 w 1508476"/>
                <a:gd name="connsiteY5" fmla="*/ 1129357 h 1673363"/>
                <a:gd name="connsiteX6" fmla="*/ 1 w 1508476"/>
                <a:gd name="connsiteY6" fmla="*/ 1673363 h 1673363"/>
                <a:gd name="connsiteX0" fmla="*/ 1508458 w 1508476"/>
                <a:gd name="connsiteY0" fmla="*/ 0 h 1673363"/>
                <a:gd name="connsiteX1" fmla="*/ 1049084 w 1508476"/>
                <a:gd name="connsiteY1" fmla="*/ 327022 h 1673363"/>
                <a:gd name="connsiteX2" fmla="*/ 1043940 w 1508476"/>
                <a:gd name="connsiteY2" fmla="*/ 935047 h 1673363"/>
                <a:gd name="connsiteX3" fmla="*/ 960120 w 1508476"/>
                <a:gd name="connsiteY3" fmla="*/ 1030297 h 1673363"/>
                <a:gd name="connsiteX4" fmla="*/ 69703 w 1508476"/>
                <a:gd name="connsiteY4" fmla="*/ 1029874 h 1673363"/>
                <a:gd name="connsiteX5" fmla="*/ 0 w 1508476"/>
                <a:gd name="connsiteY5" fmla="*/ 1129357 h 1673363"/>
                <a:gd name="connsiteX6" fmla="*/ 1 w 1508476"/>
                <a:gd name="connsiteY6" fmla="*/ 1673363 h 1673363"/>
                <a:gd name="connsiteX0" fmla="*/ 1310183 w 1310214"/>
                <a:gd name="connsiteY0" fmla="*/ 0 h 1673363"/>
                <a:gd name="connsiteX1" fmla="*/ 1049084 w 1310214"/>
                <a:gd name="connsiteY1" fmla="*/ 327022 h 1673363"/>
                <a:gd name="connsiteX2" fmla="*/ 1043940 w 1310214"/>
                <a:gd name="connsiteY2" fmla="*/ 935047 h 1673363"/>
                <a:gd name="connsiteX3" fmla="*/ 960120 w 1310214"/>
                <a:gd name="connsiteY3" fmla="*/ 1030297 h 1673363"/>
                <a:gd name="connsiteX4" fmla="*/ 69703 w 1310214"/>
                <a:gd name="connsiteY4" fmla="*/ 1029874 h 1673363"/>
                <a:gd name="connsiteX5" fmla="*/ 0 w 1310214"/>
                <a:gd name="connsiteY5" fmla="*/ 1129357 h 1673363"/>
                <a:gd name="connsiteX6" fmla="*/ 1 w 1310214"/>
                <a:gd name="connsiteY6" fmla="*/ 1673363 h 1673363"/>
                <a:gd name="connsiteX0" fmla="*/ 1370126 w 1370151"/>
                <a:gd name="connsiteY0" fmla="*/ 0 h 1670743"/>
                <a:gd name="connsiteX1" fmla="*/ 1049084 w 1370151"/>
                <a:gd name="connsiteY1" fmla="*/ 324402 h 1670743"/>
                <a:gd name="connsiteX2" fmla="*/ 1043940 w 1370151"/>
                <a:gd name="connsiteY2" fmla="*/ 932427 h 1670743"/>
                <a:gd name="connsiteX3" fmla="*/ 960120 w 1370151"/>
                <a:gd name="connsiteY3" fmla="*/ 1027677 h 1670743"/>
                <a:gd name="connsiteX4" fmla="*/ 69703 w 1370151"/>
                <a:gd name="connsiteY4" fmla="*/ 1027254 h 1670743"/>
                <a:gd name="connsiteX5" fmla="*/ 0 w 1370151"/>
                <a:gd name="connsiteY5" fmla="*/ 1126737 h 1670743"/>
                <a:gd name="connsiteX6" fmla="*/ 1 w 1370151"/>
                <a:gd name="connsiteY6" fmla="*/ 1670743 h 1670743"/>
                <a:gd name="connsiteX0" fmla="*/ 1388571 w 1388595"/>
                <a:gd name="connsiteY0" fmla="*/ 0 h 1673363"/>
                <a:gd name="connsiteX1" fmla="*/ 1049084 w 1388595"/>
                <a:gd name="connsiteY1" fmla="*/ 327022 h 1673363"/>
                <a:gd name="connsiteX2" fmla="*/ 1043940 w 1388595"/>
                <a:gd name="connsiteY2" fmla="*/ 935047 h 1673363"/>
                <a:gd name="connsiteX3" fmla="*/ 960120 w 1388595"/>
                <a:gd name="connsiteY3" fmla="*/ 1030297 h 1673363"/>
                <a:gd name="connsiteX4" fmla="*/ 69703 w 1388595"/>
                <a:gd name="connsiteY4" fmla="*/ 1029874 h 1673363"/>
                <a:gd name="connsiteX5" fmla="*/ 0 w 1388595"/>
                <a:gd name="connsiteY5" fmla="*/ 1129357 h 1673363"/>
                <a:gd name="connsiteX6" fmla="*/ 1 w 1388595"/>
                <a:gd name="connsiteY6" fmla="*/ 1673363 h 1673363"/>
                <a:gd name="connsiteX0" fmla="*/ 1388571 w 1388571"/>
                <a:gd name="connsiteY0" fmla="*/ 0 h 1673363"/>
                <a:gd name="connsiteX1" fmla="*/ 1049084 w 1388571"/>
                <a:gd name="connsiteY1" fmla="*/ 327022 h 1673363"/>
                <a:gd name="connsiteX2" fmla="*/ 1043940 w 1388571"/>
                <a:gd name="connsiteY2" fmla="*/ 935047 h 1673363"/>
                <a:gd name="connsiteX3" fmla="*/ 960120 w 1388571"/>
                <a:gd name="connsiteY3" fmla="*/ 1030297 h 1673363"/>
                <a:gd name="connsiteX4" fmla="*/ 69703 w 1388571"/>
                <a:gd name="connsiteY4" fmla="*/ 1029874 h 1673363"/>
                <a:gd name="connsiteX5" fmla="*/ 0 w 1388571"/>
                <a:gd name="connsiteY5" fmla="*/ 1129357 h 1673363"/>
                <a:gd name="connsiteX6" fmla="*/ 1 w 1388571"/>
                <a:gd name="connsiteY6" fmla="*/ 1673363 h 1673363"/>
                <a:gd name="connsiteX0" fmla="*/ 1049084 w 1049083"/>
                <a:gd name="connsiteY0" fmla="*/ 0 h 1346341"/>
                <a:gd name="connsiteX1" fmla="*/ 1043940 w 1049083"/>
                <a:gd name="connsiteY1" fmla="*/ 608025 h 1346341"/>
                <a:gd name="connsiteX2" fmla="*/ 960120 w 1049083"/>
                <a:gd name="connsiteY2" fmla="*/ 703275 h 1346341"/>
                <a:gd name="connsiteX3" fmla="*/ 69703 w 1049083"/>
                <a:gd name="connsiteY3" fmla="*/ 702852 h 1346341"/>
                <a:gd name="connsiteX4" fmla="*/ 0 w 1049083"/>
                <a:gd name="connsiteY4" fmla="*/ 802335 h 1346341"/>
                <a:gd name="connsiteX5" fmla="*/ 1 w 1049083"/>
                <a:gd name="connsiteY5" fmla="*/ 1346341 h 1346341"/>
                <a:gd name="connsiteX0" fmla="*/ 1049084 w 1049085"/>
                <a:gd name="connsiteY0" fmla="*/ 0 h 1346341"/>
                <a:gd name="connsiteX1" fmla="*/ 1043940 w 1049085"/>
                <a:gd name="connsiteY1" fmla="*/ 608025 h 1346341"/>
                <a:gd name="connsiteX2" fmla="*/ 960121 w 1049085"/>
                <a:gd name="connsiteY2" fmla="*/ 703275 h 1346341"/>
                <a:gd name="connsiteX3" fmla="*/ 69703 w 1049085"/>
                <a:gd name="connsiteY3" fmla="*/ 702852 h 1346341"/>
                <a:gd name="connsiteX4" fmla="*/ 0 w 1049085"/>
                <a:gd name="connsiteY4" fmla="*/ 802335 h 1346341"/>
                <a:gd name="connsiteX5" fmla="*/ 1 w 1049085"/>
                <a:gd name="connsiteY5" fmla="*/ 1346341 h 1346341"/>
                <a:gd name="connsiteX0" fmla="*/ 1049084 w 1049083"/>
                <a:gd name="connsiteY0" fmla="*/ 0 h 1346341"/>
                <a:gd name="connsiteX1" fmla="*/ 1043940 w 1049083"/>
                <a:gd name="connsiteY1" fmla="*/ 608025 h 1346341"/>
                <a:gd name="connsiteX2" fmla="*/ 960121 w 1049083"/>
                <a:gd name="connsiteY2" fmla="*/ 703275 h 1346341"/>
                <a:gd name="connsiteX3" fmla="*/ 69703 w 1049083"/>
                <a:gd name="connsiteY3" fmla="*/ 702852 h 1346341"/>
                <a:gd name="connsiteX4" fmla="*/ 0 w 1049083"/>
                <a:gd name="connsiteY4" fmla="*/ 802335 h 1346341"/>
                <a:gd name="connsiteX5" fmla="*/ 1 w 1049083"/>
                <a:gd name="connsiteY5" fmla="*/ 1346341 h 1346341"/>
                <a:gd name="connsiteX0" fmla="*/ 1049084 w 1049085"/>
                <a:gd name="connsiteY0" fmla="*/ 0 h 1346341"/>
                <a:gd name="connsiteX1" fmla="*/ 1031570 w 1049085"/>
                <a:gd name="connsiteY1" fmla="*/ 608026 h 1346341"/>
                <a:gd name="connsiteX2" fmla="*/ 960121 w 1049085"/>
                <a:gd name="connsiteY2" fmla="*/ 703275 h 1346341"/>
                <a:gd name="connsiteX3" fmla="*/ 69703 w 1049085"/>
                <a:gd name="connsiteY3" fmla="*/ 702852 h 1346341"/>
                <a:gd name="connsiteX4" fmla="*/ 0 w 1049085"/>
                <a:gd name="connsiteY4" fmla="*/ 802335 h 1346341"/>
                <a:gd name="connsiteX5" fmla="*/ 1 w 1049085"/>
                <a:gd name="connsiteY5" fmla="*/ 1346341 h 1346341"/>
                <a:gd name="connsiteX0" fmla="*/ 1044960 w 1044960"/>
                <a:gd name="connsiteY0" fmla="*/ 0 h 2241886"/>
                <a:gd name="connsiteX1" fmla="*/ 1031570 w 1044960"/>
                <a:gd name="connsiteY1" fmla="*/ 1503571 h 2241886"/>
                <a:gd name="connsiteX2" fmla="*/ 960121 w 1044960"/>
                <a:gd name="connsiteY2" fmla="*/ 1598820 h 2241886"/>
                <a:gd name="connsiteX3" fmla="*/ 69703 w 1044960"/>
                <a:gd name="connsiteY3" fmla="*/ 1598397 h 2241886"/>
                <a:gd name="connsiteX4" fmla="*/ 0 w 1044960"/>
                <a:gd name="connsiteY4" fmla="*/ 1697880 h 2241886"/>
                <a:gd name="connsiteX5" fmla="*/ 1 w 1044960"/>
                <a:gd name="connsiteY5" fmla="*/ 2241886 h 2241886"/>
                <a:gd name="connsiteX0" fmla="*/ 1053206 w 1053206"/>
                <a:gd name="connsiteY0" fmla="*/ 0 h 2241886"/>
                <a:gd name="connsiteX1" fmla="*/ 1031570 w 1053206"/>
                <a:gd name="connsiteY1" fmla="*/ 1503571 h 2241886"/>
                <a:gd name="connsiteX2" fmla="*/ 960121 w 1053206"/>
                <a:gd name="connsiteY2" fmla="*/ 1598820 h 2241886"/>
                <a:gd name="connsiteX3" fmla="*/ 69703 w 1053206"/>
                <a:gd name="connsiteY3" fmla="*/ 1598397 h 2241886"/>
                <a:gd name="connsiteX4" fmla="*/ 0 w 1053206"/>
                <a:gd name="connsiteY4" fmla="*/ 1697880 h 2241886"/>
                <a:gd name="connsiteX5" fmla="*/ 1 w 1053206"/>
                <a:gd name="connsiteY5" fmla="*/ 2241886 h 2241886"/>
                <a:gd name="connsiteX0" fmla="*/ 1044960 w 1044960"/>
                <a:gd name="connsiteY0" fmla="*/ 0 h 2241886"/>
                <a:gd name="connsiteX1" fmla="*/ 1031570 w 1044960"/>
                <a:gd name="connsiteY1" fmla="*/ 1503571 h 2241886"/>
                <a:gd name="connsiteX2" fmla="*/ 960121 w 1044960"/>
                <a:gd name="connsiteY2" fmla="*/ 1598820 h 2241886"/>
                <a:gd name="connsiteX3" fmla="*/ 69703 w 1044960"/>
                <a:gd name="connsiteY3" fmla="*/ 1598397 h 2241886"/>
                <a:gd name="connsiteX4" fmla="*/ 0 w 1044960"/>
                <a:gd name="connsiteY4" fmla="*/ 1697880 h 2241886"/>
                <a:gd name="connsiteX5" fmla="*/ 1 w 1044960"/>
                <a:gd name="connsiteY5" fmla="*/ 2241886 h 2241886"/>
                <a:gd name="connsiteX0" fmla="*/ 1044960 w 1044960"/>
                <a:gd name="connsiteY0" fmla="*/ 0 h 2264415"/>
                <a:gd name="connsiteX1" fmla="*/ 1031570 w 1044960"/>
                <a:gd name="connsiteY1" fmla="*/ 1526100 h 2264415"/>
                <a:gd name="connsiteX2" fmla="*/ 960121 w 1044960"/>
                <a:gd name="connsiteY2" fmla="*/ 1621349 h 2264415"/>
                <a:gd name="connsiteX3" fmla="*/ 69703 w 1044960"/>
                <a:gd name="connsiteY3" fmla="*/ 1620926 h 2264415"/>
                <a:gd name="connsiteX4" fmla="*/ 0 w 1044960"/>
                <a:gd name="connsiteY4" fmla="*/ 1720409 h 2264415"/>
                <a:gd name="connsiteX5" fmla="*/ 1 w 1044960"/>
                <a:gd name="connsiteY5" fmla="*/ 2264415 h 2264415"/>
                <a:gd name="connsiteX0" fmla="*/ 1054143 w 1054143"/>
                <a:gd name="connsiteY0" fmla="*/ 0 h 2264415"/>
                <a:gd name="connsiteX1" fmla="*/ 1040753 w 1054143"/>
                <a:gd name="connsiteY1" fmla="*/ 1526100 h 2264415"/>
                <a:gd name="connsiteX2" fmla="*/ 969304 w 1054143"/>
                <a:gd name="connsiteY2" fmla="*/ 1621349 h 2264415"/>
                <a:gd name="connsiteX3" fmla="*/ 78886 w 1054143"/>
                <a:gd name="connsiteY3" fmla="*/ 1620926 h 2264415"/>
                <a:gd name="connsiteX4" fmla="*/ 0 w 1054143"/>
                <a:gd name="connsiteY4" fmla="*/ 1720410 h 2264415"/>
                <a:gd name="connsiteX5" fmla="*/ 9184 w 1054143"/>
                <a:gd name="connsiteY5" fmla="*/ 2264415 h 2264415"/>
                <a:gd name="connsiteX0" fmla="*/ 1054143 w 1054143"/>
                <a:gd name="connsiteY0" fmla="*/ 0 h 2264415"/>
                <a:gd name="connsiteX1" fmla="*/ 1040753 w 1054143"/>
                <a:gd name="connsiteY1" fmla="*/ 1526100 h 2264415"/>
                <a:gd name="connsiteX2" fmla="*/ 969304 w 1054143"/>
                <a:gd name="connsiteY2" fmla="*/ 1621349 h 2264415"/>
                <a:gd name="connsiteX3" fmla="*/ 78886 w 1054143"/>
                <a:gd name="connsiteY3" fmla="*/ 1620926 h 2264415"/>
                <a:gd name="connsiteX4" fmla="*/ 0 w 1054143"/>
                <a:gd name="connsiteY4" fmla="*/ 1720410 h 2264415"/>
                <a:gd name="connsiteX5" fmla="*/ 1 w 1054143"/>
                <a:gd name="connsiteY5" fmla="*/ 2264415 h 2264415"/>
                <a:gd name="connsiteX0" fmla="*/ 1055862 w 1055862"/>
                <a:gd name="connsiteY0" fmla="*/ 0 h 2264415"/>
                <a:gd name="connsiteX1" fmla="*/ 1042472 w 1055862"/>
                <a:gd name="connsiteY1" fmla="*/ 1526100 h 2264415"/>
                <a:gd name="connsiteX2" fmla="*/ 971023 w 1055862"/>
                <a:gd name="connsiteY2" fmla="*/ 1621349 h 2264415"/>
                <a:gd name="connsiteX3" fmla="*/ 49995 w 1055862"/>
                <a:gd name="connsiteY3" fmla="*/ 1620925 h 2264415"/>
                <a:gd name="connsiteX4" fmla="*/ 1719 w 1055862"/>
                <a:gd name="connsiteY4" fmla="*/ 1720410 h 2264415"/>
                <a:gd name="connsiteX5" fmla="*/ 1720 w 1055862"/>
                <a:gd name="connsiteY5" fmla="*/ 2264415 h 2264415"/>
                <a:gd name="connsiteX0" fmla="*/ 1054154 w 1054154"/>
                <a:gd name="connsiteY0" fmla="*/ 0 h 2264415"/>
                <a:gd name="connsiteX1" fmla="*/ 1040764 w 1054154"/>
                <a:gd name="connsiteY1" fmla="*/ 1526100 h 2264415"/>
                <a:gd name="connsiteX2" fmla="*/ 969315 w 1054154"/>
                <a:gd name="connsiteY2" fmla="*/ 1621349 h 2264415"/>
                <a:gd name="connsiteX3" fmla="*/ 48287 w 1054154"/>
                <a:gd name="connsiteY3" fmla="*/ 1620925 h 2264415"/>
                <a:gd name="connsiteX4" fmla="*/ 11 w 1054154"/>
                <a:gd name="connsiteY4" fmla="*/ 1720410 h 2264415"/>
                <a:gd name="connsiteX5" fmla="*/ 12 w 1054154"/>
                <a:gd name="connsiteY5" fmla="*/ 2264415 h 2264415"/>
                <a:gd name="connsiteX0" fmla="*/ 1044972 w 1044972"/>
                <a:gd name="connsiteY0" fmla="*/ 0 h 2264415"/>
                <a:gd name="connsiteX1" fmla="*/ 1040764 w 1044972"/>
                <a:gd name="connsiteY1" fmla="*/ 1526100 h 2264415"/>
                <a:gd name="connsiteX2" fmla="*/ 969315 w 1044972"/>
                <a:gd name="connsiteY2" fmla="*/ 1621349 h 2264415"/>
                <a:gd name="connsiteX3" fmla="*/ 48287 w 1044972"/>
                <a:gd name="connsiteY3" fmla="*/ 1620925 h 2264415"/>
                <a:gd name="connsiteX4" fmla="*/ 11 w 1044972"/>
                <a:gd name="connsiteY4" fmla="*/ 1720410 h 2264415"/>
                <a:gd name="connsiteX5" fmla="*/ 12 w 1044972"/>
                <a:gd name="connsiteY5" fmla="*/ 2264415 h 2264415"/>
                <a:gd name="connsiteX0" fmla="*/ 1046022 w 1046022"/>
                <a:gd name="connsiteY0" fmla="*/ 0 h 2264415"/>
                <a:gd name="connsiteX1" fmla="*/ 1041814 w 1046022"/>
                <a:gd name="connsiteY1" fmla="*/ 1526100 h 2264415"/>
                <a:gd name="connsiteX2" fmla="*/ 970365 w 1046022"/>
                <a:gd name="connsiteY2" fmla="*/ 1621349 h 2264415"/>
                <a:gd name="connsiteX3" fmla="*/ 40154 w 1046022"/>
                <a:gd name="connsiteY3" fmla="*/ 1620925 h 2264415"/>
                <a:gd name="connsiteX4" fmla="*/ 1061 w 1046022"/>
                <a:gd name="connsiteY4" fmla="*/ 1720410 h 2264415"/>
                <a:gd name="connsiteX5" fmla="*/ 1062 w 1046022"/>
                <a:gd name="connsiteY5" fmla="*/ 2264415 h 2264415"/>
                <a:gd name="connsiteX0" fmla="*/ 1045033 w 1045033"/>
                <a:gd name="connsiteY0" fmla="*/ 0 h 2264415"/>
                <a:gd name="connsiteX1" fmla="*/ 1040825 w 1045033"/>
                <a:gd name="connsiteY1" fmla="*/ 1526100 h 2264415"/>
                <a:gd name="connsiteX2" fmla="*/ 969376 w 1045033"/>
                <a:gd name="connsiteY2" fmla="*/ 1621349 h 2264415"/>
                <a:gd name="connsiteX3" fmla="*/ 39165 w 1045033"/>
                <a:gd name="connsiteY3" fmla="*/ 1620925 h 2264415"/>
                <a:gd name="connsiteX4" fmla="*/ 72 w 1045033"/>
                <a:gd name="connsiteY4" fmla="*/ 1720410 h 2264415"/>
                <a:gd name="connsiteX5" fmla="*/ 73 w 1045033"/>
                <a:gd name="connsiteY5" fmla="*/ 2264415 h 2264415"/>
                <a:gd name="connsiteX0" fmla="*/ 1045033 w 1047997"/>
                <a:gd name="connsiteY0" fmla="*/ 0 h 2264415"/>
                <a:gd name="connsiteX1" fmla="*/ 1046585 w 1047997"/>
                <a:gd name="connsiteY1" fmla="*/ 1526100 h 2264415"/>
                <a:gd name="connsiteX2" fmla="*/ 969376 w 1047997"/>
                <a:gd name="connsiteY2" fmla="*/ 1621349 h 2264415"/>
                <a:gd name="connsiteX3" fmla="*/ 39165 w 1047997"/>
                <a:gd name="connsiteY3" fmla="*/ 1620925 h 2264415"/>
                <a:gd name="connsiteX4" fmla="*/ 72 w 1047997"/>
                <a:gd name="connsiteY4" fmla="*/ 1720410 h 2264415"/>
                <a:gd name="connsiteX5" fmla="*/ 73 w 1047997"/>
                <a:gd name="connsiteY5" fmla="*/ 2264415 h 2264415"/>
                <a:gd name="connsiteX0" fmla="*/ 1045033 w 1046841"/>
                <a:gd name="connsiteY0" fmla="*/ 0 h 2264415"/>
                <a:gd name="connsiteX1" fmla="*/ 1046585 w 1046841"/>
                <a:gd name="connsiteY1" fmla="*/ 1526100 h 2264415"/>
                <a:gd name="connsiteX2" fmla="*/ 969376 w 1046841"/>
                <a:gd name="connsiteY2" fmla="*/ 1621349 h 2264415"/>
                <a:gd name="connsiteX3" fmla="*/ 39165 w 1046841"/>
                <a:gd name="connsiteY3" fmla="*/ 1620925 h 2264415"/>
                <a:gd name="connsiteX4" fmla="*/ 72 w 1046841"/>
                <a:gd name="connsiteY4" fmla="*/ 1720410 h 2264415"/>
                <a:gd name="connsiteX5" fmla="*/ 73 w 1046841"/>
                <a:gd name="connsiteY5" fmla="*/ 2264415 h 2264415"/>
                <a:gd name="connsiteX0" fmla="*/ 1046473 w 1047011"/>
                <a:gd name="connsiteY0" fmla="*/ 0 h 2299056"/>
                <a:gd name="connsiteX1" fmla="*/ 1046585 w 1047011"/>
                <a:gd name="connsiteY1" fmla="*/ 1560741 h 2299056"/>
                <a:gd name="connsiteX2" fmla="*/ 969376 w 1047011"/>
                <a:gd name="connsiteY2" fmla="*/ 1655990 h 2299056"/>
                <a:gd name="connsiteX3" fmla="*/ 39165 w 1047011"/>
                <a:gd name="connsiteY3" fmla="*/ 1655566 h 2299056"/>
                <a:gd name="connsiteX4" fmla="*/ 72 w 1047011"/>
                <a:gd name="connsiteY4" fmla="*/ 1755051 h 2299056"/>
                <a:gd name="connsiteX5" fmla="*/ 73 w 1047011"/>
                <a:gd name="connsiteY5" fmla="*/ 2299056 h 2299056"/>
                <a:gd name="connsiteX0" fmla="*/ 1046473 w 1047011"/>
                <a:gd name="connsiteY0" fmla="*/ 0 h 2299056"/>
                <a:gd name="connsiteX1" fmla="*/ 1046585 w 1047011"/>
                <a:gd name="connsiteY1" fmla="*/ 1508782 h 2299056"/>
                <a:gd name="connsiteX2" fmla="*/ 969376 w 1047011"/>
                <a:gd name="connsiteY2" fmla="*/ 1655990 h 2299056"/>
                <a:gd name="connsiteX3" fmla="*/ 39165 w 1047011"/>
                <a:gd name="connsiteY3" fmla="*/ 1655566 h 2299056"/>
                <a:gd name="connsiteX4" fmla="*/ 72 w 1047011"/>
                <a:gd name="connsiteY4" fmla="*/ 1755051 h 2299056"/>
                <a:gd name="connsiteX5" fmla="*/ 73 w 1047011"/>
                <a:gd name="connsiteY5" fmla="*/ 2299056 h 2299056"/>
                <a:gd name="connsiteX0" fmla="*/ 1046473 w 1047011"/>
                <a:gd name="connsiteY0" fmla="*/ 0 h 2299056"/>
                <a:gd name="connsiteX1" fmla="*/ 1046585 w 1047011"/>
                <a:gd name="connsiteY1" fmla="*/ 1508782 h 2299056"/>
                <a:gd name="connsiteX2" fmla="*/ 969376 w 1047011"/>
                <a:gd name="connsiteY2" fmla="*/ 1655990 h 2299056"/>
                <a:gd name="connsiteX3" fmla="*/ 39165 w 1047011"/>
                <a:gd name="connsiteY3" fmla="*/ 1655566 h 2299056"/>
                <a:gd name="connsiteX4" fmla="*/ 72 w 1047011"/>
                <a:gd name="connsiteY4" fmla="*/ 1755051 h 2299056"/>
                <a:gd name="connsiteX5" fmla="*/ 73 w 1047011"/>
                <a:gd name="connsiteY5" fmla="*/ 2299056 h 2299056"/>
                <a:gd name="connsiteX0" fmla="*/ 1046473 w 1047011"/>
                <a:gd name="connsiteY0" fmla="*/ 0 h 2299056"/>
                <a:gd name="connsiteX1" fmla="*/ 1046585 w 1047011"/>
                <a:gd name="connsiteY1" fmla="*/ 1508782 h 2299056"/>
                <a:gd name="connsiteX2" fmla="*/ 969376 w 1047011"/>
                <a:gd name="connsiteY2" fmla="*/ 1655990 h 2299056"/>
                <a:gd name="connsiteX3" fmla="*/ 39165 w 1047011"/>
                <a:gd name="connsiteY3" fmla="*/ 1655566 h 2299056"/>
                <a:gd name="connsiteX4" fmla="*/ 72 w 1047011"/>
                <a:gd name="connsiteY4" fmla="*/ 1755051 h 2299056"/>
                <a:gd name="connsiteX5" fmla="*/ 73 w 1047011"/>
                <a:gd name="connsiteY5" fmla="*/ 2299056 h 2299056"/>
                <a:gd name="connsiteX0" fmla="*/ 1049280 w 1049818"/>
                <a:gd name="connsiteY0" fmla="*/ 0 h 2299056"/>
                <a:gd name="connsiteX1" fmla="*/ 1049392 w 1049818"/>
                <a:gd name="connsiteY1" fmla="*/ 1508782 h 2299056"/>
                <a:gd name="connsiteX2" fmla="*/ 972183 w 1049818"/>
                <a:gd name="connsiteY2" fmla="*/ 1655990 h 2299056"/>
                <a:gd name="connsiteX3" fmla="*/ 41972 w 1049818"/>
                <a:gd name="connsiteY3" fmla="*/ 1655566 h 2299056"/>
                <a:gd name="connsiteX4" fmla="*/ 2879 w 1049818"/>
                <a:gd name="connsiteY4" fmla="*/ 1755051 h 2299056"/>
                <a:gd name="connsiteX5" fmla="*/ 0 w 1049818"/>
                <a:gd name="connsiteY5" fmla="*/ 2299056 h 2299056"/>
                <a:gd name="connsiteX0" fmla="*/ 1049281 w 1049819"/>
                <a:gd name="connsiteY0" fmla="*/ 0 h 2299056"/>
                <a:gd name="connsiteX1" fmla="*/ 1049393 w 1049819"/>
                <a:gd name="connsiteY1" fmla="*/ 1508782 h 2299056"/>
                <a:gd name="connsiteX2" fmla="*/ 972184 w 1049819"/>
                <a:gd name="connsiteY2" fmla="*/ 1655990 h 2299056"/>
                <a:gd name="connsiteX3" fmla="*/ 41973 w 1049819"/>
                <a:gd name="connsiteY3" fmla="*/ 1655566 h 2299056"/>
                <a:gd name="connsiteX4" fmla="*/ 0 w 1049819"/>
                <a:gd name="connsiteY4" fmla="*/ 1755050 h 2299056"/>
                <a:gd name="connsiteX5" fmla="*/ 1 w 1049819"/>
                <a:gd name="connsiteY5" fmla="*/ 2299056 h 2299056"/>
                <a:gd name="connsiteX0" fmla="*/ 1049296 w 1049834"/>
                <a:gd name="connsiteY0" fmla="*/ 0 h 2299056"/>
                <a:gd name="connsiteX1" fmla="*/ 1049408 w 1049834"/>
                <a:gd name="connsiteY1" fmla="*/ 1508782 h 2299056"/>
                <a:gd name="connsiteX2" fmla="*/ 972199 w 1049834"/>
                <a:gd name="connsiteY2" fmla="*/ 1655990 h 2299056"/>
                <a:gd name="connsiteX3" fmla="*/ 41988 w 1049834"/>
                <a:gd name="connsiteY3" fmla="*/ 1655566 h 2299056"/>
                <a:gd name="connsiteX4" fmla="*/ 15 w 1049834"/>
                <a:gd name="connsiteY4" fmla="*/ 1755050 h 2299056"/>
                <a:gd name="connsiteX5" fmla="*/ 16 w 1049834"/>
                <a:gd name="connsiteY5" fmla="*/ 2299056 h 2299056"/>
                <a:gd name="connsiteX0" fmla="*/ 1049296 w 1049834"/>
                <a:gd name="connsiteY0" fmla="*/ 0 h 2299056"/>
                <a:gd name="connsiteX1" fmla="*/ 1049408 w 1049834"/>
                <a:gd name="connsiteY1" fmla="*/ 1508782 h 2299056"/>
                <a:gd name="connsiteX2" fmla="*/ 972199 w 1049834"/>
                <a:gd name="connsiteY2" fmla="*/ 1655990 h 2299056"/>
                <a:gd name="connsiteX3" fmla="*/ 41988 w 1049834"/>
                <a:gd name="connsiteY3" fmla="*/ 1655566 h 2299056"/>
                <a:gd name="connsiteX4" fmla="*/ 15 w 1049834"/>
                <a:gd name="connsiteY4" fmla="*/ 1755050 h 2299056"/>
                <a:gd name="connsiteX5" fmla="*/ 16 w 1049834"/>
                <a:gd name="connsiteY5" fmla="*/ 2299056 h 2299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49834" h="2299056">
                  <a:moveTo>
                    <a:pt x="1049296" y="0"/>
                  </a:moveTo>
                  <a:cubicBezTo>
                    <a:pt x="1049088" y="156354"/>
                    <a:pt x="1050518" y="1328067"/>
                    <a:pt x="1049408" y="1508782"/>
                  </a:cubicBezTo>
                  <a:cubicBezTo>
                    <a:pt x="1049747" y="1634978"/>
                    <a:pt x="1044606" y="1645137"/>
                    <a:pt x="972199" y="1655990"/>
                  </a:cubicBezTo>
                  <a:lnTo>
                    <a:pt x="41988" y="1655566"/>
                  </a:lnTo>
                  <a:cubicBezTo>
                    <a:pt x="-2082" y="1657067"/>
                    <a:pt x="15" y="1669960"/>
                    <a:pt x="15" y="1755050"/>
                  </a:cubicBezTo>
                  <a:cubicBezTo>
                    <a:pt x="15" y="1936385"/>
                    <a:pt x="16" y="2117721"/>
                    <a:pt x="16" y="2299056"/>
                  </a:cubicBez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grpSp>
          <p:nvGrpSpPr>
            <p:cNvPr id="179" name="组合 178">
              <a:extLst>
                <a:ext uri="{FF2B5EF4-FFF2-40B4-BE49-F238E27FC236}">
                  <a16:creationId xmlns:a16="http://schemas.microsoft.com/office/drawing/2014/main" id="{7B388386-9A12-458F-A17D-C889DFED068F}"/>
                </a:ext>
              </a:extLst>
            </p:cNvPr>
            <p:cNvGrpSpPr/>
            <p:nvPr/>
          </p:nvGrpSpPr>
          <p:grpSpPr>
            <a:xfrm flipH="1">
              <a:off x="5957892" y="1104886"/>
              <a:ext cx="2949887" cy="1041873"/>
              <a:chOff x="3716689" y="891449"/>
              <a:chExt cx="1638604" cy="1762401"/>
            </a:xfrm>
          </p:grpSpPr>
          <p:sp>
            <p:nvSpPr>
              <p:cNvPr id="180" name="任意多边形: 形状 179">
                <a:extLst>
                  <a:ext uri="{FF2B5EF4-FFF2-40B4-BE49-F238E27FC236}">
                    <a16:creationId xmlns:a16="http://schemas.microsoft.com/office/drawing/2014/main" id="{B248995B-1D5A-4C27-9F24-91D74CC7BB6D}"/>
                  </a:ext>
                </a:extLst>
              </p:cNvPr>
              <p:cNvSpPr/>
              <p:nvPr/>
            </p:nvSpPr>
            <p:spPr>
              <a:xfrm flipV="1">
                <a:off x="3716689" y="891449"/>
                <a:ext cx="1625356" cy="1761852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286563"/>
                  <a:gd name="connsiteX1" fmla="*/ 1044051 w 1044051"/>
                  <a:gd name="connsiteY1" fmla="*/ 510540 h 1286563"/>
                  <a:gd name="connsiteX2" fmla="*/ 960231 w 1044051"/>
                  <a:gd name="connsiteY2" fmla="*/ 605790 h 1286563"/>
                  <a:gd name="connsiteX3" fmla="*/ 102981 w 1044051"/>
                  <a:gd name="connsiteY3" fmla="*/ 609600 h 1286563"/>
                  <a:gd name="connsiteX4" fmla="*/ 111 w 1044051"/>
                  <a:gd name="connsiteY4" fmla="*/ 704850 h 1286563"/>
                  <a:gd name="connsiteX5" fmla="*/ 111 w 1044051"/>
                  <a:gd name="connsiteY5" fmla="*/ 1286563 h 1286563"/>
                  <a:gd name="connsiteX0" fmla="*/ 1033720 w 1044051"/>
                  <a:gd name="connsiteY0" fmla="*/ 0 h 2867835"/>
                  <a:gd name="connsiteX1" fmla="*/ 1044051 w 1044051"/>
                  <a:gd name="connsiteY1" fmla="*/ 2091812 h 2867835"/>
                  <a:gd name="connsiteX2" fmla="*/ 960231 w 1044051"/>
                  <a:gd name="connsiteY2" fmla="*/ 2187062 h 2867835"/>
                  <a:gd name="connsiteX3" fmla="*/ 102981 w 1044051"/>
                  <a:gd name="connsiteY3" fmla="*/ 2190872 h 2867835"/>
                  <a:gd name="connsiteX4" fmla="*/ 111 w 1044051"/>
                  <a:gd name="connsiteY4" fmla="*/ 2286122 h 2867835"/>
                  <a:gd name="connsiteX5" fmla="*/ 111 w 1044051"/>
                  <a:gd name="connsiteY5" fmla="*/ 2867835 h 2867835"/>
                  <a:gd name="connsiteX0" fmla="*/ 1033720 w 1044051"/>
                  <a:gd name="connsiteY0" fmla="*/ 0 h 2867835"/>
                  <a:gd name="connsiteX1" fmla="*/ 1044051 w 1044051"/>
                  <a:gd name="connsiteY1" fmla="*/ 2091812 h 2867835"/>
                  <a:gd name="connsiteX2" fmla="*/ 960231 w 1044051"/>
                  <a:gd name="connsiteY2" fmla="*/ 2187062 h 2867835"/>
                  <a:gd name="connsiteX3" fmla="*/ 102981 w 1044051"/>
                  <a:gd name="connsiteY3" fmla="*/ 2190872 h 2867835"/>
                  <a:gd name="connsiteX4" fmla="*/ 111 w 1044051"/>
                  <a:gd name="connsiteY4" fmla="*/ 2286122 h 2867835"/>
                  <a:gd name="connsiteX5" fmla="*/ 111 w 1044051"/>
                  <a:gd name="connsiteY5" fmla="*/ 2867835 h 2867835"/>
                  <a:gd name="connsiteX0" fmla="*/ 1043502 w 1044051"/>
                  <a:gd name="connsiteY0" fmla="*/ 0 h 2867835"/>
                  <a:gd name="connsiteX1" fmla="*/ 1044051 w 1044051"/>
                  <a:gd name="connsiteY1" fmla="*/ 2091812 h 2867835"/>
                  <a:gd name="connsiteX2" fmla="*/ 960231 w 1044051"/>
                  <a:gd name="connsiteY2" fmla="*/ 2187062 h 2867835"/>
                  <a:gd name="connsiteX3" fmla="*/ 102981 w 1044051"/>
                  <a:gd name="connsiteY3" fmla="*/ 2190872 h 2867835"/>
                  <a:gd name="connsiteX4" fmla="*/ 111 w 1044051"/>
                  <a:gd name="connsiteY4" fmla="*/ 2286122 h 2867835"/>
                  <a:gd name="connsiteX5" fmla="*/ 111 w 1044051"/>
                  <a:gd name="connsiteY5" fmla="*/ 2867835 h 2867835"/>
                  <a:gd name="connsiteX0" fmla="*/ 1046763 w 1046766"/>
                  <a:gd name="connsiteY0" fmla="*/ 0 h 3243496"/>
                  <a:gd name="connsiteX1" fmla="*/ 1044051 w 1046766"/>
                  <a:gd name="connsiteY1" fmla="*/ 2467473 h 3243496"/>
                  <a:gd name="connsiteX2" fmla="*/ 960231 w 1046766"/>
                  <a:gd name="connsiteY2" fmla="*/ 2562723 h 3243496"/>
                  <a:gd name="connsiteX3" fmla="*/ 102981 w 1046766"/>
                  <a:gd name="connsiteY3" fmla="*/ 2566533 h 3243496"/>
                  <a:gd name="connsiteX4" fmla="*/ 111 w 1046766"/>
                  <a:gd name="connsiteY4" fmla="*/ 2661783 h 3243496"/>
                  <a:gd name="connsiteX5" fmla="*/ 111 w 1046766"/>
                  <a:gd name="connsiteY5" fmla="*/ 3243496 h 3243496"/>
                  <a:gd name="connsiteX0" fmla="*/ 1046763 w 1050564"/>
                  <a:gd name="connsiteY0" fmla="*/ 0 h 3243496"/>
                  <a:gd name="connsiteX1" fmla="*/ 1045242 w 1050564"/>
                  <a:gd name="connsiteY1" fmla="*/ 431470 h 3243496"/>
                  <a:gd name="connsiteX2" fmla="*/ 1044051 w 1050564"/>
                  <a:gd name="connsiteY2" fmla="*/ 2467473 h 3243496"/>
                  <a:gd name="connsiteX3" fmla="*/ 960231 w 1050564"/>
                  <a:gd name="connsiteY3" fmla="*/ 2562723 h 3243496"/>
                  <a:gd name="connsiteX4" fmla="*/ 102981 w 1050564"/>
                  <a:gd name="connsiteY4" fmla="*/ 2566533 h 3243496"/>
                  <a:gd name="connsiteX5" fmla="*/ 111 w 1050564"/>
                  <a:gd name="connsiteY5" fmla="*/ 2661783 h 3243496"/>
                  <a:gd name="connsiteX6" fmla="*/ 111 w 1050564"/>
                  <a:gd name="connsiteY6" fmla="*/ 3243496 h 3243496"/>
                  <a:gd name="connsiteX0" fmla="*/ 1046763 w 1050624"/>
                  <a:gd name="connsiteY0" fmla="*/ 0 h 3243496"/>
                  <a:gd name="connsiteX1" fmla="*/ 1045242 w 1050624"/>
                  <a:gd name="connsiteY1" fmla="*/ 347019 h 3243496"/>
                  <a:gd name="connsiteX2" fmla="*/ 1045242 w 1050624"/>
                  <a:gd name="connsiteY2" fmla="*/ 431470 h 3243496"/>
                  <a:gd name="connsiteX3" fmla="*/ 1044051 w 1050624"/>
                  <a:gd name="connsiteY3" fmla="*/ 2467473 h 3243496"/>
                  <a:gd name="connsiteX4" fmla="*/ 960231 w 1050624"/>
                  <a:gd name="connsiteY4" fmla="*/ 2562723 h 3243496"/>
                  <a:gd name="connsiteX5" fmla="*/ 102981 w 1050624"/>
                  <a:gd name="connsiteY5" fmla="*/ 2566533 h 3243496"/>
                  <a:gd name="connsiteX6" fmla="*/ 111 w 1050624"/>
                  <a:gd name="connsiteY6" fmla="*/ 2661783 h 3243496"/>
                  <a:gd name="connsiteX7" fmla="*/ 111 w 1050624"/>
                  <a:gd name="connsiteY7" fmla="*/ 3243496 h 3243496"/>
                  <a:gd name="connsiteX0" fmla="*/ 1568507 w 1568507"/>
                  <a:gd name="connsiteY0" fmla="*/ 0 h 3065858"/>
                  <a:gd name="connsiteX1" fmla="*/ 1045242 w 1568507"/>
                  <a:gd name="connsiteY1" fmla="*/ 169381 h 3065858"/>
                  <a:gd name="connsiteX2" fmla="*/ 1045242 w 1568507"/>
                  <a:gd name="connsiteY2" fmla="*/ 253832 h 3065858"/>
                  <a:gd name="connsiteX3" fmla="*/ 1044051 w 1568507"/>
                  <a:gd name="connsiteY3" fmla="*/ 2289835 h 3065858"/>
                  <a:gd name="connsiteX4" fmla="*/ 960231 w 1568507"/>
                  <a:gd name="connsiteY4" fmla="*/ 2385085 h 3065858"/>
                  <a:gd name="connsiteX5" fmla="*/ 102981 w 1568507"/>
                  <a:gd name="connsiteY5" fmla="*/ 2388895 h 3065858"/>
                  <a:gd name="connsiteX6" fmla="*/ 111 w 1568507"/>
                  <a:gd name="connsiteY6" fmla="*/ 2484145 h 3065858"/>
                  <a:gd name="connsiteX7" fmla="*/ 111 w 1568507"/>
                  <a:gd name="connsiteY7" fmla="*/ 3065858 h 3065858"/>
                  <a:gd name="connsiteX0" fmla="*/ 1568507 w 1568507"/>
                  <a:gd name="connsiteY0" fmla="*/ 79 h 3065937"/>
                  <a:gd name="connsiteX1" fmla="*/ 1045242 w 1568507"/>
                  <a:gd name="connsiteY1" fmla="*/ 169460 h 3065937"/>
                  <a:gd name="connsiteX2" fmla="*/ 1045242 w 1568507"/>
                  <a:gd name="connsiteY2" fmla="*/ 253911 h 3065937"/>
                  <a:gd name="connsiteX3" fmla="*/ 1044051 w 1568507"/>
                  <a:gd name="connsiteY3" fmla="*/ 2289914 h 3065937"/>
                  <a:gd name="connsiteX4" fmla="*/ 960231 w 1568507"/>
                  <a:gd name="connsiteY4" fmla="*/ 2385164 h 3065937"/>
                  <a:gd name="connsiteX5" fmla="*/ 102981 w 1568507"/>
                  <a:gd name="connsiteY5" fmla="*/ 2388974 h 3065937"/>
                  <a:gd name="connsiteX6" fmla="*/ 111 w 1568507"/>
                  <a:gd name="connsiteY6" fmla="*/ 2484224 h 3065937"/>
                  <a:gd name="connsiteX7" fmla="*/ 111 w 1568507"/>
                  <a:gd name="connsiteY7" fmla="*/ 3065937 h 3065937"/>
                  <a:gd name="connsiteX0" fmla="*/ 1568507 w 1568507"/>
                  <a:gd name="connsiteY0" fmla="*/ 30260 h 3096118"/>
                  <a:gd name="connsiteX1" fmla="*/ 1152853 w 1568507"/>
                  <a:gd name="connsiteY1" fmla="*/ 33651 h 3096118"/>
                  <a:gd name="connsiteX2" fmla="*/ 1045242 w 1568507"/>
                  <a:gd name="connsiteY2" fmla="*/ 284092 h 3096118"/>
                  <a:gd name="connsiteX3" fmla="*/ 1044051 w 1568507"/>
                  <a:gd name="connsiteY3" fmla="*/ 2320095 h 3096118"/>
                  <a:gd name="connsiteX4" fmla="*/ 960231 w 1568507"/>
                  <a:gd name="connsiteY4" fmla="*/ 2415345 h 3096118"/>
                  <a:gd name="connsiteX5" fmla="*/ 102981 w 1568507"/>
                  <a:gd name="connsiteY5" fmla="*/ 2419155 h 3096118"/>
                  <a:gd name="connsiteX6" fmla="*/ 111 w 1568507"/>
                  <a:gd name="connsiteY6" fmla="*/ 2514405 h 3096118"/>
                  <a:gd name="connsiteX7" fmla="*/ 111 w 1568507"/>
                  <a:gd name="connsiteY7" fmla="*/ 3096118 h 3096118"/>
                  <a:gd name="connsiteX0" fmla="*/ 1568507 w 1568507"/>
                  <a:gd name="connsiteY0" fmla="*/ 30260 h 3096118"/>
                  <a:gd name="connsiteX1" fmla="*/ 1152853 w 1568507"/>
                  <a:gd name="connsiteY1" fmla="*/ 33651 h 3096118"/>
                  <a:gd name="connsiteX2" fmla="*/ 1045242 w 1568507"/>
                  <a:gd name="connsiteY2" fmla="*/ 284092 h 3096118"/>
                  <a:gd name="connsiteX3" fmla="*/ 1044051 w 1568507"/>
                  <a:gd name="connsiteY3" fmla="*/ 2320095 h 3096118"/>
                  <a:gd name="connsiteX4" fmla="*/ 960231 w 1568507"/>
                  <a:gd name="connsiteY4" fmla="*/ 2415345 h 3096118"/>
                  <a:gd name="connsiteX5" fmla="*/ 102981 w 1568507"/>
                  <a:gd name="connsiteY5" fmla="*/ 2419155 h 3096118"/>
                  <a:gd name="connsiteX6" fmla="*/ 111 w 1568507"/>
                  <a:gd name="connsiteY6" fmla="*/ 2514405 h 3096118"/>
                  <a:gd name="connsiteX7" fmla="*/ 111 w 1568507"/>
                  <a:gd name="connsiteY7" fmla="*/ 3096118 h 3096118"/>
                  <a:gd name="connsiteX0" fmla="*/ 1568507 w 1568507"/>
                  <a:gd name="connsiteY0" fmla="*/ 2535 h 3068393"/>
                  <a:gd name="connsiteX1" fmla="*/ 1152853 w 1568507"/>
                  <a:gd name="connsiteY1" fmla="*/ 5926 h 3068393"/>
                  <a:gd name="connsiteX2" fmla="*/ 1045242 w 1568507"/>
                  <a:gd name="connsiteY2" fmla="*/ 256367 h 3068393"/>
                  <a:gd name="connsiteX3" fmla="*/ 1044051 w 1568507"/>
                  <a:gd name="connsiteY3" fmla="*/ 2292370 h 3068393"/>
                  <a:gd name="connsiteX4" fmla="*/ 960231 w 1568507"/>
                  <a:gd name="connsiteY4" fmla="*/ 2387620 h 3068393"/>
                  <a:gd name="connsiteX5" fmla="*/ 102981 w 1568507"/>
                  <a:gd name="connsiteY5" fmla="*/ 2391430 h 3068393"/>
                  <a:gd name="connsiteX6" fmla="*/ 111 w 1568507"/>
                  <a:gd name="connsiteY6" fmla="*/ 2486680 h 3068393"/>
                  <a:gd name="connsiteX7" fmla="*/ 111 w 1568507"/>
                  <a:gd name="connsiteY7" fmla="*/ 3068393 h 3068393"/>
                  <a:gd name="connsiteX0" fmla="*/ 1568507 w 1568507"/>
                  <a:gd name="connsiteY0" fmla="*/ 10763 h 3076621"/>
                  <a:gd name="connsiteX1" fmla="*/ 1156113 w 1568507"/>
                  <a:gd name="connsiteY1" fmla="*/ 2506 h 3076621"/>
                  <a:gd name="connsiteX2" fmla="*/ 1045242 w 1568507"/>
                  <a:gd name="connsiteY2" fmla="*/ 264595 h 3076621"/>
                  <a:gd name="connsiteX3" fmla="*/ 1044051 w 1568507"/>
                  <a:gd name="connsiteY3" fmla="*/ 2300598 h 3076621"/>
                  <a:gd name="connsiteX4" fmla="*/ 960231 w 1568507"/>
                  <a:gd name="connsiteY4" fmla="*/ 2395848 h 3076621"/>
                  <a:gd name="connsiteX5" fmla="*/ 102981 w 1568507"/>
                  <a:gd name="connsiteY5" fmla="*/ 2399658 h 3076621"/>
                  <a:gd name="connsiteX6" fmla="*/ 111 w 1568507"/>
                  <a:gd name="connsiteY6" fmla="*/ 2494908 h 3076621"/>
                  <a:gd name="connsiteX7" fmla="*/ 111 w 1568507"/>
                  <a:gd name="connsiteY7" fmla="*/ 3076621 h 3076621"/>
                  <a:gd name="connsiteX0" fmla="*/ 1568507 w 1568507"/>
                  <a:gd name="connsiteY0" fmla="*/ 10199 h 3076057"/>
                  <a:gd name="connsiteX1" fmla="*/ 1156113 w 1568507"/>
                  <a:gd name="connsiteY1" fmla="*/ 1942 h 3076057"/>
                  <a:gd name="connsiteX2" fmla="*/ 1045242 w 1568507"/>
                  <a:gd name="connsiteY2" fmla="*/ 264031 h 3076057"/>
                  <a:gd name="connsiteX3" fmla="*/ 1044051 w 1568507"/>
                  <a:gd name="connsiteY3" fmla="*/ 2300034 h 3076057"/>
                  <a:gd name="connsiteX4" fmla="*/ 960231 w 1568507"/>
                  <a:gd name="connsiteY4" fmla="*/ 2395284 h 3076057"/>
                  <a:gd name="connsiteX5" fmla="*/ 102981 w 1568507"/>
                  <a:gd name="connsiteY5" fmla="*/ 2399094 h 3076057"/>
                  <a:gd name="connsiteX6" fmla="*/ 111 w 1568507"/>
                  <a:gd name="connsiteY6" fmla="*/ 2494344 h 3076057"/>
                  <a:gd name="connsiteX7" fmla="*/ 111 w 1568507"/>
                  <a:gd name="connsiteY7" fmla="*/ 3076057 h 3076057"/>
                  <a:gd name="connsiteX0" fmla="*/ 1568507 w 1568507"/>
                  <a:gd name="connsiteY0" fmla="*/ 16666 h 3082524"/>
                  <a:gd name="connsiteX1" fmla="*/ 1156113 w 1568507"/>
                  <a:gd name="connsiteY1" fmla="*/ 8409 h 3082524"/>
                  <a:gd name="connsiteX2" fmla="*/ 1045242 w 1568507"/>
                  <a:gd name="connsiteY2" fmla="*/ 270498 h 3082524"/>
                  <a:gd name="connsiteX3" fmla="*/ 1044051 w 1568507"/>
                  <a:gd name="connsiteY3" fmla="*/ 2306501 h 3082524"/>
                  <a:gd name="connsiteX4" fmla="*/ 960231 w 1568507"/>
                  <a:gd name="connsiteY4" fmla="*/ 2401751 h 3082524"/>
                  <a:gd name="connsiteX5" fmla="*/ 102981 w 1568507"/>
                  <a:gd name="connsiteY5" fmla="*/ 2405561 h 3082524"/>
                  <a:gd name="connsiteX6" fmla="*/ 111 w 1568507"/>
                  <a:gd name="connsiteY6" fmla="*/ 2500811 h 3082524"/>
                  <a:gd name="connsiteX7" fmla="*/ 111 w 1568507"/>
                  <a:gd name="connsiteY7" fmla="*/ 3082524 h 3082524"/>
                  <a:gd name="connsiteX0" fmla="*/ 1568507 w 1568507"/>
                  <a:gd name="connsiteY0" fmla="*/ 16666 h 3082524"/>
                  <a:gd name="connsiteX1" fmla="*/ 1156113 w 1568507"/>
                  <a:gd name="connsiteY1" fmla="*/ 8409 h 3082524"/>
                  <a:gd name="connsiteX2" fmla="*/ 1045242 w 1568507"/>
                  <a:gd name="connsiteY2" fmla="*/ 270498 h 3082524"/>
                  <a:gd name="connsiteX3" fmla="*/ 1044051 w 1568507"/>
                  <a:gd name="connsiteY3" fmla="*/ 2306501 h 3082524"/>
                  <a:gd name="connsiteX4" fmla="*/ 960231 w 1568507"/>
                  <a:gd name="connsiteY4" fmla="*/ 2401751 h 3082524"/>
                  <a:gd name="connsiteX5" fmla="*/ 102981 w 1568507"/>
                  <a:gd name="connsiteY5" fmla="*/ 2405561 h 3082524"/>
                  <a:gd name="connsiteX6" fmla="*/ 111 w 1568507"/>
                  <a:gd name="connsiteY6" fmla="*/ 2500811 h 3082524"/>
                  <a:gd name="connsiteX7" fmla="*/ 111 w 1568507"/>
                  <a:gd name="connsiteY7" fmla="*/ 3082524 h 3082524"/>
                  <a:gd name="connsiteX0" fmla="*/ 1568507 w 1568507"/>
                  <a:gd name="connsiteY0" fmla="*/ 8257 h 3074115"/>
                  <a:gd name="connsiteX1" fmla="*/ 1156113 w 1568507"/>
                  <a:gd name="connsiteY1" fmla="*/ 0 h 3074115"/>
                  <a:gd name="connsiteX2" fmla="*/ 1045242 w 1568507"/>
                  <a:gd name="connsiteY2" fmla="*/ 262089 h 3074115"/>
                  <a:gd name="connsiteX3" fmla="*/ 1044051 w 1568507"/>
                  <a:gd name="connsiteY3" fmla="*/ 2298092 h 3074115"/>
                  <a:gd name="connsiteX4" fmla="*/ 960231 w 1568507"/>
                  <a:gd name="connsiteY4" fmla="*/ 2393342 h 3074115"/>
                  <a:gd name="connsiteX5" fmla="*/ 102981 w 1568507"/>
                  <a:gd name="connsiteY5" fmla="*/ 2397152 h 3074115"/>
                  <a:gd name="connsiteX6" fmla="*/ 111 w 1568507"/>
                  <a:gd name="connsiteY6" fmla="*/ 2492402 h 3074115"/>
                  <a:gd name="connsiteX7" fmla="*/ 111 w 1568507"/>
                  <a:gd name="connsiteY7" fmla="*/ 3074115 h 3074115"/>
                  <a:gd name="connsiteX0" fmla="*/ 1568507 w 1568507"/>
                  <a:gd name="connsiteY0" fmla="*/ 8257 h 3074115"/>
                  <a:gd name="connsiteX1" fmla="*/ 1156113 w 1568507"/>
                  <a:gd name="connsiteY1" fmla="*/ 0 h 3074115"/>
                  <a:gd name="connsiteX2" fmla="*/ 1045242 w 1568507"/>
                  <a:gd name="connsiteY2" fmla="*/ 262089 h 3074115"/>
                  <a:gd name="connsiteX3" fmla="*/ 1044051 w 1568507"/>
                  <a:gd name="connsiteY3" fmla="*/ 2298092 h 3074115"/>
                  <a:gd name="connsiteX4" fmla="*/ 960231 w 1568507"/>
                  <a:gd name="connsiteY4" fmla="*/ 2393342 h 3074115"/>
                  <a:gd name="connsiteX5" fmla="*/ 102981 w 1568507"/>
                  <a:gd name="connsiteY5" fmla="*/ 2397152 h 3074115"/>
                  <a:gd name="connsiteX6" fmla="*/ 111 w 1568507"/>
                  <a:gd name="connsiteY6" fmla="*/ 2492402 h 3074115"/>
                  <a:gd name="connsiteX7" fmla="*/ 111 w 1568507"/>
                  <a:gd name="connsiteY7" fmla="*/ 3074115 h 3074115"/>
                  <a:gd name="connsiteX0" fmla="*/ 1156113 w 1156113"/>
                  <a:gd name="connsiteY0" fmla="*/ 0 h 3074115"/>
                  <a:gd name="connsiteX1" fmla="*/ 1045242 w 1156113"/>
                  <a:gd name="connsiteY1" fmla="*/ 262089 h 3074115"/>
                  <a:gd name="connsiteX2" fmla="*/ 1044051 w 1156113"/>
                  <a:gd name="connsiteY2" fmla="*/ 2298092 h 3074115"/>
                  <a:gd name="connsiteX3" fmla="*/ 960231 w 1156113"/>
                  <a:gd name="connsiteY3" fmla="*/ 2393342 h 3074115"/>
                  <a:gd name="connsiteX4" fmla="*/ 102981 w 1156113"/>
                  <a:gd name="connsiteY4" fmla="*/ 2397152 h 3074115"/>
                  <a:gd name="connsiteX5" fmla="*/ 111 w 1156113"/>
                  <a:gd name="connsiteY5" fmla="*/ 2492402 h 3074115"/>
                  <a:gd name="connsiteX6" fmla="*/ 111 w 1156113"/>
                  <a:gd name="connsiteY6" fmla="*/ 3074115 h 3074115"/>
                  <a:gd name="connsiteX0" fmla="*/ 1045242 w 1050624"/>
                  <a:gd name="connsiteY0" fmla="*/ 0 h 2812026"/>
                  <a:gd name="connsiteX1" fmla="*/ 1044051 w 1050624"/>
                  <a:gd name="connsiteY1" fmla="*/ 2036003 h 2812026"/>
                  <a:gd name="connsiteX2" fmla="*/ 960231 w 1050624"/>
                  <a:gd name="connsiteY2" fmla="*/ 2131253 h 2812026"/>
                  <a:gd name="connsiteX3" fmla="*/ 102981 w 1050624"/>
                  <a:gd name="connsiteY3" fmla="*/ 2135063 h 2812026"/>
                  <a:gd name="connsiteX4" fmla="*/ 111 w 1050624"/>
                  <a:gd name="connsiteY4" fmla="*/ 2230313 h 2812026"/>
                  <a:gd name="connsiteX5" fmla="*/ 111 w 1050624"/>
                  <a:gd name="connsiteY5" fmla="*/ 2812026 h 2812026"/>
                  <a:gd name="connsiteX0" fmla="*/ 1045242 w 1050624"/>
                  <a:gd name="connsiteY0" fmla="*/ 0 h 1626693"/>
                  <a:gd name="connsiteX1" fmla="*/ 1044051 w 1050624"/>
                  <a:gd name="connsiteY1" fmla="*/ 850670 h 1626693"/>
                  <a:gd name="connsiteX2" fmla="*/ 960231 w 1050624"/>
                  <a:gd name="connsiteY2" fmla="*/ 945920 h 1626693"/>
                  <a:gd name="connsiteX3" fmla="*/ 102981 w 1050624"/>
                  <a:gd name="connsiteY3" fmla="*/ 949730 h 1626693"/>
                  <a:gd name="connsiteX4" fmla="*/ 111 w 1050624"/>
                  <a:gd name="connsiteY4" fmla="*/ 1044980 h 1626693"/>
                  <a:gd name="connsiteX5" fmla="*/ 111 w 1050624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60231 w 1045737"/>
                  <a:gd name="connsiteY2" fmla="*/ 945920 h 1626693"/>
                  <a:gd name="connsiteX3" fmla="*/ 102981 w 1045737"/>
                  <a:gd name="connsiteY3" fmla="*/ 949730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60231 w 1045737"/>
                  <a:gd name="connsiteY2" fmla="*/ 945920 h 1626693"/>
                  <a:gd name="connsiteX3" fmla="*/ 102981 w 1045737"/>
                  <a:gd name="connsiteY3" fmla="*/ 949730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242 w 1050186"/>
                  <a:gd name="connsiteY0" fmla="*/ 0 h 1626693"/>
                  <a:gd name="connsiteX1" fmla="*/ 1044051 w 1050186"/>
                  <a:gd name="connsiteY1" fmla="*/ 850670 h 1626693"/>
                  <a:gd name="connsiteX2" fmla="*/ 991362 w 1050186"/>
                  <a:gd name="connsiteY2" fmla="*/ 954387 h 1626693"/>
                  <a:gd name="connsiteX3" fmla="*/ 102981 w 1050186"/>
                  <a:gd name="connsiteY3" fmla="*/ 949730 h 1626693"/>
                  <a:gd name="connsiteX4" fmla="*/ 111 w 1050186"/>
                  <a:gd name="connsiteY4" fmla="*/ 1044980 h 1626693"/>
                  <a:gd name="connsiteX5" fmla="*/ 111 w 1050186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91362 w 1045737"/>
                  <a:gd name="connsiteY2" fmla="*/ 954387 h 1626693"/>
                  <a:gd name="connsiteX3" fmla="*/ 102981 w 1045737"/>
                  <a:gd name="connsiteY3" fmla="*/ 949730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91362 w 1045737"/>
                  <a:gd name="connsiteY2" fmla="*/ 945921 h 1626693"/>
                  <a:gd name="connsiteX3" fmla="*/ 102981 w 1045737"/>
                  <a:gd name="connsiteY3" fmla="*/ 949730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91362 w 1045737"/>
                  <a:gd name="connsiteY2" fmla="*/ 945921 h 1626693"/>
                  <a:gd name="connsiteX3" fmla="*/ 102981 w 1045737"/>
                  <a:gd name="connsiteY3" fmla="*/ 941263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131 w 1045626"/>
                  <a:gd name="connsiteY0" fmla="*/ 0 h 1626693"/>
                  <a:gd name="connsiteX1" fmla="*/ 1043940 w 1045626"/>
                  <a:gd name="connsiteY1" fmla="*/ 850670 h 1626693"/>
                  <a:gd name="connsiteX2" fmla="*/ 991251 w 1045626"/>
                  <a:gd name="connsiteY2" fmla="*/ 945921 h 1626693"/>
                  <a:gd name="connsiteX3" fmla="*/ 102870 w 1045626"/>
                  <a:gd name="connsiteY3" fmla="*/ 941263 h 1626693"/>
                  <a:gd name="connsiteX4" fmla="*/ 0 w 1045626"/>
                  <a:gd name="connsiteY4" fmla="*/ 1044980 h 1626693"/>
                  <a:gd name="connsiteX5" fmla="*/ 0 w 1045626"/>
                  <a:gd name="connsiteY5" fmla="*/ 1626693 h 1626693"/>
                  <a:gd name="connsiteX0" fmla="*/ 1045131 w 1045626"/>
                  <a:gd name="connsiteY0" fmla="*/ 0 h 1673260"/>
                  <a:gd name="connsiteX1" fmla="*/ 1043940 w 1045626"/>
                  <a:gd name="connsiteY1" fmla="*/ 897237 h 1673260"/>
                  <a:gd name="connsiteX2" fmla="*/ 991251 w 1045626"/>
                  <a:gd name="connsiteY2" fmla="*/ 992488 h 1673260"/>
                  <a:gd name="connsiteX3" fmla="*/ 102870 w 1045626"/>
                  <a:gd name="connsiteY3" fmla="*/ 987830 h 1673260"/>
                  <a:gd name="connsiteX4" fmla="*/ 0 w 1045626"/>
                  <a:gd name="connsiteY4" fmla="*/ 1091547 h 1673260"/>
                  <a:gd name="connsiteX5" fmla="*/ 0 w 1045626"/>
                  <a:gd name="connsiteY5" fmla="*/ 1673260 h 1673260"/>
                  <a:gd name="connsiteX0" fmla="*/ 1045131 w 1049917"/>
                  <a:gd name="connsiteY0" fmla="*/ 0 h 1673260"/>
                  <a:gd name="connsiteX1" fmla="*/ 1048845 w 1049917"/>
                  <a:gd name="connsiteY1" fmla="*/ 332998 h 1673260"/>
                  <a:gd name="connsiteX2" fmla="*/ 1043940 w 1049917"/>
                  <a:gd name="connsiteY2" fmla="*/ 897237 h 1673260"/>
                  <a:gd name="connsiteX3" fmla="*/ 991251 w 1049917"/>
                  <a:gd name="connsiteY3" fmla="*/ 992488 h 1673260"/>
                  <a:gd name="connsiteX4" fmla="*/ 102870 w 1049917"/>
                  <a:gd name="connsiteY4" fmla="*/ 987830 h 1673260"/>
                  <a:gd name="connsiteX5" fmla="*/ 0 w 1049917"/>
                  <a:gd name="connsiteY5" fmla="*/ 1091547 h 1673260"/>
                  <a:gd name="connsiteX6" fmla="*/ 0 w 1049917"/>
                  <a:gd name="connsiteY6" fmla="*/ 1673260 h 1673260"/>
                  <a:gd name="connsiteX0" fmla="*/ 713287 w 1049917"/>
                  <a:gd name="connsiteY0" fmla="*/ 0 h 1682497"/>
                  <a:gd name="connsiteX1" fmla="*/ 1048845 w 1049917"/>
                  <a:gd name="connsiteY1" fmla="*/ 342235 h 1682497"/>
                  <a:gd name="connsiteX2" fmla="*/ 1043940 w 1049917"/>
                  <a:gd name="connsiteY2" fmla="*/ 906474 h 1682497"/>
                  <a:gd name="connsiteX3" fmla="*/ 991251 w 1049917"/>
                  <a:gd name="connsiteY3" fmla="*/ 1001725 h 1682497"/>
                  <a:gd name="connsiteX4" fmla="*/ 102870 w 1049917"/>
                  <a:gd name="connsiteY4" fmla="*/ 997067 h 1682497"/>
                  <a:gd name="connsiteX5" fmla="*/ 0 w 1049917"/>
                  <a:gd name="connsiteY5" fmla="*/ 1100784 h 1682497"/>
                  <a:gd name="connsiteX6" fmla="*/ 0 w 1049917"/>
                  <a:gd name="connsiteY6" fmla="*/ 1682497 h 1682497"/>
                  <a:gd name="connsiteX0" fmla="*/ 713287 w 1049917"/>
                  <a:gd name="connsiteY0" fmla="*/ 0 h 1682497"/>
                  <a:gd name="connsiteX1" fmla="*/ 1048845 w 1049917"/>
                  <a:gd name="connsiteY1" fmla="*/ 342235 h 1682497"/>
                  <a:gd name="connsiteX2" fmla="*/ 1043940 w 1049917"/>
                  <a:gd name="connsiteY2" fmla="*/ 906474 h 1682497"/>
                  <a:gd name="connsiteX3" fmla="*/ 991251 w 1049917"/>
                  <a:gd name="connsiteY3" fmla="*/ 1001725 h 1682497"/>
                  <a:gd name="connsiteX4" fmla="*/ 102870 w 1049917"/>
                  <a:gd name="connsiteY4" fmla="*/ 997067 h 1682497"/>
                  <a:gd name="connsiteX5" fmla="*/ 0 w 1049917"/>
                  <a:gd name="connsiteY5" fmla="*/ 1100784 h 1682497"/>
                  <a:gd name="connsiteX6" fmla="*/ 0 w 1049917"/>
                  <a:gd name="connsiteY6" fmla="*/ 1682497 h 1682497"/>
                  <a:gd name="connsiteX0" fmla="*/ 1048845 w 1049917"/>
                  <a:gd name="connsiteY0" fmla="*/ -1 h 1340261"/>
                  <a:gd name="connsiteX1" fmla="*/ 1043940 w 1049917"/>
                  <a:gd name="connsiteY1" fmla="*/ 564238 h 1340261"/>
                  <a:gd name="connsiteX2" fmla="*/ 991251 w 1049917"/>
                  <a:gd name="connsiteY2" fmla="*/ 659489 h 1340261"/>
                  <a:gd name="connsiteX3" fmla="*/ 102870 w 1049917"/>
                  <a:gd name="connsiteY3" fmla="*/ 654831 h 1340261"/>
                  <a:gd name="connsiteX4" fmla="*/ 0 w 1049917"/>
                  <a:gd name="connsiteY4" fmla="*/ 758548 h 1340261"/>
                  <a:gd name="connsiteX5" fmla="*/ 0 w 1049917"/>
                  <a:gd name="connsiteY5" fmla="*/ 1340261 h 1340261"/>
                  <a:gd name="connsiteX0" fmla="*/ 1048845 w 1049917"/>
                  <a:gd name="connsiteY0" fmla="*/ -1 h 1340261"/>
                  <a:gd name="connsiteX1" fmla="*/ 1043940 w 1049917"/>
                  <a:gd name="connsiteY1" fmla="*/ 564238 h 1340261"/>
                  <a:gd name="connsiteX2" fmla="*/ 991251 w 1049917"/>
                  <a:gd name="connsiteY2" fmla="*/ 659489 h 1340261"/>
                  <a:gd name="connsiteX3" fmla="*/ 107009 w 1049917"/>
                  <a:gd name="connsiteY3" fmla="*/ 660463 h 1340261"/>
                  <a:gd name="connsiteX4" fmla="*/ 0 w 1049917"/>
                  <a:gd name="connsiteY4" fmla="*/ 758548 h 1340261"/>
                  <a:gd name="connsiteX5" fmla="*/ 0 w 1049917"/>
                  <a:gd name="connsiteY5" fmla="*/ 1340261 h 1340261"/>
                  <a:gd name="connsiteX0" fmla="*/ 1048845 w 1049917"/>
                  <a:gd name="connsiteY0" fmla="*/ -1 h 1340261"/>
                  <a:gd name="connsiteX1" fmla="*/ 1043940 w 1049917"/>
                  <a:gd name="connsiteY1" fmla="*/ 564238 h 1340261"/>
                  <a:gd name="connsiteX2" fmla="*/ 991251 w 1049917"/>
                  <a:gd name="connsiteY2" fmla="*/ 659489 h 1340261"/>
                  <a:gd name="connsiteX3" fmla="*/ 107009 w 1049917"/>
                  <a:gd name="connsiteY3" fmla="*/ 660463 h 1340261"/>
                  <a:gd name="connsiteX4" fmla="*/ 0 w 1049917"/>
                  <a:gd name="connsiteY4" fmla="*/ 758548 h 1340261"/>
                  <a:gd name="connsiteX5" fmla="*/ 0 w 1049917"/>
                  <a:gd name="connsiteY5" fmla="*/ 1340261 h 1340261"/>
                  <a:gd name="connsiteX0" fmla="*/ 1057125 w 1057125"/>
                  <a:gd name="connsiteY0" fmla="*/ 0 h 2247070"/>
                  <a:gd name="connsiteX1" fmla="*/ 1043940 w 1057125"/>
                  <a:gd name="connsiteY1" fmla="*/ 1471047 h 2247070"/>
                  <a:gd name="connsiteX2" fmla="*/ 991251 w 1057125"/>
                  <a:gd name="connsiteY2" fmla="*/ 1566298 h 2247070"/>
                  <a:gd name="connsiteX3" fmla="*/ 107009 w 1057125"/>
                  <a:gd name="connsiteY3" fmla="*/ 1567272 h 2247070"/>
                  <a:gd name="connsiteX4" fmla="*/ 0 w 1057125"/>
                  <a:gd name="connsiteY4" fmla="*/ 1665357 h 2247070"/>
                  <a:gd name="connsiteX5" fmla="*/ 0 w 1057125"/>
                  <a:gd name="connsiteY5" fmla="*/ 2247070 h 2247070"/>
                  <a:gd name="connsiteX0" fmla="*/ 1057125 w 1057125"/>
                  <a:gd name="connsiteY0" fmla="*/ 0 h 2247070"/>
                  <a:gd name="connsiteX1" fmla="*/ 1031520 w 1057125"/>
                  <a:gd name="connsiteY1" fmla="*/ 1471047 h 2247070"/>
                  <a:gd name="connsiteX2" fmla="*/ 991251 w 1057125"/>
                  <a:gd name="connsiteY2" fmla="*/ 1566298 h 2247070"/>
                  <a:gd name="connsiteX3" fmla="*/ 107009 w 1057125"/>
                  <a:gd name="connsiteY3" fmla="*/ 1567272 h 2247070"/>
                  <a:gd name="connsiteX4" fmla="*/ 0 w 1057125"/>
                  <a:gd name="connsiteY4" fmla="*/ 1665357 h 2247070"/>
                  <a:gd name="connsiteX5" fmla="*/ 0 w 1057125"/>
                  <a:gd name="connsiteY5" fmla="*/ 2247070 h 2247070"/>
                  <a:gd name="connsiteX0" fmla="*/ 1057125 w 1057125"/>
                  <a:gd name="connsiteY0" fmla="*/ 0 h 2247070"/>
                  <a:gd name="connsiteX1" fmla="*/ 1031520 w 1057125"/>
                  <a:gd name="connsiteY1" fmla="*/ 1471047 h 2247070"/>
                  <a:gd name="connsiteX2" fmla="*/ 958132 w 1057125"/>
                  <a:gd name="connsiteY2" fmla="*/ 1566298 h 2247070"/>
                  <a:gd name="connsiteX3" fmla="*/ 107009 w 1057125"/>
                  <a:gd name="connsiteY3" fmla="*/ 1567272 h 2247070"/>
                  <a:gd name="connsiteX4" fmla="*/ 0 w 1057125"/>
                  <a:gd name="connsiteY4" fmla="*/ 1665357 h 2247070"/>
                  <a:gd name="connsiteX5" fmla="*/ 0 w 1057125"/>
                  <a:gd name="connsiteY5" fmla="*/ 2247070 h 2247070"/>
                  <a:gd name="connsiteX0" fmla="*/ 1057125 w 1057125"/>
                  <a:gd name="connsiteY0" fmla="*/ 0 h 2247070"/>
                  <a:gd name="connsiteX1" fmla="*/ 1031520 w 1057125"/>
                  <a:gd name="connsiteY1" fmla="*/ 1471047 h 2247070"/>
                  <a:gd name="connsiteX2" fmla="*/ 958132 w 1057125"/>
                  <a:gd name="connsiteY2" fmla="*/ 1566298 h 2247070"/>
                  <a:gd name="connsiteX3" fmla="*/ 107009 w 1057125"/>
                  <a:gd name="connsiteY3" fmla="*/ 1567272 h 2247070"/>
                  <a:gd name="connsiteX4" fmla="*/ 0 w 1057125"/>
                  <a:gd name="connsiteY4" fmla="*/ 1665357 h 2247070"/>
                  <a:gd name="connsiteX5" fmla="*/ 0 w 1057125"/>
                  <a:gd name="connsiteY5" fmla="*/ 2247070 h 2247070"/>
                  <a:gd name="connsiteX0" fmla="*/ 1057125 w 1057125"/>
                  <a:gd name="connsiteY0" fmla="*/ 0 h 2247070"/>
                  <a:gd name="connsiteX1" fmla="*/ 1039800 w 1057125"/>
                  <a:gd name="connsiteY1" fmla="*/ 1471047 h 2247070"/>
                  <a:gd name="connsiteX2" fmla="*/ 958132 w 1057125"/>
                  <a:gd name="connsiteY2" fmla="*/ 1566298 h 2247070"/>
                  <a:gd name="connsiteX3" fmla="*/ 107009 w 1057125"/>
                  <a:gd name="connsiteY3" fmla="*/ 1567272 h 2247070"/>
                  <a:gd name="connsiteX4" fmla="*/ 0 w 1057125"/>
                  <a:gd name="connsiteY4" fmla="*/ 1665357 h 2247070"/>
                  <a:gd name="connsiteX5" fmla="*/ 0 w 1057125"/>
                  <a:gd name="connsiteY5" fmla="*/ 2247070 h 2247070"/>
                  <a:gd name="connsiteX0" fmla="*/ 1057125 w 1057125"/>
                  <a:gd name="connsiteY0" fmla="*/ 0 h 2258334"/>
                  <a:gd name="connsiteX1" fmla="*/ 1039800 w 1057125"/>
                  <a:gd name="connsiteY1" fmla="*/ 1482311 h 2258334"/>
                  <a:gd name="connsiteX2" fmla="*/ 958132 w 1057125"/>
                  <a:gd name="connsiteY2" fmla="*/ 1577562 h 2258334"/>
                  <a:gd name="connsiteX3" fmla="*/ 107009 w 1057125"/>
                  <a:gd name="connsiteY3" fmla="*/ 1578536 h 2258334"/>
                  <a:gd name="connsiteX4" fmla="*/ 0 w 1057125"/>
                  <a:gd name="connsiteY4" fmla="*/ 1676621 h 2258334"/>
                  <a:gd name="connsiteX5" fmla="*/ 0 w 1057125"/>
                  <a:gd name="connsiteY5" fmla="*/ 2258334 h 2258334"/>
                  <a:gd name="connsiteX0" fmla="*/ 1051042 w 1051042"/>
                  <a:gd name="connsiteY0" fmla="*/ 0 h 2268573"/>
                  <a:gd name="connsiteX1" fmla="*/ 1039800 w 1051042"/>
                  <a:gd name="connsiteY1" fmla="*/ 1492550 h 2268573"/>
                  <a:gd name="connsiteX2" fmla="*/ 958132 w 1051042"/>
                  <a:gd name="connsiteY2" fmla="*/ 1587801 h 2268573"/>
                  <a:gd name="connsiteX3" fmla="*/ 107009 w 1051042"/>
                  <a:gd name="connsiteY3" fmla="*/ 1588775 h 2268573"/>
                  <a:gd name="connsiteX4" fmla="*/ 0 w 1051042"/>
                  <a:gd name="connsiteY4" fmla="*/ 1686860 h 2268573"/>
                  <a:gd name="connsiteX5" fmla="*/ 0 w 1051042"/>
                  <a:gd name="connsiteY5" fmla="*/ 2268573 h 2268573"/>
                  <a:gd name="connsiteX0" fmla="*/ 1051042 w 1051042"/>
                  <a:gd name="connsiteY0" fmla="*/ 0 h 2268573"/>
                  <a:gd name="connsiteX1" fmla="*/ 1036759 w 1051042"/>
                  <a:gd name="connsiteY1" fmla="*/ 1497669 h 2268573"/>
                  <a:gd name="connsiteX2" fmla="*/ 958132 w 1051042"/>
                  <a:gd name="connsiteY2" fmla="*/ 1587801 h 2268573"/>
                  <a:gd name="connsiteX3" fmla="*/ 107009 w 1051042"/>
                  <a:gd name="connsiteY3" fmla="*/ 1588775 h 2268573"/>
                  <a:gd name="connsiteX4" fmla="*/ 0 w 1051042"/>
                  <a:gd name="connsiteY4" fmla="*/ 1686860 h 2268573"/>
                  <a:gd name="connsiteX5" fmla="*/ 0 w 1051042"/>
                  <a:gd name="connsiteY5" fmla="*/ 2268573 h 2268573"/>
                  <a:gd name="connsiteX0" fmla="*/ 1051042 w 1051042"/>
                  <a:gd name="connsiteY0" fmla="*/ 0 h 2268573"/>
                  <a:gd name="connsiteX1" fmla="*/ 1035239 w 1051042"/>
                  <a:gd name="connsiteY1" fmla="*/ 1502787 h 2268573"/>
                  <a:gd name="connsiteX2" fmla="*/ 958132 w 1051042"/>
                  <a:gd name="connsiteY2" fmla="*/ 1587801 h 2268573"/>
                  <a:gd name="connsiteX3" fmla="*/ 107009 w 1051042"/>
                  <a:gd name="connsiteY3" fmla="*/ 1588775 h 2268573"/>
                  <a:gd name="connsiteX4" fmla="*/ 0 w 1051042"/>
                  <a:gd name="connsiteY4" fmla="*/ 1686860 h 2268573"/>
                  <a:gd name="connsiteX5" fmla="*/ 0 w 1051042"/>
                  <a:gd name="connsiteY5" fmla="*/ 2268573 h 2268573"/>
                  <a:gd name="connsiteX0" fmla="*/ 1051042 w 1051042"/>
                  <a:gd name="connsiteY0" fmla="*/ 0 h 2268573"/>
                  <a:gd name="connsiteX1" fmla="*/ 1035239 w 1051042"/>
                  <a:gd name="connsiteY1" fmla="*/ 1502787 h 2268573"/>
                  <a:gd name="connsiteX2" fmla="*/ 958132 w 1051042"/>
                  <a:gd name="connsiteY2" fmla="*/ 1587801 h 2268573"/>
                  <a:gd name="connsiteX3" fmla="*/ 107009 w 1051042"/>
                  <a:gd name="connsiteY3" fmla="*/ 1588775 h 2268573"/>
                  <a:gd name="connsiteX4" fmla="*/ 0 w 1051042"/>
                  <a:gd name="connsiteY4" fmla="*/ 1686860 h 2268573"/>
                  <a:gd name="connsiteX5" fmla="*/ 0 w 1051042"/>
                  <a:gd name="connsiteY5" fmla="*/ 2268573 h 2268573"/>
                  <a:gd name="connsiteX0" fmla="*/ 1051042 w 1051042"/>
                  <a:gd name="connsiteY0" fmla="*/ 0 h 2268573"/>
                  <a:gd name="connsiteX1" fmla="*/ 1035239 w 1051042"/>
                  <a:gd name="connsiteY1" fmla="*/ 1502787 h 2268573"/>
                  <a:gd name="connsiteX2" fmla="*/ 958132 w 1051042"/>
                  <a:gd name="connsiteY2" fmla="*/ 1587801 h 2268573"/>
                  <a:gd name="connsiteX3" fmla="*/ 107009 w 1051042"/>
                  <a:gd name="connsiteY3" fmla="*/ 1588775 h 2268573"/>
                  <a:gd name="connsiteX4" fmla="*/ 0 w 1051042"/>
                  <a:gd name="connsiteY4" fmla="*/ 1686860 h 2268573"/>
                  <a:gd name="connsiteX5" fmla="*/ 0 w 1051042"/>
                  <a:gd name="connsiteY5" fmla="*/ 2268573 h 2268573"/>
                  <a:gd name="connsiteX0" fmla="*/ 1041918 w 1041918"/>
                  <a:gd name="connsiteY0" fmla="*/ 0 h 2263455"/>
                  <a:gd name="connsiteX1" fmla="*/ 1035239 w 1041918"/>
                  <a:gd name="connsiteY1" fmla="*/ 1497669 h 2263455"/>
                  <a:gd name="connsiteX2" fmla="*/ 958132 w 1041918"/>
                  <a:gd name="connsiteY2" fmla="*/ 1582683 h 2263455"/>
                  <a:gd name="connsiteX3" fmla="*/ 107009 w 1041918"/>
                  <a:gd name="connsiteY3" fmla="*/ 1583657 h 2263455"/>
                  <a:gd name="connsiteX4" fmla="*/ 0 w 1041918"/>
                  <a:gd name="connsiteY4" fmla="*/ 1681742 h 2263455"/>
                  <a:gd name="connsiteX5" fmla="*/ 0 w 1041918"/>
                  <a:gd name="connsiteY5" fmla="*/ 2263455 h 2263455"/>
                  <a:gd name="connsiteX0" fmla="*/ 1038877 w 1038877"/>
                  <a:gd name="connsiteY0" fmla="*/ 0 h 2263455"/>
                  <a:gd name="connsiteX1" fmla="*/ 1035239 w 1038877"/>
                  <a:gd name="connsiteY1" fmla="*/ 1497669 h 2263455"/>
                  <a:gd name="connsiteX2" fmla="*/ 958132 w 1038877"/>
                  <a:gd name="connsiteY2" fmla="*/ 1582683 h 2263455"/>
                  <a:gd name="connsiteX3" fmla="*/ 107009 w 1038877"/>
                  <a:gd name="connsiteY3" fmla="*/ 1583657 h 2263455"/>
                  <a:gd name="connsiteX4" fmla="*/ 0 w 1038877"/>
                  <a:gd name="connsiteY4" fmla="*/ 1681742 h 2263455"/>
                  <a:gd name="connsiteX5" fmla="*/ 0 w 1038877"/>
                  <a:gd name="connsiteY5" fmla="*/ 2263455 h 2263455"/>
                  <a:gd name="connsiteX0" fmla="*/ 1038877 w 1038877"/>
                  <a:gd name="connsiteY0" fmla="*/ 0 h 2263455"/>
                  <a:gd name="connsiteX1" fmla="*/ 1035239 w 1038877"/>
                  <a:gd name="connsiteY1" fmla="*/ 1497669 h 2263455"/>
                  <a:gd name="connsiteX2" fmla="*/ 973340 w 1038877"/>
                  <a:gd name="connsiteY2" fmla="*/ 1567326 h 2263455"/>
                  <a:gd name="connsiteX3" fmla="*/ 107009 w 1038877"/>
                  <a:gd name="connsiteY3" fmla="*/ 1583657 h 2263455"/>
                  <a:gd name="connsiteX4" fmla="*/ 0 w 1038877"/>
                  <a:gd name="connsiteY4" fmla="*/ 1681742 h 2263455"/>
                  <a:gd name="connsiteX5" fmla="*/ 0 w 1038877"/>
                  <a:gd name="connsiteY5" fmla="*/ 2263455 h 2263455"/>
                  <a:gd name="connsiteX0" fmla="*/ 1038877 w 1038877"/>
                  <a:gd name="connsiteY0" fmla="*/ 0 h 2263455"/>
                  <a:gd name="connsiteX1" fmla="*/ 1035239 w 1038877"/>
                  <a:gd name="connsiteY1" fmla="*/ 1497669 h 2263455"/>
                  <a:gd name="connsiteX2" fmla="*/ 973340 w 1038877"/>
                  <a:gd name="connsiteY2" fmla="*/ 1567326 h 2263455"/>
                  <a:gd name="connsiteX3" fmla="*/ 105488 w 1038877"/>
                  <a:gd name="connsiteY3" fmla="*/ 1568302 h 2263455"/>
                  <a:gd name="connsiteX4" fmla="*/ 0 w 1038877"/>
                  <a:gd name="connsiteY4" fmla="*/ 1681742 h 2263455"/>
                  <a:gd name="connsiteX5" fmla="*/ 0 w 1038877"/>
                  <a:gd name="connsiteY5" fmla="*/ 2263455 h 2263455"/>
                  <a:gd name="connsiteX0" fmla="*/ 1038877 w 1038877"/>
                  <a:gd name="connsiteY0" fmla="*/ 0 h 2263455"/>
                  <a:gd name="connsiteX1" fmla="*/ 1035239 w 1038877"/>
                  <a:gd name="connsiteY1" fmla="*/ 1497669 h 2263455"/>
                  <a:gd name="connsiteX2" fmla="*/ 973340 w 1038877"/>
                  <a:gd name="connsiteY2" fmla="*/ 1567326 h 2263455"/>
                  <a:gd name="connsiteX3" fmla="*/ 105488 w 1038877"/>
                  <a:gd name="connsiteY3" fmla="*/ 1568302 h 2263455"/>
                  <a:gd name="connsiteX4" fmla="*/ 0 w 1038877"/>
                  <a:gd name="connsiteY4" fmla="*/ 1681742 h 2263455"/>
                  <a:gd name="connsiteX5" fmla="*/ 0 w 1038877"/>
                  <a:gd name="connsiteY5" fmla="*/ 2263455 h 2263455"/>
                  <a:gd name="connsiteX0" fmla="*/ 1039132 w 1039132"/>
                  <a:gd name="connsiteY0" fmla="*/ 0 h 2263455"/>
                  <a:gd name="connsiteX1" fmla="*/ 1035494 w 1039132"/>
                  <a:gd name="connsiteY1" fmla="*/ 1497669 h 2263455"/>
                  <a:gd name="connsiteX2" fmla="*/ 973595 w 1039132"/>
                  <a:gd name="connsiteY2" fmla="*/ 1567326 h 2263455"/>
                  <a:gd name="connsiteX3" fmla="*/ 105743 w 1039132"/>
                  <a:gd name="connsiteY3" fmla="*/ 1568302 h 2263455"/>
                  <a:gd name="connsiteX4" fmla="*/ 255 w 1039132"/>
                  <a:gd name="connsiteY4" fmla="*/ 1681742 h 2263455"/>
                  <a:gd name="connsiteX5" fmla="*/ 255 w 1039132"/>
                  <a:gd name="connsiteY5" fmla="*/ 2263455 h 2263455"/>
                  <a:gd name="connsiteX0" fmla="*/ 1038877 w 1038877"/>
                  <a:gd name="connsiteY0" fmla="*/ 0 h 2263455"/>
                  <a:gd name="connsiteX1" fmla="*/ 1035239 w 1038877"/>
                  <a:gd name="connsiteY1" fmla="*/ 1497669 h 2263455"/>
                  <a:gd name="connsiteX2" fmla="*/ 973340 w 1038877"/>
                  <a:gd name="connsiteY2" fmla="*/ 1567326 h 2263455"/>
                  <a:gd name="connsiteX3" fmla="*/ 105488 w 1038877"/>
                  <a:gd name="connsiteY3" fmla="*/ 1568302 h 2263455"/>
                  <a:gd name="connsiteX4" fmla="*/ 0 w 1038877"/>
                  <a:gd name="connsiteY4" fmla="*/ 1681742 h 2263455"/>
                  <a:gd name="connsiteX5" fmla="*/ 0 w 1038877"/>
                  <a:gd name="connsiteY5" fmla="*/ 2263455 h 2263455"/>
                  <a:gd name="connsiteX0" fmla="*/ 1038877 w 1038877"/>
                  <a:gd name="connsiteY0" fmla="*/ 0 h 2263455"/>
                  <a:gd name="connsiteX1" fmla="*/ 1035239 w 1038877"/>
                  <a:gd name="connsiteY1" fmla="*/ 1497669 h 2263455"/>
                  <a:gd name="connsiteX2" fmla="*/ 973340 w 1038877"/>
                  <a:gd name="connsiteY2" fmla="*/ 1567326 h 2263455"/>
                  <a:gd name="connsiteX3" fmla="*/ 105488 w 1038877"/>
                  <a:gd name="connsiteY3" fmla="*/ 1568302 h 2263455"/>
                  <a:gd name="connsiteX4" fmla="*/ 0 w 1038877"/>
                  <a:gd name="connsiteY4" fmla="*/ 1681742 h 2263455"/>
                  <a:gd name="connsiteX5" fmla="*/ 0 w 1038877"/>
                  <a:gd name="connsiteY5" fmla="*/ 2263455 h 2263455"/>
                  <a:gd name="connsiteX0" fmla="*/ 1051601 w 1051601"/>
                  <a:gd name="connsiteY0" fmla="*/ 0 h 2263455"/>
                  <a:gd name="connsiteX1" fmla="*/ 1047963 w 1051601"/>
                  <a:gd name="connsiteY1" fmla="*/ 1497669 h 2263455"/>
                  <a:gd name="connsiteX2" fmla="*/ 986064 w 1051601"/>
                  <a:gd name="connsiteY2" fmla="*/ 1567326 h 2263455"/>
                  <a:gd name="connsiteX3" fmla="*/ 64984 w 1051601"/>
                  <a:gd name="connsiteY3" fmla="*/ 1568302 h 2263455"/>
                  <a:gd name="connsiteX4" fmla="*/ 12724 w 1051601"/>
                  <a:gd name="connsiteY4" fmla="*/ 1681742 h 2263455"/>
                  <a:gd name="connsiteX5" fmla="*/ 12724 w 1051601"/>
                  <a:gd name="connsiteY5" fmla="*/ 2263455 h 2263455"/>
                  <a:gd name="connsiteX0" fmla="*/ 1038877 w 1038877"/>
                  <a:gd name="connsiteY0" fmla="*/ 0 h 2263455"/>
                  <a:gd name="connsiteX1" fmla="*/ 1035239 w 1038877"/>
                  <a:gd name="connsiteY1" fmla="*/ 1497669 h 2263455"/>
                  <a:gd name="connsiteX2" fmla="*/ 973340 w 1038877"/>
                  <a:gd name="connsiteY2" fmla="*/ 1567326 h 2263455"/>
                  <a:gd name="connsiteX3" fmla="*/ 52260 w 1038877"/>
                  <a:gd name="connsiteY3" fmla="*/ 1568302 h 2263455"/>
                  <a:gd name="connsiteX4" fmla="*/ 0 w 1038877"/>
                  <a:gd name="connsiteY4" fmla="*/ 1681742 h 2263455"/>
                  <a:gd name="connsiteX5" fmla="*/ 0 w 1038877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497669 h 2263455"/>
                  <a:gd name="connsiteX2" fmla="*/ 973340 w 1035498"/>
                  <a:gd name="connsiteY2" fmla="*/ 1567326 h 2263455"/>
                  <a:gd name="connsiteX3" fmla="*/ 52260 w 1035498"/>
                  <a:gd name="connsiteY3" fmla="*/ 1568302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437054 h 2263455"/>
                  <a:gd name="connsiteX2" fmla="*/ 973340 w 1035498"/>
                  <a:gd name="connsiteY2" fmla="*/ 1567326 h 2263455"/>
                  <a:gd name="connsiteX3" fmla="*/ 52260 w 1035498"/>
                  <a:gd name="connsiteY3" fmla="*/ 1568302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437054 h 2263455"/>
                  <a:gd name="connsiteX2" fmla="*/ 973340 w 1035498"/>
                  <a:gd name="connsiteY2" fmla="*/ 1567326 h 2263455"/>
                  <a:gd name="connsiteX3" fmla="*/ 52260 w 1035498"/>
                  <a:gd name="connsiteY3" fmla="*/ 1568302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437054 h 2263455"/>
                  <a:gd name="connsiteX2" fmla="*/ 973340 w 1035498"/>
                  <a:gd name="connsiteY2" fmla="*/ 1567326 h 2263455"/>
                  <a:gd name="connsiteX3" fmla="*/ 52260 w 1035498"/>
                  <a:gd name="connsiteY3" fmla="*/ 1568302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437054 h 2263455"/>
                  <a:gd name="connsiteX2" fmla="*/ 990235 w 1035498"/>
                  <a:gd name="connsiteY2" fmla="*/ 1575986 h 2263455"/>
                  <a:gd name="connsiteX3" fmla="*/ 52260 w 1035498"/>
                  <a:gd name="connsiteY3" fmla="*/ 1568302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5498 w 1035704"/>
                  <a:gd name="connsiteY0" fmla="*/ 0 h 2263455"/>
                  <a:gd name="connsiteX1" fmla="*/ 1035239 w 1035704"/>
                  <a:gd name="connsiteY1" fmla="*/ 1437054 h 2263455"/>
                  <a:gd name="connsiteX2" fmla="*/ 1001217 w 1035704"/>
                  <a:gd name="connsiteY2" fmla="*/ 1558670 h 2263455"/>
                  <a:gd name="connsiteX3" fmla="*/ 52260 w 1035704"/>
                  <a:gd name="connsiteY3" fmla="*/ 1568302 h 2263455"/>
                  <a:gd name="connsiteX4" fmla="*/ 0 w 1035704"/>
                  <a:gd name="connsiteY4" fmla="*/ 1681742 h 2263455"/>
                  <a:gd name="connsiteX5" fmla="*/ 0 w 1035704"/>
                  <a:gd name="connsiteY5" fmla="*/ 2263455 h 2263455"/>
                  <a:gd name="connsiteX0" fmla="*/ 1035498 w 1035704"/>
                  <a:gd name="connsiteY0" fmla="*/ 0 h 2263455"/>
                  <a:gd name="connsiteX1" fmla="*/ 1035239 w 1035704"/>
                  <a:gd name="connsiteY1" fmla="*/ 1437054 h 2263455"/>
                  <a:gd name="connsiteX2" fmla="*/ 1001217 w 1035704"/>
                  <a:gd name="connsiteY2" fmla="*/ 1575990 h 2263455"/>
                  <a:gd name="connsiteX3" fmla="*/ 52260 w 1035704"/>
                  <a:gd name="connsiteY3" fmla="*/ 1568302 h 2263455"/>
                  <a:gd name="connsiteX4" fmla="*/ 0 w 1035704"/>
                  <a:gd name="connsiteY4" fmla="*/ 1681742 h 2263455"/>
                  <a:gd name="connsiteX5" fmla="*/ 0 w 1035704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437054 h 2263455"/>
                  <a:gd name="connsiteX2" fmla="*/ 1001217 w 1035498"/>
                  <a:gd name="connsiteY2" fmla="*/ 1575990 h 2263455"/>
                  <a:gd name="connsiteX3" fmla="*/ 52260 w 1035498"/>
                  <a:gd name="connsiteY3" fmla="*/ 1568302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437054 h 2263455"/>
                  <a:gd name="connsiteX2" fmla="*/ 1001217 w 1035498"/>
                  <a:gd name="connsiteY2" fmla="*/ 1575990 h 2263455"/>
                  <a:gd name="connsiteX3" fmla="*/ 52260 w 1035498"/>
                  <a:gd name="connsiteY3" fmla="*/ 1550986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437054 h 2263455"/>
                  <a:gd name="connsiteX2" fmla="*/ 1001217 w 1035498"/>
                  <a:gd name="connsiteY2" fmla="*/ 1550015 h 2263455"/>
                  <a:gd name="connsiteX3" fmla="*/ 52260 w 1035498"/>
                  <a:gd name="connsiteY3" fmla="*/ 1550986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385101 h 2263455"/>
                  <a:gd name="connsiteX2" fmla="*/ 1001217 w 1035498"/>
                  <a:gd name="connsiteY2" fmla="*/ 1550015 h 2263455"/>
                  <a:gd name="connsiteX3" fmla="*/ 52260 w 1035498"/>
                  <a:gd name="connsiteY3" fmla="*/ 1550986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5498 w 1035498"/>
                  <a:gd name="connsiteY0" fmla="*/ 0 h 2263455"/>
                  <a:gd name="connsiteX1" fmla="*/ 1035239 w 1035498"/>
                  <a:gd name="connsiteY1" fmla="*/ 1385101 h 2263455"/>
                  <a:gd name="connsiteX2" fmla="*/ 1001217 w 1035498"/>
                  <a:gd name="connsiteY2" fmla="*/ 1550015 h 2263455"/>
                  <a:gd name="connsiteX3" fmla="*/ 52260 w 1035498"/>
                  <a:gd name="connsiteY3" fmla="*/ 1550986 h 2263455"/>
                  <a:gd name="connsiteX4" fmla="*/ 0 w 1035498"/>
                  <a:gd name="connsiteY4" fmla="*/ 1681742 h 2263455"/>
                  <a:gd name="connsiteX5" fmla="*/ 0 w 1035498"/>
                  <a:gd name="connsiteY5" fmla="*/ 2263455 h 2263455"/>
                  <a:gd name="connsiteX0" fmla="*/ 1038032 w 1038032"/>
                  <a:gd name="connsiteY0" fmla="*/ 0 h 2263455"/>
                  <a:gd name="connsiteX1" fmla="*/ 1037773 w 1038032"/>
                  <a:gd name="connsiteY1" fmla="*/ 1385101 h 2263455"/>
                  <a:gd name="connsiteX2" fmla="*/ 1003751 w 1038032"/>
                  <a:gd name="connsiteY2" fmla="*/ 1550015 h 2263455"/>
                  <a:gd name="connsiteX3" fmla="*/ 54794 w 1038032"/>
                  <a:gd name="connsiteY3" fmla="*/ 1550986 h 2263455"/>
                  <a:gd name="connsiteX4" fmla="*/ 0 w 1038032"/>
                  <a:gd name="connsiteY4" fmla="*/ 1681743 h 2263455"/>
                  <a:gd name="connsiteX5" fmla="*/ 2534 w 1038032"/>
                  <a:gd name="connsiteY5" fmla="*/ 2263455 h 2263455"/>
                  <a:gd name="connsiteX0" fmla="*/ 1038032 w 1038032"/>
                  <a:gd name="connsiteY0" fmla="*/ 0 h 3770146"/>
                  <a:gd name="connsiteX1" fmla="*/ 1037773 w 1038032"/>
                  <a:gd name="connsiteY1" fmla="*/ 1385101 h 3770146"/>
                  <a:gd name="connsiteX2" fmla="*/ 1003751 w 1038032"/>
                  <a:gd name="connsiteY2" fmla="*/ 1550015 h 3770146"/>
                  <a:gd name="connsiteX3" fmla="*/ 54794 w 1038032"/>
                  <a:gd name="connsiteY3" fmla="*/ 1550986 h 3770146"/>
                  <a:gd name="connsiteX4" fmla="*/ 0 w 1038032"/>
                  <a:gd name="connsiteY4" fmla="*/ 1681743 h 3770146"/>
                  <a:gd name="connsiteX5" fmla="*/ 845 w 1038032"/>
                  <a:gd name="connsiteY5" fmla="*/ 3770146 h 3770146"/>
                  <a:gd name="connsiteX0" fmla="*/ 1038877 w 1038877"/>
                  <a:gd name="connsiteY0" fmla="*/ 0 h 3770146"/>
                  <a:gd name="connsiteX1" fmla="*/ 1038618 w 1038877"/>
                  <a:gd name="connsiteY1" fmla="*/ 1385101 h 3770146"/>
                  <a:gd name="connsiteX2" fmla="*/ 1004596 w 1038877"/>
                  <a:gd name="connsiteY2" fmla="*/ 1550015 h 3770146"/>
                  <a:gd name="connsiteX3" fmla="*/ 55639 w 1038877"/>
                  <a:gd name="connsiteY3" fmla="*/ 1550986 h 3770146"/>
                  <a:gd name="connsiteX4" fmla="*/ 0 w 1038877"/>
                  <a:gd name="connsiteY4" fmla="*/ 1785653 h 3770146"/>
                  <a:gd name="connsiteX5" fmla="*/ 1690 w 1038877"/>
                  <a:gd name="connsiteY5" fmla="*/ 3770146 h 3770146"/>
                  <a:gd name="connsiteX0" fmla="*/ 1038032 w 1038032"/>
                  <a:gd name="connsiteY0" fmla="*/ 0 h 3770146"/>
                  <a:gd name="connsiteX1" fmla="*/ 1037773 w 1038032"/>
                  <a:gd name="connsiteY1" fmla="*/ 1385101 h 3770146"/>
                  <a:gd name="connsiteX2" fmla="*/ 1003751 w 1038032"/>
                  <a:gd name="connsiteY2" fmla="*/ 1550015 h 3770146"/>
                  <a:gd name="connsiteX3" fmla="*/ 54794 w 1038032"/>
                  <a:gd name="connsiteY3" fmla="*/ 1550986 h 3770146"/>
                  <a:gd name="connsiteX4" fmla="*/ 0 w 1038032"/>
                  <a:gd name="connsiteY4" fmla="*/ 1794314 h 3770146"/>
                  <a:gd name="connsiteX5" fmla="*/ 845 w 1038032"/>
                  <a:gd name="connsiteY5" fmla="*/ 3770146 h 3770146"/>
                  <a:gd name="connsiteX0" fmla="*/ 1038032 w 1038032"/>
                  <a:gd name="connsiteY0" fmla="*/ 0 h 3770146"/>
                  <a:gd name="connsiteX1" fmla="*/ 1037773 w 1038032"/>
                  <a:gd name="connsiteY1" fmla="*/ 1385101 h 3770146"/>
                  <a:gd name="connsiteX2" fmla="*/ 1003751 w 1038032"/>
                  <a:gd name="connsiteY2" fmla="*/ 1550015 h 3770146"/>
                  <a:gd name="connsiteX3" fmla="*/ 54794 w 1038032"/>
                  <a:gd name="connsiteY3" fmla="*/ 1550986 h 3770146"/>
                  <a:gd name="connsiteX4" fmla="*/ 0 w 1038032"/>
                  <a:gd name="connsiteY4" fmla="*/ 1794314 h 3770146"/>
                  <a:gd name="connsiteX5" fmla="*/ 845 w 1038032"/>
                  <a:gd name="connsiteY5" fmla="*/ 3770146 h 3770146"/>
                  <a:gd name="connsiteX0" fmla="*/ 1038036 w 1038036"/>
                  <a:gd name="connsiteY0" fmla="*/ 0 h 3770146"/>
                  <a:gd name="connsiteX1" fmla="*/ 1037777 w 1038036"/>
                  <a:gd name="connsiteY1" fmla="*/ 1385101 h 3770146"/>
                  <a:gd name="connsiteX2" fmla="*/ 1003755 w 1038036"/>
                  <a:gd name="connsiteY2" fmla="*/ 1550015 h 3770146"/>
                  <a:gd name="connsiteX3" fmla="*/ 54798 w 1038036"/>
                  <a:gd name="connsiteY3" fmla="*/ 1550986 h 3770146"/>
                  <a:gd name="connsiteX4" fmla="*/ 4 w 1038036"/>
                  <a:gd name="connsiteY4" fmla="*/ 1794314 h 3770146"/>
                  <a:gd name="connsiteX5" fmla="*/ 849 w 1038036"/>
                  <a:gd name="connsiteY5" fmla="*/ 3770146 h 3770146"/>
                  <a:gd name="connsiteX0" fmla="*/ 1038036 w 1038036"/>
                  <a:gd name="connsiteY0" fmla="*/ 0 h 3787466"/>
                  <a:gd name="connsiteX1" fmla="*/ 1037777 w 1038036"/>
                  <a:gd name="connsiteY1" fmla="*/ 1385101 h 3787466"/>
                  <a:gd name="connsiteX2" fmla="*/ 1003755 w 1038036"/>
                  <a:gd name="connsiteY2" fmla="*/ 1550015 h 3787466"/>
                  <a:gd name="connsiteX3" fmla="*/ 54798 w 1038036"/>
                  <a:gd name="connsiteY3" fmla="*/ 1550986 h 3787466"/>
                  <a:gd name="connsiteX4" fmla="*/ 4 w 1038036"/>
                  <a:gd name="connsiteY4" fmla="*/ 1794314 h 3787466"/>
                  <a:gd name="connsiteX5" fmla="*/ 849 w 1038036"/>
                  <a:gd name="connsiteY5" fmla="*/ 3787466 h 37874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38036" h="3787466">
                    <a:moveTo>
                      <a:pt x="1038036" y="0"/>
                    </a:moveTo>
                    <a:cubicBezTo>
                      <a:pt x="1037838" y="149540"/>
                      <a:pt x="1038252" y="1161039"/>
                      <a:pt x="1037777" y="1385101"/>
                    </a:cubicBezTo>
                    <a:cubicBezTo>
                      <a:pt x="1037286" y="1524648"/>
                      <a:pt x="1038889" y="1544935"/>
                      <a:pt x="1003755" y="1550015"/>
                    </a:cubicBezTo>
                    <a:lnTo>
                      <a:pt x="54798" y="1550986"/>
                    </a:lnTo>
                    <a:cubicBezTo>
                      <a:pt x="4425" y="1544801"/>
                      <a:pt x="-165" y="1569481"/>
                      <a:pt x="4" y="1794314"/>
                    </a:cubicBezTo>
                    <a:cubicBezTo>
                      <a:pt x="4" y="2239331"/>
                      <a:pt x="4" y="3593562"/>
                      <a:pt x="849" y="3787466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1" name="任意多边形: 形状 180">
                <a:extLst>
                  <a:ext uri="{FF2B5EF4-FFF2-40B4-BE49-F238E27FC236}">
                    <a16:creationId xmlns:a16="http://schemas.microsoft.com/office/drawing/2014/main" id="{FF10EEA2-1332-4643-B750-C57DC0CCE19C}"/>
                  </a:ext>
                </a:extLst>
              </p:cNvPr>
              <p:cNvSpPr/>
              <p:nvPr/>
            </p:nvSpPr>
            <p:spPr>
              <a:xfrm flipV="1">
                <a:off x="3729602" y="893247"/>
                <a:ext cx="1625691" cy="1760603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365429"/>
                  <a:gd name="connsiteX1" fmla="*/ 1044051 w 1044051"/>
                  <a:gd name="connsiteY1" fmla="*/ 523419 h 1365429"/>
                  <a:gd name="connsiteX2" fmla="*/ 960231 w 1044051"/>
                  <a:gd name="connsiteY2" fmla="*/ 618669 h 1365429"/>
                  <a:gd name="connsiteX3" fmla="*/ 102981 w 1044051"/>
                  <a:gd name="connsiteY3" fmla="*/ 622479 h 1365429"/>
                  <a:gd name="connsiteX4" fmla="*/ 111 w 1044051"/>
                  <a:gd name="connsiteY4" fmla="*/ 717729 h 1365429"/>
                  <a:gd name="connsiteX5" fmla="*/ 111 w 1044051"/>
                  <a:gd name="connsiteY5" fmla="*/ 1365429 h 1365429"/>
                  <a:gd name="connsiteX0" fmla="*/ 1040241 w 1044051"/>
                  <a:gd name="connsiteY0" fmla="*/ 0 h 1367810"/>
                  <a:gd name="connsiteX1" fmla="*/ 1044051 w 1044051"/>
                  <a:gd name="connsiteY1" fmla="*/ 525800 h 1367810"/>
                  <a:gd name="connsiteX2" fmla="*/ 960231 w 1044051"/>
                  <a:gd name="connsiteY2" fmla="*/ 621050 h 1367810"/>
                  <a:gd name="connsiteX3" fmla="*/ 102981 w 1044051"/>
                  <a:gd name="connsiteY3" fmla="*/ 624860 h 1367810"/>
                  <a:gd name="connsiteX4" fmla="*/ 111 w 1044051"/>
                  <a:gd name="connsiteY4" fmla="*/ 720110 h 1367810"/>
                  <a:gd name="connsiteX5" fmla="*/ 111 w 1044051"/>
                  <a:gd name="connsiteY5" fmla="*/ 1367810 h 1367810"/>
                  <a:gd name="connsiteX0" fmla="*/ 1043086 w 1044051"/>
                  <a:gd name="connsiteY0" fmla="*/ 0 h 1377970"/>
                  <a:gd name="connsiteX1" fmla="*/ 1044051 w 1044051"/>
                  <a:gd name="connsiteY1" fmla="*/ 535960 h 1377970"/>
                  <a:gd name="connsiteX2" fmla="*/ 960231 w 1044051"/>
                  <a:gd name="connsiteY2" fmla="*/ 631210 h 1377970"/>
                  <a:gd name="connsiteX3" fmla="*/ 102981 w 1044051"/>
                  <a:gd name="connsiteY3" fmla="*/ 635020 h 1377970"/>
                  <a:gd name="connsiteX4" fmla="*/ 111 w 1044051"/>
                  <a:gd name="connsiteY4" fmla="*/ 730270 h 1377970"/>
                  <a:gd name="connsiteX5" fmla="*/ 111 w 1044051"/>
                  <a:gd name="connsiteY5" fmla="*/ 1377970 h 1377970"/>
                  <a:gd name="connsiteX0" fmla="*/ 1043086 w 1044051"/>
                  <a:gd name="connsiteY0" fmla="*/ 0 h 1274276"/>
                  <a:gd name="connsiteX1" fmla="*/ 1044051 w 1044051"/>
                  <a:gd name="connsiteY1" fmla="*/ 535960 h 1274276"/>
                  <a:gd name="connsiteX2" fmla="*/ 960231 w 1044051"/>
                  <a:gd name="connsiteY2" fmla="*/ 631210 h 1274276"/>
                  <a:gd name="connsiteX3" fmla="*/ 102981 w 1044051"/>
                  <a:gd name="connsiteY3" fmla="*/ 635020 h 1274276"/>
                  <a:gd name="connsiteX4" fmla="*/ 111 w 1044051"/>
                  <a:gd name="connsiteY4" fmla="*/ 730270 h 1274276"/>
                  <a:gd name="connsiteX5" fmla="*/ 7149 w 1044051"/>
                  <a:gd name="connsiteY5" fmla="*/ 1274276 h 1274276"/>
                  <a:gd name="connsiteX0" fmla="*/ 1043086 w 1044051"/>
                  <a:gd name="connsiteY0" fmla="*/ 0 h 1274276"/>
                  <a:gd name="connsiteX1" fmla="*/ 1044051 w 1044051"/>
                  <a:gd name="connsiteY1" fmla="*/ 535960 h 1274276"/>
                  <a:gd name="connsiteX2" fmla="*/ 960231 w 1044051"/>
                  <a:gd name="connsiteY2" fmla="*/ 631210 h 1274276"/>
                  <a:gd name="connsiteX3" fmla="*/ 102981 w 1044051"/>
                  <a:gd name="connsiteY3" fmla="*/ 635020 h 1274276"/>
                  <a:gd name="connsiteX4" fmla="*/ 111 w 1044051"/>
                  <a:gd name="connsiteY4" fmla="*/ 730270 h 1274276"/>
                  <a:gd name="connsiteX5" fmla="*/ 112 w 1044051"/>
                  <a:gd name="connsiteY5" fmla="*/ 1274276 h 1274276"/>
                  <a:gd name="connsiteX0" fmla="*/ 1045297 w 1045334"/>
                  <a:gd name="connsiteY0" fmla="*/ 0 h 1676442"/>
                  <a:gd name="connsiteX1" fmla="*/ 1044051 w 1045334"/>
                  <a:gd name="connsiteY1" fmla="*/ 938126 h 1676442"/>
                  <a:gd name="connsiteX2" fmla="*/ 960231 w 1045334"/>
                  <a:gd name="connsiteY2" fmla="*/ 1033376 h 1676442"/>
                  <a:gd name="connsiteX3" fmla="*/ 102981 w 1045334"/>
                  <a:gd name="connsiteY3" fmla="*/ 1037186 h 1676442"/>
                  <a:gd name="connsiteX4" fmla="*/ 111 w 1045334"/>
                  <a:gd name="connsiteY4" fmla="*/ 1132436 h 1676442"/>
                  <a:gd name="connsiteX5" fmla="*/ 112 w 1045334"/>
                  <a:gd name="connsiteY5" fmla="*/ 1676442 h 1676442"/>
                  <a:gd name="connsiteX0" fmla="*/ 1045297 w 1045334"/>
                  <a:gd name="connsiteY0" fmla="*/ 0 h 1676442"/>
                  <a:gd name="connsiteX1" fmla="*/ 1044051 w 1045334"/>
                  <a:gd name="connsiteY1" fmla="*/ 938126 h 1676442"/>
                  <a:gd name="connsiteX2" fmla="*/ 960231 w 1045334"/>
                  <a:gd name="connsiteY2" fmla="*/ 1033376 h 1676442"/>
                  <a:gd name="connsiteX3" fmla="*/ 102981 w 1045334"/>
                  <a:gd name="connsiteY3" fmla="*/ 1037186 h 1676442"/>
                  <a:gd name="connsiteX4" fmla="*/ 111 w 1045334"/>
                  <a:gd name="connsiteY4" fmla="*/ 1132436 h 1676442"/>
                  <a:gd name="connsiteX5" fmla="*/ 112 w 1045334"/>
                  <a:gd name="connsiteY5" fmla="*/ 1676442 h 1676442"/>
                  <a:gd name="connsiteX0" fmla="*/ 1045186 w 1045223"/>
                  <a:gd name="connsiteY0" fmla="*/ 0 h 1676442"/>
                  <a:gd name="connsiteX1" fmla="*/ 1043940 w 1045223"/>
                  <a:gd name="connsiteY1" fmla="*/ 938126 h 1676442"/>
                  <a:gd name="connsiteX2" fmla="*/ 960120 w 1045223"/>
                  <a:gd name="connsiteY2" fmla="*/ 1033376 h 1676442"/>
                  <a:gd name="connsiteX3" fmla="*/ 102870 w 1045223"/>
                  <a:gd name="connsiteY3" fmla="*/ 1037186 h 1676442"/>
                  <a:gd name="connsiteX4" fmla="*/ 0 w 1045223"/>
                  <a:gd name="connsiteY4" fmla="*/ 1132436 h 1676442"/>
                  <a:gd name="connsiteX5" fmla="*/ 1 w 1045223"/>
                  <a:gd name="connsiteY5" fmla="*/ 1676442 h 1676442"/>
                  <a:gd name="connsiteX0" fmla="*/ 1045572 w 1045609"/>
                  <a:gd name="connsiteY0" fmla="*/ 0 h 1676442"/>
                  <a:gd name="connsiteX1" fmla="*/ 1044326 w 1045609"/>
                  <a:gd name="connsiteY1" fmla="*/ 938126 h 1676442"/>
                  <a:gd name="connsiteX2" fmla="*/ 960506 w 1045609"/>
                  <a:gd name="connsiteY2" fmla="*/ 1033376 h 1676442"/>
                  <a:gd name="connsiteX3" fmla="*/ 70089 w 1045609"/>
                  <a:gd name="connsiteY3" fmla="*/ 1032953 h 1676442"/>
                  <a:gd name="connsiteX4" fmla="*/ 386 w 1045609"/>
                  <a:gd name="connsiteY4" fmla="*/ 1132436 h 1676442"/>
                  <a:gd name="connsiteX5" fmla="*/ 387 w 1045609"/>
                  <a:gd name="connsiteY5" fmla="*/ 1676442 h 1676442"/>
                  <a:gd name="connsiteX0" fmla="*/ 1045186 w 1045223"/>
                  <a:gd name="connsiteY0" fmla="*/ 0 h 1676442"/>
                  <a:gd name="connsiteX1" fmla="*/ 1043940 w 1045223"/>
                  <a:gd name="connsiteY1" fmla="*/ 938126 h 1676442"/>
                  <a:gd name="connsiteX2" fmla="*/ 960120 w 1045223"/>
                  <a:gd name="connsiteY2" fmla="*/ 1033376 h 1676442"/>
                  <a:gd name="connsiteX3" fmla="*/ 69703 w 1045223"/>
                  <a:gd name="connsiteY3" fmla="*/ 1032953 h 1676442"/>
                  <a:gd name="connsiteX4" fmla="*/ 0 w 1045223"/>
                  <a:gd name="connsiteY4" fmla="*/ 1132436 h 1676442"/>
                  <a:gd name="connsiteX5" fmla="*/ 1 w 1045223"/>
                  <a:gd name="connsiteY5" fmla="*/ 1676442 h 1676442"/>
                  <a:gd name="connsiteX0" fmla="*/ 1045186 w 1045223"/>
                  <a:gd name="connsiteY0" fmla="*/ 0 h 1676442"/>
                  <a:gd name="connsiteX1" fmla="*/ 1043940 w 1045223"/>
                  <a:gd name="connsiteY1" fmla="*/ 938126 h 1676442"/>
                  <a:gd name="connsiteX2" fmla="*/ 960120 w 1045223"/>
                  <a:gd name="connsiteY2" fmla="*/ 1033376 h 1676442"/>
                  <a:gd name="connsiteX3" fmla="*/ 69703 w 1045223"/>
                  <a:gd name="connsiteY3" fmla="*/ 1032953 h 1676442"/>
                  <a:gd name="connsiteX4" fmla="*/ 0 w 1045223"/>
                  <a:gd name="connsiteY4" fmla="*/ 1132436 h 1676442"/>
                  <a:gd name="connsiteX5" fmla="*/ 1 w 1045223"/>
                  <a:gd name="connsiteY5" fmla="*/ 1676442 h 1676442"/>
                  <a:gd name="connsiteX0" fmla="*/ 1045186 w 1052123"/>
                  <a:gd name="connsiteY0" fmla="*/ 0 h 1676442"/>
                  <a:gd name="connsiteX1" fmla="*/ 1049084 w 1052123"/>
                  <a:gd name="connsiteY1" fmla="*/ 330101 h 1676442"/>
                  <a:gd name="connsiteX2" fmla="*/ 1043940 w 1052123"/>
                  <a:gd name="connsiteY2" fmla="*/ 938126 h 1676442"/>
                  <a:gd name="connsiteX3" fmla="*/ 960120 w 1052123"/>
                  <a:gd name="connsiteY3" fmla="*/ 1033376 h 1676442"/>
                  <a:gd name="connsiteX4" fmla="*/ 69703 w 1052123"/>
                  <a:gd name="connsiteY4" fmla="*/ 1032953 h 1676442"/>
                  <a:gd name="connsiteX5" fmla="*/ 0 w 1052123"/>
                  <a:gd name="connsiteY5" fmla="*/ 1132436 h 1676442"/>
                  <a:gd name="connsiteX6" fmla="*/ 1 w 1052123"/>
                  <a:gd name="connsiteY6" fmla="*/ 1676442 h 1676442"/>
                  <a:gd name="connsiteX0" fmla="*/ 1508458 w 1508458"/>
                  <a:gd name="connsiteY0" fmla="*/ 0 h 1673363"/>
                  <a:gd name="connsiteX1" fmla="*/ 1049084 w 1508458"/>
                  <a:gd name="connsiteY1" fmla="*/ 327022 h 1673363"/>
                  <a:gd name="connsiteX2" fmla="*/ 1043940 w 1508458"/>
                  <a:gd name="connsiteY2" fmla="*/ 935047 h 1673363"/>
                  <a:gd name="connsiteX3" fmla="*/ 960120 w 1508458"/>
                  <a:gd name="connsiteY3" fmla="*/ 1030297 h 1673363"/>
                  <a:gd name="connsiteX4" fmla="*/ 69703 w 1508458"/>
                  <a:gd name="connsiteY4" fmla="*/ 1029874 h 1673363"/>
                  <a:gd name="connsiteX5" fmla="*/ 0 w 1508458"/>
                  <a:gd name="connsiteY5" fmla="*/ 1129357 h 1673363"/>
                  <a:gd name="connsiteX6" fmla="*/ 1 w 1508458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310183 w 1310214"/>
                  <a:gd name="connsiteY0" fmla="*/ 0 h 1673363"/>
                  <a:gd name="connsiteX1" fmla="*/ 1049084 w 1310214"/>
                  <a:gd name="connsiteY1" fmla="*/ 327022 h 1673363"/>
                  <a:gd name="connsiteX2" fmla="*/ 1043940 w 1310214"/>
                  <a:gd name="connsiteY2" fmla="*/ 935047 h 1673363"/>
                  <a:gd name="connsiteX3" fmla="*/ 960120 w 1310214"/>
                  <a:gd name="connsiteY3" fmla="*/ 1030297 h 1673363"/>
                  <a:gd name="connsiteX4" fmla="*/ 69703 w 1310214"/>
                  <a:gd name="connsiteY4" fmla="*/ 1029874 h 1673363"/>
                  <a:gd name="connsiteX5" fmla="*/ 0 w 1310214"/>
                  <a:gd name="connsiteY5" fmla="*/ 1129357 h 1673363"/>
                  <a:gd name="connsiteX6" fmla="*/ 1 w 1310214"/>
                  <a:gd name="connsiteY6" fmla="*/ 1673363 h 1673363"/>
                  <a:gd name="connsiteX0" fmla="*/ 1370126 w 1370151"/>
                  <a:gd name="connsiteY0" fmla="*/ 0 h 1670743"/>
                  <a:gd name="connsiteX1" fmla="*/ 1049084 w 1370151"/>
                  <a:gd name="connsiteY1" fmla="*/ 324402 h 1670743"/>
                  <a:gd name="connsiteX2" fmla="*/ 1043940 w 1370151"/>
                  <a:gd name="connsiteY2" fmla="*/ 932427 h 1670743"/>
                  <a:gd name="connsiteX3" fmla="*/ 960120 w 1370151"/>
                  <a:gd name="connsiteY3" fmla="*/ 1027677 h 1670743"/>
                  <a:gd name="connsiteX4" fmla="*/ 69703 w 1370151"/>
                  <a:gd name="connsiteY4" fmla="*/ 1027254 h 1670743"/>
                  <a:gd name="connsiteX5" fmla="*/ 0 w 1370151"/>
                  <a:gd name="connsiteY5" fmla="*/ 1126737 h 1670743"/>
                  <a:gd name="connsiteX6" fmla="*/ 1 w 1370151"/>
                  <a:gd name="connsiteY6" fmla="*/ 1670743 h 1670743"/>
                  <a:gd name="connsiteX0" fmla="*/ 1388571 w 1388595"/>
                  <a:gd name="connsiteY0" fmla="*/ 0 h 1673363"/>
                  <a:gd name="connsiteX1" fmla="*/ 1049084 w 1388595"/>
                  <a:gd name="connsiteY1" fmla="*/ 327022 h 1673363"/>
                  <a:gd name="connsiteX2" fmla="*/ 1043940 w 1388595"/>
                  <a:gd name="connsiteY2" fmla="*/ 935047 h 1673363"/>
                  <a:gd name="connsiteX3" fmla="*/ 960120 w 1388595"/>
                  <a:gd name="connsiteY3" fmla="*/ 1030297 h 1673363"/>
                  <a:gd name="connsiteX4" fmla="*/ 69703 w 1388595"/>
                  <a:gd name="connsiteY4" fmla="*/ 1029874 h 1673363"/>
                  <a:gd name="connsiteX5" fmla="*/ 0 w 1388595"/>
                  <a:gd name="connsiteY5" fmla="*/ 1129357 h 1673363"/>
                  <a:gd name="connsiteX6" fmla="*/ 1 w 1388595"/>
                  <a:gd name="connsiteY6" fmla="*/ 1673363 h 1673363"/>
                  <a:gd name="connsiteX0" fmla="*/ 1388571 w 1388571"/>
                  <a:gd name="connsiteY0" fmla="*/ 0 h 1673363"/>
                  <a:gd name="connsiteX1" fmla="*/ 1049084 w 1388571"/>
                  <a:gd name="connsiteY1" fmla="*/ 327022 h 1673363"/>
                  <a:gd name="connsiteX2" fmla="*/ 1043940 w 1388571"/>
                  <a:gd name="connsiteY2" fmla="*/ 935047 h 1673363"/>
                  <a:gd name="connsiteX3" fmla="*/ 960120 w 1388571"/>
                  <a:gd name="connsiteY3" fmla="*/ 1030297 h 1673363"/>
                  <a:gd name="connsiteX4" fmla="*/ 69703 w 1388571"/>
                  <a:gd name="connsiteY4" fmla="*/ 1029874 h 1673363"/>
                  <a:gd name="connsiteX5" fmla="*/ 0 w 1388571"/>
                  <a:gd name="connsiteY5" fmla="*/ 1129357 h 1673363"/>
                  <a:gd name="connsiteX6" fmla="*/ 1 w 1388571"/>
                  <a:gd name="connsiteY6" fmla="*/ 1673363 h 1673363"/>
                  <a:gd name="connsiteX0" fmla="*/ 1049084 w 1049083"/>
                  <a:gd name="connsiteY0" fmla="*/ 0 h 1346341"/>
                  <a:gd name="connsiteX1" fmla="*/ 1043940 w 1049083"/>
                  <a:gd name="connsiteY1" fmla="*/ 608025 h 1346341"/>
                  <a:gd name="connsiteX2" fmla="*/ 960120 w 1049083"/>
                  <a:gd name="connsiteY2" fmla="*/ 703275 h 1346341"/>
                  <a:gd name="connsiteX3" fmla="*/ 69703 w 1049083"/>
                  <a:gd name="connsiteY3" fmla="*/ 702852 h 1346341"/>
                  <a:gd name="connsiteX4" fmla="*/ 0 w 1049083"/>
                  <a:gd name="connsiteY4" fmla="*/ 802335 h 1346341"/>
                  <a:gd name="connsiteX5" fmla="*/ 1 w 1049083"/>
                  <a:gd name="connsiteY5" fmla="*/ 1346341 h 1346341"/>
                  <a:gd name="connsiteX0" fmla="*/ 1049084 w 1049085"/>
                  <a:gd name="connsiteY0" fmla="*/ 0 h 1346341"/>
                  <a:gd name="connsiteX1" fmla="*/ 1043940 w 1049085"/>
                  <a:gd name="connsiteY1" fmla="*/ 608025 h 1346341"/>
                  <a:gd name="connsiteX2" fmla="*/ 960121 w 1049085"/>
                  <a:gd name="connsiteY2" fmla="*/ 703275 h 1346341"/>
                  <a:gd name="connsiteX3" fmla="*/ 69703 w 1049085"/>
                  <a:gd name="connsiteY3" fmla="*/ 702852 h 1346341"/>
                  <a:gd name="connsiteX4" fmla="*/ 0 w 1049085"/>
                  <a:gd name="connsiteY4" fmla="*/ 802335 h 1346341"/>
                  <a:gd name="connsiteX5" fmla="*/ 1 w 1049085"/>
                  <a:gd name="connsiteY5" fmla="*/ 1346341 h 1346341"/>
                  <a:gd name="connsiteX0" fmla="*/ 1049084 w 1049083"/>
                  <a:gd name="connsiteY0" fmla="*/ 0 h 1346341"/>
                  <a:gd name="connsiteX1" fmla="*/ 1043940 w 1049083"/>
                  <a:gd name="connsiteY1" fmla="*/ 608025 h 1346341"/>
                  <a:gd name="connsiteX2" fmla="*/ 960121 w 1049083"/>
                  <a:gd name="connsiteY2" fmla="*/ 703275 h 1346341"/>
                  <a:gd name="connsiteX3" fmla="*/ 69703 w 1049083"/>
                  <a:gd name="connsiteY3" fmla="*/ 702852 h 1346341"/>
                  <a:gd name="connsiteX4" fmla="*/ 0 w 1049083"/>
                  <a:gd name="connsiteY4" fmla="*/ 802335 h 1346341"/>
                  <a:gd name="connsiteX5" fmla="*/ 1 w 1049083"/>
                  <a:gd name="connsiteY5" fmla="*/ 1346341 h 1346341"/>
                  <a:gd name="connsiteX0" fmla="*/ 1049084 w 1049085"/>
                  <a:gd name="connsiteY0" fmla="*/ 0 h 1346341"/>
                  <a:gd name="connsiteX1" fmla="*/ 1031570 w 1049085"/>
                  <a:gd name="connsiteY1" fmla="*/ 608026 h 1346341"/>
                  <a:gd name="connsiteX2" fmla="*/ 960121 w 1049085"/>
                  <a:gd name="connsiteY2" fmla="*/ 703275 h 1346341"/>
                  <a:gd name="connsiteX3" fmla="*/ 69703 w 1049085"/>
                  <a:gd name="connsiteY3" fmla="*/ 702852 h 1346341"/>
                  <a:gd name="connsiteX4" fmla="*/ 0 w 1049085"/>
                  <a:gd name="connsiteY4" fmla="*/ 802335 h 1346341"/>
                  <a:gd name="connsiteX5" fmla="*/ 1 w 1049085"/>
                  <a:gd name="connsiteY5" fmla="*/ 1346341 h 1346341"/>
                  <a:gd name="connsiteX0" fmla="*/ 1044960 w 1044960"/>
                  <a:gd name="connsiteY0" fmla="*/ 0 h 2241886"/>
                  <a:gd name="connsiteX1" fmla="*/ 1031570 w 1044960"/>
                  <a:gd name="connsiteY1" fmla="*/ 1503571 h 2241886"/>
                  <a:gd name="connsiteX2" fmla="*/ 960121 w 1044960"/>
                  <a:gd name="connsiteY2" fmla="*/ 1598820 h 2241886"/>
                  <a:gd name="connsiteX3" fmla="*/ 69703 w 1044960"/>
                  <a:gd name="connsiteY3" fmla="*/ 1598397 h 2241886"/>
                  <a:gd name="connsiteX4" fmla="*/ 0 w 1044960"/>
                  <a:gd name="connsiteY4" fmla="*/ 1697880 h 2241886"/>
                  <a:gd name="connsiteX5" fmla="*/ 1 w 1044960"/>
                  <a:gd name="connsiteY5" fmla="*/ 2241886 h 2241886"/>
                  <a:gd name="connsiteX0" fmla="*/ 1053206 w 1053206"/>
                  <a:gd name="connsiteY0" fmla="*/ 0 h 2241886"/>
                  <a:gd name="connsiteX1" fmla="*/ 1031570 w 1053206"/>
                  <a:gd name="connsiteY1" fmla="*/ 1503571 h 2241886"/>
                  <a:gd name="connsiteX2" fmla="*/ 960121 w 1053206"/>
                  <a:gd name="connsiteY2" fmla="*/ 1598820 h 2241886"/>
                  <a:gd name="connsiteX3" fmla="*/ 69703 w 1053206"/>
                  <a:gd name="connsiteY3" fmla="*/ 1598397 h 2241886"/>
                  <a:gd name="connsiteX4" fmla="*/ 0 w 1053206"/>
                  <a:gd name="connsiteY4" fmla="*/ 1697880 h 2241886"/>
                  <a:gd name="connsiteX5" fmla="*/ 1 w 1053206"/>
                  <a:gd name="connsiteY5" fmla="*/ 2241886 h 2241886"/>
                  <a:gd name="connsiteX0" fmla="*/ 1044960 w 1044960"/>
                  <a:gd name="connsiteY0" fmla="*/ 0 h 2241886"/>
                  <a:gd name="connsiteX1" fmla="*/ 1031570 w 1044960"/>
                  <a:gd name="connsiteY1" fmla="*/ 1503571 h 2241886"/>
                  <a:gd name="connsiteX2" fmla="*/ 960121 w 1044960"/>
                  <a:gd name="connsiteY2" fmla="*/ 1598820 h 2241886"/>
                  <a:gd name="connsiteX3" fmla="*/ 69703 w 1044960"/>
                  <a:gd name="connsiteY3" fmla="*/ 1598397 h 2241886"/>
                  <a:gd name="connsiteX4" fmla="*/ 0 w 1044960"/>
                  <a:gd name="connsiteY4" fmla="*/ 1697880 h 2241886"/>
                  <a:gd name="connsiteX5" fmla="*/ 1 w 1044960"/>
                  <a:gd name="connsiteY5" fmla="*/ 2241886 h 2241886"/>
                  <a:gd name="connsiteX0" fmla="*/ 1044960 w 1044960"/>
                  <a:gd name="connsiteY0" fmla="*/ 0 h 2264415"/>
                  <a:gd name="connsiteX1" fmla="*/ 1031570 w 1044960"/>
                  <a:gd name="connsiteY1" fmla="*/ 1526100 h 2264415"/>
                  <a:gd name="connsiteX2" fmla="*/ 960121 w 1044960"/>
                  <a:gd name="connsiteY2" fmla="*/ 1621349 h 2264415"/>
                  <a:gd name="connsiteX3" fmla="*/ 69703 w 1044960"/>
                  <a:gd name="connsiteY3" fmla="*/ 1620926 h 2264415"/>
                  <a:gd name="connsiteX4" fmla="*/ 0 w 1044960"/>
                  <a:gd name="connsiteY4" fmla="*/ 1720409 h 2264415"/>
                  <a:gd name="connsiteX5" fmla="*/ 1 w 1044960"/>
                  <a:gd name="connsiteY5" fmla="*/ 2264415 h 2264415"/>
                  <a:gd name="connsiteX0" fmla="*/ 1054143 w 1054143"/>
                  <a:gd name="connsiteY0" fmla="*/ 0 h 2264415"/>
                  <a:gd name="connsiteX1" fmla="*/ 1040753 w 1054143"/>
                  <a:gd name="connsiteY1" fmla="*/ 1526100 h 2264415"/>
                  <a:gd name="connsiteX2" fmla="*/ 969304 w 1054143"/>
                  <a:gd name="connsiteY2" fmla="*/ 1621349 h 2264415"/>
                  <a:gd name="connsiteX3" fmla="*/ 78886 w 1054143"/>
                  <a:gd name="connsiteY3" fmla="*/ 1620926 h 2264415"/>
                  <a:gd name="connsiteX4" fmla="*/ 0 w 1054143"/>
                  <a:gd name="connsiteY4" fmla="*/ 1720410 h 2264415"/>
                  <a:gd name="connsiteX5" fmla="*/ 9184 w 1054143"/>
                  <a:gd name="connsiteY5" fmla="*/ 2264415 h 2264415"/>
                  <a:gd name="connsiteX0" fmla="*/ 1054143 w 1054143"/>
                  <a:gd name="connsiteY0" fmla="*/ 0 h 2264415"/>
                  <a:gd name="connsiteX1" fmla="*/ 1040753 w 1054143"/>
                  <a:gd name="connsiteY1" fmla="*/ 1526100 h 2264415"/>
                  <a:gd name="connsiteX2" fmla="*/ 969304 w 1054143"/>
                  <a:gd name="connsiteY2" fmla="*/ 1621349 h 2264415"/>
                  <a:gd name="connsiteX3" fmla="*/ 78886 w 1054143"/>
                  <a:gd name="connsiteY3" fmla="*/ 1620926 h 2264415"/>
                  <a:gd name="connsiteX4" fmla="*/ 0 w 1054143"/>
                  <a:gd name="connsiteY4" fmla="*/ 1720410 h 2264415"/>
                  <a:gd name="connsiteX5" fmla="*/ 1 w 1054143"/>
                  <a:gd name="connsiteY5" fmla="*/ 2264415 h 2264415"/>
                  <a:gd name="connsiteX0" fmla="*/ 1055862 w 1055862"/>
                  <a:gd name="connsiteY0" fmla="*/ 0 h 2264415"/>
                  <a:gd name="connsiteX1" fmla="*/ 1042472 w 1055862"/>
                  <a:gd name="connsiteY1" fmla="*/ 1526100 h 2264415"/>
                  <a:gd name="connsiteX2" fmla="*/ 971023 w 1055862"/>
                  <a:gd name="connsiteY2" fmla="*/ 1621349 h 2264415"/>
                  <a:gd name="connsiteX3" fmla="*/ 49995 w 1055862"/>
                  <a:gd name="connsiteY3" fmla="*/ 1620925 h 2264415"/>
                  <a:gd name="connsiteX4" fmla="*/ 1719 w 1055862"/>
                  <a:gd name="connsiteY4" fmla="*/ 1720410 h 2264415"/>
                  <a:gd name="connsiteX5" fmla="*/ 1720 w 1055862"/>
                  <a:gd name="connsiteY5" fmla="*/ 2264415 h 2264415"/>
                  <a:gd name="connsiteX0" fmla="*/ 1054154 w 1054154"/>
                  <a:gd name="connsiteY0" fmla="*/ 0 h 2264415"/>
                  <a:gd name="connsiteX1" fmla="*/ 1040764 w 1054154"/>
                  <a:gd name="connsiteY1" fmla="*/ 1526100 h 2264415"/>
                  <a:gd name="connsiteX2" fmla="*/ 969315 w 1054154"/>
                  <a:gd name="connsiteY2" fmla="*/ 1621349 h 2264415"/>
                  <a:gd name="connsiteX3" fmla="*/ 48287 w 1054154"/>
                  <a:gd name="connsiteY3" fmla="*/ 1620925 h 2264415"/>
                  <a:gd name="connsiteX4" fmla="*/ 11 w 1054154"/>
                  <a:gd name="connsiteY4" fmla="*/ 1720410 h 2264415"/>
                  <a:gd name="connsiteX5" fmla="*/ 12 w 1054154"/>
                  <a:gd name="connsiteY5" fmla="*/ 2264415 h 2264415"/>
                  <a:gd name="connsiteX0" fmla="*/ 1044972 w 1044972"/>
                  <a:gd name="connsiteY0" fmla="*/ 0 h 2264415"/>
                  <a:gd name="connsiteX1" fmla="*/ 1040764 w 1044972"/>
                  <a:gd name="connsiteY1" fmla="*/ 1526100 h 2264415"/>
                  <a:gd name="connsiteX2" fmla="*/ 969315 w 1044972"/>
                  <a:gd name="connsiteY2" fmla="*/ 1621349 h 2264415"/>
                  <a:gd name="connsiteX3" fmla="*/ 48287 w 1044972"/>
                  <a:gd name="connsiteY3" fmla="*/ 1620925 h 2264415"/>
                  <a:gd name="connsiteX4" fmla="*/ 11 w 1044972"/>
                  <a:gd name="connsiteY4" fmla="*/ 1720410 h 2264415"/>
                  <a:gd name="connsiteX5" fmla="*/ 12 w 1044972"/>
                  <a:gd name="connsiteY5" fmla="*/ 2264415 h 2264415"/>
                  <a:gd name="connsiteX0" fmla="*/ 1046022 w 1046022"/>
                  <a:gd name="connsiteY0" fmla="*/ 0 h 2264415"/>
                  <a:gd name="connsiteX1" fmla="*/ 1041814 w 1046022"/>
                  <a:gd name="connsiteY1" fmla="*/ 1526100 h 2264415"/>
                  <a:gd name="connsiteX2" fmla="*/ 970365 w 1046022"/>
                  <a:gd name="connsiteY2" fmla="*/ 1621349 h 2264415"/>
                  <a:gd name="connsiteX3" fmla="*/ 40154 w 1046022"/>
                  <a:gd name="connsiteY3" fmla="*/ 1620925 h 2264415"/>
                  <a:gd name="connsiteX4" fmla="*/ 1061 w 1046022"/>
                  <a:gd name="connsiteY4" fmla="*/ 1720410 h 2264415"/>
                  <a:gd name="connsiteX5" fmla="*/ 1062 w 1046022"/>
                  <a:gd name="connsiteY5" fmla="*/ 2264415 h 2264415"/>
                  <a:gd name="connsiteX0" fmla="*/ 1045033 w 1045033"/>
                  <a:gd name="connsiteY0" fmla="*/ 0 h 2264415"/>
                  <a:gd name="connsiteX1" fmla="*/ 1040825 w 1045033"/>
                  <a:gd name="connsiteY1" fmla="*/ 1526100 h 2264415"/>
                  <a:gd name="connsiteX2" fmla="*/ 969376 w 1045033"/>
                  <a:gd name="connsiteY2" fmla="*/ 1621349 h 2264415"/>
                  <a:gd name="connsiteX3" fmla="*/ 39165 w 1045033"/>
                  <a:gd name="connsiteY3" fmla="*/ 1620925 h 2264415"/>
                  <a:gd name="connsiteX4" fmla="*/ 72 w 1045033"/>
                  <a:gd name="connsiteY4" fmla="*/ 1720410 h 2264415"/>
                  <a:gd name="connsiteX5" fmla="*/ 73 w 1045033"/>
                  <a:gd name="connsiteY5" fmla="*/ 2264415 h 2264415"/>
                  <a:gd name="connsiteX0" fmla="*/ 1045033 w 1045274"/>
                  <a:gd name="connsiteY0" fmla="*/ 0 h 2264415"/>
                  <a:gd name="connsiteX1" fmla="*/ 1042664 w 1045274"/>
                  <a:gd name="connsiteY1" fmla="*/ 1526099 h 2264415"/>
                  <a:gd name="connsiteX2" fmla="*/ 969376 w 1045274"/>
                  <a:gd name="connsiteY2" fmla="*/ 1621349 h 2264415"/>
                  <a:gd name="connsiteX3" fmla="*/ 39165 w 1045274"/>
                  <a:gd name="connsiteY3" fmla="*/ 1620925 h 2264415"/>
                  <a:gd name="connsiteX4" fmla="*/ 72 w 1045274"/>
                  <a:gd name="connsiteY4" fmla="*/ 1720410 h 2264415"/>
                  <a:gd name="connsiteX5" fmla="*/ 73 w 1045274"/>
                  <a:gd name="connsiteY5" fmla="*/ 2264415 h 2264415"/>
                  <a:gd name="connsiteX0" fmla="*/ 1045033 w 1045274"/>
                  <a:gd name="connsiteY0" fmla="*/ 0 h 2264415"/>
                  <a:gd name="connsiteX1" fmla="*/ 1042664 w 1045274"/>
                  <a:gd name="connsiteY1" fmla="*/ 1526099 h 2264415"/>
                  <a:gd name="connsiteX2" fmla="*/ 969376 w 1045274"/>
                  <a:gd name="connsiteY2" fmla="*/ 1621349 h 2264415"/>
                  <a:gd name="connsiteX3" fmla="*/ 39165 w 1045274"/>
                  <a:gd name="connsiteY3" fmla="*/ 1620925 h 2264415"/>
                  <a:gd name="connsiteX4" fmla="*/ 72 w 1045274"/>
                  <a:gd name="connsiteY4" fmla="*/ 1720410 h 2264415"/>
                  <a:gd name="connsiteX5" fmla="*/ 73 w 1045274"/>
                  <a:gd name="connsiteY5" fmla="*/ 2264415 h 2264415"/>
                  <a:gd name="connsiteX0" fmla="*/ 1045033 w 1045763"/>
                  <a:gd name="connsiteY0" fmla="*/ 0 h 2264415"/>
                  <a:gd name="connsiteX1" fmla="*/ 1043584 w 1045763"/>
                  <a:gd name="connsiteY1" fmla="*/ 1450492 h 2264415"/>
                  <a:gd name="connsiteX2" fmla="*/ 969376 w 1045763"/>
                  <a:gd name="connsiteY2" fmla="*/ 1621349 h 2264415"/>
                  <a:gd name="connsiteX3" fmla="*/ 39165 w 1045763"/>
                  <a:gd name="connsiteY3" fmla="*/ 1620925 h 2264415"/>
                  <a:gd name="connsiteX4" fmla="*/ 72 w 1045763"/>
                  <a:gd name="connsiteY4" fmla="*/ 1720410 h 2264415"/>
                  <a:gd name="connsiteX5" fmla="*/ 73 w 1045763"/>
                  <a:gd name="connsiteY5" fmla="*/ 2264415 h 2264415"/>
                  <a:gd name="connsiteX0" fmla="*/ 1045033 w 1045033"/>
                  <a:gd name="connsiteY0" fmla="*/ 0 h 2264415"/>
                  <a:gd name="connsiteX1" fmla="*/ 1043584 w 1045033"/>
                  <a:gd name="connsiteY1" fmla="*/ 1450492 h 2264415"/>
                  <a:gd name="connsiteX2" fmla="*/ 969376 w 1045033"/>
                  <a:gd name="connsiteY2" fmla="*/ 1621349 h 2264415"/>
                  <a:gd name="connsiteX3" fmla="*/ 39165 w 1045033"/>
                  <a:gd name="connsiteY3" fmla="*/ 1620925 h 2264415"/>
                  <a:gd name="connsiteX4" fmla="*/ 72 w 1045033"/>
                  <a:gd name="connsiteY4" fmla="*/ 1720410 h 2264415"/>
                  <a:gd name="connsiteX5" fmla="*/ 73 w 1045033"/>
                  <a:gd name="connsiteY5" fmla="*/ 2264415 h 2264415"/>
                  <a:gd name="connsiteX0" fmla="*/ 1045033 w 1045033"/>
                  <a:gd name="connsiteY0" fmla="*/ 0 h 2264415"/>
                  <a:gd name="connsiteX1" fmla="*/ 1043584 w 1045033"/>
                  <a:gd name="connsiteY1" fmla="*/ 1450492 h 2264415"/>
                  <a:gd name="connsiteX2" fmla="*/ 969376 w 1045033"/>
                  <a:gd name="connsiteY2" fmla="*/ 1621349 h 2264415"/>
                  <a:gd name="connsiteX3" fmla="*/ 39165 w 1045033"/>
                  <a:gd name="connsiteY3" fmla="*/ 1620925 h 2264415"/>
                  <a:gd name="connsiteX4" fmla="*/ 72 w 1045033"/>
                  <a:gd name="connsiteY4" fmla="*/ 1720410 h 2264415"/>
                  <a:gd name="connsiteX5" fmla="*/ 73 w 1045033"/>
                  <a:gd name="connsiteY5" fmla="*/ 2264415 h 2264415"/>
                  <a:gd name="connsiteX0" fmla="*/ 1045033 w 1052730"/>
                  <a:gd name="connsiteY0" fmla="*/ 0 h 2264415"/>
                  <a:gd name="connsiteX1" fmla="*/ 1043584 w 1052730"/>
                  <a:gd name="connsiteY1" fmla="*/ 1450492 h 2264415"/>
                  <a:gd name="connsiteX2" fmla="*/ 1007999 w 1052730"/>
                  <a:gd name="connsiteY2" fmla="*/ 1621348 h 2264415"/>
                  <a:gd name="connsiteX3" fmla="*/ 39165 w 1052730"/>
                  <a:gd name="connsiteY3" fmla="*/ 1620925 h 2264415"/>
                  <a:gd name="connsiteX4" fmla="*/ 72 w 1052730"/>
                  <a:gd name="connsiteY4" fmla="*/ 1720410 h 2264415"/>
                  <a:gd name="connsiteX5" fmla="*/ 73 w 1052730"/>
                  <a:gd name="connsiteY5" fmla="*/ 2264415 h 2264415"/>
                  <a:gd name="connsiteX0" fmla="*/ 1045033 w 1045033"/>
                  <a:gd name="connsiteY0" fmla="*/ 0 h 2264415"/>
                  <a:gd name="connsiteX1" fmla="*/ 1043584 w 1045033"/>
                  <a:gd name="connsiteY1" fmla="*/ 1450492 h 2264415"/>
                  <a:gd name="connsiteX2" fmla="*/ 1007999 w 1045033"/>
                  <a:gd name="connsiteY2" fmla="*/ 1621348 h 2264415"/>
                  <a:gd name="connsiteX3" fmla="*/ 39165 w 1045033"/>
                  <a:gd name="connsiteY3" fmla="*/ 1620925 h 2264415"/>
                  <a:gd name="connsiteX4" fmla="*/ 72 w 1045033"/>
                  <a:gd name="connsiteY4" fmla="*/ 1720410 h 2264415"/>
                  <a:gd name="connsiteX5" fmla="*/ 73 w 1045033"/>
                  <a:gd name="connsiteY5" fmla="*/ 2264415 h 2264415"/>
                  <a:gd name="connsiteX0" fmla="*/ 1042274 w 1043902"/>
                  <a:gd name="connsiteY0" fmla="*/ 0 h 2254967"/>
                  <a:gd name="connsiteX1" fmla="*/ 1043584 w 1043902"/>
                  <a:gd name="connsiteY1" fmla="*/ 1441044 h 2254967"/>
                  <a:gd name="connsiteX2" fmla="*/ 1007999 w 1043902"/>
                  <a:gd name="connsiteY2" fmla="*/ 1611900 h 2254967"/>
                  <a:gd name="connsiteX3" fmla="*/ 39165 w 1043902"/>
                  <a:gd name="connsiteY3" fmla="*/ 1611477 h 2254967"/>
                  <a:gd name="connsiteX4" fmla="*/ 72 w 1043902"/>
                  <a:gd name="connsiteY4" fmla="*/ 1710962 h 2254967"/>
                  <a:gd name="connsiteX5" fmla="*/ 73 w 1043902"/>
                  <a:gd name="connsiteY5" fmla="*/ 2254967 h 2254967"/>
                  <a:gd name="connsiteX0" fmla="*/ 1043194 w 1044013"/>
                  <a:gd name="connsiteY0" fmla="*/ 0 h 2254967"/>
                  <a:gd name="connsiteX1" fmla="*/ 1043584 w 1044013"/>
                  <a:gd name="connsiteY1" fmla="*/ 1441044 h 2254967"/>
                  <a:gd name="connsiteX2" fmla="*/ 1007999 w 1044013"/>
                  <a:gd name="connsiteY2" fmla="*/ 1611900 h 2254967"/>
                  <a:gd name="connsiteX3" fmla="*/ 39165 w 1044013"/>
                  <a:gd name="connsiteY3" fmla="*/ 1611477 h 2254967"/>
                  <a:gd name="connsiteX4" fmla="*/ 72 w 1044013"/>
                  <a:gd name="connsiteY4" fmla="*/ 1710962 h 2254967"/>
                  <a:gd name="connsiteX5" fmla="*/ 73 w 1044013"/>
                  <a:gd name="connsiteY5" fmla="*/ 2254967 h 2254967"/>
                  <a:gd name="connsiteX0" fmla="*/ 1043194 w 1044013"/>
                  <a:gd name="connsiteY0" fmla="*/ 0 h 2254967"/>
                  <a:gd name="connsiteX1" fmla="*/ 1043584 w 1044013"/>
                  <a:gd name="connsiteY1" fmla="*/ 1441044 h 2254967"/>
                  <a:gd name="connsiteX2" fmla="*/ 1007999 w 1044013"/>
                  <a:gd name="connsiteY2" fmla="*/ 1611900 h 2254967"/>
                  <a:gd name="connsiteX3" fmla="*/ 39165 w 1044013"/>
                  <a:gd name="connsiteY3" fmla="*/ 1611477 h 2254967"/>
                  <a:gd name="connsiteX4" fmla="*/ 72 w 1044013"/>
                  <a:gd name="connsiteY4" fmla="*/ 1710962 h 2254967"/>
                  <a:gd name="connsiteX5" fmla="*/ 73 w 1044013"/>
                  <a:gd name="connsiteY5" fmla="*/ 2254967 h 2254967"/>
                  <a:gd name="connsiteX0" fmla="*/ 1042344 w 1043908"/>
                  <a:gd name="connsiteY0" fmla="*/ 0 h 2254967"/>
                  <a:gd name="connsiteX1" fmla="*/ 1043584 w 1043908"/>
                  <a:gd name="connsiteY1" fmla="*/ 1441044 h 2254967"/>
                  <a:gd name="connsiteX2" fmla="*/ 1007999 w 1043908"/>
                  <a:gd name="connsiteY2" fmla="*/ 1611900 h 2254967"/>
                  <a:gd name="connsiteX3" fmla="*/ 39165 w 1043908"/>
                  <a:gd name="connsiteY3" fmla="*/ 1611477 h 2254967"/>
                  <a:gd name="connsiteX4" fmla="*/ 72 w 1043908"/>
                  <a:gd name="connsiteY4" fmla="*/ 1710962 h 2254967"/>
                  <a:gd name="connsiteX5" fmla="*/ 73 w 1043908"/>
                  <a:gd name="connsiteY5" fmla="*/ 2254967 h 2254967"/>
                  <a:gd name="connsiteX0" fmla="*/ 1044894 w 1044894"/>
                  <a:gd name="connsiteY0" fmla="*/ 0 h 2254967"/>
                  <a:gd name="connsiteX1" fmla="*/ 1043584 w 1044894"/>
                  <a:gd name="connsiteY1" fmla="*/ 1441044 h 2254967"/>
                  <a:gd name="connsiteX2" fmla="*/ 1007999 w 1044894"/>
                  <a:gd name="connsiteY2" fmla="*/ 1611900 h 2254967"/>
                  <a:gd name="connsiteX3" fmla="*/ 39165 w 1044894"/>
                  <a:gd name="connsiteY3" fmla="*/ 1611477 h 2254967"/>
                  <a:gd name="connsiteX4" fmla="*/ 72 w 1044894"/>
                  <a:gd name="connsiteY4" fmla="*/ 1710962 h 2254967"/>
                  <a:gd name="connsiteX5" fmla="*/ 73 w 1044894"/>
                  <a:gd name="connsiteY5" fmla="*/ 2254967 h 2254967"/>
                  <a:gd name="connsiteX0" fmla="*/ 1045744 w 1045744"/>
                  <a:gd name="connsiteY0" fmla="*/ 0 h 2281176"/>
                  <a:gd name="connsiteX1" fmla="*/ 1043584 w 1045744"/>
                  <a:gd name="connsiteY1" fmla="*/ 1467253 h 2281176"/>
                  <a:gd name="connsiteX2" fmla="*/ 1007999 w 1045744"/>
                  <a:gd name="connsiteY2" fmla="*/ 1638109 h 2281176"/>
                  <a:gd name="connsiteX3" fmla="*/ 39165 w 1045744"/>
                  <a:gd name="connsiteY3" fmla="*/ 1637686 h 2281176"/>
                  <a:gd name="connsiteX4" fmla="*/ 72 w 1045744"/>
                  <a:gd name="connsiteY4" fmla="*/ 1737171 h 2281176"/>
                  <a:gd name="connsiteX5" fmla="*/ 73 w 1045744"/>
                  <a:gd name="connsiteY5" fmla="*/ 2281176 h 2281176"/>
                  <a:gd name="connsiteX0" fmla="*/ 1044894 w 1044894"/>
                  <a:gd name="connsiteY0" fmla="*/ 0 h 2281176"/>
                  <a:gd name="connsiteX1" fmla="*/ 1043584 w 1044894"/>
                  <a:gd name="connsiteY1" fmla="*/ 1467253 h 2281176"/>
                  <a:gd name="connsiteX2" fmla="*/ 1007999 w 1044894"/>
                  <a:gd name="connsiteY2" fmla="*/ 1638109 h 2281176"/>
                  <a:gd name="connsiteX3" fmla="*/ 39165 w 1044894"/>
                  <a:gd name="connsiteY3" fmla="*/ 1637686 h 2281176"/>
                  <a:gd name="connsiteX4" fmla="*/ 72 w 1044894"/>
                  <a:gd name="connsiteY4" fmla="*/ 1737171 h 2281176"/>
                  <a:gd name="connsiteX5" fmla="*/ 73 w 1044894"/>
                  <a:gd name="connsiteY5" fmla="*/ 2281176 h 2281176"/>
                  <a:gd name="connsiteX0" fmla="*/ 1044044 w 1044217"/>
                  <a:gd name="connsiteY0" fmla="*/ 0 h 2281176"/>
                  <a:gd name="connsiteX1" fmla="*/ 1043584 w 1044217"/>
                  <a:gd name="connsiteY1" fmla="*/ 1467253 h 2281176"/>
                  <a:gd name="connsiteX2" fmla="*/ 1007999 w 1044217"/>
                  <a:gd name="connsiteY2" fmla="*/ 1638109 h 2281176"/>
                  <a:gd name="connsiteX3" fmla="*/ 39165 w 1044217"/>
                  <a:gd name="connsiteY3" fmla="*/ 1637686 h 2281176"/>
                  <a:gd name="connsiteX4" fmla="*/ 72 w 1044217"/>
                  <a:gd name="connsiteY4" fmla="*/ 1737171 h 2281176"/>
                  <a:gd name="connsiteX5" fmla="*/ 73 w 1044217"/>
                  <a:gd name="connsiteY5" fmla="*/ 2281176 h 2281176"/>
                  <a:gd name="connsiteX0" fmla="*/ 1044895 w 1044895"/>
                  <a:gd name="connsiteY0" fmla="*/ 0 h 2281176"/>
                  <a:gd name="connsiteX1" fmla="*/ 1043584 w 1044895"/>
                  <a:gd name="connsiteY1" fmla="*/ 1467253 h 2281176"/>
                  <a:gd name="connsiteX2" fmla="*/ 1007999 w 1044895"/>
                  <a:gd name="connsiteY2" fmla="*/ 1638109 h 2281176"/>
                  <a:gd name="connsiteX3" fmla="*/ 39165 w 1044895"/>
                  <a:gd name="connsiteY3" fmla="*/ 1637686 h 2281176"/>
                  <a:gd name="connsiteX4" fmla="*/ 72 w 1044895"/>
                  <a:gd name="connsiteY4" fmla="*/ 1737171 h 2281176"/>
                  <a:gd name="connsiteX5" fmla="*/ 73 w 1044895"/>
                  <a:gd name="connsiteY5" fmla="*/ 2281176 h 2281176"/>
                  <a:gd name="connsiteX0" fmla="*/ 1044895 w 1044895"/>
                  <a:gd name="connsiteY0" fmla="*/ 0 h 2281176"/>
                  <a:gd name="connsiteX1" fmla="*/ 1043584 w 1044895"/>
                  <a:gd name="connsiteY1" fmla="*/ 1467253 h 2281176"/>
                  <a:gd name="connsiteX2" fmla="*/ 1007999 w 1044895"/>
                  <a:gd name="connsiteY2" fmla="*/ 1638109 h 2281176"/>
                  <a:gd name="connsiteX3" fmla="*/ 39165 w 1044895"/>
                  <a:gd name="connsiteY3" fmla="*/ 1637686 h 2281176"/>
                  <a:gd name="connsiteX4" fmla="*/ 72 w 1044895"/>
                  <a:gd name="connsiteY4" fmla="*/ 1789595 h 2281176"/>
                  <a:gd name="connsiteX5" fmla="*/ 73 w 1044895"/>
                  <a:gd name="connsiteY5" fmla="*/ 2281176 h 2281176"/>
                  <a:gd name="connsiteX0" fmla="*/ 1044895 w 1044895"/>
                  <a:gd name="connsiteY0" fmla="*/ 0 h 3818936"/>
                  <a:gd name="connsiteX1" fmla="*/ 1043584 w 1044895"/>
                  <a:gd name="connsiteY1" fmla="*/ 1467253 h 3818936"/>
                  <a:gd name="connsiteX2" fmla="*/ 1007999 w 1044895"/>
                  <a:gd name="connsiteY2" fmla="*/ 1638109 h 3818936"/>
                  <a:gd name="connsiteX3" fmla="*/ 39165 w 1044895"/>
                  <a:gd name="connsiteY3" fmla="*/ 1637686 h 3818936"/>
                  <a:gd name="connsiteX4" fmla="*/ 72 w 1044895"/>
                  <a:gd name="connsiteY4" fmla="*/ 1789595 h 3818936"/>
                  <a:gd name="connsiteX5" fmla="*/ 73 w 1044895"/>
                  <a:gd name="connsiteY5" fmla="*/ 3818936 h 3818936"/>
                  <a:gd name="connsiteX0" fmla="*/ 1044895 w 1044895"/>
                  <a:gd name="connsiteY0" fmla="*/ 0 h 3818936"/>
                  <a:gd name="connsiteX1" fmla="*/ 1043584 w 1044895"/>
                  <a:gd name="connsiteY1" fmla="*/ 1467253 h 3818936"/>
                  <a:gd name="connsiteX2" fmla="*/ 1007999 w 1044895"/>
                  <a:gd name="connsiteY2" fmla="*/ 1638109 h 3818936"/>
                  <a:gd name="connsiteX3" fmla="*/ 39165 w 1044895"/>
                  <a:gd name="connsiteY3" fmla="*/ 1637686 h 3818936"/>
                  <a:gd name="connsiteX4" fmla="*/ 72 w 1044895"/>
                  <a:gd name="connsiteY4" fmla="*/ 1885706 h 3818936"/>
                  <a:gd name="connsiteX5" fmla="*/ 73 w 1044895"/>
                  <a:gd name="connsiteY5" fmla="*/ 3818936 h 3818936"/>
                  <a:gd name="connsiteX0" fmla="*/ 1044895 w 1044895"/>
                  <a:gd name="connsiteY0" fmla="*/ 0 h 3818936"/>
                  <a:gd name="connsiteX1" fmla="*/ 1043584 w 1044895"/>
                  <a:gd name="connsiteY1" fmla="*/ 1467253 h 3818936"/>
                  <a:gd name="connsiteX2" fmla="*/ 1007999 w 1044895"/>
                  <a:gd name="connsiteY2" fmla="*/ 1638109 h 3818936"/>
                  <a:gd name="connsiteX3" fmla="*/ 39165 w 1044895"/>
                  <a:gd name="connsiteY3" fmla="*/ 1637686 h 3818936"/>
                  <a:gd name="connsiteX4" fmla="*/ 72 w 1044895"/>
                  <a:gd name="connsiteY4" fmla="*/ 1885706 h 3818936"/>
                  <a:gd name="connsiteX5" fmla="*/ 73 w 1044895"/>
                  <a:gd name="connsiteY5" fmla="*/ 3818936 h 3818936"/>
                  <a:gd name="connsiteX0" fmla="*/ 1044895 w 1044895"/>
                  <a:gd name="connsiteY0" fmla="*/ 0 h 3818936"/>
                  <a:gd name="connsiteX1" fmla="*/ 1043584 w 1044895"/>
                  <a:gd name="connsiteY1" fmla="*/ 1467253 h 3818936"/>
                  <a:gd name="connsiteX2" fmla="*/ 1007999 w 1044895"/>
                  <a:gd name="connsiteY2" fmla="*/ 1638109 h 3818936"/>
                  <a:gd name="connsiteX3" fmla="*/ 39165 w 1044895"/>
                  <a:gd name="connsiteY3" fmla="*/ 1637687 h 3818936"/>
                  <a:gd name="connsiteX4" fmla="*/ 72 w 1044895"/>
                  <a:gd name="connsiteY4" fmla="*/ 1885706 h 3818936"/>
                  <a:gd name="connsiteX5" fmla="*/ 73 w 1044895"/>
                  <a:gd name="connsiteY5" fmla="*/ 3818936 h 3818936"/>
                  <a:gd name="connsiteX0" fmla="*/ 1044895 w 1044895"/>
                  <a:gd name="connsiteY0" fmla="*/ 0 h 3818936"/>
                  <a:gd name="connsiteX1" fmla="*/ 1043584 w 1044895"/>
                  <a:gd name="connsiteY1" fmla="*/ 1467253 h 3818936"/>
                  <a:gd name="connsiteX2" fmla="*/ 1007999 w 1044895"/>
                  <a:gd name="connsiteY2" fmla="*/ 1638109 h 3818936"/>
                  <a:gd name="connsiteX3" fmla="*/ 39165 w 1044895"/>
                  <a:gd name="connsiteY3" fmla="*/ 1637687 h 3818936"/>
                  <a:gd name="connsiteX4" fmla="*/ 72 w 1044895"/>
                  <a:gd name="connsiteY4" fmla="*/ 1885706 h 3818936"/>
                  <a:gd name="connsiteX5" fmla="*/ 73 w 1044895"/>
                  <a:gd name="connsiteY5" fmla="*/ 3818936 h 3818936"/>
                  <a:gd name="connsiteX0" fmla="*/ 1044858 w 1044858"/>
                  <a:gd name="connsiteY0" fmla="*/ 0 h 3818936"/>
                  <a:gd name="connsiteX1" fmla="*/ 1043547 w 1044858"/>
                  <a:gd name="connsiteY1" fmla="*/ 1467253 h 3818936"/>
                  <a:gd name="connsiteX2" fmla="*/ 1007962 w 1044858"/>
                  <a:gd name="connsiteY2" fmla="*/ 1638109 h 3818936"/>
                  <a:gd name="connsiteX3" fmla="*/ 39128 w 1044858"/>
                  <a:gd name="connsiteY3" fmla="*/ 1637687 h 3818936"/>
                  <a:gd name="connsiteX4" fmla="*/ 35 w 1044858"/>
                  <a:gd name="connsiteY4" fmla="*/ 1885706 h 3818936"/>
                  <a:gd name="connsiteX5" fmla="*/ 36 w 1044858"/>
                  <a:gd name="connsiteY5" fmla="*/ 3818936 h 3818936"/>
                  <a:gd name="connsiteX0" fmla="*/ 1044858 w 1044858"/>
                  <a:gd name="connsiteY0" fmla="*/ 0 h 3818936"/>
                  <a:gd name="connsiteX1" fmla="*/ 1043547 w 1044858"/>
                  <a:gd name="connsiteY1" fmla="*/ 1467253 h 3818936"/>
                  <a:gd name="connsiteX2" fmla="*/ 1007962 w 1044858"/>
                  <a:gd name="connsiteY2" fmla="*/ 1638109 h 3818936"/>
                  <a:gd name="connsiteX3" fmla="*/ 39128 w 1044858"/>
                  <a:gd name="connsiteY3" fmla="*/ 1637687 h 3818936"/>
                  <a:gd name="connsiteX4" fmla="*/ 35 w 1044858"/>
                  <a:gd name="connsiteY4" fmla="*/ 1885706 h 3818936"/>
                  <a:gd name="connsiteX5" fmla="*/ 36 w 1044858"/>
                  <a:gd name="connsiteY5" fmla="*/ 3818936 h 3818936"/>
                  <a:gd name="connsiteX0" fmla="*/ 1044858 w 1044858"/>
                  <a:gd name="connsiteY0" fmla="*/ 0 h 3818936"/>
                  <a:gd name="connsiteX1" fmla="*/ 1043547 w 1044858"/>
                  <a:gd name="connsiteY1" fmla="*/ 1467253 h 3818936"/>
                  <a:gd name="connsiteX2" fmla="*/ 1007962 w 1044858"/>
                  <a:gd name="connsiteY2" fmla="*/ 1638109 h 3818936"/>
                  <a:gd name="connsiteX3" fmla="*/ 39128 w 1044858"/>
                  <a:gd name="connsiteY3" fmla="*/ 1637687 h 3818936"/>
                  <a:gd name="connsiteX4" fmla="*/ 35 w 1044858"/>
                  <a:gd name="connsiteY4" fmla="*/ 1885706 h 3818936"/>
                  <a:gd name="connsiteX5" fmla="*/ 36 w 1044858"/>
                  <a:gd name="connsiteY5" fmla="*/ 3818936 h 3818936"/>
                  <a:gd name="connsiteX0" fmla="*/ 1044858 w 1045031"/>
                  <a:gd name="connsiteY0" fmla="*/ 0 h 3818936"/>
                  <a:gd name="connsiteX1" fmla="*/ 1044397 w 1045031"/>
                  <a:gd name="connsiteY1" fmla="*/ 1467253 h 3818936"/>
                  <a:gd name="connsiteX2" fmla="*/ 1007962 w 1045031"/>
                  <a:gd name="connsiteY2" fmla="*/ 1638109 h 3818936"/>
                  <a:gd name="connsiteX3" fmla="*/ 39128 w 1045031"/>
                  <a:gd name="connsiteY3" fmla="*/ 1637687 h 3818936"/>
                  <a:gd name="connsiteX4" fmla="*/ 35 w 1045031"/>
                  <a:gd name="connsiteY4" fmla="*/ 1885706 h 3818936"/>
                  <a:gd name="connsiteX5" fmla="*/ 36 w 1045031"/>
                  <a:gd name="connsiteY5" fmla="*/ 3818936 h 3818936"/>
                  <a:gd name="connsiteX0" fmla="*/ 1044858 w 1044858"/>
                  <a:gd name="connsiteY0" fmla="*/ 0 h 3818936"/>
                  <a:gd name="connsiteX1" fmla="*/ 1044397 w 1044858"/>
                  <a:gd name="connsiteY1" fmla="*/ 1467253 h 3818936"/>
                  <a:gd name="connsiteX2" fmla="*/ 1007962 w 1044858"/>
                  <a:gd name="connsiteY2" fmla="*/ 1638109 h 3818936"/>
                  <a:gd name="connsiteX3" fmla="*/ 39128 w 1044858"/>
                  <a:gd name="connsiteY3" fmla="*/ 1637687 h 3818936"/>
                  <a:gd name="connsiteX4" fmla="*/ 35 w 1044858"/>
                  <a:gd name="connsiteY4" fmla="*/ 1885706 h 3818936"/>
                  <a:gd name="connsiteX5" fmla="*/ 36 w 1044858"/>
                  <a:gd name="connsiteY5" fmla="*/ 3818936 h 3818936"/>
                  <a:gd name="connsiteX0" fmla="*/ 1044858 w 1044858"/>
                  <a:gd name="connsiteY0" fmla="*/ 0 h 3818936"/>
                  <a:gd name="connsiteX1" fmla="*/ 1044397 w 1044858"/>
                  <a:gd name="connsiteY1" fmla="*/ 1467253 h 3818936"/>
                  <a:gd name="connsiteX2" fmla="*/ 1007962 w 1044858"/>
                  <a:gd name="connsiteY2" fmla="*/ 1638109 h 3818936"/>
                  <a:gd name="connsiteX3" fmla="*/ 39128 w 1044858"/>
                  <a:gd name="connsiteY3" fmla="*/ 1637687 h 3818936"/>
                  <a:gd name="connsiteX4" fmla="*/ 35 w 1044858"/>
                  <a:gd name="connsiteY4" fmla="*/ 1885706 h 3818936"/>
                  <a:gd name="connsiteX5" fmla="*/ 36 w 1044858"/>
                  <a:gd name="connsiteY5" fmla="*/ 3818936 h 3818936"/>
                  <a:gd name="connsiteX0" fmla="*/ 1044858 w 1044858"/>
                  <a:gd name="connsiteY0" fmla="*/ 0 h 3818936"/>
                  <a:gd name="connsiteX1" fmla="*/ 1044397 w 1044858"/>
                  <a:gd name="connsiteY1" fmla="*/ 1467253 h 3818936"/>
                  <a:gd name="connsiteX2" fmla="*/ 1007962 w 1044858"/>
                  <a:gd name="connsiteY2" fmla="*/ 1638109 h 3818936"/>
                  <a:gd name="connsiteX3" fmla="*/ 39128 w 1044858"/>
                  <a:gd name="connsiteY3" fmla="*/ 1637687 h 3818936"/>
                  <a:gd name="connsiteX4" fmla="*/ 35 w 1044858"/>
                  <a:gd name="connsiteY4" fmla="*/ 1885706 h 3818936"/>
                  <a:gd name="connsiteX5" fmla="*/ 36 w 1044858"/>
                  <a:gd name="connsiteY5" fmla="*/ 3818936 h 3818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4858" h="3818936">
                    <a:moveTo>
                      <a:pt x="1044858" y="0"/>
                    </a:moveTo>
                    <a:cubicBezTo>
                      <a:pt x="1044650" y="156354"/>
                      <a:pt x="1044778" y="1303860"/>
                      <a:pt x="1044397" y="1467253"/>
                    </a:cubicBezTo>
                    <a:cubicBezTo>
                      <a:pt x="1043816" y="1659354"/>
                      <a:pt x="1044296" y="1633031"/>
                      <a:pt x="1007962" y="1638109"/>
                    </a:cubicBezTo>
                    <a:lnTo>
                      <a:pt x="39128" y="1637687"/>
                    </a:lnTo>
                    <a:cubicBezTo>
                      <a:pt x="-2652" y="1642152"/>
                      <a:pt x="35" y="1652085"/>
                      <a:pt x="35" y="1885706"/>
                    </a:cubicBezTo>
                    <a:cubicBezTo>
                      <a:pt x="35" y="2067041"/>
                      <a:pt x="36" y="3637601"/>
                      <a:pt x="36" y="3818936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82" name="组合 181">
              <a:extLst>
                <a:ext uri="{FF2B5EF4-FFF2-40B4-BE49-F238E27FC236}">
                  <a16:creationId xmlns:a16="http://schemas.microsoft.com/office/drawing/2014/main" id="{5AEED11C-5B0D-44E9-8A82-0B28EAA4C8FA}"/>
                </a:ext>
              </a:extLst>
            </p:cNvPr>
            <p:cNvGrpSpPr/>
            <p:nvPr/>
          </p:nvGrpSpPr>
          <p:grpSpPr>
            <a:xfrm rot="6879919">
              <a:off x="8654029" y="505999"/>
              <a:ext cx="744444" cy="509015"/>
              <a:chOff x="3992578" y="1700713"/>
              <a:chExt cx="5327000" cy="3642347"/>
            </a:xfrm>
          </p:grpSpPr>
          <p:sp>
            <p:nvSpPr>
              <p:cNvPr id="183" name="任意多边形: 形状 182">
                <a:extLst>
                  <a:ext uri="{FF2B5EF4-FFF2-40B4-BE49-F238E27FC236}">
                    <a16:creationId xmlns:a16="http://schemas.microsoft.com/office/drawing/2014/main" id="{EE3D0122-C3AF-42A6-A340-786E6E95F5FD}"/>
                  </a:ext>
                </a:extLst>
              </p:cNvPr>
              <p:cNvSpPr/>
              <p:nvPr/>
            </p:nvSpPr>
            <p:spPr>
              <a:xfrm>
                <a:off x="3992578" y="1700903"/>
                <a:ext cx="5319969" cy="3642157"/>
              </a:xfrm>
              <a:custGeom>
                <a:avLst/>
                <a:gdLst>
                  <a:gd name="connsiteX0" fmla="*/ 4952246 w 5251010"/>
                  <a:gd name="connsiteY0" fmla="*/ 1566249 h 3630440"/>
                  <a:gd name="connsiteX1" fmla="*/ 5214796 w 5251010"/>
                  <a:gd name="connsiteY1" fmla="*/ 1964602 h 3630440"/>
                  <a:gd name="connsiteX2" fmla="*/ 5251010 w 5251010"/>
                  <a:gd name="connsiteY2" fmla="*/ 2317687 h 3630440"/>
                  <a:gd name="connsiteX3" fmla="*/ 5251010 w 5251010"/>
                  <a:gd name="connsiteY3" fmla="*/ 2797521 h 3630440"/>
                  <a:gd name="connsiteX4" fmla="*/ 3521798 w 5251010"/>
                  <a:gd name="connsiteY4" fmla="*/ 3630440 h 3630440"/>
                  <a:gd name="connsiteX5" fmla="*/ 2725093 w 5251010"/>
                  <a:gd name="connsiteY5" fmla="*/ 3087232 h 3630440"/>
                  <a:gd name="connsiteX6" fmla="*/ 1783533 w 5251010"/>
                  <a:gd name="connsiteY6" fmla="*/ 3123445 h 3630440"/>
                  <a:gd name="connsiteX7" fmla="*/ 1683945 w 5251010"/>
                  <a:gd name="connsiteY7" fmla="*/ 3204927 h 3630440"/>
                  <a:gd name="connsiteX8" fmla="*/ 742384 w 5251010"/>
                  <a:gd name="connsiteY8" fmla="*/ 2879002 h 3630440"/>
                  <a:gd name="connsiteX9" fmla="*/ 0 w 5251010"/>
                  <a:gd name="connsiteY9" fmla="*/ 1557196 h 3630440"/>
                  <a:gd name="connsiteX10" fmla="*/ 733331 w 5251010"/>
                  <a:gd name="connsiteY10" fmla="*/ 262550 h 3630440"/>
                  <a:gd name="connsiteX11" fmla="*/ 832919 w 5251010"/>
                  <a:gd name="connsiteY11" fmla="*/ 307818 h 3630440"/>
                  <a:gd name="connsiteX12" fmla="*/ 1792586 w 5251010"/>
                  <a:gd name="connsiteY12" fmla="*/ 0 h 3630440"/>
                  <a:gd name="connsiteX13" fmla="*/ 1828800 w 5251010"/>
                  <a:gd name="connsiteY13" fmla="*/ 45267 h 3630440"/>
                  <a:gd name="connsiteX14" fmla="*/ 2860895 w 5251010"/>
                  <a:gd name="connsiteY14" fmla="*/ 81481 h 3630440"/>
                  <a:gd name="connsiteX15" fmla="*/ 2906163 w 5251010"/>
                  <a:gd name="connsiteY15" fmla="*/ 153909 h 3630440"/>
                  <a:gd name="connsiteX16" fmla="*/ 2969537 w 5251010"/>
                  <a:gd name="connsiteY16" fmla="*/ 63374 h 3630440"/>
                  <a:gd name="connsiteX17" fmla="*/ 4255129 w 5251010"/>
                  <a:gd name="connsiteY17" fmla="*/ 72428 h 3630440"/>
                  <a:gd name="connsiteX18" fmla="*/ 4418091 w 5251010"/>
                  <a:gd name="connsiteY18" fmla="*/ 217283 h 3630440"/>
                  <a:gd name="connsiteX19" fmla="*/ 5097101 w 5251010"/>
                  <a:gd name="connsiteY19" fmla="*/ 733331 h 3630440"/>
                  <a:gd name="connsiteX20" fmla="*/ 5187636 w 5251010"/>
                  <a:gd name="connsiteY20" fmla="*/ 1358020 h 3630440"/>
                  <a:gd name="connsiteX21" fmla="*/ 4952246 w 5251010"/>
                  <a:gd name="connsiteY21" fmla="*/ 1566249 h 3630440"/>
                  <a:gd name="connsiteX0" fmla="*/ 4952246 w 5255854"/>
                  <a:gd name="connsiteY0" fmla="*/ 1566249 h 3630440"/>
                  <a:gd name="connsiteX1" fmla="*/ 5214796 w 5255854"/>
                  <a:gd name="connsiteY1" fmla="*/ 1964602 h 3630440"/>
                  <a:gd name="connsiteX2" fmla="*/ 5251010 w 5255854"/>
                  <a:gd name="connsiteY2" fmla="*/ 2317687 h 3630440"/>
                  <a:gd name="connsiteX3" fmla="*/ 5251010 w 5255854"/>
                  <a:gd name="connsiteY3" fmla="*/ 2797521 h 3630440"/>
                  <a:gd name="connsiteX4" fmla="*/ 3521798 w 5255854"/>
                  <a:gd name="connsiteY4" fmla="*/ 3630440 h 3630440"/>
                  <a:gd name="connsiteX5" fmla="*/ 2725093 w 5255854"/>
                  <a:gd name="connsiteY5" fmla="*/ 3087232 h 3630440"/>
                  <a:gd name="connsiteX6" fmla="*/ 1783533 w 5255854"/>
                  <a:gd name="connsiteY6" fmla="*/ 3123445 h 3630440"/>
                  <a:gd name="connsiteX7" fmla="*/ 1683945 w 5255854"/>
                  <a:gd name="connsiteY7" fmla="*/ 3204927 h 3630440"/>
                  <a:gd name="connsiteX8" fmla="*/ 742384 w 5255854"/>
                  <a:gd name="connsiteY8" fmla="*/ 2879002 h 3630440"/>
                  <a:gd name="connsiteX9" fmla="*/ 0 w 5255854"/>
                  <a:gd name="connsiteY9" fmla="*/ 1557196 h 3630440"/>
                  <a:gd name="connsiteX10" fmla="*/ 733331 w 5255854"/>
                  <a:gd name="connsiteY10" fmla="*/ 262550 h 3630440"/>
                  <a:gd name="connsiteX11" fmla="*/ 832919 w 5255854"/>
                  <a:gd name="connsiteY11" fmla="*/ 307818 h 3630440"/>
                  <a:gd name="connsiteX12" fmla="*/ 1792586 w 5255854"/>
                  <a:gd name="connsiteY12" fmla="*/ 0 h 3630440"/>
                  <a:gd name="connsiteX13" fmla="*/ 1828800 w 5255854"/>
                  <a:gd name="connsiteY13" fmla="*/ 45267 h 3630440"/>
                  <a:gd name="connsiteX14" fmla="*/ 2860895 w 5255854"/>
                  <a:gd name="connsiteY14" fmla="*/ 81481 h 3630440"/>
                  <a:gd name="connsiteX15" fmla="*/ 2906163 w 5255854"/>
                  <a:gd name="connsiteY15" fmla="*/ 153909 h 3630440"/>
                  <a:gd name="connsiteX16" fmla="*/ 2969537 w 5255854"/>
                  <a:gd name="connsiteY16" fmla="*/ 63374 h 3630440"/>
                  <a:gd name="connsiteX17" fmla="*/ 4255129 w 5255854"/>
                  <a:gd name="connsiteY17" fmla="*/ 72428 h 3630440"/>
                  <a:gd name="connsiteX18" fmla="*/ 4418091 w 5255854"/>
                  <a:gd name="connsiteY18" fmla="*/ 217283 h 3630440"/>
                  <a:gd name="connsiteX19" fmla="*/ 5097101 w 5255854"/>
                  <a:gd name="connsiteY19" fmla="*/ 733331 h 3630440"/>
                  <a:gd name="connsiteX20" fmla="*/ 5187636 w 5255854"/>
                  <a:gd name="connsiteY20" fmla="*/ 1358020 h 3630440"/>
                  <a:gd name="connsiteX21" fmla="*/ 4952246 w 5255854"/>
                  <a:gd name="connsiteY21" fmla="*/ 1566249 h 3630440"/>
                  <a:gd name="connsiteX0" fmla="*/ 4952246 w 5291186"/>
                  <a:gd name="connsiteY0" fmla="*/ 1566249 h 3630440"/>
                  <a:gd name="connsiteX1" fmla="*/ 5214796 w 5291186"/>
                  <a:gd name="connsiteY1" fmla="*/ 1964602 h 3630440"/>
                  <a:gd name="connsiteX2" fmla="*/ 5251010 w 5291186"/>
                  <a:gd name="connsiteY2" fmla="*/ 2317687 h 3630440"/>
                  <a:gd name="connsiteX3" fmla="*/ 5251010 w 5291186"/>
                  <a:gd name="connsiteY3" fmla="*/ 2797521 h 3630440"/>
                  <a:gd name="connsiteX4" fmla="*/ 3521798 w 5291186"/>
                  <a:gd name="connsiteY4" fmla="*/ 3630440 h 3630440"/>
                  <a:gd name="connsiteX5" fmla="*/ 2725093 w 5291186"/>
                  <a:gd name="connsiteY5" fmla="*/ 3087232 h 3630440"/>
                  <a:gd name="connsiteX6" fmla="*/ 1783533 w 5291186"/>
                  <a:gd name="connsiteY6" fmla="*/ 3123445 h 3630440"/>
                  <a:gd name="connsiteX7" fmla="*/ 1683945 w 5291186"/>
                  <a:gd name="connsiteY7" fmla="*/ 3204927 h 3630440"/>
                  <a:gd name="connsiteX8" fmla="*/ 742384 w 5291186"/>
                  <a:gd name="connsiteY8" fmla="*/ 2879002 h 3630440"/>
                  <a:gd name="connsiteX9" fmla="*/ 0 w 5291186"/>
                  <a:gd name="connsiteY9" fmla="*/ 1557196 h 3630440"/>
                  <a:gd name="connsiteX10" fmla="*/ 733331 w 5291186"/>
                  <a:gd name="connsiteY10" fmla="*/ 262550 h 3630440"/>
                  <a:gd name="connsiteX11" fmla="*/ 832919 w 5291186"/>
                  <a:gd name="connsiteY11" fmla="*/ 307818 h 3630440"/>
                  <a:gd name="connsiteX12" fmla="*/ 1792586 w 5291186"/>
                  <a:gd name="connsiteY12" fmla="*/ 0 h 3630440"/>
                  <a:gd name="connsiteX13" fmla="*/ 1828800 w 5291186"/>
                  <a:gd name="connsiteY13" fmla="*/ 45267 h 3630440"/>
                  <a:gd name="connsiteX14" fmla="*/ 2860895 w 5291186"/>
                  <a:gd name="connsiteY14" fmla="*/ 81481 h 3630440"/>
                  <a:gd name="connsiteX15" fmla="*/ 2906163 w 5291186"/>
                  <a:gd name="connsiteY15" fmla="*/ 153909 h 3630440"/>
                  <a:gd name="connsiteX16" fmla="*/ 2969537 w 5291186"/>
                  <a:gd name="connsiteY16" fmla="*/ 63374 h 3630440"/>
                  <a:gd name="connsiteX17" fmla="*/ 4255129 w 5291186"/>
                  <a:gd name="connsiteY17" fmla="*/ 72428 h 3630440"/>
                  <a:gd name="connsiteX18" fmla="*/ 4418091 w 5291186"/>
                  <a:gd name="connsiteY18" fmla="*/ 217283 h 3630440"/>
                  <a:gd name="connsiteX19" fmla="*/ 5097101 w 5291186"/>
                  <a:gd name="connsiteY19" fmla="*/ 733331 h 3630440"/>
                  <a:gd name="connsiteX20" fmla="*/ 5187636 w 5291186"/>
                  <a:gd name="connsiteY20" fmla="*/ 1358020 h 3630440"/>
                  <a:gd name="connsiteX21" fmla="*/ 4952246 w 5291186"/>
                  <a:gd name="connsiteY21" fmla="*/ 1566249 h 3630440"/>
                  <a:gd name="connsiteX0" fmla="*/ 4952246 w 5317510"/>
                  <a:gd name="connsiteY0" fmla="*/ 1566249 h 3630440"/>
                  <a:gd name="connsiteX1" fmla="*/ 5214796 w 5317510"/>
                  <a:gd name="connsiteY1" fmla="*/ 1964602 h 3630440"/>
                  <a:gd name="connsiteX2" fmla="*/ 5251010 w 5317510"/>
                  <a:gd name="connsiteY2" fmla="*/ 2317687 h 3630440"/>
                  <a:gd name="connsiteX3" fmla="*/ 5251010 w 5317510"/>
                  <a:gd name="connsiteY3" fmla="*/ 2797521 h 3630440"/>
                  <a:gd name="connsiteX4" fmla="*/ 3521798 w 5317510"/>
                  <a:gd name="connsiteY4" fmla="*/ 3630440 h 3630440"/>
                  <a:gd name="connsiteX5" fmla="*/ 2725093 w 5317510"/>
                  <a:gd name="connsiteY5" fmla="*/ 3087232 h 3630440"/>
                  <a:gd name="connsiteX6" fmla="*/ 1783533 w 5317510"/>
                  <a:gd name="connsiteY6" fmla="*/ 3123445 h 3630440"/>
                  <a:gd name="connsiteX7" fmla="*/ 1683945 w 5317510"/>
                  <a:gd name="connsiteY7" fmla="*/ 3204927 h 3630440"/>
                  <a:gd name="connsiteX8" fmla="*/ 742384 w 5317510"/>
                  <a:gd name="connsiteY8" fmla="*/ 2879002 h 3630440"/>
                  <a:gd name="connsiteX9" fmla="*/ 0 w 5317510"/>
                  <a:gd name="connsiteY9" fmla="*/ 1557196 h 3630440"/>
                  <a:gd name="connsiteX10" fmla="*/ 733331 w 5317510"/>
                  <a:gd name="connsiteY10" fmla="*/ 262550 h 3630440"/>
                  <a:gd name="connsiteX11" fmla="*/ 832919 w 5317510"/>
                  <a:gd name="connsiteY11" fmla="*/ 307818 h 3630440"/>
                  <a:gd name="connsiteX12" fmla="*/ 1792586 w 5317510"/>
                  <a:gd name="connsiteY12" fmla="*/ 0 h 3630440"/>
                  <a:gd name="connsiteX13" fmla="*/ 1828800 w 5317510"/>
                  <a:gd name="connsiteY13" fmla="*/ 45267 h 3630440"/>
                  <a:gd name="connsiteX14" fmla="*/ 2860895 w 5317510"/>
                  <a:gd name="connsiteY14" fmla="*/ 81481 h 3630440"/>
                  <a:gd name="connsiteX15" fmla="*/ 2906163 w 5317510"/>
                  <a:gd name="connsiteY15" fmla="*/ 153909 h 3630440"/>
                  <a:gd name="connsiteX16" fmla="*/ 2969537 w 5317510"/>
                  <a:gd name="connsiteY16" fmla="*/ 63374 h 3630440"/>
                  <a:gd name="connsiteX17" fmla="*/ 4255129 w 5317510"/>
                  <a:gd name="connsiteY17" fmla="*/ 72428 h 3630440"/>
                  <a:gd name="connsiteX18" fmla="*/ 4418091 w 5317510"/>
                  <a:gd name="connsiteY18" fmla="*/ 217283 h 3630440"/>
                  <a:gd name="connsiteX19" fmla="*/ 5097101 w 5317510"/>
                  <a:gd name="connsiteY19" fmla="*/ 733331 h 3630440"/>
                  <a:gd name="connsiteX20" fmla="*/ 5187636 w 5317510"/>
                  <a:gd name="connsiteY20" fmla="*/ 1358020 h 3630440"/>
                  <a:gd name="connsiteX21" fmla="*/ 4952246 w 5317510"/>
                  <a:gd name="connsiteY21" fmla="*/ 1566249 h 3630440"/>
                  <a:gd name="connsiteX0" fmla="*/ 4952246 w 5317510"/>
                  <a:gd name="connsiteY0" fmla="*/ 1566249 h 3630440"/>
                  <a:gd name="connsiteX1" fmla="*/ 5214796 w 5317510"/>
                  <a:gd name="connsiteY1" fmla="*/ 1964602 h 3630440"/>
                  <a:gd name="connsiteX2" fmla="*/ 5251010 w 5317510"/>
                  <a:gd name="connsiteY2" fmla="*/ 2317687 h 3630440"/>
                  <a:gd name="connsiteX3" fmla="*/ 5251010 w 5317510"/>
                  <a:gd name="connsiteY3" fmla="*/ 2797521 h 3630440"/>
                  <a:gd name="connsiteX4" fmla="*/ 3521798 w 5317510"/>
                  <a:gd name="connsiteY4" fmla="*/ 3630440 h 3630440"/>
                  <a:gd name="connsiteX5" fmla="*/ 2725093 w 5317510"/>
                  <a:gd name="connsiteY5" fmla="*/ 3087232 h 3630440"/>
                  <a:gd name="connsiteX6" fmla="*/ 1783533 w 5317510"/>
                  <a:gd name="connsiteY6" fmla="*/ 3123445 h 3630440"/>
                  <a:gd name="connsiteX7" fmla="*/ 1683945 w 5317510"/>
                  <a:gd name="connsiteY7" fmla="*/ 3204927 h 3630440"/>
                  <a:gd name="connsiteX8" fmla="*/ 742384 w 5317510"/>
                  <a:gd name="connsiteY8" fmla="*/ 2879002 h 3630440"/>
                  <a:gd name="connsiteX9" fmla="*/ 0 w 5317510"/>
                  <a:gd name="connsiteY9" fmla="*/ 1557196 h 3630440"/>
                  <a:gd name="connsiteX10" fmla="*/ 733331 w 5317510"/>
                  <a:gd name="connsiteY10" fmla="*/ 262550 h 3630440"/>
                  <a:gd name="connsiteX11" fmla="*/ 832919 w 5317510"/>
                  <a:gd name="connsiteY11" fmla="*/ 307818 h 3630440"/>
                  <a:gd name="connsiteX12" fmla="*/ 1792586 w 5317510"/>
                  <a:gd name="connsiteY12" fmla="*/ 0 h 3630440"/>
                  <a:gd name="connsiteX13" fmla="*/ 1828800 w 5317510"/>
                  <a:gd name="connsiteY13" fmla="*/ 45267 h 3630440"/>
                  <a:gd name="connsiteX14" fmla="*/ 2860895 w 5317510"/>
                  <a:gd name="connsiteY14" fmla="*/ 81481 h 3630440"/>
                  <a:gd name="connsiteX15" fmla="*/ 2906163 w 5317510"/>
                  <a:gd name="connsiteY15" fmla="*/ 153909 h 3630440"/>
                  <a:gd name="connsiteX16" fmla="*/ 2969537 w 5317510"/>
                  <a:gd name="connsiteY16" fmla="*/ 63374 h 3630440"/>
                  <a:gd name="connsiteX17" fmla="*/ 4255129 w 5317510"/>
                  <a:gd name="connsiteY17" fmla="*/ 72428 h 3630440"/>
                  <a:gd name="connsiteX18" fmla="*/ 4418091 w 5317510"/>
                  <a:gd name="connsiteY18" fmla="*/ 217283 h 3630440"/>
                  <a:gd name="connsiteX19" fmla="*/ 5097101 w 5317510"/>
                  <a:gd name="connsiteY19" fmla="*/ 733331 h 3630440"/>
                  <a:gd name="connsiteX20" fmla="*/ 5187636 w 5317510"/>
                  <a:gd name="connsiteY20" fmla="*/ 1358020 h 3630440"/>
                  <a:gd name="connsiteX21" fmla="*/ 4952246 w 5317510"/>
                  <a:gd name="connsiteY21" fmla="*/ 1566249 h 3630440"/>
                  <a:gd name="connsiteX0" fmla="*/ 4952246 w 5317510"/>
                  <a:gd name="connsiteY0" fmla="*/ 1566249 h 3631956"/>
                  <a:gd name="connsiteX1" fmla="*/ 5214796 w 5317510"/>
                  <a:gd name="connsiteY1" fmla="*/ 1964602 h 3631956"/>
                  <a:gd name="connsiteX2" fmla="*/ 5251010 w 5317510"/>
                  <a:gd name="connsiteY2" fmla="*/ 2317687 h 3631956"/>
                  <a:gd name="connsiteX3" fmla="*/ 5251010 w 5317510"/>
                  <a:gd name="connsiteY3" fmla="*/ 2797521 h 3631956"/>
                  <a:gd name="connsiteX4" fmla="*/ 3521798 w 5317510"/>
                  <a:gd name="connsiteY4" fmla="*/ 3630440 h 3631956"/>
                  <a:gd name="connsiteX5" fmla="*/ 2725093 w 5317510"/>
                  <a:gd name="connsiteY5" fmla="*/ 3087232 h 3631956"/>
                  <a:gd name="connsiteX6" fmla="*/ 1783533 w 5317510"/>
                  <a:gd name="connsiteY6" fmla="*/ 3123445 h 3631956"/>
                  <a:gd name="connsiteX7" fmla="*/ 1683945 w 5317510"/>
                  <a:gd name="connsiteY7" fmla="*/ 3204927 h 3631956"/>
                  <a:gd name="connsiteX8" fmla="*/ 742384 w 5317510"/>
                  <a:gd name="connsiteY8" fmla="*/ 2879002 h 3631956"/>
                  <a:gd name="connsiteX9" fmla="*/ 0 w 5317510"/>
                  <a:gd name="connsiteY9" fmla="*/ 1557196 h 3631956"/>
                  <a:gd name="connsiteX10" fmla="*/ 733331 w 5317510"/>
                  <a:gd name="connsiteY10" fmla="*/ 262550 h 3631956"/>
                  <a:gd name="connsiteX11" fmla="*/ 832919 w 5317510"/>
                  <a:gd name="connsiteY11" fmla="*/ 307818 h 3631956"/>
                  <a:gd name="connsiteX12" fmla="*/ 1792586 w 5317510"/>
                  <a:gd name="connsiteY12" fmla="*/ 0 h 3631956"/>
                  <a:gd name="connsiteX13" fmla="*/ 1828800 w 5317510"/>
                  <a:gd name="connsiteY13" fmla="*/ 45267 h 3631956"/>
                  <a:gd name="connsiteX14" fmla="*/ 2860895 w 5317510"/>
                  <a:gd name="connsiteY14" fmla="*/ 81481 h 3631956"/>
                  <a:gd name="connsiteX15" fmla="*/ 2906163 w 5317510"/>
                  <a:gd name="connsiteY15" fmla="*/ 153909 h 3631956"/>
                  <a:gd name="connsiteX16" fmla="*/ 2969537 w 5317510"/>
                  <a:gd name="connsiteY16" fmla="*/ 63374 h 3631956"/>
                  <a:gd name="connsiteX17" fmla="*/ 4255129 w 5317510"/>
                  <a:gd name="connsiteY17" fmla="*/ 72428 h 3631956"/>
                  <a:gd name="connsiteX18" fmla="*/ 4418091 w 5317510"/>
                  <a:gd name="connsiteY18" fmla="*/ 217283 h 3631956"/>
                  <a:gd name="connsiteX19" fmla="*/ 5097101 w 5317510"/>
                  <a:gd name="connsiteY19" fmla="*/ 733331 h 3631956"/>
                  <a:gd name="connsiteX20" fmla="*/ 5187636 w 5317510"/>
                  <a:gd name="connsiteY20" fmla="*/ 1358020 h 3631956"/>
                  <a:gd name="connsiteX21" fmla="*/ 4952246 w 5317510"/>
                  <a:gd name="connsiteY21" fmla="*/ 1566249 h 3631956"/>
                  <a:gd name="connsiteX0" fmla="*/ 4952246 w 5317510"/>
                  <a:gd name="connsiteY0" fmla="*/ 1566249 h 3631956"/>
                  <a:gd name="connsiteX1" fmla="*/ 5214796 w 5317510"/>
                  <a:gd name="connsiteY1" fmla="*/ 1964602 h 3631956"/>
                  <a:gd name="connsiteX2" fmla="*/ 5251010 w 5317510"/>
                  <a:gd name="connsiteY2" fmla="*/ 2317687 h 3631956"/>
                  <a:gd name="connsiteX3" fmla="*/ 5251010 w 5317510"/>
                  <a:gd name="connsiteY3" fmla="*/ 2797521 h 3631956"/>
                  <a:gd name="connsiteX4" fmla="*/ 3521798 w 5317510"/>
                  <a:gd name="connsiteY4" fmla="*/ 3630440 h 3631956"/>
                  <a:gd name="connsiteX5" fmla="*/ 2725093 w 5317510"/>
                  <a:gd name="connsiteY5" fmla="*/ 3087232 h 3631956"/>
                  <a:gd name="connsiteX6" fmla="*/ 1783533 w 5317510"/>
                  <a:gd name="connsiteY6" fmla="*/ 3123445 h 3631956"/>
                  <a:gd name="connsiteX7" fmla="*/ 1683945 w 5317510"/>
                  <a:gd name="connsiteY7" fmla="*/ 3204927 h 3631956"/>
                  <a:gd name="connsiteX8" fmla="*/ 742384 w 5317510"/>
                  <a:gd name="connsiteY8" fmla="*/ 2879002 h 3631956"/>
                  <a:gd name="connsiteX9" fmla="*/ 0 w 5317510"/>
                  <a:gd name="connsiteY9" fmla="*/ 1557196 h 3631956"/>
                  <a:gd name="connsiteX10" fmla="*/ 733331 w 5317510"/>
                  <a:gd name="connsiteY10" fmla="*/ 262550 h 3631956"/>
                  <a:gd name="connsiteX11" fmla="*/ 832919 w 5317510"/>
                  <a:gd name="connsiteY11" fmla="*/ 307818 h 3631956"/>
                  <a:gd name="connsiteX12" fmla="*/ 1792586 w 5317510"/>
                  <a:gd name="connsiteY12" fmla="*/ 0 h 3631956"/>
                  <a:gd name="connsiteX13" fmla="*/ 1828800 w 5317510"/>
                  <a:gd name="connsiteY13" fmla="*/ 45267 h 3631956"/>
                  <a:gd name="connsiteX14" fmla="*/ 2860895 w 5317510"/>
                  <a:gd name="connsiteY14" fmla="*/ 81481 h 3631956"/>
                  <a:gd name="connsiteX15" fmla="*/ 2906163 w 5317510"/>
                  <a:gd name="connsiteY15" fmla="*/ 153909 h 3631956"/>
                  <a:gd name="connsiteX16" fmla="*/ 2969537 w 5317510"/>
                  <a:gd name="connsiteY16" fmla="*/ 63374 h 3631956"/>
                  <a:gd name="connsiteX17" fmla="*/ 4255129 w 5317510"/>
                  <a:gd name="connsiteY17" fmla="*/ 72428 h 3631956"/>
                  <a:gd name="connsiteX18" fmla="*/ 4418091 w 5317510"/>
                  <a:gd name="connsiteY18" fmla="*/ 217283 h 3631956"/>
                  <a:gd name="connsiteX19" fmla="*/ 5097101 w 5317510"/>
                  <a:gd name="connsiteY19" fmla="*/ 733331 h 3631956"/>
                  <a:gd name="connsiteX20" fmla="*/ 5187636 w 5317510"/>
                  <a:gd name="connsiteY20" fmla="*/ 1358020 h 3631956"/>
                  <a:gd name="connsiteX21" fmla="*/ 4952246 w 5317510"/>
                  <a:gd name="connsiteY21" fmla="*/ 1566249 h 3631956"/>
                  <a:gd name="connsiteX0" fmla="*/ 4952246 w 5319968"/>
                  <a:gd name="connsiteY0" fmla="*/ 1566249 h 3631956"/>
                  <a:gd name="connsiteX1" fmla="*/ 5214796 w 5319968"/>
                  <a:gd name="connsiteY1" fmla="*/ 1964602 h 3631956"/>
                  <a:gd name="connsiteX2" fmla="*/ 5251010 w 5319968"/>
                  <a:gd name="connsiteY2" fmla="*/ 2317687 h 3631956"/>
                  <a:gd name="connsiteX3" fmla="*/ 5251010 w 5319968"/>
                  <a:gd name="connsiteY3" fmla="*/ 2797521 h 3631956"/>
                  <a:gd name="connsiteX4" fmla="*/ 3521798 w 5319968"/>
                  <a:gd name="connsiteY4" fmla="*/ 3630440 h 3631956"/>
                  <a:gd name="connsiteX5" fmla="*/ 2725093 w 5319968"/>
                  <a:gd name="connsiteY5" fmla="*/ 3087232 h 3631956"/>
                  <a:gd name="connsiteX6" fmla="*/ 1783533 w 5319968"/>
                  <a:gd name="connsiteY6" fmla="*/ 3123445 h 3631956"/>
                  <a:gd name="connsiteX7" fmla="*/ 1683945 w 5319968"/>
                  <a:gd name="connsiteY7" fmla="*/ 3204927 h 3631956"/>
                  <a:gd name="connsiteX8" fmla="*/ 742384 w 5319968"/>
                  <a:gd name="connsiteY8" fmla="*/ 2879002 h 3631956"/>
                  <a:gd name="connsiteX9" fmla="*/ 0 w 5319968"/>
                  <a:gd name="connsiteY9" fmla="*/ 1557196 h 3631956"/>
                  <a:gd name="connsiteX10" fmla="*/ 733331 w 5319968"/>
                  <a:gd name="connsiteY10" fmla="*/ 262550 h 3631956"/>
                  <a:gd name="connsiteX11" fmla="*/ 832919 w 5319968"/>
                  <a:gd name="connsiteY11" fmla="*/ 307818 h 3631956"/>
                  <a:gd name="connsiteX12" fmla="*/ 1792586 w 5319968"/>
                  <a:gd name="connsiteY12" fmla="*/ 0 h 3631956"/>
                  <a:gd name="connsiteX13" fmla="*/ 1828800 w 5319968"/>
                  <a:gd name="connsiteY13" fmla="*/ 45267 h 3631956"/>
                  <a:gd name="connsiteX14" fmla="*/ 2860895 w 5319968"/>
                  <a:gd name="connsiteY14" fmla="*/ 81481 h 3631956"/>
                  <a:gd name="connsiteX15" fmla="*/ 2906163 w 5319968"/>
                  <a:gd name="connsiteY15" fmla="*/ 153909 h 3631956"/>
                  <a:gd name="connsiteX16" fmla="*/ 2969537 w 5319968"/>
                  <a:gd name="connsiteY16" fmla="*/ 63374 h 3631956"/>
                  <a:gd name="connsiteX17" fmla="*/ 4255129 w 5319968"/>
                  <a:gd name="connsiteY17" fmla="*/ 72428 h 3631956"/>
                  <a:gd name="connsiteX18" fmla="*/ 4418091 w 5319968"/>
                  <a:gd name="connsiteY18" fmla="*/ 217283 h 3631956"/>
                  <a:gd name="connsiteX19" fmla="*/ 5097101 w 5319968"/>
                  <a:gd name="connsiteY19" fmla="*/ 733331 h 3631956"/>
                  <a:gd name="connsiteX20" fmla="*/ 5187636 w 5319968"/>
                  <a:gd name="connsiteY20" fmla="*/ 1358020 h 3631956"/>
                  <a:gd name="connsiteX21" fmla="*/ 4952246 w 5319968"/>
                  <a:gd name="connsiteY21" fmla="*/ 1566249 h 3631956"/>
                  <a:gd name="connsiteX0" fmla="*/ 4952246 w 5319968"/>
                  <a:gd name="connsiteY0" fmla="*/ 1566249 h 3631956"/>
                  <a:gd name="connsiteX1" fmla="*/ 5214796 w 5319968"/>
                  <a:gd name="connsiteY1" fmla="*/ 1964602 h 3631956"/>
                  <a:gd name="connsiteX2" fmla="*/ 5251010 w 5319968"/>
                  <a:gd name="connsiteY2" fmla="*/ 2317687 h 3631956"/>
                  <a:gd name="connsiteX3" fmla="*/ 5251010 w 5319968"/>
                  <a:gd name="connsiteY3" fmla="*/ 2797521 h 3631956"/>
                  <a:gd name="connsiteX4" fmla="*/ 3521798 w 5319968"/>
                  <a:gd name="connsiteY4" fmla="*/ 3630440 h 3631956"/>
                  <a:gd name="connsiteX5" fmla="*/ 2725093 w 5319968"/>
                  <a:gd name="connsiteY5" fmla="*/ 3087232 h 3631956"/>
                  <a:gd name="connsiteX6" fmla="*/ 1783533 w 5319968"/>
                  <a:gd name="connsiteY6" fmla="*/ 3123445 h 3631956"/>
                  <a:gd name="connsiteX7" fmla="*/ 1683945 w 5319968"/>
                  <a:gd name="connsiteY7" fmla="*/ 3204927 h 3631956"/>
                  <a:gd name="connsiteX8" fmla="*/ 742384 w 5319968"/>
                  <a:gd name="connsiteY8" fmla="*/ 2879002 h 3631956"/>
                  <a:gd name="connsiteX9" fmla="*/ 0 w 5319968"/>
                  <a:gd name="connsiteY9" fmla="*/ 1557196 h 3631956"/>
                  <a:gd name="connsiteX10" fmla="*/ 733331 w 5319968"/>
                  <a:gd name="connsiteY10" fmla="*/ 262550 h 3631956"/>
                  <a:gd name="connsiteX11" fmla="*/ 832919 w 5319968"/>
                  <a:gd name="connsiteY11" fmla="*/ 307818 h 3631956"/>
                  <a:gd name="connsiteX12" fmla="*/ 1792586 w 5319968"/>
                  <a:gd name="connsiteY12" fmla="*/ 0 h 3631956"/>
                  <a:gd name="connsiteX13" fmla="*/ 1828800 w 5319968"/>
                  <a:gd name="connsiteY13" fmla="*/ 45267 h 3631956"/>
                  <a:gd name="connsiteX14" fmla="*/ 2860895 w 5319968"/>
                  <a:gd name="connsiteY14" fmla="*/ 81481 h 3631956"/>
                  <a:gd name="connsiteX15" fmla="*/ 2906163 w 5319968"/>
                  <a:gd name="connsiteY15" fmla="*/ 153909 h 3631956"/>
                  <a:gd name="connsiteX16" fmla="*/ 2969537 w 5319968"/>
                  <a:gd name="connsiteY16" fmla="*/ 63374 h 3631956"/>
                  <a:gd name="connsiteX17" fmla="*/ 4255129 w 5319968"/>
                  <a:gd name="connsiteY17" fmla="*/ 72428 h 3631956"/>
                  <a:gd name="connsiteX18" fmla="*/ 4418091 w 5319968"/>
                  <a:gd name="connsiteY18" fmla="*/ 217283 h 3631956"/>
                  <a:gd name="connsiteX19" fmla="*/ 5097101 w 5319968"/>
                  <a:gd name="connsiteY19" fmla="*/ 733331 h 3631956"/>
                  <a:gd name="connsiteX20" fmla="*/ 5187636 w 5319968"/>
                  <a:gd name="connsiteY20" fmla="*/ 1358020 h 3631956"/>
                  <a:gd name="connsiteX21" fmla="*/ 4952246 w 5319968"/>
                  <a:gd name="connsiteY21" fmla="*/ 1566249 h 3631956"/>
                  <a:gd name="connsiteX0" fmla="*/ 4952246 w 5319968"/>
                  <a:gd name="connsiteY0" fmla="*/ 1566249 h 3631956"/>
                  <a:gd name="connsiteX1" fmla="*/ 5214796 w 5319968"/>
                  <a:gd name="connsiteY1" fmla="*/ 1964602 h 3631956"/>
                  <a:gd name="connsiteX2" fmla="*/ 5251010 w 5319968"/>
                  <a:gd name="connsiteY2" fmla="*/ 2317687 h 3631956"/>
                  <a:gd name="connsiteX3" fmla="*/ 5251010 w 5319968"/>
                  <a:gd name="connsiteY3" fmla="*/ 2797521 h 3631956"/>
                  <a:gd name="connsiteX4" fmla="*/ 3521798 w 5319968"/>
                  <a:gd name="connsiteY4" fmla="*/ 3630440 h 3631956"/>
                  <a:gd name="connsiteX5" fmla="*/ 2725093 w 5319968"/>
                  <a:gd name="connsiteY5" fmla="*/ 3087232 h 3631956"/>
                  <a:gd name="connsiteX6" fmla="*/ 1783533 w 5319968"/>
                  <a:gd name="connsiteY6" fmla="*/ 3123445 h 3631956"/>
                  <a:gd name="connsiteX7" fmla="*/ 1683945 w 5319968"/>
                  <a:gd name="connsiteY7" fmla="*/ 3204927 h 3631956"/>
                  <a:gd name="connsiteX8" fmla="*/ 742384 w 5319968"/>
                  <a:gd name="connsiteY8" fmla="*/ 2879002 h 3631956"/>
                  <a:gd name="connsiteX9" fmla="*/ 0 w 5319968"/>
                  <a:gd name="connsiteY9" fmla="*/ 1557196 h 3631956"/>
                  <a:gd name="connsiteX10" fmla="*/ 733331 w 5319968"/>
                  <a:gd name="connsiteY10" fmla="*/ 262550 h 3631956"/>
                  <a:gd name="connsiteX11" fmla="*/ 832919 w 5319968"/>
                  <a:gd name="connsiteY11" fmla="*/ 307818 h 3631956"/>
                  <a:gd name="connsiteX12" fmla="*/ 1792586 w 5319968"/>
                  <a:gd name="connsiteY12" fmla="*/ 0 h 3631956"/>
                  <a:gd name="connsiteX13" fmla="*/ 1828800 w 5319968"/>
                  <a:gd name="connsiteY13" fmla="*/ 45267 h 3631956"/>
                  <a:gd name="connsiteX14" fmla="*/ 2860895 w 5319968"/>
                  <a:gd name="connsiteY14" fmla="*/ 81481 h 3631956"/>
                  <a:gd name="connsiteX15" fmla="*/ 2906163 w 5319968"/>
                  <a:gd name="connsiteY15" fmla="*/ 153909 h 3631956"/>
                  <a:gd name="connsiteX16" fmla="*/ 2969537 w 5319968"/>
                  <a:gd name="connsiteY16" fmla="*/ 63374 h 3631956"/>
                  <a:gd name="connsiteX17" fmla="*/ 4255129 w 5319968"/>
                  <a:gd name="connsiteY17" fmla="*/ 72428 h 3631956"/>
                  <a:gd name="connsiteX18" fmla="*/ 4418091 w 5319968"/>
                  <a:gd name="connsiteY18" fmla="*/ 217283 h 3631956"/>
                  <a:gd name="connsiteX19" fmla="*/ 5097101 w 5319968"/>
                  <a:gd name="connsiteY19" fmla="*/ 733331 h 3631956"/>
                  <a:gd name="connsiteX20" fmla="*/ 5187636 w 5319968"/>
                  <a:gd name="connsiteY20" fmla="*/ 1358020 h 3631956"/>
                  <a:gd name="connsiteX21" fmla="*/ 4952246 w 5319968"/>
                  <a:gd name="connsiteY21" fmla="*/ 1566249 h 3631956"/>
                  <a:gd name="connsiteX0" fmla="*/ 4952246 w 5319968"/>
                  <a:gd name="connsiteY0" fmla="*/ 1566249 h 3631956"/>
                  <a:gd name="connsiteX1" fmla="*/ 5214796 w 5319968"/>
                  <a:gd name="connsiteY1" fmla="*/ 1964602 h 3631956"/>
                  <a:gd name="connsiteX2" fmla="*/ 5251010 w 5319968"/>
                  <a:gd name="connsiteY2" fmla="*/ 2317687 h 3631956"/>
                  <a:gd name="connsiteX3" fmla="*/ 5251010 w 5319968"/>
                  <a:gd name="connsiteY3" fmla="*/ 2797521 h 3631956"/>
                  <a:gd name="connsiteX4" fmla="*/ 3521798 w 5319968"/>
                  <a:gd name="connsiteY4" fmla="*/ 3630440 h 3631956"/>
                  <a:gd name="connsiteX5" fmla="*/ 2725093 w 5319968"/>
                  <a:gd name="connsiteY5" fmla="*/ 3087232 h 3631956"/>
                  <a:gd name="connsiteX6" fmla="*/ 1783533 w 5319968"/>
                  <a:gd name="connsiteY6" fmla="*/ 3123445 h 3631956"/>
                  <a:gd name="connsiteX7" fmla="*/ 1683945 w 5319968"/>
                  <a:gd name="connsiteY7" fmla="*/ 3204927 h 3631956"/>
                  <a:gd name="connsiteX8" fmla="*/ 742384 w 5319968"/>
                  <a:gd name="connsiteY8" fmla="*/ 2879002 h 3631956"/>
                  <a:gd name="connsiteX9" fmla="*/ 0 w 5319968"/>
                  <a:gd name="connsiteY9" fmla="*/ 1557196 h 3631956"/>
                  <a:gd name="connsiteX10" fmla="*/ 733331 w 5319968"/>
                  <a:gd name="connsiteY10" fmla="*/ 262550 h 3631956"/>
                  <a:gd name="connsiteX11" fmla="*/ 832919 w 5319968"/>
                  <a:gd name="connsiteY11" fmla="*/ 307818 h 3631956"/>
                  <a:gd name="connsiteX12" fmla="*/ 1792586 w 5319968"/>
                  <a:gd name="connsiteY12" fmla="*/ 0 h 3631956"/>
                  <a:gd name="connsiteX13" fmla="*/ 1828800 w 5319968"/>
                  <a:gd name="connsiteY13" fmla="*/ 45267 h 3631956"/>
                  <a:gd name="connsiteX14" fmla="*/ 2860895 w 5319968"/>
                  <a:gd name="connsiteY14" fmla="*/ 81481 h 3631956"/>
                  <a:gd name="connsiteX15" fmla="*/ 2906163 w 5319968"/>
                  <a:gd name="connsiteY15" fmla="*/ 153909 h 3631956"/>
                  <a:gd name="connsiteX16" fmla="*/ 2969537 w 5319968"/>
                  <a:gd name="connsiteY16" fmla="*/ 63374 h 3631956"/>
                  <a:gd name="connsiteX17" fmla="*/ 4255129 w 5319968"/>
                  <a:gd name="connsiteY17" fmla="*/ 72428 h 3631956"/>
                  <a:gd name="connsiteX18" fmla="*/ 4418091 w 5319968"/>
                  <a:gd name="connsiteY18" fmla="*/ 217283 h 3631956"/>
                  <a:gd name="connsiteX19" fmla="*/ 5097101 w 5319968"/>
                  <a:gd name="connsiteY19" fmla="*/ 733331 h 3631956"/>
                  <a:gd name="connsiteX20" fmla="*/ 5187636 w 5319968"/>
                  <a:gd name="connsiteY20" fmla="*/ 1358020 h 3631956"/>
                  <a:gd name="connsiteX21" fmla="*/ 4952246 w 5319968"/>
                  <a:gd name="connsiteY21" fmla="*/ 1566249 h 3631956"/>
                  <a:gd name="connsiteX0" fmla="*/ 4952246 w 5319968"/>
                  <a:gd name="connsiteY0" fmla="*/ 1566249 h 3631956"/>
                  <a:gd name="connsiteX1" fmla="*/ 5214796 w 5319968"/>
                  <a:gd name="connsiteY1" fmla="*/ 1964602 h 3631956"/>
                  <a:gd name="connsiteX2" fmla="*/ 5251010 w 5319968"/>
                  <a:gd name="connsiteY2" fmla="*/ 2317687 h 3631956"/>
                  <a:gd name="connsiteX3" fmla="*/ 5251010 w 5319968"/>
                  <a:gd name="connsiteY3" fmla="*/ 2797521 h 3631956"/>
                  <a:gd name="connsiteX4" fmla="*/ 3521798 w 5319968"/>
                  <a:gd name="connsiteY4" fmla="*/ 3630440 h 3631956"/>
                  <a:gd name="connsiteX5" fmla="*/ 2725093 w 5319968"/>
                  <a:gd name="connsiteY5" fmla="*/ 3087232 h 3631956"/>
                  <a:gd name="connsiteX6" fmla="*/ 1783533 w 5319968"/>
                  <a:gd name="connsiteY6" fmla="*/ 3123445 h 3631956"/>
                  <a:gd name="connsiteX7" fmla="*/ 1683945 w 5319968"/>
                  <a:gd name="connsiteY7" fmla="*/ 3204927 h 3631956"/>
                  <a:gd name="connsiteX8" fmla="*/ 742384 w 5319968"/>
                  <a:gd name="connsiteY8" fmla="*/ 2879002 h 3631956"/>
                  <a:gd name="connsiteX9" fmla="*/ 0 w 5319968"/>
                  <a:gd name="connsiteY9" fmla="*/ 1557196 h 3631956"/>
                  <a:gd name="connsiteX10" fmla="*/ 733331 w 5319968"/>
                  <a:gd name="connsiteY10" fmla="*/ 262550 h 3631956"/>
                  <a:gd name="connsiteX11" fmla="*/ 832919 w 5319968"/>
                  <a:gd name="connsiteY11" fmla="*/ 307818 h 3631956"/>
                  <a:gd name="connsiteX12" fmla="*/ 1792586 w 5319968"/>
                  <a:gd name="connsiteY12" fmla="*/ 0 h 3631956"/>
                  <a:gd name="connsiteX13" fmla="*/ 1828800 w 5319968"/>
                  <a:gd name="connsiteY13" fmla="*/ 45267 h 3631956"/>
                  <a:gd name="connsiteX14" fmla="*/ 2860895 w 5319968"/>
                  <a:gd name="connsiteY14" fmla="*/ 81481 h 3631956"/>
                  <a:gd name="connsiteX15" fmla="*/ 2906163 w 5319968"/>
                  <a:gd name="connsiteY15" fmla="*/ 153909 h 3631956"/>
                  <a:gd name="connsiteX16" fmla="*/ 2969537 w 5319968"/>
                  <a:gd name="connsiteY16" fmla="*/ 63374 h 3631956"/>
                  <a:gd name="connsiteX17" fmla="*/ 4255129 w 5319968"/>
                  <a:gd name="connsiteY17" fmla="*/ 72428 h 3631956"/>
                  <a:gd name="connsiteX18" fmla="*/ 4418091 w 5319968"/>
                  <a:gd name="connsiteY18" fmla="*/ 217283 h 3631956"/>
                  <a:gd name="connsiteX19" fmla="*/ 5097101 w 5319968"/>
                  <a:gd name="connsiteY19" fmla="*/ 733331 h 3631956"/>
                  <a:gd name="connsiteX20" fmla="*/ 5187636 w 5319968"/>
                  <a:gd name="connsiteY20" fmla="*/ 1358020 h 3631956"/>
                  <a:gd name="connsiteX21" fmla="*/ 4952246 w 5319968"/>
                  <a:gd name="connsiteY21" fmla="*/ 1566249 h 3631956"/>
                  <a:gd name="connsiteX0" fmla="*/ 4952246 w 5319968"/>
                  <a:gd name="connsiteY0" fmla="*/ 1566249 h 3631956"/>
                  <a:gd name="connsiteX1" fmla="*/ 5214796 w 5319968"/>
                  <a:gd name="connsiteY1" fmla="*/ 1964602 h 3631956"/>
                  <a:gd name="connsiteX2" fmla="*/ 5251010 w 5319968"/>
                  <a:gd name="connsiteY2" fmla="*/ 2317687 h 3631956"/>
                  <a:gd name="connsiteX3" fmla="*/ 5251010 w 5319968"/>
                  <a:gd name="connsiteY3" fmla="*/ 2797521 h 3631956"/>
                  <a:gd name="connsiteX4" fmla="*/ 3521798 w 5319968"/>
                  <a:gd name="connsiteY4" fmla="*/ 3630440 h 3631956"/>
                  <a:gd name="connsiteX5" fmla="*/ 2725093 w 5319968"/>
                  <a:gd name="connsiteY5" fmla="*/ 3087232 h 3631956"/>
                  <a:gd name="connsiteX6" fmla="*/ 1783533 w 5319968"/>
                  <a:gd name="connsiteY6" fmla="*/ 3123445 h 3631956"/>
                  <a:gd name="connsiteX7" fmla="*/ 1683945 w 5319968"/>
                  <a:gd name="connsiteY7" fmla="*/ 3204927 h 3631956"/>
                  <a:gd name="connsiteX8" fmla="*/ 742384 w 5319968"/>
                  <a:gd name="connsiteY8" fmla="*/ 2879002 h 3631956"/>
                  <a:gd name="connsiteX9" fmla="*/ 0 w 5319968"/>
                  <a:gd name="connsiteY9" fmla="*/ 1557196 h 3631956"/>
                  <a:gd name="connsiteX10" fmla="*/ 733331 w 5319968"/>
                  <a:gd name="connsiteY10" fmla="*/ 262550 h 3631956"/>
                  <a:gd name="connsiteX11" fmla="*/ 832919 w 5319968"/>
                  <a:gd name="connsiteY11" fmla="*/ 307818 h 3631956"/>
                  <a:gd name="connsiteX12" fmla="*/ 1792586 w 5319968"/>
                  <a:gd name="connsiteY12" fmla="*/ 0 h 3631956"/>
                  <a:gd name="connsiteX13" fmla="*/ 1828800 w 5319968"/>
                  <a:gd name="connsiteY13" fmla="*/ 45267 h 3631956"/>
                  <a:gd name="connsiteX14" fmla="*/ 2860895 w 5319968"/>
                  <a:gd name="connsiteY14" fmla="*/ 81481 h 3631956"/>
                  <a:gd name="connsiteX15" fmla="*/ 2906163 w 5319968"/>
                  <a:gd name="connsiteY15" fmla="*/ 153909 h 3631956"/>
                  <a:gd name="connsiteX16" fmla="*/ 2969537 w 5319968"/>
                  <a:gd name="connsiteY16" fmla="*/ 63374 h 3631956"/>
                  <a:gd name="connsiteX17" fmla="*/ 4255129 w 5319968"/>
                  <a:gd name="connsiteY17" fmla="*/ 72428 h 3631956"/>
                  <a:gd name="connsiteX18" fmla="*/ 4418091 w 5319968"/>
                  <a:gd name="connsiteY18" fmla="*/ 217283 h 3631956"/>
                  <a:gd name="connsiteX19" fmla="*/ 5097101 w 5319968"/>
                  <a:gd name="connsiteY19" fmla="*/ 733331 h 3631956"/>
                  <a:gd name="connsiteX20" fmla="*/ 5187636 w 5319968"/>
                  <a:gd name="connsiteY20" fmla="*/ 1358020 h 3631956"/>
                  <a:gd name="connsiteX21" fmla="*/ 4952246 w 5319968"/>
                  <a:gd name="connsiteY21" fmla="*/ 1566249 h 3631956"/>
                  <a:gd name="connsiteX0" fmla="*/ 4952246 w 5319968"/>
                  <a:gd name="connsiteY0" fmla="*/ 1566249 h 3631956"/>
                  <a:gd name="connsiteX1" fmla="*/ 5214796 w 5319968"/>
                  <a:gd name="connsiteY1" fmla="*/ 1964602 h 3631956"/>
                  <a:gd name="connsiteX2" fmla="*/ 5251010 w 5319968"/>
                  <a:gd name="connsiteY2" fmla="*/ 2317687 h 3631956"/>
                  <a:gd name="connsiteX3" fmla="*/ 5251010 w 5319968"/>
                  <a:gd name="connsiteY3" fmla="*/ 2797521 h 3631956"/>
                  <a:gd name="connsiteX4" fmla="*/ 3521798 w 5319968"/>
                  <a:gd name="connsiteY4" fmla="*/ 3630440 h 3631956"/>
                  <a:gd name="connsiteX5" fmla="*/ 2725093 w 5319968"/>
                  <a:gd name="connsiteY5" fmla="*/ 3087232 h 3631956"/>
                  <a:gd name="connsiteX6" fmla="*/ 1783533 w 5319968"/>
                  <a:gd name="connsiteY6" fmla="*/ 3123445 h 3631956"/>
                  <a:gd name="connsiteX7" fmla="*/ 1683945 w 5319968"/>
                  <a:gd name="connsiteY7" fmla="*/ 3204927 h 3631956"/>
                  <a:gd name="connsiteX8" fmla="*/ 742384 w 5319968"/>
                  <a:gd name="connsiteY8" fmla="*/ 2879002 h 3631956"/>
                  <a:gd name="connsiteX9" fmla="*/ 0 w 5319968"/>
                  <a:gd name="connsiteY9" fmla="*/ 1557196 h 3631956"/>
                  <a:gd name="connsiteX10" fmla="*/ 733331 w 5319968"/>
                  <a:gd name="connsiteY10" fmla="*/ 262550 h 3631956"/>
                  <a:gd name="connsiteX11" fmla="*/ 832919 w 5319968"/>
                  <a:gd name="connsiteY11" fmla="*/ 307818 h 3631956"/>
                  <a:gd name="connsiteX12" fmla="*/ 1792586 w 5319968"/>
                  <a:gd name="connsiteY12" fmla="*/ 0 h 3631956"/>
                  <a:gd name="connsiteX13" fmla="*/ 1828800 w 5319968"/>
                  <a:gd name="connsiteY13" fmla="*/ 45267 h 3631956"/>
                  <a:gd name="connsiteX14" fmla="*/ 2860895 w 5319968"/>
                  <a:gd name="connsiteY14" fmla="*/ 81481 h 3631956"/>
                  <a:gd name="connsiteX15" fmla="*/ 2906163 w 5319968"/>
                  <a:gd name="connsiteY15" fmla="*/ 153909 h 3631956"/>
                  <a:gd name="connsiteX16" fmla="*/ 2969537 w 5319968"/>
                  <a:gd name="connsiteY16" fmla="*/ 63374 h 3631956"/>
                  <a:gd name="connsiteX17" fmla="*/ 4255129 w 5319968"/>
                  <a:gd name="connsiteY17" fmla="*/ 72428 h 3631956"/>
                  <a:gd name="connsiteX18" fmla="*/ 4418091 w 5319968"/>
                  <a:gd name="connsiteY18" fmla="*/ 217283 h 3631956"/>
                  <a:gd name="connsiteX19" fmla="*/ 5097101 w 5319968"/>
                  <a:gd name="connsiteY19" fmla="*/ 733331 h 3631956"/>
                  <a:gd name="connsiteX20" fmla="*/ 5187636 w 5319968"/>
                  <a:gd name="connsiteY20" fmla="*/ 1358020 h 3631956"/>
                  <a:gd name="connsiteX21" fmla="*/ 4952246 w 5319968"/>
                  <a:gd name="connsiteY21" fmla="*/ 1566249 h 3631956"/>
                  <a:gd name="connsiteX0" fmla="*/ 4959850 w 5327572"/>
                  <a:gd name="connsiteY0" fmla="*/ 1566249 h 3631956"/>
                  <a:gd name="connsiteX1" fmla="*/ 5222400 w 5327572"/>
                  <a:gd name="connsiteY1" fmla="*/ 1964602 h 3631956"/>
                  <a:gd name="connsiteX2" fmla="*/ 5258614 w 5327572"/>
                  <a:gd name="connsiteY2" fmla="*/ 2317687 h 3631956"/>
                  <a:gd name="connsiteX3" fmla="*/ 5258614 w 5327572"/>
                  <a:gd name="connsiteY3" fmla="*/ 2797521 h 3631956"/>
                  <a:gd name="connsiteX4" fmla="*/ 3529402 w 5327572"/>
                  <a:gd name="connsiteY4" fmla="*/ 3630440 h 3631956"/>
                  <a:gd name="connsiteX5" fmla="*/ 2732697 w 5327572"/>
                  <a:gd name="connsiteY5" fmla="*/ 3087232 h 3631956"/>
                  <a:gd name="connsiteX6" fmla="*/ 1791137 w 5327572"/>
                  <a:gd name="connsiteY6" fmla="*/ 3123445 h 3631956"/>
                  <a:gd name="connsiteX7" fmla="*/ 1691549 w 5327572"/>
                  <a:gd name="connsiteY7" fmla="*/ 3204927 h 3631956"/>
                  <a:gd name="connsiteX8" fmla="*/ 749988 w 5327572"/>
                  <a:gd name="connsiteY8" fmla="*/ 2879002 h 3631956"/>
                  <a:gd name="connsiteX9" fmla="*/ 7604 w 5327572"/>
                  <a:gd name="connsiteY9" fmla="*/ 1557196 h 3631956"/>
                  <a:gd name="connsiteX10" fmla="*/ 740935 w 5327572"/>
                  <a:gd name="connsiteY10" fmla="*/ 262550 h 3631956"/>
                  <a:gd name="connsiteX11" fmla="*/ 840523 w 5327572"/>
                  <a:gd name="connsiteY11" fmla="*/ 307818 h 3631956"/>
                  <a:gd name="connsiteX12" fmla="*/ 1800190 w 5327572"/>
                  <a:gd name="connsiteY12" fmla="*/ 0 h 3631956"/>
                  <a:gd name="connsiteX13" fmla="*/ 1836404 w 5327572"/>
                  <a:gd name="connsiteY13" fmla="*/ 45267 h 3631956"/>
                  <a:gd name="connsiteX14" fmla="*/ 2868499 w 5327572"/>
                  <a:gd name="connsiteY14" fmla="*/ 81481 h 3631956"/>
                  <a:gd name="connsiteX15" fmla="*/ 2913767 w 5327572"/>
                  <a:gd name="connsiteY15" fmla="*/ 153909 h 3631956"/>
                  <a:gd name="connsiteX16" fmla="*/ 2977141 w 5327572"/>
                  <a:gd name="connsiteY16" fmla="*/ 63374 h 3631956"/>
                  <a:gd name="connsiteX17" fmla="*/ 4262733 w 5327572"/>
                  <a:gd name="connsiteY17" fmla="*/ 72428 h 3631956"/>
                  <a:gd name="connsiteX18" fmla="*/ 4425695 w 5327572"/>
                  <a:gd name="connsiteY18" fmla="*/ 217283 h 3631956"/>
                  <a:gd name="connsiteX19" fmla="*/ 5104705 w 5327572"/>
                  <a:gd name="connsiteY19" fmla="*/ 733331 h 3631956"/>
                  <a:gd name="connsiteX20" fmla="*/ 5195240 w 5327572"/>
                  <a:gd name="connsiteY20" fmla="*/ 1358020 h 3631956"/>
                  <a:gd name="connsiteX21" fmla="*/ 4959850 w 5327572"/>
                  <a:gd name="connsiteY21" fmla="*/ 1566249 h 3631956"/>
                  <a:gd name="connsiteX0" fmla="*/ 4959850 w 5327572"/>
                  <a:gd name="connsiteY0" fmla="*/ 1566249 h 3631956"/>
                  <a:gd name="connsiteX1" fmla="*/ 5222400 w 5327572"/>
                  <a:gd name="connsiteY1" fmla="*/ 1964602 h 3631956"/>
                  <a:gd name="connsiteX2" fmla="*/ 5258614 w 5327572"/>
                  <a:gd name="connsiteY2" fmla="*/ 2317687 h 3631956"/>
                  <a:gd name="connsiteX3" fmla="*/ 5258614 w 5327572"/>
                  <a:gd name="connsiteY3" fmla="*/ 2797521 h 3631956"/>
                  <a:gd name="connsiteX4" fmla="*/ 3529402 w 5327572"/>
                  <a:gd name="connsiteY4" fmla="*/ 3630440 h 3631956"/>
                  <a:gd name="connsiteX5" fmla="*/ 2732697 w 5327572"/>
                  <a:gd name="connsiteY5" fmla="*/ 3087232 h 3631956"/>
                  <a:gd name="connsiteX6" fmla="*/ 1791137 w 5327572"/>
                  <a:gd name="connsiteY6" fmla="*/ 3123445 h 3631956"/>
                  <a:gd name="connsiteX7" fmla="*/ 1691549 w 5327572"/>
                  <a:gd name="connsiteY7" fmla="*/ 3204927 h 3631956"/>
                  <a:gd name="connsiteX8" fmla="*/ 749988 w 5327572"/>
                  <a:gd name="connsiteY8" fmla="*/ 2879002 h 3631956"/>
                  <a:gd name="connsiteX9" fmla="*/ 7604 w 5327572"/>
                  <a:gd name="connsiteY9" fmla="*/ 1557196 h 3631956"/>
                  <a:gd name="connsiteX10" fmla="*/ 740935 w 5327572"/>
                  <a:gd name="connsiteY10" fmla="*/ 262550 h 3631956"/>
                  <a:gd name="connsiteX11" fmla="*/ 840523 w 5327572"/>
                  <a:gd name="connsiteY11" fmla="*/ 307818 h 3631956"/>
                  <a:gd name="connsiteX12" fmla="*/ 1800190 w 5327572"/>
                  <a:gd name="connsiteY12" fmla="*/ 0 h 3631956"/>
                  <a:gd name="connsiteX13" fmla="*/ 1836404 w 5327572"/>
                  <a:gd name="connsiteY13" fmla="*/ 45267 h 3631956"/>
                  <a:gd name="connsiteX14" fmla="*/ 2868499 w 5327572"/>
                  <a:gd name="connsiteY14" fmla="*/ 81481 h 3631956"/>
                  <a:gd name="connsiteX15" fmla="*/ 2913767 w 5327572"/>
                  <a:gd name="connsiteY15" fmla="*/ 153909 h 3631956"/>
                  <a:gd name="connsiteX16" fmla="*/ 2977141 w 5327572"/>
                  <a:gd name="connsiteY16" fmla="*/ 63374 h 3631956"/>
                  <a:gd name="connsiteX17" fmla="*/ 4262733 w 5327572"/>
                  <a:gd name="connsiteY17" fmla="*/ 72428 h 3631956"/>
                  <a:gd name="connsiteX18" fmla="*/ 4425695 w 5327572"/>
                  <a:gd name="connsiteY18" fmla="*/ 217283 h 3631956"/>
                  <a:gd name="connsiteX19" fmla="*/ 5104705 w 5327572"/>
                  <a:gd name="connsiteY19" fmla="*/ 733331 h 3631956"/>
                  <a:gd name="connsiteX20" fmla="*/ 5195240 w 5327572"/>
                  <a:gd name="connsiteY20" fmla="*/ 1358020 h 3631956"/>
                  <a:gd name="connsiteX21" fmla="*/ 4959850 w 5327572"/>
                  <a:gd name="connsiteY21" fmla="*/ 1566249 h 3631956"/>
                  <a:gd name="connsiteX0" fmla="*/ 4952247 w 5319969"/>
                  <a:gd name="connsiteY0" fmla="*/ 1566249 h 3631956"/>
                  <a:gd name="connsiteX1" fmla="*/ 5214797 w 5319969"/>
                  <a:gd name="connsiteY1" fmla="*/ 1964602 h 3631956"/>
                  <a:gd name="connsiteX2" fmla="*/ 5251011 w 5319969"/>
                  <a:gd name="connsiteY2" fmla="*/ 2317687 h 3631956"/>
                  <a:gd name="connsiteX3" fmla="*/ 5251011 w 5319969"/>
                  <a:gd name="connsiteY3" fmla="*/ 2797521 h 3631956"/>
                  <a:gd name="connsiteX4" fmla="*/ 3521799 w 5319969"/>
                  <a:gd name="connsiteY4" fmla="*/ 3630440 h 3631956"/>
                  <a:gd name="connsiteX5" fmla="*/ 2725094 w 5319969"/>
                  <a:gd name="connsiteY5" fmla="*/ 3087232 h 3631956"/>
                  <a:gd name="connsiteX6" fmla="*/ 1783534 w 5319969"/>
                  <a:gd name="connsiteY6" fmla="*/ 3123445 h 3631956"/>
                  <a:gd name="connsiteX7" fmla="*/ 1683946 w 5319969"/>
                  <a:gd name="connsiteY7" fmla="*/ 3204927 h 3631956"/>
                  <a:gd name="connsiteX8" fmla="*/ 742385 w 5319969"/>
                  <a:gd name="connsiteY8" fmla="*/ 2879002 h 3631956"/>
                  <a:gd name="connsiteX9" fmla="*/ 1 w 5319969"/>
                  <a:gd name="connsiteY9" fmla="*/ 1557196 h 3631956"/>
                  <a:gd name="connsiteX10" fmla="*/ 733332 w 5319969"/>
                  <a:gd name="connsiteY10" fmla="*/ 262550 h 3631956"/>
                  <a:gd name="connsiteX11" fmla="*/ 832920 w 5319969"/>
                  <a:gd name="connsiteY11" fmla="*/ 307818 h 3631956"/>
                  <a:gd name="connsiteX12" fmla="*/ 1792587 w 5319969"/>
                  <a:gd name="connsiteY12" fmla="*/ 0 h 3631956"/>
                  <a:gd name="connsiteX13" fmla="*/ 1828801 w 5319969"/>
                  <a:gd name="connsiteY13" fmla="*/ 45267 h 3631956"/>
                  <a:gd name="connsiteX14" fmla="*/ 2860896 w 5319969"/>
                  <a:gd name="connsiteY14" fmla="*/ 81481 h 3631956"/>
                  <a:gd name="connsiteX15" fmla="*/ 2906164 w 5319969"/>
                  <a:gd name="connsiteY15" fmla="*/ 153909 h 3631956"/>
                  <a:gd name="connsiteX16" fmla="*/ 2969538 w 5319969"/>
                  <a:gd name="connsiteY16" fmla="*/ 63374 h 3631956"/>
                  <a:gd name="connsiteX17" fmla="*/ 4255130 w 5319969"/>
                  <a:gd name="connsiteY17" fmla="*/ 72428 h 3631956"/>
                  <a:gd name="connsiteX18" fmla="*/ 4418092 w 5319969"/>
                  <a:gd name="connsiteY18" fmla="*/ 217283 h 3631956"/>
                  <a:gd name="connsiteX19" fmla="*/ 5097102 w 5319969"/>
                  <a:gd name="connsiteY19" fmla="*/ 733331 h 3631956"/>
                  <a:gd name="connsiteX20" fmla="*/ 5187637 w 5319969"/>
                  <a:gd name="connsiteY20" fmla="*/ 1358020 h 3631956"/>
                  <a:gd name="connsiteX21" fmla="*/ 4952247 w 5319969"/>
                  <a:gd name="connsiteY21" fmla="*/ 1566249 h 3631956"/>
                  <a:gd name="connsiteX0" fmla="*/ 4952507 w 5320229"/>
                  <a:gd name="connsiteY0" fmla="*/ 1566249 h 3631956"/>
                  <a:gd name="connsiteX1" fmla="*/ 5215057 w 5320229"/>
                  <a:gd name="connsiteY1" fmla="*/ 1964602 h 3631956"/>
                  <a:gd name="connsiteX2" fmla="*/ 5251271 w 5320229"/>
                  <a:gd name="connsiteY2" fmla="*/ 2317687 h 3631956"/>
                  <a:gd name="connsiteX3" fmla="*/ 5251271 w 5320229"/>
                  <a:gd name="connsiteY3" fmla="*/ 2797521 h 3631956"/>
                  <a:gd name="connsiteX4" fmla="*/ 3522059 w 5320229"/>
                  <a:gd name="connsiteY4" fmla="*/ 3630440 h 3631956"/>
                  <a:gd name="connsiteX5" fmla="*/ 2725354 w 5320229"/>
                  <a:gd name="connsiteY5" fmla="*/ 3087232 h 3631956"/>
                  <a:gd name="connsiteX6" fmla="*/ 1783794 w 5320229"/>
                  <a:gd name="connsiteY6" fmla="*/ 3123445 h 3631956"/>
                  <a:gd name="connsiteX7" fmla="*/ 1684206 w 5320229"/>
                  <a:gd name="connsiteY7" fmla="*/ 3204927 h 3631956"/>
                  <a:gd name="connsiteX8" fmla="*/ 742645 w 5320229"/>
                  <a:gd name="connsiteY8" fmla="*/ 2879002 h 3631956"/>
                  <a:gd name="connsiteX9" fmla="*/ 650517 w 5320229"/>
                  <a:gd name="connsiteY9" fmla="*/ 2899532 h 3631956"/>
                  <a:gd name="connsiteX10" fmla="*/ 261 w 5320229"/>
                  <a:gd name="connsiteY10" fmla="*/ 1557196 h 3631956"/>
                  <a:gd name="connsiteX11" fmla="*/ 733592 w 5320229"/>
                  <a:gd name="connsiteY11" fmla="*/ 262550 h 3631956"/>
                  <a:gd name="connsiteX12" fmla="*/ 833180 w 5320229"/>
                  <a:gd name="connsiteY12" fmla="*/ 307818 h 3631956"/>
                  <a:gd name="connsiteX13" fmla="*/ 1792847 w 5320229"/>
                  <a:gd name="connsiteY13" fmla="*/ 0 h 3631956"/>
                  <a:gd name="connsiteX14" fmla="*/ 1829061 w 5320229"/>
                  <a:gd name="connsiteY14" fmla="*/ 45267 h 3631956"/>
                  <a:gd name="connsiteX15" fmla="*/ 2861156 w 5320229"/>
                  <a:gd name="connsiteY15" fmla="*/ 81481 h 3631956"/>
                  <a:gd name="connsiteX16" fmla="*/ 2906424 w 5320229"/>
                  <a:gd name="connsiteY16" fmla="*/ 153909 h 3631956"/>
                  <a:gd name="connsiteX17" fmla="*/ 2969798 w 5320229"/>
                  <a:gd name="connsiteY17" fmla="*/ 63374 h 3631956"/>
                  <a:gd name="connsiteX18" fmla="*/ 4255390 w 5320229"/>
                  <a:gd name="connsiteY18" fmla="*/ 72428 h 3631956"/>
                  <a:gd name="connsiteX19" fmla="*/ 4418352 w 5320229"/>
                  <a:gd name="connsiteY19" fmla="*/ 217283 h 3631956"/>
                  <a:gd name="connsiteX20" fmla="*/ 5097362 w 5320229"/>
                  <a:gd name="connsiteY20" fmla="*/ 733331 h 3631956"/>
                  <a:gd name="connsiteX21" fmla="*/ 5187897 w 5320229"/>
                  <a:gd name="connsiteY21" fmla="*/ 1358020 h 3631956"/>
                  <a:gd name="connsiteX22" fmla="*/ 4952507 w 5320229"/>
                  <a:gd name="connsiteY22" fmla="*/ 1566249 h 3631956"/>
                  <a:gd name="connsiteX0" fmla="*/ 4952640 w 5320362"/>
                  <a:gd name="connsiteY0" fmla="*/ 1566249 h 3631956"/>
                  <a:gd name="connsiteX1" fmla="*/ 5215190 w 5320362"/>
                  <a:gd name="connsiteY1" fmla="*/ 1964602 h 3631956"/>
                  <a:gd name="connsiteX2" fmla="*/ 5251404 w 5320362"/>
                  <a:gd name="connsiteY2" fmla="*/ 2317687 h 3631956"/>
                  <a:gd name="connsiteX3" fmla="*/ 5251404 w 5320362"/>
                  <a:gd name="connsiteY3" fmla="*/ 2797521 h 3631956"/>
                  <a:gd name="connsiteX4" fmla="*/ 3522192 w 5320362"/>
                  <a:gd name="connsiteY4" fmla="*/ 3630440 h 3631956"/>
                  <a:gd name="connsiteX5" fmla="*/ 2725487 w 5320362"/>
                  <a:gd name="connsiteY5" fmla="*/ 3087232 h 3631956"/>
                  <a:gd name="connsiteX6" fmla="*/ 1783927 w 5320362"/>
                  <a:gd name="connsiteY6" fmla="*/ 3123445 h 3631956"/>
                  <a:gd name="connsiteX7" fmla="*/ 1684339 w 5320362"/>
                  <a:gd name="connsiteY7" fmla="*/ 3204927 h 3631956"/>
                  <a:gd name="connsiteX8" fmla="*/ 742778 w 5320362"/>
                  <a:gd name="connsiteY8" fmla="*/ 2879002 h 3631956"/>
                  <a:gd name="connsiteX9" fmla="*/ 650650 w 5320362"/>
                  <a:gd name="connsiteY9" fmla="*/ 2899532 h 3631956"/>
                  <a:gd name="connsiteX10" fmla="*/ 394 w 5320362"/>
                  <a:gd name="connsiteY10" fmla="*/ 1557196 h 3631956"/>
                  <a:gd name="connsiteX11" fmla="*/ 733725 w 5320362"/>
                  <a:gd name="connsiteY11" fmla="*/ 262550 h 3631956"/>
                  <a:gd name="connsiteX12" fmla="*/ 833313 w 5320362"/>
                  <a:gd name="connsiteY12" fmla="*/ 307818 h 3631956"/>
                  <a:gd name="connsiteX13" fmla="*/ 1792980 w 5320362"/>
                  <a:gd name="connsiteY13" fmla="*/ 0 h 3631956"/>
                  <a:gd name="connsiteX14" fmla="*/ 1829194 w 5320362"/>
                  <a:gd name="connsiteY14" fmla="*/ 45267 h 3631956"/>
                  <a:gd name="connsiteX15" fmla="*/ 2861289 w 5320362"/>
                  <a:gd name="connsiteY15" fmla="*/ 81481 h 3631956"/>
                  <a:gd name="connsiteX16" fmla="*/ 2906557 w 5320362"/>
                  <a:gd name="connsiteY16" fmla="*/ 153909 h 3631956"/>
                  <a:gd name="connsiteX17" fmla="*/ 2969931 w 5320362"/>
                  <a:gd name="connsiteY17" fmla="*/ 63374 h 3631956"/>
                  <a:gd name="connsiteX18" fmla="*/ 4255523 w 5320362"/>
                  <a:gd name="connsiteY18" fmla="*/ 72428 h 3631956"/>
                  <a:gd name="connsiteX19" fmla="*/ 4418485 w 5320362"/>
                  <a:gd name="connsiteY19" fmla="*/ 217283 h 3631956"/>
                  <a:gd name="connsiteX20" fmla="*/ 5097495 w 5320362"/>
                  <a:gd name="connsiteY20" fmla="*/ 733331 h 3631956"/>
                  <a:gd name="connsiteX21" fmla="*/ 5188030 w 5320362"/>
                  <a:gd name="connsiteY21" fmla="*/ 1358020 h 3631956"/>
                  <a:gd name="connsiteX22" fmla="*/ 4952640 w 5320362"/>
                  <a:gd name="connsiteY22" fmla="*/ 1566249 h 3631956"/>
                  <a:gd name="connsiteX0" fmla="*/ 4952640 w 5320362"/>
                  <a:gd name="connsiteY0" fmla="*/ 1566249 h 3631956"/>
                  <a:gd name="connsiteX1" fmla="*/ 5215190 w 5320362"/>
                  <a:gd name="connsiteY1" fmla="*/ 1964602 h 3631956"/>
                  <a:gd name="connsiteX2" fmla="*/ 5251404 w 5320362"/>
                  <a:gd name="connsiteY2" fmla="*/ 2317687 h 3631956"/>
                  <a:gd name="connsiteX3" fmla="*/ 5251404 w 5320362"/>
                  <a:gd name="connsiteY3" fmla="*/ 2797521 h 3631956"/>
                  <a:gd name="connsiteX4" fmla="*/ 3522192 w 5320362"/>
                  <a:gd name="connsiteY4" fmla="*/ 3630440 h 3631956"/>
                  <a:gd name="connsiteX5" fmla="*/ 2725487 w 5320362"/>
                  <a:gd name="connsiteY5" fmla="*/ 3087232 h 3631956"/>
                  <a:gd name="connsiteX6" fmla="*/ 1783927 w 5320362"/>
                  <a:gd name="connsiteY6" fmla="*/ 3123445 h 3631956"/>
                  <a:gd name="connsiteX7" fmla="*/ 1684339 w 5320362"/>
                  <a:gd name="connsiteY7" fmla="*/ 3204927 h 3631956"/>
                  <a:gd name="connsiteX8" fmla="*/ 742778 w 5320362"/>
                  <a:gd name="connsiteY8" fmla="*/ 2879002 h 3631956"/>
                  <a:gd name="connsiteX9" fmla="*/ 650650 w 5320362"/>
                  <a:gd name="connsiteY9" fmla="*/ 2899532 h 3631956"/>
                  <a:gd name="connsiteX10" fmla="*/ 394 w 5320362"/>
                  <a:gd name="connsiteY10" fmla="*/ 1557196 h 3631956"/>
                  <a:gd name="connsiteX11" fmla="*/ 733725 w 5320362"/>
                  <a:gd name="connsiteY11" fmla="*/ 262550 h 3631956"/>
                  <a:gd name="connsiteX12" fmla="*/ 833313 w 5320362"/>
                  <a:gd name="connsiteY12" fmla="*/ 307818 h 3631956"/>
                  <a:gd name="connsiteX13" fmla="*/ 1792980 w 5320362"/>
                  <a:gd name="connsiteY13" fmla="*/ 0 h 3631956"/>
                  <a:gd name="connsiteX14" fmla="*/ 1829194 w 5320362"/>
                  <a:gd name="connsiteY14" fmla="*/ 45267 h 3631956"/>
                  <a:gd name="connsiteX15" fmla="*/ 2861289 w 5320362"/>
                  <a:gd name="connsiteY15" fmla="*/ 81481 h 3631956"/>
                  <a:gd name="connsiteX16" fmla="*/ 2906557 w 5320362"/>
                  <a:gd name="connsiteY16" fmla="*/ 153909 h 3631956"/>
                  <a:gd name="connsiteX17" fmla="*/ 2969931 w 5320362"/>
                  <a:gd name="connsiteY17" fmla="*/ 63374 h 3631956"/>
                  <a:gd name="connsiteX18" fmla="*/ 4255523 w 5320362"/>
                  <a:gd name="connsiteY18" fmla="*/ 72428 h 3631956"/>
                  <a:gd name="connsiteX19" fmla="*/ 4418485 w 5320362"/>
                  <a:gd name="connsiteY19" fmla="*/ 217283 h 3631956"/>
                  <a:gd name="connsiteX20" fmla="*/ 5097495 w 5320362"/>
                  <a:gd name="connsiteY20" fmla="*/ 733331 h 3631956"/>
                  <a:gd name="connsiteX21" fmla="*/ 5188030 w 5320362"/>
                  <a:gd name="connsiteY21" fmla="*/ 1358020 h 3631956"/>
                  <a:gd name="connsiteX22" fmla="*/ 4952640 w 5320362"/>
                  <a:gd name="connsiteY22" fmla="*/ 1566249 h 3631956"/>
                  <a:gd name="connsiteX0" fmla="*/ 4953766 w 5321488"/>
                  <a:gd name="connsiteY0" fmla="*/ 1566249 h 3631956"/>
                  <a:gd name="connsiteX1" fmla="*/ 5216316 w 5321488"/>
                  <a:gd name="connsiteY1" fmla="*/ 1964602 h 3631956"/>
                  <a:gd name="connsiteX2" fmla="*/ 5252530 w 5321488"/>
                  <a:gd name="connsiteY2" fmla="*/ 2317687 h 3631956"/>
                  <a:gd name="connsiteX3" fmla="*/ 5252530 w 5321488"/>
                  <a:gd name="connsiteY3" fmla="*/ 2797521 h 3631956"/>
                  <a:gd name="connsiteX4" fmla="*/ 3523318 w 5321488"/>
                  <a:gd name="connsiteY4" fmla="*/ 3630440 h 3631956"/>
                  <a:gd name="connsiteX5" fmla="*/ 2726613 w 5321488"/>
                  <a:gd name="connsiteY5" fmla="*/ 3087232 h 3631956"/>
                  <a:gd name="connsiteX6" fmla="*/ 1785053 w 5321488"/>
                  <a:gd name="connsiteY6" fmla="*/ 3123445 h 3631956"/>
                  <a:gd name="connsiteX7" fmla="*/ 1685465 w 5321488"/>
                  <a:gd name="connsiteY7" fmla="*/ 3204927 h 3631956"/>
                  <a:gd name="connsiteX8" fmla="*/ 743904 w 5321488"/>
                  <a:gd name="connsiteY8" fmla="*/ 2879002 h 3631956"/>
                  <a:gd name="connsiteX9" fmla="*/ 651776 w 5321488"/>
                  <a:gd name="connsiteY9" fmla="*/ 2899532 h 3631956"/>
                  <a:gd name="connsiteX10" fmla="*/ 1520 w 5321488"/>
                  <a:gd name="connsiteY10" fmla="*/ 1557196 h 3631956"/>
                  <a:gd name="connsiteX11" fmla="*/ 734851 w 5321488"/>
                  <a:gd name="connsiteY11" fmla="*/ 262550 h 3631956"/>
                  <a:gd name="connsiteX12" fmla="*/ 834439 w 5321488"/>
                  <a:gd name="connsiteY12" fmla="*/ 307818 h 3631956"/>
                  <a:gd name="connsiteX13" fmla="*/ 1794106 w 5321488"/>
                  <a:gd name="connsiteY13" fmla="*/ 0 h 3631956"/>
                  <a:gd name="connsiteX14" fmla="*/ 1830320 w 5321488"/>
                  <a:gd name="connsiteY14" fmla="*/ 45267 h 3631956"/>
                  <a:gd name="connsiteX15" fmla="*/ 2862415 w 5321488"/>
                  <a:gd name="connsiteY15" fmla="*/ 81481 h 3631956"/>
                  <a:gd name="connsiteX16" fmla="*/ 2907683 w 5321488"/>
                  <a:gd name="connsiteY16" fmla="*/ 153909 h 3631956"/>
                  <a:gd name="connsiteX17" fmla="*/ 2971057 w 5321488"/>
                  <a:gd name="connsiteY17" fmla="*/ 63374 h 3631956"/>
                  <a:gd name="connsiteX18" fmla="*/ 4256649 w 5321488"/>
                  <a:gd name="connsiteY18" fmla="*/ 72428 h 3631956"/>
                  <a:gd name="connsiteX19" fmla="*/ 4419611 w 5321488"/>
                  <a:gd name="connsiteY19" fmla="*/ 217283 h 3631956"/>
                  <a:gd name="connsiteX20" fmla="*/ 5098621 w 5321488"/>
                  <a:gd name="connsiteY20" fmla="*/ 733331 h 3631956"/>
                  <a:gd name="connsiteX21" fmla="*/ 5189156 w 5321488"/>
                  <a:gd name="connsiteY21" fmla="*/ 1358020 h 3631956"/>
                  <a:gd name="connsiteX22" fmla="*/ 4953766 w 5321488"/>
                  <a:gd name="connsiteY22" fmla="*/ 1566249 h 3631956"/>
                  <a:gd name="connsiteX0" fmla="*/ 4953766 w 5321488"/>
                  <a:gd name="connsiteY0" fmla="*/ 1566249 h 3631956"/>
                  <a:gd name="connsiteX1" fmla="*/ 5216316 w 5321488"/>
                  <a:gd name="connsiteY1" fmla="*/ 1964602 h 3631956"/>
                  <a:gd name="connsiteX2" fmla="*/ 5252530 w 5321488"/>
                  <a:gd name="connsiteY2" fmla="*/ 2317687 h 3631956"/>
                  <a:gd name="connsiteX3" fmla="*/ 5252530 w 5321488"/>
                  <a:gd name="connsiteY3" fmla="*/ 2797521 h 3631956"/>
                  <a:gd name="connsiteX4" fmla="*/ 3523318 w 5321488"/>
                  <a:gd name="connsiteY4" fmla="*/ 3630440 h 3631956"/>
                  <a:gd name="connsiteX5" fmla="*/ 2726613 w 5321488"/>
                  <a:gd name="connsiteY5" fmla="*/ 3087232 h 3631956"/>
                  <a:gd name="connsiteX6" fmla="*/ 1785053 w 5321488"/>
                  <a:gd name="connsiteY6" fmla="*/ 3123445 h 3631956"/>
                  <a:gd name="connsiteX7" fmla="*/ 1685465 w 5321488"/>
                  <a:gd name="connsiteY7" fmla="*/ 3204927 h 3631956"/>
                  <a:gd name="connsiteX8" fmla="*/ 743904 w 5321488"/>
                  <a:gd name="connsiteY8" fmla="*/ 2879002 h 3631956"/>
                  <a:gd name="connsiteX9" fmla="*/ 651776 w 5321488"/>
                  <a:gd name="connsiteY9" fmla="*/ 2899532 h 3631956"/>
                  <a:gd name="connsiteX10" fmla="*/ 1520 w 5321488"/>
                  <a:gd name="connsiteY10" fmla="*/ 1557196 h 3631956"/>
                  <a:gd name="connsiteX11" fmla="*/ 734851 w 5321488"/>
                  <a:gd name="connsiteY11" fmla="*/ 262550 h 3631956"/>
                  <a:gd name="connsiteX12" fmla="*/ 834439 w 5321488"/>
                  <a:gd name="connsiteY12" fmla="*/ 307818 h 3631956"/>
                  <a:gd name="connsiteX13" fmla="*/ 1794106 w 5321488"/>
                  <a:gd name="connsiteY13" fmla="*/ 0 h 3631956"/>
                  <a:gd name="connsiteX14" fmla="*/ 1830320 w 5321488"/>
                  <a:gd name="connsiteY14" fmla="*/ 45267 h 3631956"/>
                  <a:gd name="connsiteX15" fmla="*/ 2862415 w 5321488"/>
                  <a:gd name="connsiteY15" fmla="*/ 81481 h 3631956"/>
                  <a:gd name="connsiteX16" fmla="*/ 2907683 w 5321488"/>
                  <a:gd name="connsiteY16" fmla="*/ 153909 h 3631956"/>
                  <a:gd name="connsiteX17" fmla="*/ 2971057 w 5321488"/>
                  <a:gd name="connsiteY17" fmla="*/ 63374 h 3631956"/>
                  <a:gd name="connsiteX18" fmla="*/ 4256649 w 5321488"/>
                  <a:gd name="connsiteY18" fmla="*/ 72428 h 3631956"/>
                  <a:gd name="connsiteX19" fmla="*/ 4419611 w 5321488"/>
                  <a:gd name="connsiteY19" fmla="*/ 217283 h 3631956"/>
                  <a:gd name="connsiteX20" fmla="*/ 5098621 w 5321488"/>
                  <a:gd name="connsiteY20" fmla="*/ 733331 h 3631956"/>
                  <a:gd name="connsiteX21" fmla="*/ 5189156 w 5321488"/>
                  <a:gd name="connsiteY21" fmla="*/ 1358020 h 3631956"/>
                  <a:gd name="connsiteX22" fmla="*/ 4953766 w 5321488"/>
                  <a:gd name="connsiteY22" fmla="*/ 1566249 h 3631956"/>
                  <a:gd name="connsiteX0" fmla="*/ 4952247 w 5319969"/>
                  <a:gd name="connsiteY0" fmla="*/ 1566249 h 3631956"/>
                  <a:gd name="connsiteX1" fmla="*/ 5214797 w 5319969"/>
                  <a:gd name="connsiteY1" fmla="*/ 1964602 h 3631956"/>
                  <a:gd name="connsiteX2" fmla="*/ 5251011 w 5319969"/>
                  <a:gd name="connsiteY2" fmla="*/ 2317687 h 3631956"/>
                  <a:gd name="connsiteX3" fmla="*/ 5251011 w 5319969"/>
                  <a:gd name="connsiteY3" fmla="*/ 2797521 h 3631956"/>
                  <a:gd name="connsiteX4" fmla="*/ 3521799 w 5319969"/>
                  <a:gd name="connsiteY4" fmla="*/ 3630440 h 3631956"/>
                  <a:gd name="connsiteX5" fmla="*/ 2725094 w 5319969"/>
                  <a:gd name="connsiteY5" fmla="*/ 3087232 h 3631956"/>
                  <a:gd name="connsiteX6" fmla="*/ 1783534 w 5319969"/>
                  <a:gd name="connsiteY6" fmla="*/ 3123445 h 3631956"/>
                  <a:gd name="connsiteX7" fmla="*/ 1683946 w 5319969"/>
                  <a:gd name="connsiteY7" fmla="*/ 3204927 h 3631956"/>
                  <a:gd name="connsiteX8" fmla="*/ 742385 w 5319969"/>
                  <a:gd name="connsiteY8" fmla="*/ 2879002 h 3631956"/>
                  <a:gd name="connsiteX9" fmla="*/ 650257 w 5319969"/>
                  <a:gd name="connsiteY9" fmla="*/ 2899532 h 3631956"/>
                  <a:gd name="connsiteX10" fmla="*/ 1 w 5319969"/>
                  <a:gd name="connsiteY10" fmla="*/ 1557196 h 3631956"/>
                  <a:gd name="connsiteX11" fmla="*/ 733332 w 5319969"/>
                  <a:gd name="connsiteY11" fmla="*/ 262550 h 3631956"/>
                  <a:gd name="connsiteX12" fmla="*/ 832920 w 5319969"/>
                  <a:gd name="connsiteY12" fmla="*/ 307818 h 3631956"/>
                  <a:gd name="connsiteX13" fmla="*/ 1792587 w 5319969"/>
                  <a:gd name="connsiteY13" fmla="*/ 0 h 3631956"/>
                  <a:gd name="connsiteX14" fmla="*/ 1828801 w 5319969"/>
                  <a:gd name="connsiteY14" fmla="*/ 45267 h 3631956"/>
                  <a:gd name="connsiteX15" fmla="*/ 2860896 w 5319969"/>
                  <a:gd name="connsiteY15" fmla="*/ 81481 h 3631956"/>
                  <a:gd name="connsiteX16" fmla="*/ 2906164 w 5319969"/>
                  <a:gd name="connsiteY16" fmla="*/ 153909 h 3631956"/>
                  <a:gd name="connsiteX17" fmla="*/ 2969538 w 5319969"/>
                  <a:gd name="connsiteY17" fmla="*/ 63374 h 3631956"/>
                  <a:gd name="connsiteX18" fmla="*/ 4255130 w 5319969"/>
                  <a:gd name="connsiteY18" fmla="*/ 72428 h 3631956"/>
                  <a:gd name="connsiteX19" fmla="*/ 4418092 w 5319969"/>
                  <a:gd name="connsiteY19" fmla="*/ 217283 h 3631956"/>
                  <a:gd name="connsiteX20" fmla="*/ 5097102 w 5319969"/>
                  <a:gd name="connsiteY20" fmla="*/ 733331 h 3631956"/>
                  <a:gd name="connsiteX21" fmla="*/ 5187637 w 5319969"/>
                  <a:gd name="connsiteY21" fmla="*/ 1358020 h 3631956"/>
                  <a:gd name="connsiteX22" fmla="*/ 4952247 w 5319969"/>
                  <a:gd name="connsiteY22" fmla="*/ 1566249 h 3631956"/>
                  <a:gd name="connsiteX0" fmla="*/ 4952247 w 5319969"/>
                  <a:gd name="connsiteY0" fmla="*/ 1566249 h 3631956"/>
                  <a:gd name="connsiteX1" fmla="*/ 5214797 w 5319969"/>
                  <a:gd name="connsiteY1" fmla="*/ 1964602 h 3631956"/>
                  <a:gd name="connsiteX2" fmla="*/ 5251011 w 5319969"/>
                  <a:gd name="connsiteY2" fmla="*/ 2317687 h 3631956"/>
                  <a:gd name="connsiteX3" fmla="*/ 5251011 w 5319969"/>
                  <a:gd name="connsiteY3" fmla="*/ 2797521 h 3631956"/>
                  <a:gd name="connsiteX4" fmla="*/ 3521799 w 5319969"/>
                  <a:gd name="connsiteY4" fmla="*/ 3630440 h 3631956"/>
                  <a:gd name="connsiteX5" fmla="*/ 2725094 w 5319969"/>
                  <a:gd name="connsiteY5" fmla="*/ 3087232 h 3631956"/>
                  <a:gd name="connsiteX6" fmla="*/ 1783534 w 5319969"/>
                  <a:gd name="connsiteY6" fmla="*/ 3123445 h 3631956"/>
                  <a:gd name="connsiteX7" fmla="*/ 1683946 w 5319969"/>
                  <a:gd name="connsiteY7" fmla="*/ 3204927 h 3631956"/>
                  <a:gd name="connsiteX8" fmla="*/ 742385 w 5319969"/>
                  <a:gd name="connsiteY8" fmla="*/ 2879002 h 3631956"/>
                  <a:gd name="connsiteX9" fmla="*/ 650257 w 5319969"/>
                  <a:gd name="connsiteY9" fmla="*/ 2899532 h 3631956"/>
                  <a:gd name="connsiteX10" fmla="*/ 1 w 5319969"/>
                  <a:gd name="connsiteY10" fmla="*/ 1557196 h 3631956"/>
                  <a:gd name="connsiteX11" fmla="*/ 733332 w 5319969"/>
                  <a:gd name="connsiteY11" fmla="*/ 262550 h 3631956"/>
                  <a:gd name="connsiteX12" fmla="*/ 832920 w 5319969"/>
                  <a:gd name="connsiteY12" fmla="*/ 307818 h 3631956"/>
                  <a:gd name="connsiteX13" fmla="*/ 1792587 w 5319969"/>
                  <a:gd name="connsiteY13" fmla="*/ 0 h 3631956"/>
                  <a:gd name="connsiteX14" fmla="*/ 1828801 w 5319969"/>
                  <a:gd name="connsiteY14" fmla="*/ 45267 h 3631956"/>
                  <a:gd name="connsiteX15" fmla="*/ 2860896 w 5319969"/>
                  <a:gd name="connsiteY15" fmla="*/ 81481 h 3631956"/>
                  <a:gd name="connsiteX16" fmla="*/ 2906164 w 5319969"/>
                  <a:gd name="connsiteY16" fmla="*/ 153909 h 3631956"/>
                  <a:gd name="connsiteX17" fmla="*/ 2969538 w 5319969"/>
                  <a:gd name="connsiteY17" fmla="*/ 63374 h 3631956"/>
                  <a:gd name="connsiteX18" fmla="*/ 4255130 w 5319969"/>
                  <a:gd name="connsiteY18" fmla="*/ 72428 h 3631956"/>
                  <a:gd name="connsiteX19" fmla="*/ 4418092 w 5319969"/>
                  <a:gd name="connsiteY19" fmla="*/ 217283 h 3631956"/>
                  <a:gd name="connsiteX20" fmla="*/ 5097102 w 5319969"/>
                  <a:gd name="connsiteY20" fmla="*/ 733331 h 3631956"/>
                  <a:gd name="connsiteX21" fmla="*/ 5187637 w 5319969"/>
                  <a:gd name="connsiteY21" fmla="*/ 1358020 h 3631956"/>
                  <a:gd name="connsiteX22" fmla="*/ 4952247 w 5319969"/>
                  <a:gd name="connsiteY22" fmla="*/ 1566249 h 3631956"/>
                  <a:gd name="connsiteX0" fmla="*/ 4952247 w 5319969"/>
                  <a:gd name="connsiteY0" fmla="*/ 1566249 h 3631956"/>
                  <a:gd name="connsiteX1" fmla="*/ 5214797 w 5319969"/>
                  <a:gd name="connsiteY1" fmla="*/ 1964602 h 3631956"/>
                  <a:gd name="connsiteX2" fmla="*/ 5251011 w 5319969"/>
                  <a:gd name="connsiteY2" fmla="*/ 2317687 h 3631956"/>
                  <a:gd name="connsiteX3" fmla="*/ 5251011 w 5319969"/>
                  <a:gd name="connsiteY3" fmla="*/ 2797521 h 3631956"/>
                  <a:gd name="connsiteX4" fmla="*/ 3521799 w 5319969"/>
                  <a:gd name="connsiteY4" fmla="*/ 3630440 h 3631956"/>
                  <a:gd name="connsiteX5" fmla="*/ 2725094 w 5319969"/>
                  <a:gd name="connsiteY5" fmla="*/ 3087232 h 3631956"/>
                  <a:gd name="connsiteX6" fmla="*/ 1783534 w 5319969"/>
                  <a:gd name="connsiteY6" fmla="*/ 3123445 h 3631956"/>
                  <a:gd name="connsiteX7" fmla="*/ 1683946 w 5319969"/>
                  <a:gd name="connsiteY7" fmla="*/ 3204927 h 3631956"/>
                  <a:gd name="connsiteX8" fmla="*/ 742385 w 5319969"/>
                  <a:gd name="connsiteY8" fmla="*/ 2879002 h 3631956"/>
                  <a:gd name="connsiteX9" fmla="*/ 650257 w 5319969"/>
                  <a:gd name="connsiteY9" fmla="*/ 2899532 h 3631956"/>
                  <a:gd name="connsiteX10" fmla="*/ 1 w 5319969"/>
                  <a:gd name="connsiteY10" fmla="*/ 1557196 h 3631956"/>
                  <a:gd name="connsiteX11" fmla="*/ 733332 w 5319969"/>
                  <a:gd name="connsiteY11" fmla="*/ 262550 h 3631956"/>
                  <a:gd name="connsiteX12" fmla="*/ 832920 w 5319969"/>
                  <a:gd name="connsiteY12" fmla="*/ 307818 h 3631956"/>
                  <a:gd name="connsiteX13" fmla="*/ 1792587 w 5319969"/>
                  <a:gd name="connsiteY13" fmla="*/ 0 h 3631956"/>
                  <a:gd name="connsiteX14" fmla="*/ 1828801 w 5319969"/>
                  <a:gd name="connsiteY14" fmla="*/ 45267 h 3631956"/>
                  <a:gd name="connsiteX15" fmla="*/ 2860896 w 5319969"/>
                  <a:gd name="connsiteY15" fmla="*/ 81481 h 3631956"/>
                  <a:gd name="connsiteX16" fmla="*/ 2906164 w 5319969"/>
                  <a:gd name="connsiteY16" fmla="*/ 153909 h 3631956"/>
                  <a:gd name="connsiteX17" fmla="*/ 2969538 w 5319969"/>
                  <a:gd name="connsiteY17" fmla="*/ 63374 h 3631956"/>
                  <a:gd name="connsiteX18" fmla="*/ 4255130 w 5319969"/>
                  <a:gd name="connsiteY18" fmla="*/ 72428 h 3631956"/>
                  <a:gd name="connsiteX19" fmla="*/ 4418092 w 5319969"/>
                  <a:gd name="connsiteY19" fmla="*/ 217283 h 3631956"/>
                  <a:gd name="connsiteX20" fmla="*/ 5097102 w 5319969"/>
                  <a:gd name="connsiteY20" fmla="*/ 733331 h 3631956"/>
                  <a:gd name="connsiteX21" fmla="*/ 5187637 w 5319969"/>
                  <a:gd name="connsiteY21" fmla="*/ 1358020 h 3631956"/>
                  <a:gd name="connsiteX22" fmla="*/ 4952247 w 5319969"/>
                  <a:gd name="connsiteY22" fmla="*/ 1566249 h 3631956"/>
                  <a:gd name="connsiteX0" fmla="*/ 4952247 w 5319969"/>
                  <a:gd name="connsiteY0" fmla="*/ 1566249 h 3631956"/>
                  <a:gd name="connsiteX1" fmla="*/ 5214797 w 5319969"/>
                  <a:gd name="connsiteY1" fmla="*/ 1964602 h 3631956"/>
                  <a:gd name="connsiteX2" fmla="*/ 5251011 w 5319969"/>
                  <a:gd name="connsiteY2" fmla="*/ 2317687 h 3631956"/>
                  <a:gd name="connsiteX3" fmla="*/ 5251011 w 5319969"/>
                  <a:gd name="connsiteY3" fmla="*/ 2797521 h 3631956"/>
                  <a:gd name="connsiteX4" fmla="*/ 3521799 w 5319969"/>
                  <a:gd name="connsiteY4" fmla="*/ 3630440 h 3631956"/>
                  <a:gd name="connsiteX5" fmla="*/ 2725094 w 5319969"/>
                  <a:gd name="connsiteY5" fmla="*/ 3087232 h 3631956"/>
                  <a:gd name="connsiteX6" fmla="*/ 1783534 w 5319969"/>
                  <a:gd name="connsiteY6" fmla="*/ 3123445 h 3631956"/>
                  <a:gd name="connsiteX7" fmla="*/ 1683946 w 5319969"/>
                  <a:gd name="connsiteY7" fmla="*/ 3204927 h 3631956"/>
                  <a:gd name="connsiteX8" fmla="*/ 742385 w 5319969"/>
                  <a:gd name="connsiteY8" fmla="*/ 2879002 h 3631956"/>
                  <a:gd name="connsiteX9" fmla="*/ 650257 w 5319969"/>
                  <a:gd name="connsiteY9" fmla="*/ 2899532 h 3631956"/>
                  <a:gd name="connsiteX10" fmla="*/ 1 w 5319969"/>
                  <a:gd name="connsiteY10" fmla="*/ 1557196 h 3631956"/>
                  <a:gd name="connsiteX11" fmla="*/ 733332 w 5319969"/>
                  <a:gd name="connsiteY11" fmla="*/ 262550 h 3631956"/>
                  <a:gd name="connsiteX12" fmla="*/ 832920 w 5319969"/>
                  <a:gd name="connsiteY12" fmla="*/ 307818 h 3631956"/>
                  <a:gd name="connsiteX13" fmla="*/ 1792587 w 5319969"/>
                  <a:gd name="connsiteY13" fmla="*/ 0 h 3631956"/>
                  <a:gd name="connsiteX14" fmla="*/ 1828801 w 5319969"/>
                  <a:gd name="connsiteY14" fmla="*/ 45267 h 3631956"/>
                  <a:gd name="connsiteX15" fmla="*/ 2860896 w 5319969"/>
                  <a:gd name="connsiteY15" fmla="*/ 81481 h 3631956"/>
                  <a:gd name="connsiteX16" fmla="*/ 2906164 w 5319969"/>
                  <a:gd name="connsiteY16" fmla="*/ 153909 h 3631956"/>
                  <a:gd name="connsiteX17" fmla="*/ 2969538 w 5319969"/>
                  <a:gd name="connsiteY17" fmla="*/ 63374 h 3631956"/>
                  <a:gd name="connsiteX18" fmla="*/ 4255130 w 5319969"/>
                  <a:gd name="connsiteY18" fmla="*/ 72428 h 3631956"/>
                  <a:gd name="connsiteX19" fmla="*/ 4418092 w 5319969"/>
                  <a:gd name="connsiteY19" fmla="*/ 217283 h 3631956"/>
                  <a:gd name="connsiteX20" fmla="*/ 5097102 w 5319969"/>
                  <a:gd name="connsiteY20" fmla="*/ 733331 h 3631956"/>
                  <a:gd name="connsiteX21" fmla="*/ 5187637 w 5319969"/>
                  <a:gd name="connsiteY21" fmla="*/ 1358020 h 3631956"/>
                  <a:gd name="connsiteX22" fmla="*/ 4952247 w 5319969"/>
                  <a:gd name="connsiteY22" fmla="*/ 1566249 h 3631956"/>
                  <a:gd name="connsiteX0" fmla="*/ 4952247 w 5319969"/>
                  <a:gd name="connsiteY0" fmla="*/ 1566249 h 3631956"/>
                  <a:gd name="connsiteX1" fmla="*/ 5214797 w 5319969"/>
                  <a:gd name="connsiteY1" fmla="*/ 1964602 h 3631956"/>
                  <a:gd name="connsiteX2" fmla="*/ 5251011 w 5319969"/>
                  <a:gd name="connsiteY2" fmla="*/ 2317687 h 3631956"/>
                  <a:gd name="connsiteX3" fmla="*/ 5251011 w 5319969"/>
                  <a:gd name="connsiteY3" fmla="*/ 2797521 h 3631956"/>
                  <a:gd name="connsiteX4" fmla="*/ 3521799 w 5319969"/>
                  <a:gd name="connsiteY4" fmla="*/ 3630440 h 3631956"/>
                  <a:gd name="connsiteX5" fmla="*/ 2725094 w 5319969"/>
                  <a:gd name="connsiteY5" fmla="*/ 3087232 h 3631956"/>
                  <a:gd name="connsiteX6" fmla="*/ 1783534 w 5319969"/>
                  <a:gd name="connsiteY6" fmla="*/ 3123445 h 3631956"/>
                  <a:gd name="connsiteX7" fmla="*/ 1683946 w 5319969"/>
                  <a:gd name="connsiteY7" fmla="*/ 3204927 h 3631956"/>
                  <a:gd name="connsiteX8" fmla="*/ 742385 w 5319969"/>
                  <a:gd name="connsiteY8" fmla="*/ 2879002 h 3631956"/>
                  <a:gd name="connsiteX9" fmla="*/ 650257 w 5319969"/>
                  <a:gd name="connsiteY9" fmla="*/ 2899532 h 3631956"/>
                  <a:gd name="connsiteX10" fmla="*/ 1 w 5319969"/>
                  <a:gd name="connsiteY10" fmla="*/ 1557196 h 3631956"/>
                  <a:gd name="connsiteX11" fmla="*/ 733332 w 5319969"/>
                  <a:gd name="connsiteY11" fmla="*/ 262550 h 3631956"/>
                  <a:gd name="connsiteX12" fmla="*/ 832920 w 5319969"/>
                  <a:gd name="connsiteY12" fmla="*/ 307818 h 3631956"/>
                  <a:gd name="connsiteX13" fmla="*/ 1792587 w 5319969"/>
                  <a:gd name="connsiteY13" fmla="*/ 0 h 3631956"/>
                  <a:gd name="connsiteX14" fmla="*/ 1828801 w 5319969"/>
                  <a:gd name="connsiteY14" fmla="*/ 45267 h 3631956"/>
                  <a:gd name="connsiteX15" fmla="*/ 2860896 w 5319969"/>
                  <a:gd name="connsiteY15" fmla="*/ 81481 h 3631956"/>
                  <a:gd name="connsiteX16" fmla="*/ 2906164 w 5319969"/>
                  <a:gd name="connsiteY16" fmla="*/ 153909 h 3631956"/>
                  <a:gd name="connsiteX17" fmla="*/ 2969538 w 5319969"/>
                  <a:gd name="connsiteY17" fmla="*/ 63374 h 3631956"/>
                  <a:gd name="connsiteX18" fmla="*/ 4255130 w 5319969"/>
                  <a:gd name="connsiteY18" fmla="*/ 72428 h 3631956"/>
                  <a:gd name="connsiteX19" fmla="*/ 4418092 w 5319969"/>
                  <a:gd name="connsiteY19" fmla="*/ 217283 h 3631956"/>
                  <a:gd name="connsiteX20" fmla="*/ 5097102 w 5319969"/>
                  <a:gd name="connsiteY20" fmla="*/ 733331 h 3631956"/>
                  <a:gd name="connsiteX21" fmla="*/ 5187637 w 5319969"/>
                  <a:gd name="connsiteY21" fmla="*/ 1358020 h 3631956"/>
                  <a:gd name="connsiteX22" fmla="*/ 4952247 w 5319969"/>
                  <a:gd name="connsiteY22" fmla="*/ 1566249 h 3631956"/>
                  <a:gd name="connsiteX0" fmla="*/ 4952247 w 5319969"/>
                  <a:gd name="connsiteY0" fmla="*/ 1566249 h 3631956"/>
                  <a:gd name="connsiteX1" fmla="*/ 5214797 w 5319969"/>
                  <a:gd name="connsiteY1" fmla="*/ 1964602 h 3631956"/>
                  <a:gd name="connsiteX2" fmla="*/ 5251011 w 5319969"/>
                  <a:gd name="connsiteY2" fmla="*/ 2317687 h 3631956"/>
                  <a:gd name="connsiteX3" fmla="*/ 5251011 w 5319969"/>
                  <a:gd name="connsiteY3" fmla="*/ 2797521 h 3631956"/>
                  <a:gd name="connsiteX4" fmla="*/ 3521799 w 5319969"/>
                  <a:gd name="connsiteY4" fmla="*/ 3630440 h 3631956"/>
                  <a:gd name="connsiteX5" fmla="*/ 2725094 w 5319969"/>
                  <a:gd name="connsiteY5" fmla="*/ 3087232 h 3631956"/>
                  <a:gd name="connsiteX6" fmla="*/ 1783534 w 5319969"/>
                  <a:gd name="connsiteY6" fmla="*/ 3123445 h 3631956"/>
                  <a:gd name="connsiteX7" fmla="*/ 1683946 w 5319969"/>
                  <a:gd name="connsiteY7" fmla="*/ 3204927 h 3631956"/>
                  <a:gd name="connsiteX8" fmla="*/ 742385 w 5319969"/>
                  <a:gd name="connsiteY8" fmla="*/ 2879002 h 3631956"/>
                  <a:gd name="connsiteX9" fmla="*/ 650257 w 5319969"/>
                  <a:gd name="connsiteY9" fmla="*/ 2899532 h 3631956"/>
                  <a:gd name="connsiteX10" fmla="*/ 1 w 5319969"/>
                  <a:gd name="connsiteY10" fmla="*/ 1557196 h 3631956"/>
                  <a:gd name="connsiteX11" fmla="*/ 733332 w 5319969"/>
                  <a:gd name="connsiteY11" fmla="*/ 262550 h 3631956"/>
                  <a:gd name="connsiteX12" fmla="*/ 832920 w 5319969"/>
                  <a:gd name="connsiteY12" fmla="*/ 307818 h 3631956"/>
                  <a:gd name="connsiteX13" fmla="*/ 1792587 w 5319969"/>
                  <a:gd name="connsiteY13" fmla="*/ 0 h 3631956"/>
                  <a:gd name="connsiteX14" fmla="*/ 1828801 w 5319969"/>
                  <a:gd name="connsiteY14" fmla="*/ 45267 h 3631956"/>
                  <a:gd name="connsiteX15" fmla="*/ 2860896 w 5319969"/>
                  <a:gd name="connsiteY15" fmla="*/ 81481 h 3631956"/>
                  <a:gd name="connsiteX16" fmla="*/ 2906164 w 5319969"/>
                  <a:gd name="connsiteY16" fmla="*/ 153909 h 3631956"/>
                  <a:gd name="connsiteX17" fmla="*/ 2969538 w 5319969"/>
                  <a:gd name="connsiteY17" fmla="*/ 63374 h 3631956"/>
                  <a:gd name="connsiteX18" fmla="*/ 4255130 w 5319969"/>
                  <a:gd name="connsiteY18" fmla="*/ 72428 h 3631956"/>
                  <a:gd name="connsiteX19" fmla="*/ 4418092 w 5319969"/>
                  <a:gd name="connsiteY19" fmla="*/ 217283 h 3631956"/>
                  <a:gd name="connsiteX20" fmla="*/ 5097102 w 5319969"/>
                  <a:gd name="connsiteY20" fmla="*/ 733331 h 3631956"/>
                  <a:gd name="connsiteX21" fmla="*/ 5187637 w 5319969"/>
                  <a:gd name="connsiteY21" fmla="*/ 1358020 h 3631956"/>
                  <a:gd name="connsiteX22" fmla="*/ 4952247 w 5319969"/>
                  <a:gd name="connsiteY22" fmla="*/ 1566249 h 3631956"/>
                  <a:gd name="connsiteX0" fmla="*/ 4952247 w 5319969"/>
                  <a:gd name="connsiteY0" fmla="*/ 1566249 h 3631956"/>
                  <a:gd name="connsiteX1" fmla="*/ 5214797 w 5319969"/>
                  <a:gd name="connsiteY1" fmla="*/ 1964602 h 3631956"/>
                  <a:gd name="connsiteX2" fmla="*/ 5251011 w 5319969"/>
                  <a:gd name="connsiteY2" fmla="*/ 2317687 h 3631956"/>
                  <a:gd name="connsiteX3" fmla="*/ 5251011 w 5319969"/>
                  <a:gd name="connsiteY3" fmla="*/ 2797521 h 3631956"/>
                  <a:gd name="connsiteX4" fmla="*/ 3521799 w 5319969"/>
                  <a:gd name="connsiteY4" fmla="*/ 3630440 h 3631956"/>
                  <a:gd name="connsiteX5" fmla="*/ 2725094 w 5319969"/>
                  <a:gd name="connsiteY5" fmla="*/ 3087232 h 3631956"/>
                  <a:gd name="connsiteX6" fmla="*/ 1783534 w 5319969"/>
                  <a:gd name="connsiteY6" fmla="*/ 3123445 h 3631956"/>
                  <a:gd name="connsiteX7" fmla="*/ 1683946 w 5319969"/>
                  <a:gd name="connsiteY7" fmla="*/ 3204927 h 3631956"/>
                  <a:gd name="connsiteX8" fmla="*/ 742385 w 5319969"/>
                  <a:gd name="connsiteY8" fmla="*/ 2879002 h 3631956"/>
                  <a:gd name="connsiteX9" fmla="*/ 650257 w 5319969"/>
                  <a:gd name="connsiteY9" fmla="*/ 2899532 h 3631956"/>
                  <a:gd name="connsiteX10" fmla="*/ 1 w 5319969"/>
                  <a:gd name="connsiteY10" fmla="*/ 1557196 h 3631956"/>
                  <a:gd name="connsiteX11" fmla="*/ 733332 w 5319969"/>
                  <a:gd name="connsiteY11" fmla="*/ 262550 h 3631956"/>
                  <a:gd name="connsiteX12" fmla="*/ 832920 w 5319969"/>
                  <a:gd name="connsiteY12" fmla="*/ 307818 h 3631956"/>
                  <a:gd name="connsiteX13" fmla="*/ 1792587 w 5319969"/>
                  <a:gd name="connsiteY13" fmla="*/ 0 h 3631956"/>
                  <a:gd name="connsiteX14" fmla="*/ 1828801 w 5319969"/>
                  <a:gd name="connsiteY14" fmla="*/ 45267 h 3631956"/>
                  <a:gd name="connsiteX15" fmla="*/ 2860896 w 5319969"/>
                  <a:gd name="connsiteY15" fmla="*/ 81481 h 3631956"/>
                  <a:gd name="connsiteX16" fmla="*/ 2906164 w 5319969"/>
                  <a:gd name="connsiteY16" fmla="*/ 153909 h 3631956"/>
                  <a:gd name="connsiteX17" fmla="*/ 2969538 w 5319969"/>
                  <a:gd name="connsiteY17" fmla="*/ 63374 h 3631956"/>
                  <a:gd name="connsiteX18" fmla="*/ 4255130 w 5319969"/>
                  <a:gd name="connsiteY18" fmla="*/ 72428 h 3631956"/>
                  <a:gd name="connsiteX19" fmla="*/ 4418092 w 5319969"/>
                  <a:gd name="connsiteY19" fmla="*/ 217283 h 3631956"/>
                  <a:gd name="connsiteX20" fmla="*/ 5097102 w 5319969"/>
                  <a:gd name="connsiteY20" fmla="*/ 733331 h 3631956"/>
                  <a:gd name="connsiteX21" fmla="*/ 5187637 w 5319969"/>
                  <a:gd name="connsiteY21" fmla="*/ 1358020 h 3631956"/>
                  <a:gd name="connsiteX22" fmla="*/ 4952247 w 5319969"/>
                  <a:gd name="connsiteY22" fmla="*/ 1566249 h 3631956"/>
                  <a:gd name="connsiteX0" fmla="*/ 4952247 w 5319969"/>
                  <a:gd name="connsiteY0" fmla="*/ 1566249 h 3631956"/>
                  <a:gd name="connsiteX1" fmla="*/ 5214797 w 5319969"/>
                  <a:gd name="connsiteY1" fmla="*/ 1964602 h 3631956"/>
                  <a:gd name="connsiteX2" fmla="*/ 5251011 w 5319969"/>
                  <a:gd name="connsiteY2" fmla="*/ 2317687 h 3631956"/>
                  <a:gd name="connsiteX3" fmla="*/ 5251011 w 5319969"/>
                  <a:gd name="connsiteY3" fmla="*/ 2797521 h 3631956"/>
                  <a:gd name="connsiteX4" fmla="*/ 3521799 w 5319969"/>
                  <a:gd name="connsiteY4" fmla="*/ 3630440 h 3631956"/>
                  <a:gd name="connsiteX5" fmla="*/ 2725094 w 5319969"/>
                  <a:gd name="connsiteY5" fmla="*/ 3087232 h 3631956"/>
                  <a:gd name="connsiteX6" fmla="*/ 1783534 w 5319969"/>
                  <a:gd name="connsiteY6" fmla="*/ 3123445 h 3631956"/>
                  <a:gd name="connsiteX7" fmla="*/ 1683946 w 5319969"/>
                  <a:gd name="connsiteY7" fmla="*/ 3204927 h 3631956"/>
                  <a:gd name="connsiteX8" fmla="*/ 742385 w 5319969"/>
                  <a:gd name="connsiteY8" fmla="*/ 2879002 h 3631956"/>
                  <a:gd name="connsiteX9" fmla="*/ 650257 w 5319969"/>
                  <a:gd name="connsiteY9" fmla="*/ 2899532 h 3631956"/>
                  <a:gd name="connsiteX10" fmla="*/ 1 w 5319969"/>
                  <a:gd name="connsiteY10" fmla="*/ 1557196 h 3631956"/>
                  <a:gd name="connsiteX11" fmla="*/ 733332 w 5319969"/>
                  <a:gd name="connsiteY11" fmla="*/ 262550 h 3631956"/>
                  <a:gd name="connsiteX12" fmla="*/ 832920 w 5319969"/>
                  <a:gd name="connsiteY12" fmla="*/ 307818 h 3631956"/>
                  <a:gd name="connsiteX13" fmla="*/ 1792587 w 5319969"/>
                  <a:gd name="connsiteY13" fmla="*/ 0 h 3631956"/>
                  <a:gd name="connsiteX14" fmla="*/ 1828801 w 5319969"/>
                  <a:gd name="connsiteY14" fmla="*/ 45267 h 3631956"/>
                  <a:gd name="connsiteX15" fmla="*/ 2860896 w 5319969"/>
                  <a:gd name="connsiteY15" fmla="*/ 81481 h 3631956"/>
                  <a:gd name="connsiteX16" fmla="*/ 2906164 w 5319969"/>
                  <a:gd name="connsiteY16" fmla="*/ 153909 h 3631956"/>
                  <a:gd name="connsiteX17" fmla="*/ 2969538 w 5319969"/>
                  <a:gd name="connsiteY17" fmla="*/ 63374 h 3631956"/>
                  <a:gd name="connsiteX18" fmla="*/ 4255130 w 5319969"/>
                  <a:gd name="connsiteY18" fmla="*/ 72428 h 3631956"/>
                  <a:gd name="connsiteX19" fmla="*/ 4418092 w 5319969"/>
                  <a:gd name="connsiteY19" fmla="*/ 217283 h 3631956"/>
                  <a:gd name="connsiteX20" fmla="*/ 5097102 w 5319969"/>
                  <a:gd name="connsiteY20" fmla="*/ 733331 h 3631956"/>
                  <a:gd name="connsiteX21" fmla="*/ 5187637 w 5319969"/>
                  <a:gd name="connsiteY21" fmla="*/ 1358020 h 3631956"/>
                  <a:gd name="connsiteX22" fmla="*/ 4952247 w 5319969"/>
                  <a:gd name="connsiteY22" fmla="*/ 1566249 h 3631956"/>
                  <a:gd name="connsiteX0" fmla="*/ 5132551 w 5500273"/>
                  <a:gd name="connsiteY0" fmla="*/ 1566249 h 3631956"/>
                  <a:gd name="connsiteX1" fmla="*/ 5395101 w 5500273"/>
                  <a:gd name="connsiteY1" fmla="*/ 1964602 h 3631956"/>
                  <a:gd name="connsiteX2" fmla="*/ 5431315 w 5500273"/>
                  <a:gd name="connsiteY2" fmla="*/ 2317687 h 3631956"/>
                  <a:gd name="connsiteX3" fmla="*/ 5431315 w 5500273"/>
                  <a:gd name="connsiteY3" fmla="*/ 2797521 h 3631956"/>
                  <a:gd name="connsiteX4" fmla="*/ 3702103 w 5500273"/>
                  <a:gd name="connsiteY4" fmla="*/ 3630440 h 3631956"/>
                  <a:gd name="connsiteX5" fmla="*/ 2905398 w 5500273"/>
                  <a:gd name="connsiteY5" fmla="*/ 3087232 h 3631956"/>
                  <a:gd name="connsiteX6" fmla="*/ 1963838 w 5500273"/>
                  <a:gd name="connsiteY6" fmla="*/ 3123445 h 3631956"/>
                  <a:gd name="connsiteX7" fmla="*/ 1864250 w 5500273"/>
                  <a:gd name="connsiteY7" fmla="*/ 3204927 h 3631956"/>
                  <a:gd name="connsiteX8" fmla="*/ 922689 w 5500273"/>
                  <a:gd name="connsiteY8" fmla="*/ 2879002 h 3631956"/>
                  <a:gd name="connsiteX9" fmla="*/ 830561 w 5500273"/>
                  <a:gd name="connsiteY9" fmla="*/ 2899532 h 3631956"/>
                  <a:gd name="connsiteX10" fmla="*/ 0 w 5500273"/>
                  <a:gd name="connsiteY10" fmla="*/ 1608712 h 3631956"/>
                  <a:gd name="connsiteX11" fmla="*/ 913636 w 5500273"/>
                  <a:gd name="connsiteY11" fmla="*/ 262550 h 3631956"/>
                  <a:gd name="connsiteX12" fmla="*/ 1013224 w 5500273"/>
                  <a:gd name="connsiteY12" fmla="*/ 307818 h 3631956"/>
                  <a:gd name="connsiteX13" fmla="*/ 1972891 w 5500273"/>
                  <a:gd name="connsiteY13" fmla="*/ 0 h 3631956"/>
                  <a:gd name="connsiteX14" fmla="*/ 2009105 w 5500273"/>
                  <a:gd name="connsiteY14" fmla="*/ 45267 h 3631956"/>
                  <a:gd name="connsiteX15" fmla="*/ 3041200 w 5500273"/>
                  <a:gd name="connsiteY15" fmla="*/ 81481 h 3631956"/>
                  <a:gd name="connsiteX16" fmla="*/ 3086468 w 5500273"/>
                  <a:gd name="connsiteY16" fmla="*/ 153909 h 3631956"/>
                  <a:gd name="connsiteX17" fmla="*/ 3149842 w 5500273"/>
                  <a:gd name="connsiteY17" fmla="*/ 63374 h 3631956"/>
                  <a:gd name="connsiteX18" fmla="*/ 4435434 w 5500273"/>
                  <a:gd name="connsiteY18" fmla="*/ 72428 h 3631956"/>
                  <a:gd name="connsiteX19" fmla="*/ 4598396 w 5500273"/>
                  <a:gd name="connsiteY19" fmla="*/ 217283 h 3631956"/>
                  <a:gd name="connsiteX20" fmla="*/ 5277406 w 5500273"/>
                  <a:gd name="connsiteY20" fmla="*/ 733331 h 3631956"/>
                  <a:gd name="connsiteX21" fmla="*/ 5367941 w 5500273"/>
                  <a:gd name="connsiteY21" fmla="*/ 1358020 h 3631956"/>
                  <a:gd name="connsiteX22" fmla="*/ 5132551 w 5500273"/>
                  <a:gd name="connsiteY22" fmla="*/ 1566249 h 3631956"/>
                  <a:gd name="connsiteX0" fmla="*/ 4952248 w 5319970"/>
                  <a:gd name="connsiteY0" fmla="*/ 1566249 h 3631956"/>
                  <a:gd name="connsiteX1" fmla="*/ 5214798 w 5319970"/>
                  <a:gd name="connsiteY1" fmla="*/ 1964602 h 3631956"/>
                  <a:gd name="connsiteX2" fmla="*/ 5251012 w 5319970"/>
                  <a:gd name="connsiteY2" fmla="*/ 2317687 h 3631956"/>
                  <a:gd name="connsiteX3" fmla="*/ 5251012 w 5319970"/>
                  <a:gd name="connsiteY3" fmla="*/ 2797521 h 3631956"/>
                  <a:gd name="connsiteX4" fmla="*/ 3521800 w 5319970"/>
                  <a:gd name="connsiteY4" fmla="*/ 3630440 h 3631956"/>
                  <a:gd name="connsiteX5" fmla="*/ 2725095 w 5319970"/>
                  <a:gd name="connsiteY5" fmla="*/ 3087232 h 3631956"/>
                  <a:gd name="connsiteX6" fmla="*/ 1783535 w 5319970"/>
                  <a:gd name="connsiteY6" fmla="*/ 3123445 h 3631956"/>
                  <a:gd name="connsiteX7" fmla="*/ 1683947 w 5319970"/>
                  <a:gd name="connsiteY7" fmla="*/ 3204927 h 3631956"/>
                  <a:gd name="connsiteX8" fmla="*/ 742386 w 5319970"/>
                  <a:gd name="connsiteY8" fmla="*/ 2879002 h 3631956"/>
                  <a:gd name="connsiteX9" fmla="*/ 650258 w 5319970"/>
                  <a:gd name="connsiteY9" fmla="*/ 2899532 h 3631956"/>
                  <a:gd name="connsiteX10" fmla="*/ 1 w 5319970"/>
                  <a:gd name="connsiteY10" fmla="*/ 1615152 h 3631956"/>
                  <a:gd name="connsiteX11" fmla="*/ 733333 w 5319970"/>
                  <a:gd name="connsiteY11" fmla="*/ 262550 h 3631956"/>
                  <a:gd name="connsiteX12" fmla="*/ 832921 w 5319970"/>
                  <a:gd name="connsiteY12" fmla="*/ 307818 h 3631956"/>
                  <a:gd name="connsiteX13" fmla="*/ 1792588 w 5319970"/>
                  <a:gd name="connsiteY13" fmla="*/ 0 h 3631956"/>
                  <a:gd name="connsiteX14" fmla="*/ 1828802 w 5319970"/>
                  <a:gd name="connsiteY14" fmla="*/ 45267 h 3631956"/>
                  <a:gd name="connsiteX15" fmla="*/ 2860897 w 5319970"/>
                  <a:gd name="connsiteY15" fmla="*/ 81481 h 3631956"/>
                  <a:gd name="connsiteX16" fmla="*/ 2906165 w 5319970"/>
                  <a:gd name="connsiteY16" fmla="*/ 153909 h 3631956"/>
                  <a:gd name="connsiteX17" fmla="*/ 2969539 w 5319970"/>
                  <a:gd name="connsiteY17" fmla="*/ 63374 h 3631956"/>
                  <a:gd name="connsiteX18" fmla="*/ 4255131 w 5319970"/>
                  <a:gd name="connsiteY18" fmla="*/ 72428 h 3631956"/>
                  <a:gd name="connsiteX19" fmla="*/ 4418093 w 5319970"/>
                  <a:gd name="connsiteY19" fmla="*/ 217283 h 3631956"/>
                  <a:gd name="connsiteX20" fmla="*/ 5097103 w 5319970"/>
                  <a:gd name="connsiteY20" fmla="*/ 733331 h 3631956"/>
                  <a:gd name="connsiteX21" fmla="*/ 5187638 w 5319970"/>
                  <a:gd name="connsiteY21" fmla="*/ 1358020 h 3631956"/>
                  <a:gd name="connsiteX22" fmla="*/ 4952248 w 5319970"/>
                  <a:gd name="connsiteY22" fmla="*/ 1566249 h 3631956"/>
                  <a:gd name="connsiteX0" fmla="*/ 4952248 w 5319970"/>
                  <a:gd name="connsiteY0" fmla="*/ 1566249 h 3631956"/>
                  <a:gd name="connsiteX1" fmla="*/ 5214798 w 5319970"/>
                  <a:gd name="connsiteY1" fmla="*/ 1964602 h 3631956"/>
                  <a:gd name="connsiteX2" fmla="*/ 5251012 w 5319970"/>
                  <a:gd name="connsiteY2" fmla="*/ 2317687 h 3631956"/>
                  <a:gd name="connsiteX3" fmla="*/ 5251012 w 5319970"/>
                  <a:gd name="connsiteY3" fmla="*/ 2797521 h 3631956"/>
                  <a:gd name="connsiteX4" fmla="*/ 3521800 w 5319970"/>
                  <a:gd name="connsiteY4" fmla="*/ 3630440 h 3631956"/>
                  <a:gd name="connsiteX5" fmla="*/ 2725095 w 5319970"/>
                  <a:gd name="connsiteY5" fmla="*/ 3087232 h 3631956"/>
                  <a:gd name="connsiteX6" fmla="*/ 1783535 w 5319970"/>
                  <a:gd name="connsiteY6" fmla="*/ 3123445 h 3631956"/>
                  <a:gd name="connsiteX7" fmla="*/ 1683947 w 5319970"/>
                  <a:gd name="connsiteY7" fmla="*/ 3204927 h 3631956"/>
                  <a:gd name="connsiteX8" fmla="*/ 742386 w 5319970"/>
                  <a:gd name="connsiteY8" fmla="*/ 2879002 h 3631956"/>
                  <a:gd name="connsiteX9" fmla="*/ 650258 w 5319970"/>
                  <a:gd name="connsiteY9" fmla="*/ 2899532 h 3631956"/>
                  <a:gd name="connsiteX10" fmla="*/ 1 w 5319970"/>
                  <a:gd name="connsiteY10" fmla="*/ 1615152 h 3631956"/>
                  <a:gd name="connsiteX11" fmla="*/ 733333 w 5319970"/>
                  <a:gd name="connsiteY11" fmla="*/ 262550 h 3631956"/>
                  <a:gd name="connsiteX12" fmla="*/ 832921 w 5319970"/>
                  <a:gd name="connsiteY12" fmla="*/ 307818 h 3631956"/>
                  <a:gd name="connsiteX13" fmla="*/ 1792588 w 5319970"/>
                  <a:gd name="connsiteY13" fmla="*/ 0 h 3631956"/>
                  <a:gd name="connsiteX14" fmla="*/ 1828802 w 5319970"/>
                  <a:gd name="connsiteY14" fmla="*/ 45267 h 3631956"/>
                  <a:gd name="connsiteX15" fmla="*/ 2860897 w 5319970"/>
                  <a:gd name="connsiteY15" fmla="*/ 81481 h 3631956"/>
                  <a:gd name="connsiteX16" fmla="*/ 2906165 w 5319970"/>
                  <a:gd name="connsiteY16" fmla="*/ 153909 h 3631956"/>
                  <a:gd name="connsiteX17" fmla="*/ 2969539 w 5319970"/>
                  <a:gd name="connsiteY17" fmla="*/ 63374 h 3631956"/>
                  <a:gd name="connsiteX18" fmla="*/ 4255131 w 5319970"/>
                  <a:gd name="connsiteY18" fmla="*/ 72428 h 3631956"/>
                  <a:gd name="connsiteX19" fmla="*/ 4418093 w 5319970"/>
                  <a:gd name="connsiteY19" fmla="*/ 217283 h 3631956"/>
                  <a:gd name="connsiteX20" fmla="*/ 5097103 w 5319970"/>
                  <a:gd name="connsiteY20" fmla="*/ 733331 h 3631956"/>
                  <a:gd name="connsiteX21" fmla="*/ 5187638 w 5319970"/>
                  <a:gd name="connsiteY21" fmla="*/ 1358020 h 3631956"/>
                  <a:gd name="connsiteX22" fmla="*/ 4952248 w 5319970"/>
                  <a:gd name="connsiteY22" fmla="*/ 1566249 h 3631956"/>
                  <a:gd name="connsiteX0" fmla="*/ 4952248 w 5319970"/>
                  <a:gd name="connsiteY0" fmla="*/ 1566249 h 3631956"/>
                  <a:gd name="connsiteX1" fmla="*/ 5214798 w 5319970"/>
                  <a:gd name="connsiteY1" fmla="*/ 1964602 h 3631956"/>
                  <a:gd name="connsiteX2" fmla="*/ 5251012 w 5319970"/>
                  <a:gd name="connsiteY2" fmla="*/ 2317687 h 3631956"/>
                  <a:gd name="connsiteX3" fmla="*/ 5251012 w 5319970"/>
                  <a:gd name="connsiteY3" fmla="*/ 2797521 h 3631956"/>
                  <a:gd name="connsiteX4" fmla="*/ 3521800 w 5319970"/>
                  <a:gd name="connsiteY4" fmla="*/ 3630440 h 3631956"/>
                  <a:gd name="connsiteX5" fmla="*/ 2725095 w 5319970"/>
                  <a:gd name="connsiteY5" fmla="*/ 3087232 h 3631956"/>
                  <a:gd name="connsiteX6" fmla="*/ 1783535 w 5319970"/>
                  <a:gd name="connsiteY6" fmla="*/ 3123445 h 3631956"/>
                  <a:gd name="connsiteX7" fmla="*/ 1683947 w 5319970"/>
                  <a:gd name="connsiteY7" fmla="*/ 3204927 h 3631956"/>
                  <a:gd name="connsiteX8" fmla="*/ 742386 w 5319970"/>
                  <a:gd name="connsiteY8" fmla="*/ 2879002 h 3631956"/>
                  <a:gd name="connsiteX9" fmla="*/ 650258 w 5319970"/>
                  <a:gd name="connsiteY9" fmla="*/ 2899532 h 3631956"/>
                  <a:gd name="connsiteX10" fmla="*/ 1 w 5319970"/>
                  <a:gd name="connsiteY10" fmla="*/ 1615152 h 3631956"/>
                  <a:gd name="connsiteX11" fmla="*/ 733333 w 5319970"/>
                  <a:gd name="connsiteY11" fmla="*/ 262550 h 3631956"/>
                  <a:gd name="connsiteX12" fmla="*/ 832921 w 5319970"/>
                  <a:gd name="connsiteY12" fmla="*/ 307818 h 3631956"/>
                  <a:gd name="connsiteX13" fmla="*/ 1792588 w 5319970"/>
                  <a:gd name="connsiteY13" fmla="*/ 0 h 3631956"/>
                  <a:gd name="connsiteX14" fmla="*/ 1828802 w 5319970"/>
                  <a:gd name="connsiteY14" fmla="*/ 45267 h 3631956"/>
                  <a:gd name="connsiteX15" fmla="*/ 2860897 w 5319970"/>
                  <a:gd name="connsiteY15" fmla="*/ 81481 h 3631956"/>
                  <a:gd name="connsiteX16" fmla="*/ 2906165 w 5319970"/>
                  <a:gd name="connsiteY16" fmla="*/ 153909 h 3631956"/>
                  <a:gd name="connsiteX17" fmla="*/ 2969539 w 5319970"/>
                  <a:gd name="connsiteY17" fmla="*/ 63374 h 3631956"/>
                  <a:gd name="connsiteX18" fmla="*/ 4255131 w 5319970"/>
                  <a:gd name="connsiteY18" fmla="*/ 72428 h 3631956"/>
                  <a:gd name="connsiteX19" fmla="*/ 4418093 w 5319970"/>
                  <a:gd name="connsiteY19" fmla="*/ 217283 h 3631956"/>
                  <a:gd name="connsiteX20" fmla="*/ 5097103 w 5319970"/>
                  <a:gd name="connsiteY20" fmla="*/ 733331 h 3631956"/>
                  <a:gd name="connsiteX21" fmla="*/ 5187638 w 5319970"/>
                  <a:gd name="connsiteY21" fmla="*/ 1358020 h 3631956"/>
                  <a:gd name="connsiteX22" fmla="*/ 4952248 w 5319970"/>
                  <a:gd name="connsiteY22" fmla="*/ 1566249 h 3631956"/>
                  <a:gd name="connsiteX0" fmla="*/ 4952248 w 5319970"/>
                  <a:gd name="connsiteY0" fmla="*/ 1566250 h 3631957"/>
                  <a:gd name="connsiteX1" fmla="*/ 5214798 w 5319970"/>
                  <a:gd name="connsiteY1" fmla="*/ 1964603 h 3631957"/>
                  <a:gd name="connsiteX2" fmla="*/ 5251012 w 5319970"/>
                  <a:gd name="connsiteY2" fmla="*/ 2317688 h 3631957"/>
                  <a:gd name="connsiteX3" fmla="*/ 5251012 w 5319970"/>
                  <a:gd name="connsiteY3" fmla="*/ 2797522 h 3631957"/>
                  <a:gd name="connsiteX4" fmla="*/ 3521800 w 5319970"/>
                  <a:gd name="connsiteY4" fmla="*/ 3630441 h 3631957"/>
                  <a:gd name="connsiteX5" fmla="*/ 2725095 w 5319970"/>
                  <a:gd name="connsiteY5" fmla="*/ 3087233 h 3631957"/>
                  <a:gd name="connsiteX6" fmla="*/ 1783535 w 5319970"/>
                  <a:gd name="connsiteY6" fmla="*/ 3123446 h 3631957"/>
                  <a:gd name="connsiteX7" fmla="*/ 1683947 w 5319970"/>
                  <a:gd name="connsiteY7" fmla="*/ 3204928 h 3631957"/>
                  <a:gd name="connsiteX8" fmla="*/ 742386 w 5319970"/>
                  <a:gd name="connsiteY8" fmla="*/ 2879003 h 3631957"/>
                  <a:gd name="connsiteX9" fmla="*/ 650258 w 5319970"/>
                  <a:gd name="connsiteY9" fmla="*/ 2899533 h 3631957"/>
                  <a:gd name="connsiteX10" fmla="*/ 1 w 5319970"/>
                  <a:gd name="connsiteY10" fmla="*/ 1615153 h 3631957"/>
                  <a:gd name="connsiteX11" fmla="*/ 733333 w 5319970"/>
                  <a:gd name="connsiteY11" fmla="*/ 262551 h 3631957"/>
                  <a:gd name="connsiteX12" fmla="*/ 832921 w 5319970"/>
                  <a:gd name="connsiteY12" fmla="*/ 307819 h 3631957"/>
                  <a:gd name="connsiteX13" fmla="*/ 1792588 w 5319970"/>
                  <a:gd name="connsiteY13" fmla="*/ 1 h 3631957"/>
                  <a:gd name="connsiteX14" fmla="*/ 1828802 w 5319970"/>
                  <a:gd name="connsiteY14" fmla="*/ 45268 h 3631957"/>
                  <a:gd name="connsiteX15" fmla="*/ 2860897 w 5319970"/>
                  <a:gd name="connsiteY15" fmla="*/ 81482 h 3631957"/>
                  <a:gd name="connsiteX16" fmla="*/ 2906165 w 5319970"/>
                  <a:gd name="connsiteY16" fmla="*/ 153910 h 3631957"/>
                  <a:gd name="connsiteX17" fmla="*/ 2969539 w 5319970"/>
                  <a:gd name="connsiteY17" fmla="*/ 63375 h 3631957"/>
                  <a:gd name="connsiteX18" fmla="*/ 4255131 w 5319970"/>
                  <a:gd name="connsiteY18" fmla="*/ 72429 h 3631957"/>
                  <a:gd name="connsiteX19" fmla="*/ 4418093 w 5319970"/>
                  <a:gd name="connsiteY19" fmla="*/ 217284 h 3631957"/>
                  <a:gd name="connsiteX20" fmla="*/ 5097103 w 5319970"/>
                  <a:gd name="connsiteY20" fmla="*/ 733332 h 3631957"/>
                  <a:gd name="connsiteX21" fmla="*/ 5187638 w 5319970"/>
                  <a:gd name="connsiteY21" fmla="*/ 1358021 h 3631957"/>
                  <a:gd name="connsiteX22" fmla="*/ 4952248 w 5319970"/>
                  <a:gd name="connsiteY22" fmla="*/ 1566250 h 3631957"/>
                  <a:gd name="connsiteX0" fmla="*/ 4952248 w 5319970"/>
                  <a:gd name="connsiteY0" fmla="*/ 1566250 h 3631957"/>
                  <a:gd name="connsiteX1" fmla="*/ 5214798 w 5319970"/>
                  <a:gd name="connsiteY1" fmla="*/ 1964603 h 3631957"/>
                  <a:gd name="connsiteX2" fmla="*/ 5251012 w 5319970"/>
                  <a:gd name="connsiteY2" fmla="*/ 2317688 h 3631957"/>
                  <a:gd name="connsiteX3" fmla="*/ 5251012 w 5319970"/>
                  <a:gd name="connsiteY3" fmla="*/ 2797522 h 3631957"/>
                  <a:gd name="connsiteX4" fmla="*/ 3521800 w 5319970"/>
                  <a:gd name="connsiteY4" fmla="*/ 3630441 h 3631957"/>
                  <a:gd name="connsiteX5" fmla="*/ 2725095 w 5319970"/>
                  <a:gd name="connsiteY5" fmla="*/ 3087233 h 3631957"/>
                  <a:gd name="connsiteX6" fmla="*/ 1783535 w 5319970"/>
                  <a:gd name="connsiteY6" fmla="*/ 3123446 h 3631957"/>
                  <a:gd name="connsiteX7" fmla="*/ 1683947 w 5319970"/>
                  <a:gd name="connsiteY7" fmla="*/ 3204928 h 3631957"/>
                  <a:gd name="connsiteX8" fmla="*/ 742386 w 5319970"/>
                  <a:gd name="connsiteY8" fmla="*/ 2879003 h 3631957"/>
                  <a:gd name="connsiteX9" fmla="*/ 650258 w 5319970"/>
                  <a:gd name="connsiteY9" fmla="*/ 2899533 h 3631957"/>
                  <a:gd name="connsiteX10" fmla="*/ 1 w 5319970"/>
                  <a:gd name="connsiteY10" fmla="*/ 1615153 h 3631957"/>
                  <a:gd name="connsiteX11" fmla="*/ 733333 w 5319970"/>
                  <a:gd name="connsiteY11" fmla="*/ 262551 h 3631957"/>
                  <a:gd name="connsiteX12" fmla="*/ 832921 w 5319970"/>
                  <a:gd name="connsiteY12" fmla="*/ 307819 h 3631957"/>
                  <a:gd name="connsiteX13" fmla="*/ 1792588 w 5319970"/>
                  <a:gd name="connsiteY13" fmla="*/ 1 h 3631957"/>
                  <a:gd name="connsiteX14" fmla="*/ 1828802 w 5319970"/>
                  <a:gd name="connsiteY14" fmla="*/ 45268 h 3631957"/>
                  <a:gd name="connsiteX15" fmla="*/ 2860897 w 5319970"/>
                  <a:gd name="connsiteY15" fmla="*/ 81482 h 3631957"/>
                  <a:gd name="connsiteX16" fmla="*/ 2906165 w 5319970"/>
                  <a:gd name="connsiteY16" fmla="*/ 153910 h 3631957"/>
                  <a:gd name="connsiteX17" fmla="*/ 2969539 w 5319970"/>
                  <a:gd name="connsiteY17" fmla="*/ 63375 h 3631957"/>
                  <a:gd name="connsiteX18" fmla="*/ 4255131 w 5319970"/>
                  <a:gd name="connsiteY18" fmla="*/ 72429 h 3631957"/>
                  <a:gd name="connsiteX19" fmla="*/ 4418093 w 5319970"/>
                  <a:gd name="connsiteY19" fmla="*/ 217284 h 3631957"/>
                  <a:gd name="connsiteX20" fmla="*/ 5097103 w 5319970"/>
                  <a:gd name="connsiteY20" fmla="*/ 733332 h 3631957"/>
                  <a:gd name="connsiteX21" fmla="*/ 5187638 w 5319970"/>
                  <a:gd name="connsiteY21" fmla="*/ 1358021 h 3631957"/>
                  <a:gd name="connsiteX22" fmla="*/ 4952248 w 5319970"/>
                  <a:gd name="connsiteY22" fmla="*/ 1566250 h 3631957"/>
                  <a:gd name="connsiteX0" fmla="*/ 4952248 w 5319970"/>
                  <a:gd name="connsiteY0" fmla="*/ 1576450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4952248 w 5319970"/>
                  <a:gd name="connsiteY22" fmla="*/ 1576450 h 3642157"/>
                  <a:gd name="connsiteX0" fmla="*/ 4952248 w 5319970"/>
                  <a:gd name="connsiteY0" fmla="*/ 1576450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4952248 w 5319970"/>
                  <a:gd name="connsiteY22" fmla="*/ 1576450 h 3642157"/>
                  <a:gd name="connsiteX0" fmla="*/ 4952248 w 5319970"/>
                  <a:gd name="connsiteY0" fmla="*/ 1576450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4952248 w 5319970"/>
                  <a:gd name="connsiteY22" fmla="*/ 1576450 h 3642157"/>
                  <a:gd name="connsiteX0" fmla="*/ 4952248 w 5319970"/>
                  <a:gd name="connsiteY0" fmla="*/ 1576450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4952248 w 5319970"/>
                  <a:gd name="connsiteY22" fmla="*/ 1576450 h 3642157"/>
                  <a:gd name="connsiteX0" fmla="*/ 4952248 w 5319970"/>
                  <a:gd name="connsiteY0" fmla="*/ 1576450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4952248 w 5319970"/>
                  <a:gd name="connsiteY22" fmla="*/ 1576450 h 3642157"/>
                  <a:gd name="connsiteX0" fmla="*/ 4952248 w 5319970"/>
                  <a:gd name="connsiteY0" fmla="*/ 1576450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4952248 w 5319970"/>
                  <a:gd name="connsiteY22" fmla="*/ 1576450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50258 w 5319970"/>
                  <a:gd name="connsiteY9" fmla="*/ 2909733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4818 w 5321024"/>
                  <a:gd name="connsiteY0" fmla="*/ 1602207 h 3642157"/>
                  <a:gd name="connsiteX1" fmla="*/ 5215852 w 5321024"/>
                  <a:gd name="connsiteY1" fmla="*/ 1974803 h 3642157"/>
                  <a:gd name="connsiteX2" fmla="*/ 5252066 w 5321024"/>
                  <a:gd name="connsiteY2" fmla="*/ 2327888 h 3642157"/>
                  <a:gd name="connsiteX3" fmla="*/ 5252066 w 5321024"/>
                  <a:gd name="connsiteY3" fmla="*/ 2807722 h 3642157"/>
                  <a:gd name="connsiteX4" fmla="*/ 3522854 w 5321024"/>
                  <a:gd name="connsiteY4" fmla="*/ 3640641 h 3642157"/>
                  <a:gd name="connsiteX5" fmla="*/ 2726149 w 5321024"/>
                  <a:gd name="connsiteY5" fmla="*/ 3097433 h 3642157"/>
                  <a:gd name="connsiteX6" fmla="*/ 1784589 w 5321024"/>
                  <a:gd name="connsiteY6" fmla="*/ 3133646 h 3642157"/>
                  <a:gd name="connsiteX7" fmla="*/ 1685001 w 5321024"/>
                  <a:gd name="connsiteY7" fmla="*/ 3215128 h 3642157"/>
                  <a:gd name="connsiteX8" fmla="*/ 743440 w 5321024"/>
                  <a:gd name="connsiteY8" fmla="*/ 2889203 h 3642157"/>
                  <a:gd name="connsiteX9" fmla="*/ 632839 w 5321024"/>
                  <a:gd name="connsiteY9" fmla="*/ 2897418 h 3642157"/>
                  <a:gd name="connsiteX10" fmla="*/ 1055 w 5321024"/>
                  <a:gd name="connsiteY10" fmla="*/ 1625353 h 3642157"/>
                  <a:gd name="connsiteX11" fmla="*/ 734387 w 5321024"/>
                  <a:gd name="connsiteY11" fmla="*/ 272751 h 3642157"/>
                  <a:gd name="connsiteX12" fmla="*/ 833975 w 5321024"/>
                  <a:gd name="connsiteY12" fmla="*/ 318019 h 3642157"/>
                  <a:gd name="connsiteX13" fmla="*/ 1793642 w 5321024"/>
                  <a:gd name="connsiteY13" fmla="*/ 10201 h 3642157"/>
                  <a:gd name="connsiteX14" fmla="*/ 1829856 w 5321024"/>
                  <a:gd name="connsiteY14" fmla="*/ 55468 h 3642157"/>
                  <a:gd name="connsiteX15" fmla="*/ 2861951 w 5321024"/>
                  <a:gd name="connsiteY15" fmla="*/ 91682 h 3642157"/>
                  <a:gd name="connsiteX16" fmla="*/ 2907219 w 5321024"/>
                  <a:gd name="connsiteY16" fmla="*/ 164110 h 3642157"/>
                  <a:gd name="connsiteX17" fmla="*/ 2970593 w 5321024"/>
                  <a:gd name="connsiteY17" fmla="*/ 73575 h 3642157"/>
                  <a:gd name="connsiteX18" fmla="*/ 4256185 w 5321024"/>
                  <a:gd name="connsiteY18" fmla="*/ 82629 h 3642157"/>
                  <a:gd name="connsiteX19" fmla="*/ 4419147 w 5321024"/>
                  <a:gd name="connsiteY19" fmla="*/ 227484 h 3642157"/>
                  <a:gd name="connsiteX20" fmla="*/ 5098157 w 5321024"/>
                  <a:gd name="connsiteY20" fmla="*/ 743532 h 3642157"/>
                  <a:gd name="connsiteX21" fmla="*/ 5188692 w 5321024"/>
                  <a:gd name="connsiteY21" fmla="*/ 1368221 h 3642157"/>
                  <a:gd name="connsiteX22" fmla="*/ 5004818 w 5321024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31785 w 5319970"/>
                  <a:gd name="connsiteY9" fmla="*/ 2897418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31785 w 5319970"/>
                  <a:gd name="connsiteY9" fmla="*/ 2897418 h 3642157"/>
                  <a:gd name="connsiteX10" fmla="*/ 1 w 5319970"/>
                  <a:gd name="connsiteY10" fmla="*/ 1625353 h 3642157"/>
                  <a:gd name="connsiteX11" fmla="*/ 733333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31785 w 5319970"/>
                  <a:gd name="connsiteY9" fmla="*/ 2897418 h 3642157"/>
                  <a:gd name="connsiteX10" fmla="*/ 1 w 5319970"/>
                  <a:gd name="connsiteY10" fmla="*/ 1625353 h 3642157"/>
                  <a:gd name="connsiteX11" fmla="*/ 752651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4 w 5319970"/>
                  <a:gd name="connsiteY0" fmla="*/ 1602207 h 3642157"/>
                  <a:gd name="connsiteX1" fmla="*/ 5214798 w 5319970"/>
                  <a:gd name="connsiteY1" fmla="*/ 1974803 h 3642157"/>
                  <a:gd name="connsiteX2" fmla="*/ 5251012 w 5319970"/>
                  <a:gd name="connsiteY2" fmla="*/ 2327888 h 3642157"/>
                  <a:gd name="connsiteX3" fmla="*/ 5251012 w 5319970"/>
                  <a:gd name="connsiteY3" fmla="*/ 2807722 h 3642157"/>
                  <a:gd name="connsiteX4" fmla="*/ 3521800 w 5319970"/>
                  <a:gd name="connsiteY4" fmla="*/ 3640641 h 3642157"/>
                  <a:gd name="connsiteX5" fmla="*/ 2725095 w 5319970"/>
                  <a:gd name="connsiteY5" fmla="*/ 3097433 h 3642157"/>
                  <a:gd name="connsiteX6" fmla="*/ 1783535 w 5319970"/>
                  <a:gd name="connsiteY6" fmla="*/ 3133646 h 3642157"/>
                  <a:gd name="connsiteX7" fmla="*/ 1683947 w 5319970"/>
                  <a:gd name="connsiteY7" fmla="*/ 3215128 h 3642157"/>
                  <a:gd name="connsiteX8" fmla="*/ 742386 w 5319970"/>
                  <a:gd name="connsiteY8" fmla="*/ 2889203 h 3642157"/>
                  <a:gd name="connsiteX9" fmla="*/ 631785 w 5319970"/>
                  <a:gd name="connsiteY9" fmla="*/ 2897418 h 3642157"/>
                  <a:gd name="connsiteX10" fmla="*/ 1 w 5319970"/>
                  <a:gd name="connsiteY10" fmla="*/ 1625353 h 3642157"/>
                  <a:gd name="connsiteX11" fmla="*/ 752651 w 5319970"/>
                  <a:gd name="connsiteY11" fmla="*/ 272751 h 3642157"/>
                  <a:gd name="connsiteX12" fmla="*/ 832921 w 5319970"/>
                  <a:gd name="connsiteY12" fmla="*/ 318019 h 3642157"/>
                  <a:gd name="connsiteX13" fmla="*/ 1792588 w 5319970"/>
                  <a:gd name="connsiteY13" fmla="*/ 10201 h 3642157"/>
                  <a:gd name="connsiteX14" fmla="*/ 1828802 w 5319970"/>
                  <a:gd name="connsiteY14" fmla="*/ 55468 h 3642157"/>
                  <a:gd name="connsiteX15" fmla="*/ 2860897 w 5319970"/>
                  <a:gd name="connsiteY15" fmla="*/ 91682 h 3642157"/>
                  <a:gd name="connsiteX16" fmla="*/ 2906165 w 5319970"/>
                  <a:gd name="connsiteY16" fmla="*/ 164110 h 3642157"/>
                  <a:gd name="connsiteX17" fmla="*/ 2969539 w 5319970"/>
                  <a:gd name="connsiteY17" fmla="*/ 73575 h 3642157"/>
                  <a:gd name="connsiteX18" fmla="*/ 4255131 w 5319970"/>
                  <a:gd name="connsiteY18" fmla="*/ 82629 h 3642157"/>
                  <a:gd name="connsiteX19" fmla="*/ 4418093 w 5319970"/>
                  <a:gd name="connsiteY19" fmla="*/ 227484 h 3642157"/>
                  <a:gd name="connsiteX20" fmla="*/ 5097103 w 5319970"/>
                  <a:gd name="connsiteY20" fmla="*/ 743532 h 3642157"/>
                  <a:gd name="connsiteX21" fmla="*/ 5187638 w 5319970"/>
                  <a:gd name="connsiteY21" fmla="*/ 1368221 h 3642157"/>
                  <a:gd name="connsiteX22" fmla="*/ 5003764 w 5319970"/>
                  <a:gd name="connsiteY22" fmla="*/ 1602207 h 3642157"/>
                  <a:gd name="connsiteX0" fmla="*/ 5003763 w 5319969"/>
                  <a:gd name="connsiteY0" fmla="*/ 1602207 h 3642157"/>
                  <a:gd name="connsiteX1" fmla="*/ 5214797 w 5319969"/>
                  <a:gd name="connsiteY1" fmla="*/ 1974803 h 3642157"/>
                  <a:gd name="connsiteX2" fmla="*/ 5251011 w 5319969"/>
                  <a:gd name="connsiteY2" fmla="*/ 2327888 h 3642157"/>
                  <a:gd name="connsiteX3" fmla="*/ 5251011 w 5319969"/>
                  <a:gd name="connsiteY3" fmla="*/ 2807722 h 3642157"/>
                  <a:gd name="connsiteX4" fmla="*/ 3521799 w 5319969"/>
                  <a:gd name="connsiteY4" fmla="*/ 3640641 h 3642157"/>
                  <a:gd name="connsiteX5" fmla="*/ 2725094 w 5319969"/>
                  <a:gd name="connsiteY5" fmla="*/ 3097433 h 3642157"/>
                  <a:gd name="connsiteX6" fmla="*/ 1783534 w 5319969"/>
                  <a:gd name="connsiteY6" fmla="*/ 3133646 h 3642157"/>
                  <a:gd name="connsiteX7" fmla="*/ 1683946 w 5319969"/>
                  <a:gd name="connsiteY7" fmla="*/ 3215128 h 3642157"/>
                  <a:gd name="connsiteX8" fmla="*/ 742385 w 5319969"/>
                  <a:gd name="connsiteY8" fmla="*/ 2889203 h 3642157"/>
                  <a:gd name="connsiteX9" fmla="*/ 631784 w 5319969"/>
                  <a:gd name="connsiteY9" fmla="*/ 2897418 h 3642157"/>
                  <a:gd name="connsiteX10" fmla="*/ 0 w 5319969"/>
                  <a:gd name="connsiteY10" fmla="*/ 1625353 h 3642157"/>
                  <a:gd name="connsiteX11" fmla="*/ 752650 w 5319969"/>
                  <a:gd name="connsiteY11" fmla="*/ 272751 h 3642157"/>
                  <a:gd name="connsiteX12" fmla="*/ 832920 w 5319969"/>
                  <a:gd name="connsiteY12" fmla="*/ 318019 h 3642157"/>
                  <a:gd name="connsiteX13" fmla="*/ 1792587 w 5319969"/>
                  <a:gd name="connsiteY13" fmla="*/ 10201 h 3642157"/>
                  <a:gd name="connsiteX14" fmla="*/ 1828801 w 5319969"/>
                  <a:gd name="connsiteY14" fmla="*/ 55468 h 3642157"/>
                  <a:gd name="connsiteX15" fmla="*/ 2860896 w 5319969"/>
                  <a:gd name="connsiteY15" fmla="*/ 91682 h 3642157"/>
                  <a:gd name="connsiteX16" fmla="*/ 2906164 w 5319969"/>
                  <a:gd name="connsiteY16" fmla="*/ 164110 h 3642157"/>
                  <a:gd name="connsiteX17" fmla="*/ 2969538 w 5319969"/>
                  <a:gd name="connsiteY17" fmla="*/ 73575 h 3642157"/>
                  <a:gd name="connsiteX18" fmla="*/ 4255130 w 5319969"/>
                  <a:gd name="connsiteY18" fmla="*/ 82629 h 3642157"/>
                  <a:gd name="connsiteX19" fmla="*/ 4418092 w 5319969"/>
                  <a:gd name="connsiteY19" fmla="*/ 227484 h 3642157"/>
                  <a:gd name="connsiteX20" fmla="*/ 5097102 w 5319969"/>
                  <a:gd name="connsiteY20" fmla="*/ 743532 h 3642157"/>
                  <a:gd name="connsiteX21" fmla="*/ 5187637 w 5319969"/>
                  <a:gd name="connsiteY21" fmla="*/ 1368221 h 3642157"/>
                  <a:gd name="connsiteX22" fmla="*/ 5003763 w 5319969"/>
                  <a:gd name="connsiteY22" fmla="*/ 1602207 h 3642157"/>
                  <a:gd name="connsiteX0" fmla="*/ 5003763 w 5319969"/>
                  <a:gd name="connsiteY0" fmla="*/ 1602207 h 3642157"/>
                  <a:gd name="connsiteX1" fmla="*/ 5214797 w 5319969"/>
                  <a:gd name="connsiteY1" fmla="*/ 1974803 h 3642157"/>
                  <a:gd name="connsiteX2" fmla="*/ 5251011 w 5319969"/>
                  <a:gd name="connsiteY2" fmla="*/ 2327888 h 3642157"/>
                  <a:gd name="connsiteX3" fmla="*/ 5251011 w 5319969"/>
                  <a:gd name="connsiteY3" fmla="*/ 2807722 h 3642157"/>
                  <a:gd name="connsiteX4" fmla="*/ 3521799 w 5319969"/>
                  <a:gd name="connsiteY4" fmla="*/ 3640641 h 3642157"/>
                  <a:gd name="connsiteX5" fmla="*/ 2725094 w 5319969"/>
                  <a:gd name="connsiteY5" fmla="*/ 3097433 h 3642157"/>
                  <a:gd name="connsiteX6" fmla="*/ 1783534 w 5319969"/>
                  <a:gd name="connsiteY6" fmla="*/ 3133646 h 3642157"/>
                  <a:gd name="connsiteX7" fmla="*/ 1683946 w 5319969"/>
                  <a:gd name="connsiteY7" fmla="*/ 3215128 h 3642157"/>
                  <a:gd name="connsiteX8" fmla="*/ 742385 w 5319969"/>
                  <a:gd name="connsiteY8" fmla="*/ 2889203 h 3642157"/>
                  <a:gd name="connsiteX9" fmla="*/ 631784 w 5319969"/>
                  <a:gd name="connsiteY9" fmla="*/ 2897418 h 3642157"/>
                  <a:gd name="connsiteX10" fmla="*/ 0 w 5319969"/>
                  <a:gd name="connsiteY10" fmla="*/ 1625353 h 3642157"/>
                  <a:gd name="connsiteX11" fmla="*/ 752650 w 5319969"/>
                  <a:gd name="connsiteY11" fmla="*/ 272751 h 3642157"/>
                  <a:gd name="connsiteX12" fmla="*/ 832920 w 5319969"/>
                  <a:gd name="connsiteY12" fmla="*/ 318019 h 3642157"/>
                  <a:gd name="connsiteX13" fmla="*/ 1792587 w 5319969"/>
                  <a:gd name="connsiteY13" fmla="*/ 10201 h 3642157"/>
                  <a:gd name="connsiteX14" fmla="*/ 1828801 w 5319969"/>
                  <a:gd name="connsiteY14" fmla="*/ 55468 h 3642157"/>
                  <a:gd name="connsiteX15" fmla="*/ 2860896 w 5319969"/>
                  <a:gd name="connsiteY15" fmla="*/ 91682 h 3642157"/>
                  <a:gd name="connsiteX16" fmla="*/ 2906164 w 5319969"/>
                  <a:gd name="connsiteY16" fmla="*/ 164110 h 3642157"/>
                  <a:gd name="connsiteX17" fmla="*/ 2969538 w 5319969"/>
                  <a:gd name="connsiteY17" fmla="*/ 73575 h 3642157"/>
                  <a:gd name="connsiteX18" fmla="*/ 4255130 w 5319969"/>
                  <a:gd name="connsiteY18" fmla="*/ 82629 h 3642157"/>
                  <a:gd name="connsiteX19" fmla="*/ 4418092 w 5319969"/>
                  <a:gd name="connsiteY19" fmla="*/ 227484 h 3642157"/>
                  <a:gd name="connsiteX20" fmla="*/ 5097102 w 5319969"/>
                  <a:gd name="connsiteY20" fmla="*/ 743532 h 3642157"/>
                  <a:gd name="connsiteX21" fmla="*/ 5187637 w 5319969"/>
                  <a:gd name="connsiteY21" fmla="*/ 1368221 h 3642157"/>
                  <a:gd name="connsiteX22" fmla="*/ 5003763 w 5319969"/>
                  <a:gd name="connsiteY22" fmla="*/ 1602207 h 3642157"/>
                  <a:gd name="connsiteX0" fmla="*/ 5003763 w 5319969"/>
                  <a:gd name="connsiteY0" fmla="*/ 1602207 h 3642157"/>
                  <a:gd name="connsiteX1" fmla="*/ 5214797 w 5319969"/>
                  <a:gd name="connsiteY1" fmla="*/ 1974803 h 3642157"/>
                  <a:gd name="connsiteX2" fmla="*/ 5251011 w 5319969"/>
                  <a:gd name="connsiteY2" fmla="*/ 2327888 h 3642157"/>
                  <a:gd name="connsiteX3" fmla="*/ 5251011 w 5319969"/>
                  <a:gd name="connsiteY3" fmla="*/ 2807722 h 3642157"/>
                  <a:gd name="connsiteX4" fmla="*/ 3521799 w 5319969"/>
                  <a:gd name="connsiteY4" fmla="*/ 3640641 h 3642157"/>
                  <a:gd name="connsiteX5" fmla="*/ 2725094 w 5319969"/>
                  <a:gd name="connsiteY5" fmla="*/ 3097433 h 3642157"/>
                  <a:gd name="connsiteX6" fmla="*/ 1783534 w 5319969"/>
                  <a:gd name="connsiteY6" fmla="*/ 3133646 h 3642157"/>
                  <a:gd name="connsiteX7" fmla="*/ 1683946 w 5319969"/>
                  <a:gd name="connsiteY7" fmla="*/ 3215128 h 3642157"/>
                  <a:gd name="connsiteX8" fmla="*/ 742385 w 5319969"/>
                  <a:gd name="connsiteY8" fmla="*/ 2889203 h 3642157"/>
                  <a:gd name="connsiteX9" fmla="*/ 631784 w 5319969"/>
                  <a:gd name="connsiteY9" fmla="*/ 2897418 h 3642157"/>
                  <a:gd name="connsiteX10" fmla="*/ 0 w 5319969"/>
                  <a:gd name="connsiteY10" fmla="*/ 1625353 h 3642157"/>
                  <a:gd name="connsiteX11" fmla="*/ 752650 w 5319969"/>
                  <a:gd name="connsiteY11" fmla="*/ 272751 h 3642157"/>
                  <a:gd name="connsiteX12" fmla="*/ 832920 w 5319969"/>
                  <a:gd name="connsiteY12" fmla="*/ 318019 h 3642157"/>
                  <a:gd name="connsiteX13" fmla="*/ 1792587 w 5319969"/>
                  <a:gd name="connsiteY13" fmla="*/ 10201 h 3642157"/>
                  <a:gd name="connsiteX14" fmla="*/ 1828801 w 5319969"/>
                  <a:gd name="connsiteY14" fmla="*/ 55468 h 3642157"/>
                  <a:gd name="connsiteX15" fmla="*/ 2860896 w 5319969"/>
                  <a:gd name="connsiteY15" fmla="*/ 91682 h 3642157"/>
                  <a:gd name="connsiteX16" fmla="*/ 2906164 w 5319969"/>
                  <a:gd name="connsiteY16" fmla="*/ 164110 h 3642157"/>
                  <a:gd name="connsiteX17" fmla="*/ 2969538 w 5319969"/>
                  <a:gd name="connsiteY17" fmla="*/ 73575 h 3642157"/>
                  <a:gd name="connsiteX18" fmla="*/ 4255130 w 5319969"/>
                  <a:gd name="connsiteY18" fmla="*/ 82629 h 3642157"/>
                  <a:gd name="connsiteX19" fmla="*/ 4418092 w 5319969"/>
                  <a:gd name="connsiteY19" fmla="*/ 227484 h 3642157"/>
                  <a:gd name="connsiteX20" fmla="*/ 5097102 w 5319969"/>
                  <a:gd name="connsiteY20" fmla="*/ 743532 h 3642157"/>
                  <a:gd name="connsiteX21" fmla="*/ 5187637 w 5319969"/>
                  <a:gd name="connsiteY21" fmla="*/ 1368221 h 3642157"/>
                  <a:gd name="connsiteX22" fmla="*/ 5003763 w 5319969"/>
                  <a:gd name="connsiteY22" fmla="*/ 1602207 h 3642157"/>
                  <a:gd name="connsiteX0" fmla="*/ 5003763 w 5319969"/>
                  <a:gd name="connsiteY0" fmla="*/ 1602207 h 3642157"/>
                  <a:gd name="connsiteX1" fmla="*/ 5214797 w 5319969"/>
                  <a:gd name="connsiteY1" fmla="*/ 1974803 h 3642157"/>
                  <a:gd name="connsiteX2" fmla="*/ 5251011 w 5319969"/>
                  <a:gd name="connsiteY2" fmla="*/ 2327888 h 3642157"/>
                  <a:gd name="connsiteX3" fmla="*/ 5251011 w 5319969"/>
                  <a:gd name="connsiteY3" fmla="*/ 2807722 h 3642157"/>
                  <a:gd name="connsiteX4" fmla="*/ 3521799 w 5319969"/>
                  <a:gd name="connsiteY4" fmla="*/ 3640641 h 3642157"/>
                  <a:gd name="connsiteX5" fmla="*/ 2725094 w 5319969"/>
                  <a:gd name="connsiteY5" fmla="*/ 3097433 h 3642157"/>
                  <a:gd name="connsiteX6" fmla="*/ 1783534 w 5319969"/>
                  <a:gd name="connsiteY6" fmla="*/ 3133646 h 3642157"/>
                  <a:gd name="connsiteX7" fmla="*/ 1683946 w 5319969"/>
                  <a:gd name="connsiteY7" fmla="*/ 3215128 h 3642157"/>
                  <a:gd name="connsiteX8" fmla="*/ 742385 w 5319969"/>
                  <a:gd name="connsiteY8" fmla="*/ 2889203 h 3642157"/>
                  <a:gd name="connsiteX9" fmla="*/ 631784 w 5319969"/>
                  <a:gd name="connsiteY9" fmla="*/ 2897418 h 3642157"/>
                  <a:gd name="connsiteX10" fmla="*/ 0 w 5319969"/>
                  <a:gd name="connsiteY10" fmla="*/ 1625353 h 3642157"/>
                  <a:gd name="connsiteX11" fmla="*/ 752650 w 5319969"/>
                  <a:gd name="connsiteY11" fmla="*/ 272751 h 3642157"/>
                  <a:gd name="connsiteX12" fmla="*/ 832920 w 5319969"/>
                  <a:gd name="connsiteY12" fmla="*/ 318019 h 3642157"/>
                  <a:gd name="connsiteX13" fmla="*/ 1792587 w 5319969"/>
                  <a:gd name="connsiteY13" fmla="*/ 10201 h 3642157"/>
                  <a:gd name="connsiteX14" fmla="*/ 1828801 w 5319969"/>
                  <a:gd name="connsiteY14" fmla="*/ 55468 h 3642157"/>
                  <a:gd name="connsiteX15" fmla="*/ 2860896 w 5319969"/>
                  <a:gd name="connsiteY15" fmla="*/ 91682 h 3642157"/>
                  <a:gd name="connsiteX16" fmla="*/ 2906164 w 5319969"/>
                  <a:gd name="connsiteY16" fmla="*/ 164110 h 3642157"/>
                  <a:gd name="connsiteX17" fmla="*/ 2969538 w 5319969"/>
                  <a:gd name="connsiteY17" fmla="*/ 73575 h 3642157"/>
                  <a:gd name="connsiteX18" fmla="*/ 4255130 w 5319969"/>
                  <a:gd name="connsiteY18" fmla="*/ 82629 h 3642157"/>
                  <a:gd name="connsiteX19" fmla="*/ 4418092 w 5319969"/>
                  <a:gd name="connsiteY19" fmla="*/ 227484 h 3642157"/>
                  <a:gd name="connsiteX20" fmla="*/ 5097102 w 5319969"/>
                  <a:gd name="connsiteY20" fmla="*/ 743532 h 3642157"/>
                  <a:gd name="connsiteX21" fmla="*/ 5187637 w 5319969"/>
                  <a:gd name="connsiteY21" fmla="*/ 1368221 h 3642157"/>
                  <a:gd name="connsiteX22" fmla="*/ 5003763 w 5319969"/>
                  <a:gd name="connsiteY22" fmla="*/ 1602207 h 3642157"/>
                  <a:gd name="connsiteX0" fmla="*/ 5003763 w 5319969"/>
                  <a:gd name="connsiteY0" fmla="*/ 1602207 h 3642157"/>
                  <a:gd name="connsiteX1" fmla="*/ 5214797 w 5319969"/>
                  <a:gd name="connsiteY1" fmla="*/ 1974803 h 3642157"/>
                  <a:gd name="connsiteX2" fmla="*/ 5251011 w 5319969"/>
                  <a:gd name="connsiteY2" fmla="*/ 2327888 h 3642157"/>
                  <a:gd name="connsiteX3" fmla="*/ 5251011 w 5319969"/>
                  <a:gd name="connsiteY3" fmla="*/ 2807722 h 3642157"/>
                  <a:gd name="connsiteX4" fmla="*/ 3521799 w 5319969"/>
                  <a:gd name="connsiteY4" fmla="*/ 3640641 h 3642157"/>
                  <a:gd name="connsiteX5" fmla="*/ 2725094 w 5319969"/>
                  <a:gd name="connsiteY5" fmla="*/ 3097433 h 3642157"/>
                  <a:gd name="connsiteX6" fmla="*/ 1783534 w 5319969"/>
                  <a:gd name="connsiteY6" fmla="*/ 3133646 h 3642157"/>
                  <a:gd name="connsiteX7" fmla="*/ 1683946 w 5319969"/>
                  <a:gd name="connsiteY7" fmla="*/ 3215128 h 3642157"/>
                  <a:gd name="connsiteX8" fmla="*/ 742385 w 5319969"/>
                  <a:gd name="connsiteY8" fmla="*/ 2889203 h 3642157"/>
                  <a:gd name="connsiteX9" fmla="*/ 631784 w 5319969"/>
                  <a:gd name="connsiteY9" fmla="*/ 2897418 h 3642157"/>
                  <a:gd name="connsiteX10" fmla="*/ 0 w 5319969"/>
                  <a:gd name="connsiteY10" fmla="*/ 1625353 h 3642157"/>
                  <a:gd name="connsiteX11" fmla="*/ 752650 w 5319969"/>
                  <a:gd name="connsiteY11" fmla="*/ 272751 h 3642157"/>
                  <a:gd name="connsiteX12" fmla="*/ 832920 w 5319969"/>
                  <a:gd name="connsiteY12" fmla="*/ 318019 h 3642157"/>
                  <a:gd name="connsiteX13" fmla="*/ 1792587 w 5319969"/>
                  <a:gd name="connsiteY13" fmla="*/ 10201 h 3642157"/>
                  <a:gd name="connsiteX14" fmla="*/ 1828801 w 5319969"/>
                  <a:gd name="connsiteY14" fmla="*/ 55468 h 3642157"/>
                  <a:gd name="connsiteX15" fmla="*/ 2860896 w 5319969"/>
                  <a:gd name="connsiteY15" fmla="*/ 91682 h 3642157"/>
                  <a:gd name="connsiteX16" fmla="*/ 2906164 w 5319969"/>
                  <a:gd name="connsiteY16" fmla="*/ 164110 h 3642157"/>
                  <a:gd name="connsiteX17" fmla="*/ 2969538 w 5319969"/>
                  <a:gd name="connsiteY17" fmla="*/ 73575 h 3642157"/>
                  <a:gd name="connsiteX18" fmla="*/ 4255130 w 5319969"/>
                  <a:gd name="connsiteY18" fmla="*/ 82629 h 3642157"/>
                  <a:gd name="connsiteX19" fmla="*/ 4418092 w 5319969"/>
                  <a:gd name="connsiteY19" fmla="*/ 227484 h 3642157"/>
                  <a:gd name="connsiteX20" fmla="*/ 5097102 w 5319969"/>
                  <a:gd name="connsiteY20" fmla="*/ 743532 h 3642157"/>
                  <a:gd name="connsiteX21" fmla="*/ 5187637 w 5319969"/>
                  <a:gd name="connsiteY21" fmla="*/ 1368221 h 3642157"/>
                  <a:gd name="connsiteX22" fmla="*/ 5003763 w 5319969"/>
                  <a:gd name="connsiteY22" fmla="*/ 1602207 h 3642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5319969" h="3642157">
                    <a:moveTo>
                      <a:pt x="5003763" y="1602207"/>
                    </a:moveTo>
                    <a:cubicBezTo>
                      <a:pt x="5151381" y="1681330"/>
                      <a:pt x="5202406" y="1850604"/>
                      <a:pt x="5214797" y="1974803"/>
                    </a:cubicBezTo>
                    <a:cubicBezTo>
                      <a:pt x="5226868" y="2092498"/>
                      <a:pt x="5270232" y="2210193"/>
                      <a:pt x="5251011" y="2327888"/>
                    </a:cubicBezTo>
                    <a:cubicBezTo>
                      <a:pt x="5347848" y="2334315"/>
                      <a:pt x="5337931" y="2706882"/>
                      <a:pt x="5251011" y="2807722"/>
                    </a:cubicBezTo>
                    <a:cubicBezTo>
                      <a:pt x="5116162" y="3380890"/>
                      <a:pt x="4291386" y="3665654"/>
                      <a:pt x="3521799" y="3640641"/>
                    </a:cubicBezTo>
                    <a:cubicBezTo>
                      <a:pt x="3211155" y="3607679"/>
                      <a:pt x="2803918" y="3426609"/>
                      <a:pt x="2725094" y="3097433"/>
                    </a:cubicBezTo>
                    <a:cubicBezTo>
                      <a:pt x="2398362" y="3167459"/>
                      <a:pt x="2097387" y="3185969"/>
                      <a:pt x="1783534" y="3133646"/>
                    </a:cubicBezTo>
                    <a:lnTo>
                      <a:pt x="1683946" y="3215128"/>
                    </a:lnTo>
                    <a:cubicBezTo>
                      <a:pt x="1357213" y="3164441"/>
                      <a:pt x="1030482" y="3062239"/>
                      <a:pt x="742385" y="2889203"/>
                    </a:cubicBezTo>
                    <a:cubicBezTo>
                      <a:pt x="704487" y="2863781"/>
                      <a:pt x="739840" y="2985289"/>
                      <a:pt x="631784" y="2897418"/>
                    </a:cubicBezTo>
                    <a:cubicBezTo>
                      <a:pt x="-38194" y="2357096"/>
                      <a:pt x="5472" y="2032653"/>
                      <a:pt x="0" y="1625353"/>
                    </a:cubicBezTo>
                    <a:cubicBezTo>
                      <a:pt x="31942" y="929787"/>
                      <a:pt x="224871" y="607709"/>
                      <a:pt x="752650" y="272751"/>
                    </a:cubicBezTo>
                    <a:lnTo>
                      <a:pt x="832920" y="318019"/>
                    </a:lnTo>
                    <a:cubicBezTo>
                      <a:pt x="1146369" y="112382"/>
                      <a:pt x="1504895" y="9776"/>
                      <a:pt x="1792587" y="10201"/>
                    </a:cubicBezTo>
                    <a:lnTo>
                      <a:pt x="1828801" y="55468"/>
                    </a:lnTo>
                    <a:cubicBezTo>
                      <a:pt x="2262985" y="-29053"/>
                      <a:pt x="2574819" y="-16980"/>
                      <a:pt x="2860896" y="91682"/>
                    </a:cubicBezTo>
                    <a:lnTo>
                      <a:pt x="2906164" y="164110"/>
                    </a:lnTo>
                    <a:lnTo>
                      <a:pt x="2969538" y="73575"/>
                    </a:lnTo>
                    <a:cubicBezTo>
                      <a:pt x="3449584" y="-681"/>
                      <a:pt x="3890993" y="-29860"/>
                      <a:pt x="4255130" y="82629"/>
                    </a:cubicBezTo>
                    <a:lnTo>
                      <a:pt x="4418092" y="227484"/>
                    </a:lnTo>
                    <a:cubicBezTo>
                      <a:pt x="4721702" y="290030"/>
                      <a:pt x="4960918" y="500683"/>
                      <a:pt x="5097102" y="743532"/>
                    </a:cubicBezTo>
                    <a:lnTo>
                      <a:pt x="5187637" y="1368221"/>
                    </a:lnTo>
                    <a:cubicBezTo>
                      <a:pt x="5167129" y="1482707"/>
                      <a:pt x="5082226" y="1532797"/>
                      <a:pt x="5003763" y="1602207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4" name="任意多边形: 形状 183">
                <a:extLst>
                  <a:ext uri="{FF2B5EF4-FFF2-40B4-BE49-F238E27FC236}">
                    <a16:creationId xmlns:a16="http://schemas.microsoft.com/office/drawing/2014/main" id="{29A594DC-8328-4A08-A886-1406527C9A4A}"/>
                  </a:ext>
                </a:extLst>
              </p:cNvPr>
              <p:cNvSpPr/>
              <p:nvPr/>
            </p:nvSpPr>
            <p:spPr>
              <a:xfrm>
                <a:off x="4592865" y="2234485"/>
                <a:ext cx="2670819" cy="2132917"/>
              </a:xfrm>
              <a:custGeom>
                <a:avLst/>
                <a:gdLst>
                  <a:gd name="connsiteX0" fmla="*/ 1860997 w 2408350"/>
                  <a:gd name="connsiteY0" fmla="*/ 122349 h 2125014"/>
                  <a:gd name="connsiteX1" fmla="*/ 1461752 w 2408350"/>
                  <a:gd name="connsiteY1" fmla="*/ 25757 h 2125014"/>
                  <a:gd name="connsiteX2" fmla="*/ 1307206 w 2408350"/>
                  <a:gd name="connsiteY2" fmla="*/ 0 h 2125014"/>
                  <a:gd name="connsiteX3" fmla="*/ 1030310 w 2408350"/>
                  <a:gd name="connsiteY3" fmla="*/ 0 h 2125014"/>
                  <a:gd name="connsiteX4" fmla="*/ 978795 w 2408350"/>
                  <a:gd name="connsiteY4" fmla="*/ 90152 h 2125014"/>
                  <a:gd name="connsiteX5" fmla="*/ 669702 w 2408350"/>
                  <a:gd name="connsiteY5" fmla="*/ 167425 h 2125014"/>
                  <a:gd name="connsiteX6" fmla="*/ 199623 w 2408350"/>
                  <a:gd name="connsiteY6" fmla="*/ 360608 h 2125014"/>
                  <a:gd name="connsiteX7" fmla="*/ 186744 w 2408350"/>
                  <a:gd name="connsiteY7" fmla="*/ 515154 h 2125014"/>
                  <a:gd name="connsiteX8" fmla="*/ 0 w 2408350"/>
                  <a:gd name="connsiteY8" fmla="*/ 1712890 h 2125014"/>
                  <a:gd name="connsiteX9" fmla="*/ 862885 w 2408350"/>
                  <a:gd name="connsiteY9" fmla="*/ 2021983 h 2125014"/>
                  <a:gd name="connsiteX10" fmla="*/ 933719 w 2408350"/>
                  <a:gd name="connsiteY10" fmla="*/ 2125014 h 2125014"/>
                  <a:gd name="connsiteX11" fmla="*/ 1468192 w 2408350"/>
                  <a:gd name="connsiteY11" fmla="*/ 2105695 h 2125014"/>
                  <a:gd name="connsiteX12" fmla="*/ 1886755 w 2408350"/>
                  <a:gd name="connsiteY12" fmla="*/ 1860997 h 2125014"/>
                  <a:gd name="connsiteX13" fmla="*/ 2408350 w 2408350"/>
                  <a:gd name="connsiteY13" fmla="*/ 1191295 h 2125014"/>
                  <a:gd name="connsiteX14" fmla="*/ 1796603 w 2408350"/>
                  <a:gd name="connsiteY14" fmla="*/ 457200 h 2125014"/>
                  <a:gd name="connsiteX15" fmla="*/ 1848119 w 2408350"/>
                  <a:gd name="connsiteY15" fmla="*/ 283335 h 2125014"/>
                  <a:gd name="connsiteX16" fmla="*/ 1860997 w 2408350"/>
                  <a:gd name="connsiteY16" fmla="*/ 122349 h 2125014"/>
                  <a:gd name="connsiteX0" fmla="*/ 1927370 w 2474723"/>
                  <a:gd name="connsiteY0" fmla="*/ 122349 h 2125014"/>
                  <a:gd name="connsiteX1" fmla="*/ 1528125 w 2474723"/>
                  <a:gd name="connsiteY1" fmla="*/ 25757 h 2125014"/>
                  <a:gd name="connsiteX2" fmla="*/ 1373579 w 2474723"/>
                  <a:gd name="connsiteY2" fmla="*/ 0 h 2125014"/>
                  <a:gd name="connsiteX3" fmla="*/ 1096683 w 2474723"/>
                  <a:gd name="connsiteY3" fmla="*/ 0 h 2125014"/>
                  <a:gd name="connsiteX4" fmla="*/ 1045168 w 2474723"/>
                  <a:gd name="connsiteY4" fmla="*/ 90152 h 2125014"/>
                  <a:gd name="connsiteX5" fmla="*/ 736075 w 2474723"/>
                  <a:gd name="connsiteY5" fmla="*/ 167425 h 2125014"/>
                  <a:gd name="connsiteX6" fmla="*/ 265996 w 2474723"/>
                  <a:gd name="connsiteY6" fmla="*/ 360608 h 2125014"/>
                  <a:gd name="connsiteX7" fmla="*/ 253117 w 2474723"/>
                  <a:gd name="connsiteY7" fmla="*/ 515154 h 2125014"/>
                  <a:gd name="connsiteX8" fmla="*/ 66373 w 2474723"/>
                  <a:gd name="connsiteY8" fmla="*/ 1712890 h 2125014"/>
                  <a:gd name="connsiteX9" fmla="*/ 929258 w 2474723"/>
                  <a:gd name="connsiteY9" fmla="*/ 2021983 h 2125014"/>
                  <a:gd name="connsiteX10" fmla="*/ 1000092 w 2474723"/>
                  <a:gd name="connsiteY10" fmla="*/ 2125014 h 2125014"/>
                  <a:gd name="connsiteX11" fmla="*/ 1534565 w 2474723"/>
                  <a:gd name="connsiteY11" fmla="*/ 2105695 h 2125014"/>
                  <a:gd name="connsiteX12" fmla="*/ 1953128 w 2474723"/>
                  <a:gd name="connsiteY12" fmla="*/ 1860997 h 2125014"/>
                  <a:gd name="connsiteX13" fmla="*/ 2474723 w 2474723"/>
                  <a:gd name="connsiteY13" fmla="*/ 1191295 h 2125014"/>
                  <a:gd name="connsiteX14" fmla="*/ 1862976 w 2474723"/>
                  <a:gd name="connsiteY14" fmla="*/ 457200 h 2125014"/>
                  <a:gd name="connsiteX15" fmla="*/ 1914492 w 2474723"/>
                  <a:gd name="connsiteY15" fmla="*/ 283335 h 2125014"/>
                  <a:gd name="connsiteX16" fmla="*/ 1927370 w 2474723"/>
                  <a:gd name="connsiteY16" fmla="*/ 122349 h 2125014"/>
                  <a:gd name="connsiteX0" fmla="*/ 2116599 w 2663952"/>
                  <a:gd name="connsiteY0" fmla="*/ 122349 h 2125014"/>
                  <a:gd name="connsiteX1" fmla="*/ 1717354 w 2663952"/>
                  <a:gd name="connsiteY1" fmla="*/ 25757 h 2125014"/>
                  <a:gd name="connsiteX2" fmla="*/ 1562808 w 2663952"/>
                  <a:gd name="connsiteY2" fmla="*/ 0 h 2125014"/>
                  <a:gd name="connsiteX3" fmla="*/ 1285912 w 2663952"/>
                  <a:gd name="connsiteY3" fmla="*/ 0 h 2125014"/>
                  <a:gd name="connsiteX4" fmla="*/ 1234397 w 2663952"/>
                  <a:gd name="connsiteY4" fmla="*/ 90152 h 2125014"/>
                  <a:gd name="connsiteX5" fmla="*/ 925304 w 2663952"/>
                  <a:gd name="connsiteY5" fmla="*/ 167425 h 2125014"/>
                  <a:gd name="connsiteX6" fmla="*/ 455225 w 2663952"/>
                  <a:gd name="connsiteY6" fmla="*/ 360608 h 2125014"/>
                  <a:gd name="connsiteX7" fmla="*/ 442346 w 2663952"/>
                  <a:gd name="connsiteY7" fmla="*/ 515154 h 2125014"/>
                  <a:gd name="connsiteX8" fmla="*/ 255602 w 2663952"/>
                  <a:gd name="connsiteY8" fmla="*/ 1712890 h 2125014"/>
                  <a:gd name="connsiteX9" fmla="*/ 1118487 w 2663952"/>
                  <a:gd name="connsiteY9" fmla="*/ 2021983 h 2125014"/>
                  <a:gd name="connsiteX10" fmla="*/ 1189321 w 2663952"/>
                  <a:gd name="connsiteY10" fmla="*/ 2125014 h 2125014"/>
                  <a:gd name="connsiteX11" fmla="*/ 1723794 w 2663952"/>
                  <a:gd name="connsiteY11" fmla="*/ 2105695 h 2125014"/>
                  <a:gd name="connsiteX12" fmla="*/ 2142357 w 2663952"/>
                  <a:gd name="connsiteY12" fmla="*/ 1860997 h 2125014"/>
                  <a:gd name="connsiteX13" fmla="*/ 2663952 w 2663952"/>
                  <a:gd name="connsiteY13" fmla="*/ 1191295 h 2125014"/>
                  <a:gd name="connsiteX14" fmla="*/ 2052205 w 2663952"/>
                  <a:gd name="connsiteY14" fmla="*/ 457200 h 2125014"/>
                  <a:gd name="connsiteX15" fmla="*/ 2103721 w 2663952"/>
                  <a:gd name="connsiteY15" fmla="*/ 283335 h 2125014"/>
                  <a:gd name="connsiteX16" fmla="*/ 2116599 w 2663952"/>
                  <a:gd name="connsiteY16" fmla="*/ 122349 h 2125014"/>
                  <a:gd name="connsiteX0" fmla="*/ 2104544 w 2651897"/>
                  <a:gd name="connsiteY0" fmla="*/ 122349 h 2125014"/>
                  <a:gd name="connsiteX1" fmla="*/ 1705299 w 2651897"/>
                  <a:gd name="connsiteY1" fmla="*/ 25757 h 2125014"/>
                  <a:gd name="connsiteX2" fmla="*/ 1550753 w 2651897"/>
                  <a:gd name="connsiteY2" fmla="*/ 0 h 2125014"/>
                  <a:gd name="connsiteX3" fmla="*/ 1273857 w 2651897"/>
                  <a:gd name="connsiteY3" fmla="*/ 0 h 2125014"/>
                  <a:gd name="connsiteX4" fmla="*/ 1222342 w 2651897"/>
                  <a:gd name="connsiteY4" fmla="*/ 90152 h 2125014"/>
                  <a:gd name="connsiteX5" fmla="*/ 913249 w 2651897"/>
                  <a:gd name="connsiteY5" fmla="*/ 167425 h 2125014"/>
                  <a:gd name="connsiteX6" fmla="*/ 443170 w 2651897"/>
                  <a:gd name="connsiteY6" fmla="*/ 360608 h 2125014"/>
                  <a:gd name="connsiteX7" fmla="*/ 430291 w 2651897"/>
                  <a:gd name="connsiteY7" fmla="*/ 515154 h 2125014"/>
                  <a:gd name="connsiteX8" fmla="*/ 262866 w 2651897"/>
                  <a:gd name="connsiteY8" fmla="*/ 1693572 h 2125014"/>
                  <a:gd name="connsiteX9" fmla="*/ 1106432 w 2651897"/>
                  <a:gd name="connsiteY9" fmla="*/ 2021983 h 2125014"/>
                  <a:gd name="connsiteX10" fmla="*/ 1177266 w 2651897"/>
                  <a:gd name="connsiteY10" fmla="*/ 2125014 h 2125014"/>
                  <a:gd name="connsiteX11" fmla="*/ 1711739 w 2651897"/>
                  <a:gd name="connsiteY11" fmla="*/ 2105695 h 2125014"/>
                  <a:gd name="connsiteX12" fmla="*/ 2130302 w 2651897"/>
                  <a:gd name="connsiteY12" fmla="*/ 1860997 h 2125014"/>
                  <a:gd name="connsiteX13" fmla="*/ 2651897 w 2651897"/>
                  <a:gd name="connsiteY13" fmla="*/ 1191295 h 2125014"/>
                  <a:gd name="connsiteX14" fmla="*/ 2040150 w 2651897"/>
                  <a:gd name="connsiteY14" fmla="*/ 457200 h 2125014"/>
                  <a:gd name="connsiteX15" fmla="*/ 2091666 w 2651897"/>
                  <a:gd name="connsiteY15" fmla="*/ 283335 h 2125014"/>
                  <a:gd name="connsiteX16" fmla="*/ 2104544 w 2651897"/>
                  <a:gd name="connsiteY16" fmla="*/ 122349 h 2125014"/>
                  <a:gd name="connsiteX0" fmla="*/ 2104544 w 2651897"/>
                  <a:gd name="connsiteY0" fmla="*/ 122349 h 2125014"/>
                  <a:gd name="connsiteX1" fmla="*/ 1705299 w 2651897"/>
                  <a:gd name="connsiteY1" fmla="*/ 25757 h 2125014"/>
                  <a:gd name="connsiteX2" fmla="*/ 1550753 w 2651897"/>
                  <a:gd name="connsiteY2" fmla="*/ 0 h 2125014"/>
                  <a:gd name="connsiteX3" fmla="*/ 1273857 w 2651897"/>
                  <a:gd name="connsiteY3" fmla="*/ 0 h 2125014"/>
                  <a:gd name="connsiteX4" fmla="*/ 1222342 w 2651897"/>
                  <a:gd name="connsiteY4" fmla="*/ 90152 h 2125014"/>
                  <a:gd name="connsiteX5" fmla="*/ 913249 w 2651897"/>
                  <a:gd name="connsiteY5" fmla="*/ 167425 h 2125014"/>
                  <a:gd name="connsiteX6" fmla="*/ 443170 w 2651897"/>
                  <a:gd name="connsiteY6" fmla="*/ 360608 h 2125014"/>
                  <a:gd name="connsiteX7" fmla="*/ 430291 w 2651897"/>
                  <a:gd name="connsiteY7" fmla="*/ 515154 h 2125014"/>
                  <a:gd name="connsiteX8" fmla="*/ 262866 w 2651897"/>
                  <a:gd name="connsiteY8" fmla="*/ 1693572 h 2125014"/>
                  <a:gd name="connsiteX9" fmla="*/ 1106432 w 2651897"/>
                  <a:gd name="connsiteY9" fmla="*/ 2021983 h 2125014"/>
                  <a:gd name="connsiteX10" fmla="*/ 1177266 w 2651897"/>
                  <a:gd name="connsiteY10" fmla="*/ 2125014 h 2125014"/>
                  <a:gd name="connsiteX11" fmla="*/ 1711739 w 2651897"/>
                  <a:gd name="connsiteY11" fmla="*/ 2105695 h 2125014"/>
                  <a:gd name="connsiteX12" fmla="*/ 2130302 w 2651897"/>
                  <a:gd name="connsiteY12" fmla="*/ 1860997 h 2125014"/>
                  <a:gd name="connsiteX13" fmla="*/ 2651897 w 2651897"/>
                  <a:gd name="connsiteY13" fmla="*/ 1191295 h 2125014"/>
                  <a:gd name="connsiteX14" fmla="*/ 2040150 w 2651897"/>
                  <a:gd name="connsiteY14" fmla="*/ 457200 h 2125014"/>
                  <a:gd name="connsiteX15" fmla="*/ 2091666 w 2651897"/>
                  <a:gd name="connsiteY15" fmla="*/ 283335 h 2125014"/>
                  <a:gd name="connsiteX16" fmla="*/ 2104544 w 2651897"/>
                  <a:gd name="connsiteY16" fmla="*/ 122349 h 2125014"/>
                  <a:gd name="connsiteX0" fmla="*/ 2104544 w 2651897"/>
                  <a:gd name="connsiteY0" fmla="*/ 122349 h 2125014"/>
                  <a:gd name="connsiteX1" fmla="*/ 1705299 w 2651897"/>
                  <a:gd name="connsiteY1" fmla="*/ 25757 h 2125014"/>
                  <a:gd name="connsiteX2" fmla="*/ 1550753 w 2651897"/>
                  <a:gd name="connsiteY2" fmla="*/ 0 h 2125014"/>
                  <a:gd name="connsiteX3" fmla="*/ 1273857 w 2651897"/>
                  <a:gd name="connsiteY3" fmla="*/ 0 h 2125014"/>
                  <a:gd name="connsiteX4" fmla="*/ 1222342 w 2651897"/>
                  <a:gd name="connsiteY4" fmla="*/ 90152 h 2125014"/>
                  <a:gd name="connsiteX5" fmla="*/ 913249 w 2651897"/>
                  <a:gd name="connsiteY5" fmla="*/ 167425 h 2125014"/>
                  <a:gd name="connsiteX6" fmla="*/ 443170 w 2651897"/>
                  <a:gd name="connsiteY6" fmla="*/ 360608 h 2125014"/>
                  <a:gd name="connsiteX7" fmla="*/ 430291 w 2651897"/>
                  <a:gd name="connsiteY7" fmla="*/ 515154 h 2125014"/>
                  <a:gd name="connsiteX8" fmla="*/ 262866 w 2651897"/>
                  <a:gd name="connsiteY8" fmla="*/ 1693572 h 2125014"/>
                  <a:gd name="connsiteX9" fmla="*/ 1106432 w 2651897"/>
                  <a:gd name="connsiteY9" fmla="*/ 2021983 h 2125014"/>
                  <a:gd name="connsiteX10" fmla="*/ 1177266 w 2651897"/>
                  <a:gd name="connsiteY10" fmla="*/ 2125014 h 2125014"/>
                  <a:gd name="connsiteX11" fmla="*/ 1711739 w 2651897"/>
                  <a:gd name="connsiteY11" fmla="*/ 2105695 h 2125014"/>
                  <a:gd name="connsiteX12" fmla="*/ 2130302 w 2651897"/>
                  <a:gd name="connsiteY12" fmla="*/ 1860997 h 2125014"/>
                  <a:gd name="connsiteX13" fmla="*/ 2651897 w 2651897"/>
                  <a:gd name="connsiteY13" fmla="*/ 1191295 h 2125014"/>
                  <a:gd name="connsiteX14" fmla="*/ 2040150 w 2651897"/>
                  <a:gd name="connsiteY14" fmla="*/ 457200 h 2125014"/>
                  <a:gd name="connsiteX15" fmla="*/ 2091666 w 2651897"/>
                  <a:gd name="connsiteY15" fmla="*/ 283335 h 2125014"/>
                  <a:gd name="connsiteX16" fmla="*/ 2104544 w 2651897"/>
                  <a:gd name="connsiteY16" fmla="*/ 122349 h 2125014"/>
                  <a:gd name="connsiteX0" fmla="*/ 2140199 w 2687552"/>
                  <a:gd name="connsiteY0" fmla="*/ 122349 h 2125014"/>
                  <a:gd name="connsiteX1" fmla="*/ 1740954 w 2687552"/>
                  <a:gd name="connsiteY1" fmla="*/ 25757 h 2125014"/>
                  <a:gd name="connsiteX2" fmla="*/ 1586408 w 2687552"/>
                  <a:gd name="connsiteY2" fmla="*/ 0 h 2125014"/>
                  <a:gd name="connsiteX3" fmla="*/ 1309512 w 2687552"/>
                  <a:gd name="connsiteY3" fmla="*/ 0 h 2125014"/>
                  <a:gd name="connsiteX4" fmla="*/ 1257997 w 2687552"/>
                  <a:gd name="connsiteY4" fmla="*/ 90152 h 2125014"/>
                  <a:gd name="connsiteX5" fmla="*/ 948904 w 2687552"/>
                  <a:gd name="connsiteY5" fmla="*/ 167425 h 2125014"/>
                  <a:gd name="connsiteX6" fmla="*/ 478825 w 2687552"/>
                  <a:gd name="connsiteY6" fmla="*/ 360608 h 2125014"/>
                  <a:gd name="connsiteX7" fmla="*/ 465946 w 2687552"/>
                  <a:gd name="connsiteY7" fmla="*/ 515154 h 2125014"/>
                  <a:gd name="connsiteX8" fmla="*/ 298521 w 2687552"/>
                  <a:gd name="connsiteY8" fmla="*/ 1693572 h 2125014"/>
                  <a:gd name="connsiteX9" fmla="*/ 1142087 w 2687552"/>
                  <a:gd name="connsiteY9" fmla="*/ 2021983 h 2125014"/>
                  <a:gd name="connsiteX10" fmla="*/ 1212921 w 2687552"/>
                  <a:gd name="connsiteY10" fmla="*/ 2125014 h 2125014"/>
                  <a:gd name="connsiteX11" fmla="*/ 1747394 w 2687552"/>
                  <a:gd name="connsiteY11" fmla="*/ 2105695 h 2125014"/>
                  <a:gd name="connsiteX12" fmla="*/ 2165957 w 2687552"/>
                  <a:gd name="connsiteY12" fmla="*/ 1860997 h 2125014"/>
                  <a:gd name="connsiteX13" fmla="*/ 2687552 w 2687552"/>
                  <a:gd name="connsiteY13" fmla="*/ 1191295 h 2125014"/>
                  <a:gd name="connsiteX14" fmla="*/ 2075805 w 2687552"/>
                  <a:gd name="connsiteY14" fmla="*/ 457200 h 2125014"/>
                  <a:gd name="connsiteX15" fmla="*/ 2127321 w 2687552"/>
                  <a:gd name="connsiteY15" fmla="*/ 283335 h 2125014"/>
                  <a:gd name="connsiteX16" fmla="*/ 2140199 w 2687552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60608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25014"/>
                  <a:gd name="connsiteX1" fmla="*/ 1724221 w 2670819"/>
                  <a:gd name="connsiteY1" fmla="*/ 25757 h 2125014"/>
                  <a:gd name="connsiteX2" fmla="*/ 1569675 w 2670819"/>
                  <a:gd name="connsiteY2" fmla="*/ 0 h 2125014"/>
                  <a:gd name="connsiteX3" fmla="*/ 1292779 w 2670819"/>
                  <a:gd name="connsiteY3" fmla="*/ 0 h 2125014"/>
                  <a:gd name="connsiteX4" fmla="*/ 1241264 w 2670819"/>
                  <a:gd name="connsiteY4" fmla="*/ 90152 h 2125014"/>
                  <a:gd name="connsiteX5" fmla="*/ 932171 w 2670819"/>
                  <a:gd name="connsiteY5" fmla="*/ 167425 h 2125014"/>
                  <a:gd name="connsiteX6" fmla="*/ 462092 w 2670819"/>
                  <a:gd name="connsiteY6" fmla="*/ 386366 h 2125014"/>
                  <a:gd name="connsiteX7" fmla="*/ 449213 w 2670819"/>
                  <a:gd name="connsiteY7" fmla="*/ 515154 h 2125014"/>
                  <a:gd name="connsiteX8" fmla="*/ 281788 w 2670819"/>
                  <a:gd name="connsiteY8" fmla="*/ 1693572 h 2125014"/>
                  <a:gd name="connsiteX9" fmla="*/ 1125354 w 2670819"/>
                  <a:gd name="connsiteY9" fmla="*/ 2021983 h 2125014"/>
                  <a:gd name="connsiteX10" fmla="*/ 1196188 w 2670819"/>
                  <a:gd name="connsiteY10" fmla="*/ 2125014 h 2125014"/>
                  <a:gd name="connsiteX11" fmla="*/ 1730661 w 2670819"/>
                  <a:gd name="connsiteY11" fmla="*/ 2105695 h 2125014"/>
                  <a:gd name="connsiteX12" fmla="*/ 2149224 w 2670819"/>
                  <a:gd name="connsiteY12" fmla="*/ 1860997 h 2125014"/>
                  <a:gd name="connsiteX13" fmla="*/ 2670819 w 2670819"/>
                  <a:gd name="connsiteY13" fmla="*/ 1191295 h 2125014"/>
                  <a:gd name="connsiteX14" fmla="*/ 2059072 w 2670819"/>
                  <a:gd name="connsiteY14" fmla="*/ 457200 h 2125014"/>
                  <a:gd name="connsiteX15" fmla="*/ 2110588 w 2670819"/>
                  <a:gd name="connsiteY15" fmla="*/ 283335 h 2125014"/>
                  <a:gd name="connsiteX16" fmla="*/ 2123466 w 2670819"/>
                  <a:gd name="connsiteY16" fmla="*/ 122349 h 2125014"/>
                  <a:gd name="connsiteX0" fmla="*/ 2123466 w 2670819"/>
                  <a:gd name="connsiteY0" fmla="*/ 122349 h 2132917"/>
                  <a:gd name="connsiteX1" fmla="*/ 1724221 w 2670819"/>
                  <a:gd name="connsiteY1" fmla="*/ 25757 h 2132917"/>
                  <a:gd name="connsiteX2" fmla="*/ 1569675 w 2670819"/>
                  <a:gd name="connsiteY2" fmla="*/ 0 h 2132917"/>
                  <a:gd name="connsiteX3" fmla="*/ 1292779 w 2670819"/>
                  <a:gd name="connsiteY3" fmla="*/ 0 h 2132917"/>
                  <a:gd name="connsiteX4" fmla="*/ 1241264 w 2670819"/>
                  <a:gd name="connsiteY4" fmla="*/ 90152 h 2132917"/>
                  <a:gd name="connsiteX5" fmla="*/ 932171 w 2670819"/>
                  <a:gd name="connsiteY5" fmla="*/ 167425 h 2132917"/>
                  <a:gd name="connsiteX6" fmla="*/ 462092 w 2670819"/>
                  <a:gd name="connsiteY6" fmla="*/ 386366 h 2132917"/>
                  <a:gd name="connsiteX7" fmla="*/ 449213 w 2670819"/>
                  <a:gd name="connsiteY7" fmla="*/ 515154 h 2132917"/>
                  <a:gd name="connsiteX8" fmla="*/ 281788 w 2670819"/>
                  <a:gd name="connsiteY8" fmla="*/ 1693572 h 2132917"/>
                  <a:gd name="connsiteX9" fmla="*/ 1125354 w 2670819"/>
                  <a:gd name="connsiteY9" fmla="*/ 2021983 h 2132917"/>
                  <a:gd name="connsiteX10" fmla="*/ 1196188 w 2670819"/>
                  <a:gd name="connsiteY10" fmla="*/ 2125014 h 2132917"/>
                  <a:gd name="connsiteX11" fmla="*/ 1730661 w 2670819"/>
                  <a:gd name="connsiteY11" fmla="*/ 2105695 h 2132917"/>
                  <a:gd name="connsiteX12" fmla="*/ 2149224 w 2670819"/>
                  <a:gd name="connsiteY12" fmla="*/ 1860997 h 2132917"/>
                  <a:gd name="connsiteX13" fmla="*/ 2670819 w 2670819"/>
                  <a:gd name="connsiteY13" fmla="*/ 1191295 h 2132917"/>
                  <a:gd name="connsiteX14" fmla="*/ 2059072 w 2670819"/>
                  <a:gd name="connsiteY14" fmla="*/ 457200 h 2132917"/>
                  <a:gd name="connsiteX15" fmla="*/ 2110588 w 2670819"/>
                  <a:gd name="connsiteY15" fmla="*/ 283335 h 2132917"/>
                  <a:gd name="connsiteX16" fmla="*/ 2123466 w 2670819"/>
                  <a:gd name="connsiteY16" fmla="*/ 122349 h 21329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670819" h="2132917">
                    <a:moveTo>
                      <a:pt x="2123466" y="122349"/>
                    </a:moveTo>
                    <a:cubicBezTo>
                      <a:pt x="1932429" y="173864"/>
                      <a:pt x="1812227" y="154545"/>
                      <a:pt x="1724221" y="25757"/>
                    </a:cubicBezTo>
                    <a:lnTo>
                      <a:pt x="1569675" y="0"/>
                    </a:lnTo>
                    <a:lnTo>
                      <a:pt x="1292779" y="0"/>
                    </a:lnTo>
                    <a:lnTo>
                      <a:pt x="1241264" y="90152"/>
                    </a:lnTo>
                    <a:lnTo>
                      <a:pt x="932171" y="167425"/>
                    </a:lnTo>
                    <a:cubicBezTo>
                      <a:pt x="762600" y="221086"/>
                      <a:pt x="618785" y="313386"/>
                      <a:pt x="462092" y="386366"/>
                    </a:cubicBezTo>
                    <a:lnTo>
                      <a:pt x="449213" y="515154"/>
                    </a:lnTo>
                    <a:cubicBezTo>
                      <a:pt x="32796" y="669700"/>
                      <a:pt x="-229073" y="1384479"/>
                      <a:pt x="281788" y="1693572"/>
                    </a:cubicBezTo>
                    <a:cubicBezTo>
                      <a:pt x="434188" y="1873876"/>
                      <a:pt x="837725" y="1983347"/>
                      <a:pt x="1125354" y="2021983"/>
                    </a:cubicBezTo>
                    <a:lnTo>
                      <a:pt x="1196188" y="2125014"/>
                    </a:lnTo>
                    <a:cubicBezTo>
                      <a:pt x="1374346" y="2118574"/>
                      <a:pt x="1539624" y="2157211"/>
                      <a:pt x="1730661" y="2105695"/>
                    </a:cubicBezTo>
                    <a:cubicBezTo>
                      <a:pt x="1741393" y="1901780"/>
                      <a:pt x="1964627" y="1730062"/>
                      <a:pt x="2149224" y="1860997"/>
                    </a:cubicBezTo>
                    <a:cubicBezTo>
                      <a:pt x="2207179" y="1560489"/>
                      <a:pt x="2387483" y="1356574"/>
                      <a:pt x="2670819" y="1191295"/>
                    </a:cubicBezTo>
                    <a:cubicBezTo>
                      <a:pt x="2318795" y="1094704"/>
                      <a:pt x="2076244" y="914399"/>
                      <a:pt x="2059072" y="457200"/>
                    </a:cubicBezTo>
                    <a:cubicBezTo>
                      <a:pt x="2076244" y="399245"/>
                      <a:pt x="2048340" y="302653"/>
                      <a:pt x="2110588" y="283335"/>
                    </a:cubicBezTo>
                    <a:cubicBezTo>
                      <a:pt x="2114881" y="229673"/>
                      <a:pt x="2086976" y="188890"/>
                      <a:pt x="2123466" y="122349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5" name="任意多边形: 形状 184">
                <a:extLst>
                  <a:ext uri="{FF2B5EF4-FFF2-40B4-BE49-F238E27FC236}">
                    <a16:creationId xmlns:a16="http://schemas.microsoft.com/office/drawing/2014/main" id="{A54D424F-291E-4FCB-B849-FD25D736E45A}"/>
                  </a:ext>
                </a:extLst>
              </p:cNvPr>
              <p:cNvSpPr/>
              <p:nvPr/>
            </p:nvSpPr>
            <p:spPr>
              <a:xfrm>
                <a:off x="4311478" y="1777729"/>
                <a:ext cx="2604476" cy="2671921"/>
              </a:xfrm>
              <a:custGeom>
                <a:avLst/>
                <a:gdLst>
                  <a:gd name="connsiteX0" fmla="*/ 2150772 w 2215166"/>
                  <a:gd name="connsiteY0" fmla="*/ 154546 h 2653048"/>
                  <a:gd name="connsiteX1" fmla="*/ 2092817 w 2215166"/>
                  <a:gd name="connsiteY1" fmla="*/ 103031 h 2653048"/>
                  <a:gd name="connsiteX2" fmla="*/ 1622738 w 2215166"/>
                  <a:gd name="connsiteY2" fmla="*/ 0 h 2653048"/>
                  <a:gd name="connsiteX3" fmla="*/ 1159098 w 2215166"/>
                  <a:gd name="connsiteY3" fmla="*/ 6439 h 2653048"/>
                  <a:gd name="connsiteX4" fmla="*/ 238259 w 2215166"/>
                  <a:gd name="connsiteY4" fmla="*/ 360608 h 2653048"/>
                  <a:gd name="connsiteX5" fmla="*/ 238259 w 2215166"/>
                  <a:gd name="connsiteY5" fmla="*/ 425003 h 2653048"/>
                  <a:gd name="connsiteX6" fmla="*/ 135228 w 2215166"/>
                  <a:gd name="connsiteY6" fmla="*/ 2150772 h 2653048"/>
                  <a:gd name="connsiteX7" fmla="*/ 0 w 2215166"/>
                  <a:gd name="connsiteY7" fmla="*/ 2266682 h 2653048"/>
                  <a:gd name="connsiteX8" fmla="*/ 991673 w 2215166"/>
                  <a:gd name="connsiteY8" fmla="*/ 2575774 h 2653048"/>
                  <a:gd name="connsiteX9" fmla="*/ 1094704 w 2215166"/>
                  <a:gd name="connsiteY9" fmla="*/ 2614411 h 2653048"/>
                  <a:gd name="connsiteX10" fmla="*/ 1551904 w 2215166"/>
                  <a:gd name="connsiteY10" fmla="*/ 2614411 h 2653048"/>
                  <a:gd name="connsiteX11" fmla="*/ 1590541 w 2215166"/>
                  <a:gd name="connsiteY11" fmla="*/ 2653048 h 2653048"/>
                  <a:gd name="connsiteX12" fmla="*/ 1719329 w 2215166"/>
                  <a:gd name="connsiteY12" fmla="*/ 2575774 h 2653048"/>
                  <a:gd name="connsiteX13" fmla="*/ 2215166 w 2215166"/>
                  <a:gd name="connsiteY13" fmla="*/ 2414789 h 2653048"/>
                  <a:gd name="connsiteX14" fmla="*/ 2047741 w 2215166"/>
                  <a:gd name="connsiteY14" fmla="*/ 2298879 h 2653048"/>
                  <a:gd name="connsiteX0" fmla="*/ 2225926 w 2290320"/>
                  <a:gd name="connsiteY0" fmla="*/ 154546 h 2653048"/>
                  <a:gd name="connsiteX1" fmla="*/ 2167971 w 2290320"/>
                  <a:gd name="connsiteY1" fmla="*/ 103031 h 2653048"/>
                  <a:gd name="connsiteX2" fmla="*/ 1697892 w 2290320"/>
                  <a:gd name="connsiteY2" fmla="*/ 0 h 2653048"/>
                  <a:gd name="connsiteX3" fmla="*/ 1234252 w 2290320"/>
                  <a:gd name="connsiteY3" fmla="*/ 6439 h 2653048"/>
                  <a:gd name="connsiteX4" fmla="*/ 313413 w 2290320"/>
                  <a:gd name="connsiteY4" fmla="*/ 360608 h 2653048"/>
                  <a:gd name="connsiteX5" fmla="*/ 313413 w 2290320"/>
                  <a:gd name="connsiteY5" fmla="*/ 425003 h 2653048"/>
                  <a:gd name="connsiteX6" fmla="*/ 210382 w 2290320"/>
                  <a:gd name="connsiteY6" fmla="*/ 2150772 h 2653048"/>
                  <a:gd name="connsiteX7" fmla="*/ 75154 w 2290320"/>
                  <a:gd name="connsiteY7" fmla="*/ 2266682 h 2653048"/>
                  <a:gd name="connsiteX8" fmla="*/ 1066827 w 2290320"/>
                  <a:gd name="connsiteY8" fmla="*/ 2575774 h 2653048"/>
                  <a:gd name="connsiteX9" fmla="*/ 1169858 w 2290320"/>
                  <a:gd name="connsiteY9" fmla="*/ 2614411 h 2653048"/>
                  <a:gd name="connsiteX10" fmla="*/ 1627058 w 2290320"/>
                  <a:gd name="connsiteY10" fmla="*/ 2614411 h 2653048"/>
                  <a:gd name="connsiteX11" fmla="*/ 1665695 w 2290320"/>
                  <a:gd name="connsiteY11" fmla="*/ 2653048 h 2653048"/>
                  <a:gd name="connsiteX12" fmla="*/ 1794483 w 2290320"/>
                  <a:gd name="connsiteY12" fmla="*/ 2575774 h 2653048"/>
                  <a:gd name="connsiteX13" fmla="*/ 2290320 w 2290320"/>
                  <a:gd name="connsiteY13" fmla="*/ 2414789 h 2653048"/>
                  <a:gd name="connsiteX14" fmla="*/ 2122895 w 2290320"/>
                  <a:gd name="connsiteY14" fmla="*/ 2298879 h 2653048"/>
                  <a:gd name="connsiteX0" fmla="*/ 2535911 w 2600305"/>
                  <a:gd name="connsiteY0" fmla="*/ 154546 h 2653048"/>
                  <a:gd name="connsiteX1" fmla="*/ 2477956 w 2600305"/>
                  <a:gd name="connsiteY1" fmla="*/ 103031 h 2653048"/>
                  <a:gd name="connsiteX2" fmla="*/ 2007877 w 2600305"/>
                  <a:gd name="connsiteY2" fmla="*/ 0 h 2653048"/>
                  <a:gd name="connsiteX3" fmla="*/ 1544237 w 2600305"/>
                  <a:gd name="connsiteY3" fmla="*/ 6439 h 2653048"/>
                  <a:gd name="connsiteX4" fmla="*/ 623398 w 2600305"/>
                  <a:gd name="connsiteY4" fmla="*/ 360608 h 2653048"/>
                  <a:gd name="connsiteX5" fmla="*/ 623398 w 2600305"/>
                  <a:gd name="connsiteY5" fmla="*/ 425003 h 2653048"/>
                  <a:gd name="connsiteX6" fmla="*/ 520367 w 2600305"/>
                  <a:gd name="connsiteY6" fmla="*/ 2150772 h 2653048"/>
                  <a:gd name="connsiteX7" fmla="*/ 385139 w 2600305"/>
                  <a:gd name="connsiteY7" fmla="*/ 2266682 h 2653048"/>
                  <a:gd name="connsiteX8" fmla="*/ 1376812 w 2600305"/>
                  <a:gd name="connsiteY8" fmla="*/ 2575774 h 2653048"/>
                  <a:gd name="connsiteX9" fmla="*/ 1479843 w 2600305"/>
                  <a:gd name="connsiteY9" fmla="*/ 2614411 h 2653048"/>
                  <a:gd name="connsiteX10" fmla="*/ 1937043 w 2600305"/>
                  <a:gd name="connsiteY10" fmla="*/ 2614411 h 2653048"/>
                  <a:gd name="connsiteX11" fmla="*/ 1975680 w 2600305"/>
                  <a:gd name="connsiteY11" fmla="*/ 2653048 h 2653048"/>
                  <a:gd name="connsiteX12" fmla="*/ 2104468 w 2600305"/>
                  <a:gd name="connsiteY12" fmla="*/ 2575774 h 2653048"/>
                  <a:gd name="connsiteX13" fmla="*/ 2600305 w 2600305"/>
                  <a:gd name="connsiteY13" fmla="*/ 2414789 h 2653048"/>
                  <a:gd name="connsiteX14" fmla="*/ 2432880 w 2600305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54546 h 2653048"/>
                  <a:gd name="connsiteX1" fmla="*/ 2482127 w 2604476"/>
                  <a:gd name="connsiteY1" fmla="*/ 103031 h 2653048"/>
                  <a:gd name="connsiteX2" fmla="*/ 2012048 w 2604476"/>
                  <a:gd name="connsiteY2" fmla="*/ 0 h 2653048"/>
                  <a:gd name="connsiteX3" fmla="*/ 1548408 w 2604476"/>
                  <a:gd name="connsiteY3" fmla="*/ 6439 h 2653048"/>
                  <a:gd name="connsiteX4" fmla="*/ 627569 w 2604476"/>
                  <a:gd name="connsiteY4" fmla="*/ 360608 h 2653048"/>
                  <a:gd name="connsiteX5" fmla="*/ 627569 w 2604476"/>
                  <a:gd name="connsiteY5" fmla="*/ 425003 h 2653048"/>
                  <a:gd name="connsiteX6" fmla="*/ 524538 w 2604476"/>
                  <a:gd name="connsiteY6" fmla="*/ 2150772 h 2653048"/>
                  <a:gd name="connsiteX7" fmla="*/ 389310 w 2604476"/>
                  <a:gd name="connsiteY7" fmla="*/ 2266682 h 2653048"/>
                  <a:gd name="connsiteX8" fmla="*/ 1380983 w 2604476"/>
                  <a:gd name="connsiteY8" fmla="*/ 2575774 h 2653048"/>
                  <a:gd name="connsiteX9" fmla="*/ 1484014 w 2604476"/>
                  <a:gd name="connsiteY9" fmla="*/ 2614411 h 2653048"/>
                  <a:gd name="connsiteX10" fmla="*/ 1941214 w 2604476"/>
                  <a:gd name="connsiteY10" fmla="*/ 2614411 h 2653048"/>
                  <a:gd name="connsiteX11" fmla="*/ 1979851 w 2604476"/>
                  <a:gd name="connsiteY11" fmla="*/ 2653048 h 2653048"/>
                  <a:gd name="connsiteX12" fmla="*/ 2108639 w 2604476"/>
                  <a:gd name="connsiteY12" fmla="*/ 2575774 h 2653048"/>
                  <a:gd name="connsiteX13" fmla="*/ 2604476 w 2604476"/>
                  <a:gd name="connsiteY13" fmla="*/ 2414789 h 2653048"/>
                  <a:gd name="connsiteX14" fmla="*/ 2437051 w 2604476"/>
                  <a:gd name="connsiteY14" fmla="*/ 2298879 h 2653048"/>
                  <a:gd name="connsiteX0" fmla="*/ 2540082 w 2604476"/>
                  <a:gd name="connsiteY0" fmla="*/ 166813 h 2665315"/>
                  <a:gd name="connsiteX1" fmla="*/ 2482127 w 2604476"/>
                  <a:gd name="connsiteY1" fmla="*/ 115298 h 2665315"/>
                  <a:gd name="connsiteX2" fmla="*/ 2012048 w 2604476"/>
                  <a:gd name="connsiteY2" fmla="*/ 12267 h 2665315"/>
                  <a:gd name="connsiteX3" fmla="*/ 1548408 w 2604476"/>
                  <a:gd name="connsiteY3" fmla="*/ 18706 h 2665315"/>
                  <a:gd name="connsiteX4" fmla="*/ 627569 w 2604476"/>
                  <a:gd name="connsiteY4" fmla="*/ 372875 h 2665315"/>
                  <a:gd name="connsiteX5" fmla="*/ 627569 w 2604476"/>
                  <a:gd name="connsiteY5" fmla="*/ 437270 h 2665315"/>
                  <a:gd name="connsiteX6" fmla="*/ 524538 w 2604476"/>
                  <a:gd name="connsiteY6" fmla="*/ 2163039 h 2665315"/>
                  <a:gd name="connsiteX7" fmla="*/ 389310 w 2604476"/>
                  <a:gd name="connsiteY7" fmla="*/ 2278949 h 2665315"/>
                  <a:gd name="connsiteX8" fmla="*/ 1380983 w 2604476"/>
                  <a:gd name="connsiteY8" fmla="*/ 2588041 h 2665315"/>
                  <a:gd name="connsiteX9" fmla="*/ 1484014 w 2604476"/>
                  <a:gd name="connsiteY9" fmla="*/ 2626678 h 2665315"/>
                  <a:gd name="connsiteX10" fmla="*/ 1941214 w 2604476"/>
                  <a:gd name="connsiteY10" fmla="*/ 2626678 h 2665315"/>
                  <a:gd name="connsiteX11" fmla="*/ 1979851 w 2604476"/>
                  <a:gd name="connsiteY11" fmla="*/ 2665315 h 2665315"/>
                  <a:gd name="connsiteX12" fmla="*/ 2108639 w 2604476"/>
                  <a:gd name="connsiteY12" fmla="*/ 2588041 h 2665315"/>
                  <a:gd name="connsiteX13" fmla="*/ 2604476 w 2604476"/>
                  <a:gd name="connsiteY13" fmla="*/ 2427056 h 2665315"/>
                  <a:gd name="connsiteX14" fmla="*/ 2437051 w 2604476"/>
                  <a:gd name="connsiteY14" fmla="*/ 2311146 h 2665315"/>
                  <a:gd name="connsiteX0" fmla="*/ 2540082 w 2604476"/>
                  <a:gd name="connsiteY0" fmla="*/ 173419 h 2671921"/>
                  <a:gd name="connsiteX1" fmla="*/ 2482127 w 2604476"/>
                  <a:gd name="connsiteY1" fmla="*/ 121904 h 2671921"/>
                  <a:gd name="connsiteX2" fmla="*/ 2012048 w 2604476"/>
                  <a:gd name="connsiteY2" fmla="*/ 18873 h 2671921"/>
                  <a:gd name="connsiteX3" fmla="*/ 1548408 w 2604476"/>
                  <a:gd name="connsiteY3" fmla="*/ 25312 h 2671921"/>
                  <a:gd name="connsiteX4" fmla="*/ 627569 w 2604476"/>
                  <a:gd name="connsiteY4" fmla="*/ 379481 h 2671921"/>
                  <a:gd name="connsiteX5" fmla="*/ 627569 w 2604476"/>
                  <a:gd name="connsiteY5" fmla="*/ 443876 h 2671921"/>
                  <a:gd name="connsiteX6" fmla="*/ 524538 w 2604476"/>
                  <a:gd name="connsiteY6" fmla="*/ 2169645 h 2671921"/>
                  <a:gd name="connsiteX7" fmla="*/ 389310 w 2604476"/>
                  <a:gd name="connsiteY7" fmla="*/ 2285555 h 2671921"/>
                  <a:gd name="connsiteX8" fmla="*/ 1380983 w 2604476"/>
                  <a:gd name="connsiteY8" fmla="*/ 2594647 h 2671921"/>
                  <a:gd name="connsiteX9" fmla="*/ 1484014 w 2604476"/>
                  <a:gd name="connsiteY9" fmla="*/ 2633284 h 2671921"/>
                  <a:gd name="connsiteX10" fmla="*/ 1941214 w 2604476"/>
                  <a:gd name="connsiteY10" fmla="*/ 2633284 h 2671921"/>
                  <a:gd name="connsiteX11" fmla="*/ 1979851 w 2604476"/>
                  <a:gd name="connsiteY11" fmla="*/ 2671921 h 2671921"/>
                  <a:gd name="connsiteX12" fmla="*/ 2108639 w 2604476"/>
                  <a:gd name="connsiteY12" fmla="*/ 2594647 h 2671921"/>
                  <a:gd name="connsiteX13" fmla="*/ 2604476 w 2604476"/>
                  <a:gd name="connsiteY13" fmla="*/ 2433662 h 2671921"/>
                  <a:gd name="connsiteX14" fmla="*/ 2437051 w 2604476"/>
                  <a:gd name="connsiteY14" fmla="*/ 2317752 h 2671921"/>
                  <a:gd name="connsiteX0" fmla="*/ 2540082 w 2604476"/>
                  <a:gd name="connsiteY0" fmla="*/ 173419 h 2671921"/>
                  <a:gd name="connsiteX1" fmla="*/ 2482127 w 2604476"/>
                  <a:gd name="connsiteY1" fmla="*/ 121904 h 2671921"/>
                  <a:gd name="connsiteX2" fmla="*/ 2012048 w 2604476"/>
                  <a:gd name="connsiteY2" fmla="*/ 18873 h 2671921"/>
                  <a:gd name="connsiteX3" fmla="*/ 1548408 w 2604476"/>
                  <a:gd name="connsiteY3" fmla="*/ 25312 h 2671921"/>
                  <a:gd name="connsiteX4" fmla="*/ 627569 w 2604476"/>
                  <a:gd name="connsiteY4" fmla="*/ 379481 h 2671921"/>
                  <a:gd name="connsiteX5" fmla="*/ 627569 w 2604476"/>
                  <a:gd name="connsiteY5" fmla="*/ 443876 h 2671921"/>
                  <a:gd name="connsiteX6" fmla="*/ 524538 w 2604476"/>
                  <a:gd name="connsiteY6" fmla="*/ 2169645 h 2671921"/>
                  <a:gd name="connsiteX7" fmla="*/ 389310 w 2604476"/>
                  <a:gd name="connsiteY7" fmla="*/ 2285555 h 2671921"/>
                  <a:gd name="connsiteX8" fmla="*/ 1380983 w 2604476"/>
                  <a:gd name="connsiteY8" fmla="*/ 2594647 h 2671921"/>
                  <a:gd name="connsiteX9" fmla="*/ 1484014 w 2604476"/>
                  <a:gd name="connsiteY9" fmla="*/ 2633284 h 2671921"/>
                  <a:gd name="connsiteX10" fmla="*/ 1941214 w 2604476"/>
                  <a:gd name="connsiteY10" fmla="*/ 2633284 h 2671921"/>
                  <a:gd name="connsiteX11" fmla="*/ 1979851 w 2604476"/>
                  <a:gd name="connsiteY11" fmla="*/ 2671921 h 2671921"/>
                  <a:gd name="connsiteX12" fmla="*/ 2108639 w 2604476"/>
                  <a:gd name="connsiteY12" fmla="*/ 2594647 h 2671921"/>
                  <a:gd name="connsiteX13" fmla="*/ 2604476 w 2604476"/>
                  <a:gd name="connsiteY13" fmla="*/ 2433662 h 2671921"/>
                  <a:gd name="connsiteX14" fmla="*/ 2437051 w 2604476"/>
                  <a:gd name="connsiteY14" fmla="*/ 2317752 h 2671921"/>
                  <a:gd name="connsiteX0" fmla="*/ 2540082 w 2604476"/>
                  <a:gd name="connsiteY0" fmla="*/ 173419 h 2671921"/>
                  <a:gd name="connsiteX1" fmla="*/ 2482127 w 2604476"/>
                  <a:gd name="connsiteY1" fmla="*/ 121904 h 2671921"/>
                  <a:gd name="connsiteX2" fmla="*/ 2012048 w 2604476"/>
                  <a:gd name="connsiteY2" fmla="*/ 18873 h 2671921"/>
                  <a:gd name="connsiteX3" fmla="*/ 1548408 w 2604476"/>
                  <a:gd name="connsiteY3" fmla="*/ 25312 h 2671921"/>
                  <a:gd name="connsiteX4" fmla="*/ 627569 w 2604476"/>
                  <a:gd name="connsiteY4" fmla="*/ 379481 h 2671921"/>
                  <a:gd name="connsiteX5" fmla="*/ 627569 w 2604476"/>
                  <a:gd name="connsiteY5" fmla="*/ 443876 h 2671921"/>
                  <a:gd name="connsiteX6" fmla="*/ 524538 w 2604476"/>
                  <a:gd name="connsiteY6" fmla="*/ 2169645 h 2671921"/>
                  <a:gd name="connsiteX7" fmla="*/ 389310 w 2604476"/>
                  <a:gd name="connsiteY7" fmla="*/ 2285555 h 2671921"/>
                  <a:gd name="connsiteX8" fmla="*/ 1380983 w 2604476"/>
                  <a:gd name="connsiteY8" fmla="*/ 2594647 h 2671921"/>
                  <a:gd name="connsiteX9" fmla="*/ 1484014 w 2604476"/>
                  <a:gd name="connsiteY9" fmla="*/ 2633284 h 2671921"/>
                  <a:gd name="connsiteX10" fmla="*/ 1941214 w 2604476"/>
                  <a:gd name="connsiteY10" fmla="*/ 2633284 h 2671921"/>
                  <a:gd name="connsiteX11" fmla="*/ 1979851 w 2604476"/>
                  <a:gd name="connsiteY11" fmla="*/ 2671921 h 2671921"/>
                  <a:gd name="connsiteX12" fmla="*/ 2108639 w 2604476"/>
                  <a:gd name="connsiteY12" fmla="*/ 2594647 h 2671921"/>
                  <a:gd name="connsiteX13" fmla="*/ 2604476 w 2604476"/>
                  <a:gd name="connsiteY13" fmla="*/ 2433662 h 2671921"/>
                  <a:gd name="connsiteX14" fmla="*/ 2437051 w 2604476"/>
                  <a:gd name="connsiteY14" fmla="*/ 2317752 h 2671921"/>
                  <a:gd name="connsiteX0" fmla="*/ 2528359 w 2604476"/>
                  <a:gd name="connsiteY0" fmla="*/ 161696 h 2671921"/>
                  <a:gd name="connsiteX1" fmla="*/ 2482127 w 2604476"/>
                  <a:gd name="connsiteY1" fmla="*/ 121904 h 2671921"/>
                  <a:gd name="connsiteX2" fmla="*/ 2012048 w 2604476"/>
                  <a:gd name="connsiteY2" fmla="*/ 18873 h 2671921"/>
                  <a:gd name="connsiteX3" fmla="*/ 1548408 w 2604476"/>
                  <a:gd name="connsiteY3" fmla="*/ 25312 h 2671921"/>
                  <a:gd name="connsiteX4" fmla="*/ 627569 w 2604476"/>
                  <a:gd name="connsiteY4" fmla="*/ 379481 h 2671921"/>
                  <a:gd name="connsiteX5" fmla="*/ 627569 w 2604476"/>
                  <a:gd name="connsiteY5" fmla="*/ 443876 h 2671921"/>
                  <a:gd name="connsiteX6" fmla="*/ 524538 w 2604476"/>
                  <a:gd name="connsiteY6" fmla="*/ 2169645 h 2671921"/>
                  <a:gd name="connsiteX7" fmla="*/ 389310 w 2604476"/>
                  <a:gd name="connsiteY7" fmla="*/ 2285555 h 2671921"/>
                  <a:gd name="connsiteX8" fmla="*/ 1380983 w 2604476"/>
                  <a:gd name="connsiteY8" fmla="*/ 2594647 h 2671921"/>
                  <a:gd name="connsiteX9" fmla="*/ 1484014 w 2604476"/>
                  <a:gd name="connsiteY9" fmla="*/ 2633284 h 2671921"/>
                  <a:gd name="connsiteX10" fmla="*/ 1941214 w 2604476"/>
                  <a:gd name="connsiteY10" fmla="*/ 2633284 h 2671921"/>
                  <a:gd name="connsiteX11" fmla="*/ 1979851 w 2604476"/>
                  <a:gd name="connsiteY11" fmla="*/ 2671921 h 2671921"/>
                  <a:gd name="connsiteX12" fmla="*/ 2108639 w 2604476"/>
                  <a:gd name="connsiteY12" fmla="*/ 2594647 h 2671921"/>
                  <a:gd name="connsiteX13" fmla="*/ 2604476 w 2604476"/>
                  <a:gd name="connsiteY13" fmla="*/ 2433662 h 2671921"/>
                  <a:gd name="connsiteX14" fmla="*/ 2437051 w 2604476"/>
                  <a:gd name="connsiteY14" fmla="*/ 2317752 h 267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604476" h="2671921">
                    <a:moveTo>
                      <a:pt x="2528359" y="161696"/>
                    </a:moveTo>
                    <a:lnTo>
                      <a:pt x="2482127" y="121904"/>
                    </a:lnTo>
                    <a:cubicBezTo>
                      <a:pt x="2383389" y="190591"/>
                      <a:pt x="2130104" y="227082"/>
                      <a:pt x="2012048" y="18873"/>
                    </a:cubicBezTo>
                    <a:cubicBezTo>
                      <a:pt x="1851062" y="-11178"/>
                      <a:pt x="1715833" y="-2592"/>
                      <a:pt x="1548408" y="25312"/>
                    </a:cubicBezTo>
                    <a:cubicBezTo>
                      <a:pt x="1170628" y="72534"/>
                      <a:pt x="876560" y="216349"/>
                      <a:pt x="627569" y="379481"/>
                    </a:cubicBezTo>
                    <a:lnTo>
                      <a:pt x="627569" y="443876"/>
                    </a:lnTo>
                    <a:cubicBezTo>
                      <a:pt x="-44280" y="735797"/>
                      <a:pt x="-316882" y="1703859"/>
                      <a:pt x="524538" y="2169645"/>
                    </a:cubicBezTo>
                    <a:lnTo>
                      <a:pt x="389310" y="2285555"/>
                    </a:lnTo>
                    <a:cubicBezTo>
                      <a:pt x="726308" y="2498056"/>
                      <a:pt x="1043985" y="2568890"/>
                      <a:pt x="1380983" y="2594647"/>
                    </a:cubicBezTo>
                    <a:lnTo>
                      <a:pt x="1484014" y="2633284"/>
                    </a:lnTo>
                    <a:cubicBezTo>
                      <a:pt x="1649293" y="2665481"/>
                      <a:pt x="1782375" y="2671921"/>
                      <a:pt x="1941214" y="2633284"/>
                    </a:cubicBezTo>
                    <a:lnTo>
                      <a:pt x="1979851" y="2671921"/>
                    </a:lnTo>
                    <a:lnTo>
                      <a:pt x="2108639" y="2594647"/>
                    </a:lnTo>
                    <a:cubicBezTo>
                      <a:pt x="2293236" y="2598940"/>
                      <a:pt x="2464955" y="2571036"/>
                      <a:pt x="2604476" y="2433662"/>
                    </a:cubicBezTo>
                    <a:cubicBezTo>
                      <a:pt x="2580865" y="2382146"/>
                      <a:pt x="2492859" y="2356389"/>
                      <a:pt x="2437051" y="2317752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6" name="任意多边形: 形状 185">
                <a:extLst>
                  <a:ext uri="{FF2B5EF4-FFF2-40B4-BE49-F238E27FC236}">
                    <a16:creationId xmlns:a16="http://schemas.microsoft.com/office/drawing/2014/main" id="{191D2CDF-B851-4E92-B4FF-09883F942ACF}"/>
                  </a:ext>
                </a:extLst>
              </p:cNvPr>
              <p:cNvSpPr/>
              <p:nvPr/>
            </p:nvSpPr>
            <p:spPr>
              <a:xfrm>
                <a:off x="4031046" y="2936383"/>
                <a:ext cx="669743" cy="1126902"/>
              </a:xfrm>
              <a:custGeom>
                <a:avLst/>
                <a:gdLst>
                  <a:gd name="connsiteX0" fmla="*/ 0 w 701899"/>
                  <a:gd name="connsiteY0" fmla="*/ 0 h 869324"/>
                  <a:gd name="connsiteX1" fmla="*/ 701899 w 701899"/>
                  <a:gd name="connsiteY1" fmla="*/ 869324 h 869324"/>
                  <a:gd name="connsiteX0" fmla="*/ 0 w 701899"/>
                  <a:gd name="connsiteY0" fmla="*/ 0 h 869324"/>
                  <a:gd name="connsiteX1" fmla="*/ 701899 w 701899"/>
                  <a:gd name="connsiteY1" fmla="*/ 869324 h 869324"/>
                  <a:gd name="connsiteX0" fmla="*/ 0 w 701899"/>
                  <a:gd name="connsiteY0" fmla="*/ 0 h 869324"/>
                  <a:gd name="connsiteX1" fmla="*/ 701899 w 701899"/>
                  <a:gd name="connsiteY1" fmla="*/ 869324 h 869324"/>
                  <a:gd name="connsiteX0" fmla="*/ 0 w 701899"/>
                  <a:gd name="connsiteY0" fmla="*/ 0 h 869324"/>
                  <a:gd name="connsiteX1" fmla="*/ 701899 w 701899"/>
                  <a:gd name="connsiteY1" fmla="*/ 869324 h 869324"/>
                  <a:gd name="connsiteX0" fmla="*/ 0 w 701899"/>
                  <a:gd name="connsiteY0" fmla="*/ 0 h 869324"/>
                  <a:gd name="connsiteX1" fmla="*/ 701899 w 701899"/>
                  <a:gd name="connsiteY1" fmla="*/ 869324 h 869324"/>
                  <a:gd name="connsiteX0" fmla="*/ 0 w 669702"/>
                  <a:gd name="connsiteY0" fmla="*/ 0 h 1126902"/>
                  <a:gd name="connsiteX1" fmla="*/ 669702 w 669702"/>
                  <a:gd name="connsiteY1" fmla="*/ 1126902 h 1126902"/>
                  <a:gd name="connsiteX0" fmla="*/ 0 w 669702"/>
                  <a:gd name="connsiteY0" fmla="*/ 0 h 1126902"/>
                  <a:gd name="connsiteX1" fmla="*/ 669702 w 669702"/>
                  <a:gd name="connsiteY1" fmla="*/ 1126902 h 1126902"/>
                  <a:gd name="connsiteX0" fmla="*/ 41 w 669743"/>
                  <a:gd name="connsiteY0" fmla="*/ 0 h 1126902"/>
                  <a:gd name="connsiteX1" fmla="*/ 669743 w 669743"/>
                  <a:gd name="connsiteY1" fmla="*/ 1126902 h 1126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69743" h="1126902">
                    <a:moveTo>
                      <a:pt x="41" y="0"/>
                    </a:moveTo>
                    <a:cubicBezTo>
                      <a:pt x="-4253" y="579550"/>
                      <a:pt x="326306" y="953037"/>
                      <a:pt x="669743" y="1126902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7" name="任意多边形: 形状 186">
                <a:extLst>
                  <a:ext uri="{FF2B5EF4-FFF2-40B4-BE49-F238E27FC236}">
                    <a16:creationId xmlns:a16="http://schemas.microsoft.com/office/drawing/2014/main" id="{A47ABF79-4178-4D96-B77A-E1B33EE33259}"/>
                  </a:ext>
                </a:extLst>
              </p:cNvPr>
              <p:cNvSpPr/>
              <p:nvPr/>
            </p:nvSpPr>
            <p:spPr>
              <a:xfrm>
                <a:off x="6709894" y="2445634"/>
                <a:ext cx="2376602" cy="581852"/>
              </a:xfrm>
              <a:custGeom>
                <a:avLst/>
                <a:gdLst>
                  <a:gd name="connsiteX0" fmla="*/ 0 w 2363273"/>
                  <a:gd name="connsiteY0" fmla="*/ 19318 h 431442"/>
                  <a:gd name="connsiteX1" fmla="*/ 2060620 w 2363273"/>
                  <a:gd name="connsiteY1" fmla="*/ 431442 h 431442"/>
                  <a:gd name="connsiteX2" fmla="*/ 2363273 w 2363273"/>
                  <a:gd name="connsiteY2" fmla="*/ 0 h 431442"/>
                  <a:gd name="connsiteX0" fmla="*/ 0 w 2363273"/>
                  <a:gd name="connsiteY0" fmla="*/ 19318 h 490534"/>
                  <a:gd name="connsiteX1" fmla="*/ 2060620 w 2363273"/>
                  <a:gd name="connsiteY1" fmla="*/ 431442 h 490534"/>
                  <a:gd name="connsiteX2" fmla="*/ 2363273 w 2363273"/>
                  <a:gd name="connsiteY2" fmla="*/ 0 h 490534"/>
                  <a:gd name="connsiteX0" fmla="*/ 0 w 2363273"/>
                  <a:gd name="connsiteY0" fmla="*/ 19318 h 541863"/>
                  <a:gd name="connsiteX1" fmla="*/ 2060620 w 2363273"/>
                  <a:gd name="connsiteY1" fmla="*/ 431442 h 541863"/>
                  <a:gd name="connsiteX2" fmla="*/ 2363273 w 2363273"/>
                  <a:gd name="connsiteY2" fmla="*/ 0 h 541863"/>
                  <a:gd name="connsiteX0" fmla="*/ 0 w 2376602"/>
                  <a:gd name="connsiteY0" fmla="*/ 59307 h 581852"/>
                  <a:gd name="connsiteX1" fmla="*/ 2060620 w 2376602"/>
                  <a:gd name="connsiteY1" fmla="*/ 471431 h 581852"/>
                  <a:gd name="connsiteX2" fmla="*/ 2376602 w 2376602"/>
                  <a:gd name="connsiteY2" fmla="*/ 0 h 581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76602" h="581852">
                    <a:moveTo>
                      <a:pt x="0" y="59307"/>
                    </a:moveTo>
                    <a:cubicBezTo>
                      <a:pt x="583842" y="576609"/>
                      <a:pt x="1309353" y="701104"/>
                      <a:pt x="2060620" y="471431"/>
                    </a:cubicBezTo>
                    <a:lnTo>
                      <a:pt x="2376602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8" name="任意多边形: 形状 187">
                <a:extLst>
                  <a:ext uri="{FF2B5EF4-FFF2-40B4-BE49-F238E27FC236}">
                    <a16:creationId xmlns:a16="http://schemas.microsoft.com/office/drawing/2014/main" id="{21C699ED-423F-4494-869D-745DBF471481}"/>
                  </a:ext>
                </a:extLst>
              </p:cNvPr>
              <p:cNvSpPr/>
              <p:nvPr/>
            </p:nvSpPr>
            <p:spPr>
              <a:xfrm>
                <a:off x="6654689" y="2673743"/>
                <a:ext cx="2495750" cy="591052"/>
              </a:xfrm>
              <a:custGeom>
                <a:avLst/>
                <a:gdLst>
                  <a:gd name="connsiteX0" fmla="*/ 0 w 2511380"/>
                  <a:gd name="connsiteY0" fmla="*/ 0 h 598867"/>
                  <a:gd name="connsiteX1" fmla="*/ 920840 w 2511380"/>
                  <a:gd name="connsiteY1" fmla="*/ 598867 h 598867"/>
                  <a:gd name="connsiteX2" fmla="*/ 1925392 w 2511380"/>
                  <a:gd name="connsiteY2" fmla="*/ 566670 h 598867"/>
                  <a:gd name="connsiteX3" fmla="*/ 2511380 w 2511380"/>
                  <a:gd name="connsiteY3" fmla="*/ 218941 h 598867"/>
                  <a:gd name="connsiteX0" fmla="*/ 0 w 2495750"/>
                  <a:gd name="connsiteY0" fmla="*/ 0 h 591052"/>
                  <a:gd name="connsiteX1" fmla="*/ 905210 w 2495750"/>
                  <a:gd name="connsiteY1" fmla="*/ 591052 h 591052"/>
                  <a:gd name="connsiteX2" fmla="*/ 1909762 w 2495750"/>
                  <a:gd name="connsiteY2" fmla="*/ 558855 h 591052"/>
                  <a:gd name="connsiteX3" fmla="*/ 2495750 w 2495750"/>
                  <a:gd name="connsiteY3" fmla="*/ 211126 h 591052"/>
                  <a:gd name="connsiteX0" fmla="*/ 0 w 2495750"/>
                  <a:gd name="connsiteY0" fmla="*/ 0 h 591052"/>
                  <a:gd name="connsiteX1" fmla="*/ 905210 w 2495750"/>
                  <a:gd name="connsiteY1" fmla="*/ 591052 h 591052"/>
                  <a:gd name="connsiteX2" fmla="*/ 1909762 w 2495750"/>
                  <a:gd name="connsiteY2" fmla="*/ 558855 h 591052"/>
                  <a:gd name="connsiteX3" fmla="*/ 2495750 w 2495750"/>
                  <a:gd name="connsiteY3" fmla="*/ 211126 h 591052"/>
                  <a:gd name="connsiteX0" fmla="*/ 0 w 2495750"/>
                  <a:gd name="connsiteY0" fmla="*/ 0 h 591052"/>
                  <a:gd name="connsiteX1" fmla="*/ 905210 w 2495750"/>
                  <a:gd name="connsiteY1" fmla="*/ 591052 h 591052"/>
                  <a:gd name="connsiteX2" fmla="*/ 1909762 w 2495750"/>
                  <a:gd name="connsiteY2" fmla="*/ 558855 h 591052"/>
                  <a:gd name="connsiteX3" fmla="*/ 2495750 w 2495750"/>
                  <a:gd name="connsiteY3" fmla="*/ 211126 h 591052"/>
                  <a:gd name="connsiteX0" fmla="*/ 0 w 2495750"/>
                  <a:gd name="connsiteY0" fmla="*/ 0 h 591052"/>
                  <a:gd name="connsiteX1" fmla="*/ 905210 w 2495750"/>
                  <a:gd name="connsiteY1" fmla="*/ 591052 h 591052"/>
                  <a:gd name="connsiteX2" fmla="*/ 1909762 w 2495750"/>
                  <a:gd name="connsiteY2" fmla="*/ 558855 h 591052"/>
                  <a:gd name="connsiteX3" fmla="*/ 2495750 w 2495750"/>
                  <a:gd name="connsiteY3" fmla="*/ 211126 h 591052"/>
                  <a:gd name="connsiteX0" fmla="*/ 0 w 2495750"/>
                  <a:gd name="connsiteY0" fmla="*/ 0 h 591052"/>
                  <a:gd name="connsiteX1" fmla="*/ 905210 w 2495750"/>
                  <a:gd name="connsiteY1" fmla="*/ 591052 h 591052"/>
                  <a:gd name="connsiteX2" fmla="*/ 1909762 w 2495750"/>
                  <a:gd name="connsiteY2" fmla="*/ 558855 h 591052"/>
                  <a:gd name="connsiteX3" fmla="*/ 2495750 w 2495750"/>
                  <a:gd name="connsiteY3" fmla="*/ 211126 h 591052"/>
                  <a:gd name="connsiteX0" fmla="*/ 0 w 2495750"/>
                  <a:gd name="connsiteY0" fmla="*/ 0 h 591052"/>
                  <a:gd name="connsiteX1" fmla="*/ 905210 w 2495750"/>
                  <a:gd name="connsiteY1" fmla="*/ 591052 h 591052"/>
                  <a:gd name="connsiteX2" fmla="*/ 1909762 w 2495750"/>
                  <a:gd name="connsiteY2" fmla="*/ 558855 h 591052"/>
                  <a:gd name="connsiteX3" fmla="*/ 2495750 w 2495750"/>
                  <a:gd name="connsiteY3" fmla="*/ 211126 h 591052"/>
                  <a:gd name="connsiteX0" fmla="*/ 0 w 2495750"/>
                  <a:gd name="connsiteY0" fmla="*/ 0 h 591052"/>
                  <a:gd name="connsiteX1" fmla="*/ 905210 w 2495750"/>
                  <a:gd name="connsiteY1" fmla="*/ 591052 h 591052"/>
                  <a:gd name="connsiteX2" fmla="*/ 1909762 w 2495750"/>
                  <a:gd name="connsiteY2" fmla="*/ 558855 h 591052"/>
                  <a:gd name="connsiteX3" fmla="*/ 2495750 w 2495750"/>
                  <a:gd name="connsiteY3" fmla="*/ 211126 h 591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95750" h="591052">
                    <a:moveTo>
                      <a:pt x="0" y="0"/>
                    </a:moveTo>
                    <a:cubicBezTo>
                      <a:pt x="223583" y="357233"/>
                      <a:pt x="583934" y="507359"/>
                      <a:pt x="905210" y="591052"/>
                    </a:cubicBezTo>
                    <a:cubicBezTo>
                      <a:pt x="1259600" y="533428"/>
                      <a:pt x="1699957" y="530510"/>
                      <a:pt x="1909762" y="558855"/>
                    </a:cubicBezTo>
                    <a:cubicBezTo>
                      <a:pt x="2159798" y="485930"/>
                      <a:pt x="2386391" y="323128"/>
                      <a:pt x="2495750" y="211126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9" name="任意多边形: 形状 188">
                <a:extLst>
                  <a:ext uri="{FF2B5EF4-FFF2-40B4-BE49-F238E27FC236}">
                    <a16:creationId xmlns:a16="http://schemas.microsoft.com/office/drawing/2014/main" id="{913AC248-4EFF-4625-B078-6C7C43C372C4}"/>
                  </a:ext>
                </a:extLst>
              </p:cNvPr>
              <p:cNvSpPr/>
              <p:nvPr/>
            </p:nvSpPr>
            <p:spPr>
              <a:xfrm>
                <a:off x="7272215" y="3215649"/>
                <a:ext cx="1723293" cy="215304"/>
              </a:xfrm>
              <a:custGeom>
                <a:avLst/>
                <a:gdLst>
                  <a:gd name="connsiteX0" fmla="*/ 1738923 w 1738923"/>
                  <a:gd name="connsiteY0" fmla="*/ 0 h 156308"/>
                  <a:gd name="connsiteX1" fmla="*/ 15630 w 1738923"/>
                  <a:gd name="connsiteY1" fmla="*/ 128954 h 156308"/>
                  <a:gd name="connsiteX2" fmla="*/ 0 w 1738923"/>
                  <a:gd name="connsiteY2" fmla="*/ 128954 h 156308"/>
                  <a:gd name="connsiteX3" fmla="*/ 0 w 1738923"/>
                  <a:gd name="connsiteY3" fmla="*/ 156308 h 156308"/>
                  <a:gd name="connsiteX0" fmla="*/ 1738923 w 1738923"/>
                  <a:gd name="connsiteY0" fmla="*/ 0 h 128954"/>
                  <a:gd name="connsiteX1" fmla="*/ 15630 w 1738923"/>
                  <a:gd name="connsiteY1" fmla="*/ 128954 h 128954"/>
                  <a:gd name="connsiteX2" fmla="*/ 0 w 1738923"/>
                  <a:gd name="connsiteY2" fmla="*/ 128954 h 128954"/>
                  <a:gd name="connsiteX0" fmla="*/ 1723293 w 1723293"/>
                  <a:gd name="connsiteY0" fmla="*/ 0 h 128954"/>
                  <a:gd name="connsiteX1" fmla="*/ 0 w 1723293"/>
                  <a:gd name="connsiteY1" fmla="*/ 128954 h 128954"/>
                  <a:gd name="connsiteX0" fmla="*/ 1723293 w 1723293"/>
                  <a:gd name="connsiteY0" fmla="*/ 62789 h 191743"/>
                  <a:gd name="connsiteX1" fmla="*/ 0 w 1723293"/>
                  <a:gd name="connsiteY1" fmla="*/ 191743 h 191743"/>
                  <a:gd name="connsiteX0" fmla="*/ 1723293 w 1723293"/>
                  <a:gd name="connsiteY0" fmla="*/ 86350 h 215304"/>
                  <a:gd name="connsiteX1" fmla="*/ 0 w 1723293"/>
                  <a:gd name="connsiteY1" fmla="*/ 215304 h 21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723293" h="215304">
                    <a:moveTo>
                      <a:pt x="1723293" y="86350"/>
                    </a:moveTo>
                    <a:cubicBezTo>
                      <a:pt x="1613877" y="55089"/>
                      <a:pt x="328246" y="-152019"/>
                      <a:pt x="0" y="215304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0" name="任意多边形: 形状 189">
                <a:extLst>
                  <a:ext uri="{FF2B5EF4-FFF2-40B4-BE49-F238E27FC236}">
                    <a16:creationId xmlns:a16="http://schemas.microsoft.com/office/drawing/2014/main" id="{CC030482-0867-462E-A988-1190562AD3B5}"/>
                  </a:ext>
                </a:extLst>
              </p:cNvPr>
              <p:cNvSpPr/>
              <p:nvPr/>
            </p:nvSpPr>
            <p:spPr>
              <a:xfrm>
                <a:off x="6689969" y="1852246"/>
                <a:ext cx="211016" cy="515816"/>
              </a:xfrm>
              <a:custGeom>
                <a:avLst/>
                <a:gdLst>
                  <a:gd name="connsiteX0" fmla="*/ 211016 w 211016"/>
                  <a:gd name="connsiteY0" fmla="*/ 0 h 515816"/>
                  <a:gd name="connsiteX1" fmla="*/ 27354 w 211016"/>
                  <a:gd name="connsiteY1" fmla="*/ 265723 h 515816"/>
                  <a:gd name="connsiteX2" fmla="*/ 0 w 211016"/>
                  <a:gd name="connsiteY2" fmla="*/ 418123 h 515816"/>
                  <a:gd name="connsiteX3" fmla="*/ 70339 w 211016"/>
                  <a:gd name="connsiteY3" fmla="*/ 468923 h 515816"/>
                  <a:gd name="connsiteX4" fmla="*/ 11723 w 211016"/>
                  <a:gd name="connsiteY4" fmla="*/ 515816 h 515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1016" h="515816">
                    <a:moveTo>
                      <a:pt x="211016" y="0"/>
                    </a:moveTo>
                    <a:lnTo>
                      <a:pt x="27354" y="265723"/>
                    </a:lnTo>
                    <a:lnTo>
                      <a:pt x="0" y="418123"/>
                    </a:lnTo>
                    <a:lnTo>
                      <a:pt x="70339" y="468923"/>
                    </a:lnTo>
                    <a:lnTo>
                      <a:pt x="11723" y="515816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1" name="任意多边形: 形状 190">
                <a:extLst>
                  <a:ext uri="{FF2B5EF4-FFF2-40B4-BE49-F238E27FC236}">
                    <a16:creationId xmlns:a16="http://schemas.microsoft.com/office/drawing/2014/main" id="{554687B4-1274-4F56-A186-67B660782D9C}"/>
                  </a:ext>
                </a:extLst>
              </p:cNvPr>
              <p:cNvSpPr/>
              <p:nvPr/>
            </p:nvSpPr>
            <p:spPr>
              <a:xfrm>
                <a:off x="6721231" y="4024924"/>
                <a:ext cx="2516554" cy="950898"/>
              </a:xfrm>
              <a:custGeom>
                <a:avLst/>
                <a:gdLst>
                  <a:gd name="connsiteX0" fmla="*/ 2516554 w 2516554"/>
                  <a:gd name="connsiteY0" fmla="*/ 0 h 777631"/>
                  <a:gd name="connsiteX1" fmla="*/ 2340707 w 2516554"/>
                  <a:gd name="connsiteY1" fmla="*/ 429846 h 777631"/>
                  <a:gd name="connsiteX2" fmla="*/ 164123 w 2516554"/>
                  <a:gd name="connsiteY2" fmla="*/ 715108 h 777631"/>
                  <a:gd name="connsiteX3" fmla="*/ 125046 w 2516554"/>
                  <a:gd name="connsiteY3" fmla="*/ 715108 h 777631"/>
                  <a:gd name="connsiteX4" fmla="*/ 0 w 2516554"/>
                  <a:gd name="connsiteY4" fmla="*/ 777631 h 777631"/>
                  <a:gd name="connsiteX0" fmla="*/ 2516554 w 2516554"/>
                  <a:gd name="connsiteY0" fmla="*/ 0 h 777631"/>
                  <a:gd name="connsiteX1" fmla="*/ 2340707 w 2516554"/>
                  <a:gd name="connsiteY1" fmla="*/ 429846 h 777631"/>
                  <a:gd name="connsiteX2" fmla="*/ 164123 w 2516554"/>
                  <a:gd name="connsiteY2" fmla="*/ 715108 h 777631"/>
                  <a:gd name="connsiteX3" fmla="*/ 125046 w 2516554"/>
                  <a:gd name="connsiteY3" fmla="*/ 715108 h 777631"/>
                  <a:gd name="connsiteX4" fmla="*/ 0 w 2516554"/>
                  <a:gd name="connsiteY4" fmla="*/ 777631 h 777631"/>
                  <a:gd name="connsiteX0" fmla="*/ 2516554 w 2516554"/>
                  <a:gd name="connsiteY0" fmla="*/ 0 h 950898"/>
                  <a:gd name="connsiteX1" fmla="*/ 2340707 w 2516554"/>
                  <a:gd name="connsiteY1" fmla="*/ 429846 h 950898"/>
                  <a:gd name="connsiteX2" fmla="*/ 164123 w 2516554"/>
                  <a:gd name="connsiteY2" fmla="*/ 715108 h 950898"/>
                  <a:gd name="connsiteX3" fmla="*/ 125046 w 2516554"/>
                  <a:gd name="connsiteY3" fmla="*/ 715108 h 950898"/>
                  <a:gd name="connsiteX4" fmla="*/ 0 w 2516554"/>
                  <a:gd name="connsiteY4" fmla="*/ 777631 h 9508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16554" h="950898">
                    <a:moveTo>
                      <a:pt x="2516554" y="0"/>
                    </a:moveTo>
                    <a:lnTo>
                      <a:pt x="2340707" y="429846"/>
                    </a:lnTo>
                    <a:cubicBezTo>
                      <a:pt x="1861363" y="939149"/>
                      <a:pt x="862297" y="1151467"/>
                      <a:pt x="164123" y="715108"/>
                    </a:cubicBezTo>
                    <a:lnTo>
                      <a:pt x="125046" y="715108"/>
                    </a:lnTo>
                    <a:lnTo>
                      <a:pt x="0" y="777631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2" name="任意多边形: 形状 191">
                <a:extLst>
                  <a:ext uri="{FF2B5EF4-FFF2-40B4-BE49-F238E27FC236}">
                    <a16:creationId xmlns:a16="http://schemas.microsoft.com/office/drawing/2014/main" id="{52BD66EC-8274-415B-B754-084367DE6E75}"/>
                  </a:ext>
                </a:extLst>
              </p:cNvPr>
              <p:cNvSpPr/>
              <p:nvPr/>
            </p:nvSpPr>
            <p:spPr>
              <a:xfrm>
                <a:off x="6912708" y="3802185"/>
                <a:ext cx="2309446" cy="902206"/>
              </a:xfrm>
              <a:custGeom>
                <a:avLst/>
                <a:gdLst>
                  <a:gd name="connsiteX0" fmla="*/ 2309446 w 2309446"/>
                  <a:gd name="connsiteY0" fmla="*/ 0 h 836246"/>
                  <a:gd name="connsiteX1" fmla="*/ 2219569 w 2309446"/>
                  <a:gd name="connsiteY1" fmla="*/ 308707 h 836246"/>
                  <a:gd name="connsiteX2" fmla="*/ 152400 w 2309446"/>
                  <a:gd name="connsiteY2" fmla="*/ 836246 h 836246"/>
                  <a:gd name="connsiteX3" fmla="*/ 15630 w 2309446"/>
                  <a:gd name="connsiteY3" fmla="*/ 715107 h 836246"/>
                  <a:gd name="connsiteX4" fmla="*/ 58615 w 2309446"/>
                  <a:gd name="connsiteY4" fmla="*/ 492369 h 836246"/>
                  <a:gd name="connsiteX5" fmla="*/ 0 w 2309446"/>
                  <a:gd name="connsiteY5" fmla="*/ 414215 h 836246"/>
                  <a:gd name="connsiteX0" fmla="*/ 2309446 w 2309446"/>
                  <a:gd name="connsiteY0" fmla="*/ 0 h 836246"/>
                  <a:gd name="connsiteX1" fmla="*/ 2219569 w 2309446"/>
                  <a:gd name="connsiteY1" fmla="*/ 308707 h 836246"/>
                  <a:gd name="connsiteX2" fmla="*/ 152400 w 2309446"/>
                  <a:gd name="connsiteY2" fmla="*/ 836246 h 836246"/>
                  <a:gd name="connsiteX3" fmla="*/ 15630 w 2309446"/>
                  <a:gd name="connsiteY3" fmla="*/ 715107 h 836246"/>
                  <a:gd name="connsiteX4" fmla="*/ 58615 w 2309446"/>
                  <a:gd name="connsiteY4" fmla="*/ 492369 h 836246"/>
                  <a:gd name="connsiteX5" fmla="*/ 0 w 2309446"/>
                  <a:gd name="connsiteY5" fmla="*/ 414215 h 836246"/>
                  <a:gd name="connsiteX0" fmla="*/ 2309446 w 2309446"/>
                  <a:gd name="connsiteY0" fmla="*/ 0 h 902206"/>
                  <a:gd name="connsiteX1" fmla="*/ 2219569 w 2309446"/>
                  <a:gd name="connsiteY1" fmla="*/ 308707 h 902206"/>
                  <a:gd name="connsiteX2" fmla="*/ 152400 w 2309446"/>
                  <a:gd name="connsiteY2" fmla="*/ 836246 h 902206"/>
                  <a:gd name="connsiteX3" fmla="*/ 15630 w 2309446"/>
                  <a:gd name="connsiteY3" fmla="*/ 715107 h 902206"/>
                  <a:gd name="connsiteX4" fmla="*/ 58615 w 2309446"/>
                  <a:gd name="connsiteY4" fmla="*/ 492369 h 902206"/>
                  <a:gd name="connsiteX5" fmla="*/ 0 w 2309446"/>
                  <a:gd name="connsiteY5" fmla="*/ 414215 h 9022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09446" h="902206">
                    <a:moveTo>
                      <a:pt x="2309446" y="0"/>
                    </a:moveTo>
                    <a:lnTo>
                      <a:pt x="2219569" y="308707"/>
                    </a:lnTo>
                    <a:cubicBezTo>
                      <a:pt x="1671190" y="824522"/>
                      <a:pt x="818010" y="1016000"/>
                      <a:pt x="152400" y="836246"/>
                    </a:cubicBezTo>
                    <a:lnTo>
                      <a:pt x="15630" y="715107"/>
                    </a:lnTo>
                    <a:lnTo>
                      <a:pt x="58615" y="492369"/>
                    </a:lnTo>
                    <a:lnTo>
                      <a:pt x="0" y="414215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3" name="任意多边形: 形状 192">
                <a:extLst>
                  <a:ext uri="{FF2B5EF4-FFF2-40B4-BE49-F238E27FC236}">
                    <a16:creationId xmlns:a16="http://schemas.microsoft.com/office/drawing/2014/main" id="{7C173EDD-D992-4C4B-AEE7-D24A9C17C114}"/>
                  </a:ext>
                </a:extLst>
              </p:cNvPr>
              <p:cNvSpPr/>
              <p:nvPr/>
            </p:nvSpPr>
            <p:spPr>
              <a:xfrm>
                <a:off x="6412523" y="4298462"/>
                <a:ext cx="554892" cy="547076"/>
              </a:xfrm>
              <a:custGeom>
                <a:avLst/>
                <a:gdLst>
                  <a:gd name="connsiteX0" fmla="*/ 554892 w 554892"/>
                  <a:gd name="connsiteY0" fmla="*/ 0 h 547076"/>
                  <a:gd name="connsiteX1" fmla="*/ 0 w 554892"/>
                  <a:gd name="connsiteY1" fmla="*/ 175846 h 547076"/>
                  <a:gd name="connsiteX2" fmla="*/ 15631 w 554892"/>
                  <a:gd name="connsiteY2" fmla="*/ 547076 h 547076"/>
                  <a:gd name="connsiteX0" fmla="*/ 554892 w 554892"/>
                  <a:gd name="connsiteY0" fmla="*/ 0 h 547076"/>
                  <a:gd name="connsiteX1" fmla="*/ 0 w 554892"/>
                  <a:gd name="connsiteY1" fmla="*/ 175846 h 547076"/>
                  <a:gd name="connsiteX2" fmla="*/ 15631 w 554892"/>
                  <a:gd name="connsiteY2" fmla="*/ 547076 h 547076"/>
                  <a:gd name="connsiteX0" fmla="*/ 554892 w 554892"/>
                  <a:gd name="connsiteY0" fmla="*/ 0 h 547076"/>
                  <a:gd name="connsiteX1" fmla="*/ 0 w 554892"/>
                  <a:gd name="connsiteY1" fmla="*/ 175846 h 547076"/>
                  <a:gd name="connsiteX2" fmla="*/ 15631 w 554892"/>
                  <a:gd name="connsiteY2" fmla="*/ 547076 h 5470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54892" h="547076">
                    <a:moveTo>
                      <a:pt x="554892" y="0"/>
                    </a:moveTo>
                    <a:cubicBezTo>
                      <a:pt x="397282" y="171938"/>
                      <a:pt x="192780" y="195384"/>
                      <a:pt x="0" y="175846"/>
                    </a:cubicBezTo>
                    <a:lnTo>
                      <a:pt x="15631" y="547076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4" name="任意多边形: 形状 193">
                <a:extLst>
                  <a:ext uri="{FF2B5EF4-FFF2-40B4-BE49-F238E27FC236}">
                    <a16:creationId xmlns:a16="http://schemas.microsoft.com/office/drawing/2014/main" id="{93F64180-3166-48BC-82C8-3484A584F36B}"/>
                  </a:ext>
                </a:extLst>
              </p:cNvPr>
              <p:cNvSpPr/>
              <p:nvPr/>
            </p:nvSpPr>
            <p:spPr>
              <a:xfrm>
                <a:off x="6291385" y="4450862"/>
                <a:ext cx="3907" cy="410307"/>
              </a:xfrm>
              <a:custGeom>
                <a:avLst/>
                <a:gdLst>
                  <a:gd name="connsiteX0" fmla="*/ 3907 w 3907"/>
                  <a:gd name="connsiteY0" fmla="*/ 0 h 410307"/>
                  <a:gd name="connsiteX1" fmla="*/ 0 w 3907"/>
                  <a:gd name="connsiteY1" fmla="*/ 410307 h 4103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907" h="410307">
                    <a:moveTo>
                      <a:pt x="3907" y="0"/>
                    </a:moveTo>
                    <a:cubicBezTo>
                      <a:pt x="2605" y="136769"/>
                      <a:pt x="1302" y="273538"/>
                      <a:pt x="0" y="410307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5" name="任意多边形: 形状 194">
                <a:extLst>
                  <a:ext uri="{FF2B5EF4-FFF2-40B4-BE49-F238E27FC236}">
                    <a16:creationId xmlns:a16="http://schemas.microsoft.com/office/drawing/2014/main" id="{73E9D9AC-5BAA-4C31-AE59-1474B048B5A0}"/>
                  </a:ext>
                </a:extLst>
              </p:cNvPr>
              <p:cNvSpPr/>
              <p:nvPr/>
            </p:nvSpPr>
            <p:spPr>
              <a:xfrm>
                <a:off x="5771662" y="4357077"/>
                <a:ext cx="15630" cy="488461"/>
              </a:xfrm>
              <a:custGeom>
                <a:avLst/>
                <a:gdLst>
                  <a:gd name="connsiteX0" fmla="*/ 15630 w 15630"/>
                  <a:gd name="connsiteY0" fmla="*/ 0 h 488461"/>
                  <a:gd name="connsiteX1" fmla="*/ 0 w 15630"/>
                  <a:gd name="connsiteY1" fmla="*/ 488461 h 4884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630" h="488461">
                    <a:moveTo>
                      <a:pt x="15630" y="0"/>
                    </a:moveTo>
                    <a:lnTo>
                      <a:pt x="0" y="488461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6" name="任意多边形: 形状 195">
                <a:extLst>
                  <a:ext uri="{FF2B5EF4-FFF2-40B4-BE49-F238E27FC236}">
                    <a16:creationId xmlns:a16="http://schemas.microsoft.com/office/drawing/2014/main" id="{26A162A2-89EA-4B37-A5B2-F9F294BFAD5C}"/>
                  </a:ext>
                </a:extLst>
              </p:cNvPr>
              <p:cNvSpPr/>
              <p:nvPr/>
            </p:nvSpPr>
            <p:spPr>
              <a:xfrm>
                <a:off x="5689600" y="4255477"/>
                <a:ext cx="19538" cy="652585"/>
              </a:xfrm>
              <a:custGeom>
                <a:avLst/>
                <a:gdLst>
                  <a:gd name="connsiteX0" fmla="*/ 19538 w 19538"/>
                  <a:gd name="connsiteY0" fmla="*/ 0 h 652585"/>
                  <a:gd name="connsiteX1" fmla="*/ 19538 w 19538"/>
                  <a:gd name="connsiteY1" fmla="*/ 136769 h 652585"/>
                  <a:gd name="connsiteX2" fmla="*/ 0 w 19538"/>
                  <a:gd name="connsiteY2" fmla="*/ 652585 h 652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538" h="652585">
                    <a:moveTo>
                      <a:pt x="19538" y="0"/>
                    </a:moveTo>
                    <a:lnTo>
                      <a:pt x="19538" y="136769"/>
                    </a:lnTo>
                    <a:lnTo>
                      <a:pt x="0" y="652585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7" name="任意多边形: 形状 196">
                <a:extLst>
                  <a:ext uri="{FF2B5EF4-FFF2-40B4-BE49-F238E27FC236}">
                    <a16:creationId xmlns:a16="http://schemas.microsoft.com/office/drawing/2014/main" id="{D8BA3646-5757-4B65-80AB-9688FD39708B}"/>
                  </a:ext>
                </a:extLst>
              </p:cNvPr>
              <p:cNvSpPr/>
              <p:nvPr/>
            </p:nvSpPr>
            <p:spPr>
              <a:xfrm>
                <a:off x="6975231" y="3326870"/>
                <a:ext cx="1559169" cy="1127899"/>
              </a:xfrm>
              <a:custGeom>
                <a:avLst/>
                <a:gdLst>
                  <a:gd name="connsiteX0" fmla="*/ 699477 w 1559169"/>
                  <a:gd name="connsiteY0" fmla="*/ 0 h 1133231"/>
                  <a:gd name="connsiteX1" fmla="*/ 1559169 w 1559169"/>
                  <a:gd name="connsiteY1" fmla="*/ 754185 h 1133231"/>
                  <a:gd name="connsiteX2" fmla="*/ 1168400 w 1559169"/>
                  <a:gd name="connsiteY2" fmla="*/ 1027724 h 1133231"/>
                  <a:gd name="connsiteX3" fmla="*/ 93784 w 1559169"/>
                  <a:gd name="connsiteY3" fmla="*/ 1133231 h 1133231"/>
                  <a:gd name="connsiteX4" fmla="*/ 0 w 1559169"/>
                  <a:gd name="connsiteY4" fmla="*/ 984739 h 1133231"/>
                  <a:gd name="connsiteX0" fmla="*/ 699477 w 1559169"/>
                  <a:gd name="connsiteY0" fmla="*/ 0 h 1133231"/>
                  <a:gd name="connsiteX1" fmla="*/ 1559169 w 1559169"/>
                  <a:gd name="connsiteY1" fmla="*/ 754185 h 1133231"/>
                  <a:gd name="connsiteX2" fmla="*/ 1168400 w 1559169"/>
                  <a:gd name="connsiteY2" fmla="*/ 1027724 h 1133231"/>
                  <a:gd name="connsiteX3" fmla="*/ 93784 w 1559169"/>
                  <a:gd name="connsiteY3" fmla="*/ 1133231 h 1133231"/>
                  <a:gd name="connsiteX4" fmla="*/ 0 w 1559169"/>
                  <a:gd name="connsiteY4" fmla="*/ 984739 h 1133231"/>
                  <a:gd name="connsiteX0" fmla="*/ 699477 w 1559169"/>
                  <a:gd name="connsiteY0" fmla="*/ 0 h 1133231"/>
                  <a:gd name="connsiteX1" fmla="*/ 1559169 w 1559169"/>
                  <a:gd name="connsiteY1" fmla="*/ 754185 h 1133231"/>
                  <a:gd name="connsiteX2" fmla="*/ 1168400 w 1559169"/>
                  <a:gd name="connsiteY2" fmla="*/ 1027724 h 1133231"/>
                  <a:gd name="connsiteX3" fmla="*/ 93784 w 1559169"/>
                  <a:gd name="connsiteY3" fmla="*/ 1133231 h 1133231"/>
                  <a:gd name="connsiteX4" fmla="*/ 0 w 1559169"/>
                  <a:gd name="connsiteY4" fmla="*/ 984739 h 1133231"/>
                  <a:gd name="connsiteX0" fmla="*/ 699477 w 1559169"/>
                  <a:gd name="connsiteY0" fmla="*/ 0 h 1133231"/>
                  <a:gd name="connsiteX1" fmla="*/ 1559169 w 1559169"/>
                  <a:gd name="connsiteY1" fmla="*/ 754185 h 1133231"/>
                  <a:gd name="connsiteX2" fmla="*/ 1168400 w 1559169"/>
                  <a:gd name="connsiteY2" fmla="*/ 1027724 h 1133231"/>
                  <a:gd name="connsiteX3" fmla="*/ 93784 w 1559169"/>
                  <a:gd name="connsiteY3" fmla="*/ 1133231 h 1133231"/>
                  <a:gd name="connsiteX4" fmla="*/ 0 w 1559169"/>
                  <a:gd name="connsiteY4" fmla="*/ 984739 h 1133231"/>
                  <a:gd name="connsiteX0" fmla="*/ 699477 w 1559169"/>
                  <a:gd name="connsiteY0" fmla="*/ 0 h 1133231"/>
                  <a:gd name="connsiteX1" fmla="*/ 1559169 w 1559169"/>
                  <a:gd name="connsiteY1" fmla="*/ 754185 h 1133231"/>
                  <a:gd name="connsiteX2" fmla="*/ 1168400 w 1559169"/>
                  <a:gd name="connsiteY2" fmla="*/ 1027724 h 1133231"/>
                  <a:gd name="connsiteX3" fmla="*/ 93784 w 1559169"/>
                  <a:gd name="connsiteY3" fmla="*/ 1133231 h 1133231"/>
                  <a:gd name="connsiteX4" fmla="*/ 0 w 1559169"/>
                  <a:gd name="connsiteY4" fmla="*/ 984739 h 1133231"/>
                  <a:gd name="connsiteX0" fmla="*/ 699477 w 1559169"/>
                  <a:gd name="connsiteY0" fmla="*/ 0 h 1133231"/>
                  <a:gd name="connsiteX1" fmla="*/ 1559169 w 1559169"/>
                  <a:gd name="connsiteY1" fmla="*/ 754185 h 1133231"/>
                  <a:gd name="connsiteX2" fmla="*/ 1168400 w 1559169"/>
                  <a:gd name="connsiteY2" fmla="*/ 1027724 h 1133231"/>
                  <a:gd name="connsiteX3" fmla="*/ 93784 w 1559169"/>
                  <a:gd name="connsiteY3" fmla="*/ 1133231 h 1133231"/>
                  <a:gd name="connsiteX4" fmla="*/ 0 w 1559169"/>
                  <a:gd name="connsiteY4" fmla="*/ 984739 h 1133231"/>
                  <a:gd name="connsiteX0" fmla="*/ 699477 w 1559169"/>
                  <a:gd name="connsiteY0" fmla="*/ 0 h 1133231"/>
                  <a:gd name="connsiteX1" fmla="*/ 1559169 w 1559169"/>
                  <a:gd name="connsiteY1" fmla="*/ 754185 h 1133231"/>
                  <a:gd name="connsiteX2" fmla="*/ 1168400 w 1559169"/>
                  <a:gd name="connsiteY2" fmla="*/ 1027724 h 1133231"/>
                  <a:gd name="connsiteX3" fmla="*/ 93784 w 1559169"/>
                  <a:gd name="connsiteY3" fmla="*/ 1133231 h 1133231"/>
                  <a:gd name="connsiteX4" fmla="*/ 0 w 1559169"/>
                  <a:gd name="connsiteY4" fmla="*/ 984739 h 1133231"/>
                  <a:gd name="connsiteX0" fmla="*/ 699477 w 1559169"/>
                  <a:gd name="connsiteY0" fmla="*/ 0 h 1127899"/>
                  <a:gd name="connsiteX1" fmla="*/ 1559169 w 1559169"/>
                  <a:gd name="connsiteY1" fmla="*/ 748853 h 1127899"/>
                  <a:gd name="connsiteX2" fmla="*/ 1168400 w 1559169"/>
                  <a:gd name="connsiteY2" fmla="*/ 1022392 h 1127899"/>
                  <a:gd name="connsiteX3" fmla="*/ 93784 w 1559169"/>
                  <a:gd name="connsiteY3" fmla="*/ 1127899 h 1127899"/>
                  <a:gd name="connsiteX4" fmla="*/ 0 w 1559169"/>
                  <a:gd name="connsiteY4" fmla="*/ 979407 h 1127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59169" h="1127899">
                    <a:moveTo>
                      <a:pt x="699477" y="0"/>
                    </a:moveTo>
                    <a:cubicBezTo>
                      <a:pt x="1079825" y="204503"/>
                      <a:pt x="1335128" y="458381"/>
                      <a:pt x="1559169" y="748853"/>
                    </a:cubicBezTo>
                    <a:cubicBezTo>
                      <a:pt x="1534420" y="922095"/>
                      <a:pt x="1326010" y="1013273"/>
                      <a:pt x="1168400" y="1022392"/>
                    </a:cubicBezTo>
                    <a:cubicBezTo>
                      <a:pt x="821918" y="1018485"/>
                      <a:pt x="303497" y="1026300"/>
                      <a:pt x="93784" y="1127899"/>
                    </a:cubicBezTo>
                    <a:lnTo>
                      <a:pt x="0" y="979407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8" name="任意多边形: 形状 197">
                <a:extLst>
                  <a:ext uri="{FF2B5EF4-FFF2-40B4-BE49-F238E27FC236}">
                    <a16:creationId xmlns:a16="http://schemas.microsoft.com/office/drawing/2014/main" id="{373758BB-1C17-43A9-9AAB-FE06B71D45CD}"/>
                  </a:ext>
                </a:extLst>
              </p:cNvPr>
              <p:cNvSpPr/>
              <p:nvPr/>
            </p:nvSpPr>
            <p:spPr>
              <a:xfrm>
                <a:off x="7323287" y="3326688"/>
                <a:ext cx="1101697" cy="688632"/>
              </a:xfrm>
              <a:custGeom>
                <a:avLst/>
                <a:gdLst>
                  <a:gd name="connsiteX0" fmla="*/ 738554 w 738554"/>
                  <a:gd name="connsiteY0" fmla="*/ 609600 h 609600"/>
                  <a:gd name="connsiteX1" fmla="*/ 0 w 738554"/>
                  <a:gd name="connsiteY1" fmla="*/ 0 h 609600"/>
                  <a:gd name="connsiteX0" fmla="*/ 738554 w 738554"/>
                  <a:gd name="connsiteY0" fmla="*/ 609600 h 641110"/>
                  <a:gd name="connsiteX1" fmla="*/ 0 w 738554"/>
                  <a:gd name="connsiteY1" fmla="*/ 0 h 641110"/>
                  <a:gd name="connsiteX0" fmla="*/ 1099409 w 1099409"/>
                  <a:gd name="connsiteY0" fmla="*/ 609600 h 648472"/>
                  <a:gd name="connsiteX1" fmla="*/ 360855 w 1099409"/>
                  <a:gd name="connsiteY1" fmla="*/ 0 h 648472"/>
                  <a:gd name="connsiteX0" fmla="*/ 1097708 w 1097708"/>
                  <a:gd name="connsiteY0" fmla="*/ 609600 h 686224"/>
                  <a:gd name="connsiteX1" fmla="*/ 359154 w 1097708"/>
                  <a:gd name="connsiteY1" fmla="*/ 0 h 686224"/>
                  <a:gd name="connsiteX0" fmla="*/ 1101697 w 1101697"/>
                  <a:gd name="connsiteY0" fmla="*/ 612266 h 688632"/>
                  <a:gd name="connsiteX1" fmla="*/ 357811 w 1101697"/>
                  <a:gd name="connsiteY1" fmla="*/ 0 h 688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01697" h="688632">
                    <a:moveTo>
                      <a:pt x="1101697" y="612266"/>
                    </a:moveTo>
                    <a:cubicBezTo>
                      <a:pt x="148221" y="889713"/>
                      <a:pt x="-404188" y="347784"/>
                      <a:pt x="357811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9" name="任意多边形: 形状 198">
                <a:extLst>
                  <a:ext uri="{FF2B5EF4-FFF2-40B4-BE49-F238E27FC236}">
                    <a16:creationId xmlns:a16="http://schemas.microsoft.com/office/drawing/2014/main" id="{0C545470-081C-4095-B573-B87A3ABC4D7E}"/>
                  </a:ext>
                </a:extLst>
              </p:cNvPr>
              <p:cNvSpPr/>
              <p:nvPr/>
            </p:nvSpPr>
            <p:spPr>
              <a:xfrm>
                <a:off x="6723373" y="1834712"/>
                <a:ext cx="1479568" cy="823179"/>
              </a:xfrm>
              <a:custGeom>
                <a:avLst/>
                <a:gdLst>
                  <a:gd name="connsiteX0" fmla="*/ 1479568 w 1479568"/>
                  <a:gd name="connsiteY0" fmla="*/ 0 h 725122"/>
                  <a:gd name="connsiteX1" fmla="*/ 874411 w 1479568"/>
                  <a:gd name="connsiteY1" fmla="*/ 554505 h 725122"/>
                  <a:gd name="connsiteX2" fmla="*/ 701128 w 1479568"/>
                  <a:gd name="connsiteY2" fmla="*/ 725122 h 725122"/>
                  <a:gd name="connsiteX3" fmla="*/ 343899 w 1479568"/>
                  <a:gd name="connsiteY3" fmla="*/ 559836 h 725122"/>
                  <a:gd name="connsiteX4" fmla="*/ 0 w 1479568"/>
                  <a:gd name="connsiteY4" fmla="*/ 194610 h 725122"/>
                  <a:gd name="connsiteX0" fmla="*/ 1479568 w 1479568"/>
                  <a:gd name="connsiteY0" fmla="*/ 25619 h 750741"/>
                  <a:gd name="connsiteX1" fmla="*/ 874411 w 1479568"/>
                  <a:gd name="connsiteY1" fmla="*/ 580124 h 750741"/>
                  <a:gd name="connsiteX2" fmla="*/ 701128 w 1479568"/>
                  <a:gd name="connsiteY2" fmla="*/ 750741 h 750741"/>
                  <a:gd name="connsiteX3" fmla="*/ 343899 w 1479568"/>
                  <a:gd name="connsiteY3" fmla="*/ 585455 h 750741"/>
                  <a:gd name="connsiteX4" fmla="*/ 0 w 1479568"/>
                  <a:gd name="connsiteY4" fmla="*/ 220229 h 750741"/>
                  <a:gd name="connsiteX0" fmla="*/ 1479568 w 1479568"/>
                  <a:gd name="connsiteY0" fmla="*/ 31643 h 756765"/>
                  <a:gd name="connsiteX1" fmla="*/ 874411 w 1479568"/>
                  <a:gd name="connsiteY1" fmla="*/ 586148 h 756765"/>
                  <a:gd name="connsiteX2" fmla="*/ 701128 w 1479568"/>
                  <a:gd name="connsiteY2" fmla="*/ 756765 h 756765"/>
                  <a:gd name="connsiteX3" fmla="*/ 343899 w 1479568"/>
                  <a:gd name="connsiteY3" fmla="*/ 591479 h 756765"/>
                  <a:gd name="connsiteX4" fmla="*/ 0 w 1479568"/>
                  <a:gd name="connsiteY4" fmla="*/ 226253 h 756765"/>
                  <a:gd name="connsiteX0" fmla="*/ 1479568 w 1479568"/>
                  <a:gd name="connsiteY0" fmla="*/ 100286 h 825408"/>
                  <a:gd name="connsiteX1" fmla="*/ 874411 w 1479568"/>
                  <a:gd name="connsiteY1" fmla="*/ 654791 h 825408"/>
                  <a:gd name="connsiteX2" fmla="*/ 701128 w 1479568"/>
                  <a:gd name="connsiteY2" fmla="*/ 825408 h 825408"/>
                  <a:gd name="connsiteX3" fmla="*/ 343899 w 1479568"/>
                  <a:gd name="connsiteY3" fmla="*/ 660122 h 825408"/>
                  <a:gd name="connsiteX4" fmla="*/ 0 w 1479568"/>
                  <a:gd name="connsiteY4" fmla="*/ 294896 h 825408"/>
                  <a:gd name="connsiteX0" fmla="*/ 1479568 w 1479568"/>
                  <a:gd name="connsiteY0" fmla="*/ 98057 h 823179"/>
                  <a:gd name="connsiteX1" fmla="*/ 874411 w 1479568"/>
                  <a:gd name="connsiteY1" fmla="*/ 652562 h 823179"/>
                  <a:gd name="connsiteX2" fmla="*/ 701128 w 1479568"/>
                  <a:gd name="connsiteY2" fmla="*/ 823179 h 823179"/>
                  <a:gd name="connsiteX3" fmla="*/ 343899 w 1479568"/>
                  <a:gd name="connsiteY3" fmla="*/ 657893 h 823179"/>
                  <a:gd name="connsiteX4" fmla="*/ 0 w 1479568"/>
                  <a:gd name="connsiteY4" fmla="*/ 292667 h 823179"/>
                  <a:gd name="connsiteX0" fmla="*/ 1479568 w 1479568"/>
                  <a:gd name="connsiteY0" fmla="*/ 98057 h 823179"/>
                  <a:gd name="connsiteX1" fmla="*/ 874411 w 1479568"/>
                  <a:gd name="connsiteY1" fmla="*/ 652562 h 823179"/>
                  <a:gd name="connsiteX2" fmla="*/ 701128 w 1479568"/>
                  <a:gd name="connsiteY2" fmla="*/ 823179 h 823179"/>
                  <a:gd name="connsiteX3" fmla="*/ 343899 w 1479568"/>
                  <a:gd name="connsiteY3" fmla="*/ 657893 h 823179"/>
                  <a:gd name="connsiteX4" fmla="*/ 0 w 1479568"/>
                  <a:gd name="connsiteY4" fmla="*/ 292667 h 823179"/>
                  <a:gd name="connsiteX0" fmla="*/ 1479568 w 1479568"/>
                  <a:gd name="connsiteY0" fmla="*/ 98057 h 823179"/>
                  <a:gd name="connsiteX1" fmla="*/ 874411 w 1479568"/>
                  <a:gd name="connsiteY1" fmla="*/ 652562 h 823179"/>
                  <a:gd name="connsiteX2" fmla="*/ 701128 w 1479568"/>
                  <a:gd name="connsiteY2" fmla="*/ 823179 h 823179"/>
                  <a:gd name="connsiteX3" fmla="*/ 343899 w 1479568"/>
                  <a:gd name="connsiteY3" fmla="*/ 657893 h 823179"/>
                  <a:gd name="connsiteX4" fmla="*/ 0 w 1479568"/>
                  <a:gd name="connsiteY4" fmla="*/ 292667 h 823179"/>
                  <a:gd name="connsiteX0" fmla="*/ 1479568 w 1479568"/>
                  <a:gd name="connsiteY0" fmla="*/ 98057 h 823179"/>
                  <a:gd name="connsiteX1" fmla="*/ 874411 w 1479568"/>
                  <a:gd name="connsiteY1" fmla="*/ 652562 h 823179"/>
                  <a:gd name="connsiteX2" fmla="*/ 701128 w 1479568"/>
                  <a:gd name="connsiteY2" fmla="*/ 823179 h 823179"/>
                  <a:gd name="connsiteX3" fmla="*/ 343899 w 1479568"/>
                  <a:gd name="connsiteY3" fmla="*/ 657893 h 823179"/>
                  <a:gd name="connsiteX4" fmla="*/ 0 w 1479568"/>
                  <a:gd name="connsiteY4" fmla="*/ 292667 h 823179"/>
                  <a:gd name="connsiteX0" fmla="*/ 1479568 w 1479568"/>
                  <a:gd name="connsiteY0" fmla="*/ 98057 h 823179"/>
                  <a:gd name="connsiteX1" fmla="*/ 874411 w 1479568"/>
                  <a:gd name="connsiteY1" fmla="*/ 652562 h 823179"/>
                  <a:gd name="connsiteX2" fmla="*/ 701128 w 1479568"/>
                  <a:gd name="connsiteY2" fmla="*/ 823179 h 823179"/>
                  <a:gd name="connsiteX3" fmla="*/ 343899 w 1479568"/>
                  <a:gd name="connsiteY3" fmla="*/ 657893 h 823179"/>
                  <a:gd name="connsiteX4" fmla="*/ 0 w 1479568"/>
                  <a:gd name="connsiteY4" fmla="*/ 292667 h 823179"/>
                  <a:gd name="connsiteX0" fmla="*/ 1479568 w 1479568"/>
                  <a:gd name="connsiteY0" fmla="*/ 98057 h 823179"/>
                  <a:gd name="connsiteX1" fmla="*/ 874411 w 1479568"/>
                  <a:gd name="connsiteY1" fmla="*/ 652562 h 823179"/>
                  <a:gd name="connsiteX2" fmla="*/ 701128 w 1479568"/>
                  <a:gd name="connsiteY2" fmla="*/ 823179 h 823179"/>
                  <a:gd name="connsiteX3" fmla="*/ 343899 w 1479568"/>
                  <a:gd name="connsiteY3" fmla="*/ 657893 h 823179"/>
                  <a:gd name="connsiteX4" fmla="*/ 0 w 1479568"/>
                  <a:gd name="connsiteY4" fmla="*/ 292667 h 8231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79568" h="823179">
                    <a:moveTo>
                      <a:pt x="1479568" y="98057"/>
                    </a:moveTo>
                    <a:cubicBezTo>
                      <a:pt x="726011" y="-234290"/>
                      <a:pt x="153733" y="361092"/>
                      <a:pt x="874411" y="652562"/>
                    </a:cubicBezTo>
                    <a:lnTo>
                      <a:pt x="701128" y="823179"/>
                    </a:lnTo>
                    <a:cubicBezTo>
                      <a:pt x="576720" y="808072"/>
                      <a:pt x="412323" y="744979"/>
                      <a:pt x="343899" y="657893"/>
                    </a:cubicBezTo>
                    <a:cubicBezTo>
                      <a:pt x="239929" y="517489"/>
                      <a:pt x="146624" y="414409"/>
                      <a:pt x="0" y="292667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0" name="任意多边形: 形状 199">
                <a:extLst>
                  <a:ext uri="{FF2B5EF4-FFF2-40B4-BE49-F238E27FC236}">
                    <a16:creationId xmlns:a16="http://schemas.microsoft.com/office/drawing/2014/main" id="{DDEEA032-80FE-41A6-AB79-5777DE658533}"/>
                  </a:ext>
                </a:extLst>
              </p:cNvPr>
              <p:cNvSpPr/>
              <p:nvPr/>
            </p:nvSpPr>
            <p:spPr>
              <a:xfrm>
                <a:off x="7603116" y="1930104"/>
                <a:ext cx="599825" cy="554505"/>
              </a:xfrm>
              <a:custGeom>
                <a:avLst/>
                <a:gdLst>
                  <a:gd name="connsiteX0" fmla="*/ 599825 w 599825"/>
                  <a:gd name="connsiteY0" fmla="*/ 0 h 554505"/>
                  <a:gd name="connsiteX1" fmla="*/ 0 w 599825"/>
                  <a:gd name="connsiteY1" fmla="*/ 554505 h 5545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99825" h="554505">
                    <a:moveTo>
                      <a:pt x="599825" y="0"/>
                    </a:moveTo>
                    <a:lnTo>
                      <a:pt x="0" y="554505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1" name="任意多边形: 形状 200">
                <a:extLst>
                  <a:ext uri="{FF2B5EF4-FFF2-40B4-BE49-F238E27FC236}">
                    <a16:creationId xmlns:a16="http://schemas.microsoft.com/office/drawing/2014/main" id="{1FE26086-F036-4A0F-8B0A-A41B44254FBD}"/>
                  </a:ext>
                </a:extLst>
              </p:cNvPr>
              <p:cNvSpPr/>
              <p:nvPr/>
            </p:nvSpPr>
            <p:spPr>
              <a:xfrm>
                <a:off x="6888658" y="4518682"/>
                <a:ext cx="39988" cy="221269"/>
              </a:xfrm>
              <a:custGeom>
                <a:avLst/>
                <a:gdLst>
                  <a:gd name="connsiteX0" fmla="*/ 42654 w 42654"/>
                  <a:gd name="connsiteY0" fmla="*/ 0 h 218603"/>
                  <a:gd name="connsiteX1" fmla="*/ 0 w 42654"/>
                  <a:gd name="connsiteY1" fmla="*/ 218603 h 218603"/>
                  <a:gd name="connsiteX0" fmla="*/ 39988 w 39988"/>
                  <a:gd name="connsiteY0" fmla="*/ 0 h 221269"/>
                  <a:gd name="connsiteX1" fmla="*/ 0 w 39988"/>
                  <a:gd name="connsiteY1" fmla="*/ 221269 h 221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9988" h="221269">
                    <a:moveTo>
                      <a:pt x="39988" y="0"/>
                    </a:moveTo>
                    <a:lnTo>
                      <a:pt x="0" y="221269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2" name="任意多边形: 形状 201">
                <a:extLst>
                  <a:ext uri="{FF2B5EF4-FFF2-40B4-BE49-F238E27FC236}">
                    <a16:creationId xmlns:a16="http://schemas.microsoft.com/office/drawing/2014/main" id="{B097B94C-C946-4667-AEEE-C2ABCC23A4BE}"/>
                  </a:ext>
                </a:extLst>
              </p:cNvPr>
              <p:cNvSpPr/>
              <p:nvPr/>
            </p:nvSpPr>
            <p:spPr>
              <a:xfrm>
                <a:off x="4701988" y="4067073"/>
                <a:ext cx="20619" cy="515686"/>
              </a:xfrm>
              <a:custGeom>
                <a:avLst/>
                <a:gdLst>
                  <a:gd name="connsiteX0" fmla="*/ 0 w 5379"/>
                  <a:gd name="connsiteY0" fmla="*/ 0 h 527125"/>
                  <a:gd name="connsiteX1" fmla="*/ 5379 w 5379"/>
                  <a:gd name="connsiteY1" fmla="*/ 527125 h 527125"/>
                  <a:gd name="connsiteX0" fmla="*/ 0 w 17083"/>
                  <a:gd name="connsiteY0" fmla="*/ 0 h 9783"/>
                  <a:gd name="connsiteX1" fmla="*/ 17083 w 17083"/>
                  <a:gd name="connsiteY1" fmla="*/ 9783 h 9783"/>
                  <a:gd name="connsiteX0" fmla="*/ 0 w 22439"/>
                  <a:gd name="connsiteY0" fmla="*/ 0 h 10000"/>
                  <a:gd name="connsiteX1" fmla="*/ 22439 w 22439"/>
                  <a:gd name="connsiteY1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439" h="10000">
                    <a:moveTo>
                      <a:pt x="0" y="0"/>
                    </a:moveTo>
                    <a:lnTo>
                      <a:pt x="22439" y="1000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3" name="任意多边形: 形状 202">
                <a:extLst>
                  <a:ext uri="{FF2B5EF4-FFF2-40B4-BE49-F238E27FC236}">
                    <a16:creationId xmlns:a16="http://schemas.microsoft.com/office/drawing/2014/main" id="{C3B86ABB-A9EC-42A0-95F9-72C6D2A9428E}"/>
                  </a:ext>
                </a:extLst>
              </p:cNvPr>
              <p:cNvSpPr/>
              <p:nvPr/>
            </p:nvSpPr>
            <p:spPr>
              <a:xfrm>
                <a:off x="4829287" y="2014594"/>
                <a:ext cx="226807" cy="604893"/>
              </a:xfrm>
              <a:custGeom>
                <a:avLst/>
                <a:gdLst>
                  <a:gd name="connsiteX0" fmla="*/ 0 w 242047"/>
                  <a:gd name="connsiteY0" fmla="*/ 0 h 623943"/>
                  <a:gd name="connsiteX1" fmla="*/ 139849 w 242047"/>
                  <a:gd name="connsiteY1" fmla="*/ 172122 h 623943"/>
                  <a:gd name="connsiteX2" fmla="*/ 242047 w 242047"/>
                  <a:gd name="connsiteY2" fmla="*/ 623943 h 623943"/>
                  <a:gd name="connsiteX0" fmla="*/ 0 w 242047"/>
                  <a:gd name="connsiteY0" fmla="*/ 0 h 623943"/>
                  <a:gd name="connsiteX1" fmla="*/ 139849 w 242047"/>
                  <a:gd name="connsiteY1" fmla="*/ 172122 h 623943"/>
                  <a:gd name="connsiteX2" fmla="*/ 242047 w 242047"/>
                  <a:gd name="connsiteY2" fmla="*/ 623943 h 623943"/>
                  <a:gd name="connsiteX0" fmla="*/ 0 w 242047"/>
                  <a:gd name="connsiteY0" fmla="*/ 0 h 623943"/>
                  <a:gd name="connsiteX1" fmla="*/ 139849 w 242047"/>
                  <a:gd name="connsiteY1" fmla="*/ 172122 h 623943"/>
                  <a:gd name="connsiteX2" fmla="*/ 242047 w 242047"/>
                  <a:gd name="connsiteY2" fmla="*/ 623943 h 623943"/>
                  <a:gd name="connsiteX0" fmla="*/ 0 w 226807"/>
                  <a:gd name="connsiteY0" fmla="*/ 0 h 604893"/>
                  <a:gd name="connsiteX1" fmla="*/ 124609 w 226807"/>
                  <a:gd name="connsiteY1" fmla="*/ 153072 h 604893"/>
                  <a:gd name="connsiteX2" fmla="*/ 226807 w 226807"/>
                  <a:gd name="connsiteY2" fmla="*/ 604893 h 604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6807" h="604893">
                    <a:moveTo>
                      <a:pt x="0" y="0"/>
                    </a:moveTo>
                    <a:lnTo>
                      <a:pt x="124609" y="153072"/>
                    </a:lnTo>
                    <a:cubicBezTo>
                      <a:pt x="190948" y="298301"/>
                      <a:pt x="225013" y="432771"/>
                      <a:pt x="226807" y="604893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4" name="任意多边形: 形状 203">
                <a:extLst>
                  <a:ext uri="{FF2B5EF4-FFF2-40B4-BE49-F238E27FC236}">
                    <a16:creationId xmlns:a16="http://schemas.microsoft.com/office/drawing/2014/main" id="{CEB07E4A-4DE2-4D42-962A-D916AE67A15F}"/>
                  </a:ext>
                </a:extLst>
              </p:cNvPr>
              <p:cNvSpPr/>
              <p:nvPr/>
            </p:nvSpPr>
            <p:spPr>
              <a:xfrm>
                <a:off x="5513294" y="1877209"/>
                <a:ext cx="26894" cy="516367"/>
              </a:xfrm>
              <a:custGeom>
                <a:avLst/>
                <a:gdLst>
                  <a:gd name="connsiteX0" fmla="*/ 0 w 26894"/>
                  <a:gd name="connsiteY0" fmla="*/ 0 h 516367"/>
                  <a:gd name="connsiteX1" fmla="*/ 26894 w 26894"/>
                  <a:gd name="connsiteY1" fmla="*/ 516367 h 5163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894" h="516367">
                    <a:moveTo>
                      <a:pt x="0" y="0"/>
                    </a:moveTo>
                    <a:lnTo>
                      <a:pt x="26894" y="516367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5" name="任意多边形: 形状 204">
                <a:extLst>
                  <a:ext uri="{FF2B5EF4-FFF2-40B4-BE49-F238E27FC236}">
                    <a16:creationId xmlns:a16="http://schemas.microsoft.com/office/drawing/2014/main" id="{EABB73F3-A554-4479-AD10-E21992744E28}"/>
                  </a:ext>
                </a:extLst>
              </p:cNvPr>
              <p:cNvSpPr/>
              <p:nvPr/>
            </p:nvSpPr>
            <p:spPr>
              <a:xfrm>
                <a:off x="5825182" y="1748201"/>
                <a:ext cx="53872" cy="478631"/>
              </a:xfrm>
              <a:custGeom>
                <a:avLst/>
                <a:gdLst>
                  <a:gd name="connsiteX0" fmla="*/ 64546 w 64546"/>
                  <a:gd name="connsiteY0" fmla="*/ 467958 h 467958"/>
                  <a:gd name="connsiteX1" fmla="*/ 37652 w 64546"/>
                  <a:gd name="connsiteY1" fmla="*/ 43031 h 467958"/>
                  <a:gd name="connsiteX2" fmla="*/ 0 w 64546"/>
                  <a:gd name="connsiteY2" fmla="*/ 0 h 467958"/>
                  <a:gd name="connsiteX0" fmla="*/ 53872 w 53872"/>
                  <a:gd name="connsiteY0" fmla="*/ 478631 h 478631"/>
                  <a:gd name="connsiteX1" fmla="*/ 26978 w 53872"/>
                  <a:gd name="connsiteY1" fmla="*/ 53704 h 478631"/>
                  <a:gd name="connsiteX2" fmla="*/ 0 w 53872"/>
                  <a:gd name="connsiteY2" fmla="*/ 0 h 478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3872" h="478631">
                    <a:moveTo>
                      <a:pt x="53872" y="478631"/>
                    </a:moveTo>
                    <a:lnTo>
                      <a:pt x="26978" y="53704"/>
                    </a:ln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6" name="任意多边形: 形状 205">
                <a:extLst>
                  <a:ext uri="{FF2B5EF4-FFF2-40B4-BE49-F238E27FC236}">
                    <a16:creationId xmlns:a16="http://schemas.microsoft.com/office/drawing/2014/main" id="{C0AC9B3F-E64C-4860-A3AD-EAFFDA27BC68}"/>
                  </a:ext>
                </a:extLst>
              </p:cNvPr>
              <p:cNvSpPr/>
              <p:nvPr/>
            </p:nvSpPr>
            <p:spPr>
              <a:xfrm>
                <a:off x="6162416" y="1778988"/>
                <a:ext cx="10673" cy="455421"/>
              </a:xfrm>
              <a:custGeom>
                <a:avLst/>
                <a:gdLst>
                  <a:gd name="connsiteX0" fmla="*/ 10673 w 10673"/>
                  <a:gd name="connsiteY0" fmla="*/ 0 h 455421"/>
                  <a:gd name="connsiteX1" fmla="*/ 0 w 10673"/>
                  <a:gd name="connsiteY1" fmla="*/ 455421 h 455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673" h="455421">
                    <a:moveTo>
                      <a:pt x="10673" y="0"/>
                    </a:moveTo>
                    <a:lnTo>
                      <a:pt x="0" y="455421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7" name="任意多边形: 形状 206">
                <a:extLst>
                  <a:ext uri="{FF2B5EF4-FFF2-40B4-BE49-F238E27FC236}">
                    <a16:creationId xmlns:a16="http://schemas.microsoft.com/office/drawing/2014/main" id="{73A10F03-072A-447E-8810-00374DED2AA1}"/>
                  </a:ext>
                </a:extLst>
              </p:cNvPr>
              <p:cNvSpPr/>
              <p:nvPr/>
            </p:nvSpPr>
            <p:spPr>
              <a:xfrm>
                <a:off x="6303908" y="1796777"/>
                <a:ext cx="47080" cy="458979"/>
              </a:xfrm>
              <a:custGeom>
                <a:avLst/>
                <a:gdLst>
                  <a:gd name="connsiteX0" fmla="*/ 35579 w 35579"/>
                  <a:gd name="connsiteY0" fmla="*/ 0 h 348682"/>
                  <a:gd name="connsiteX1" fmla="*/ 35579 w 35579"/>
                  <a:gd name="connsiteY1" fmla="*/ 138762 h 348682"/>
                  <a:gd name="connsiteX2" fmla="*/ 17789 w 35579"/>
                  <a:gd name="connsiteY2" fmla="*/ 252617 h 348682"/>
                  <a:gd name="connsiteX3" fmla="*/ 0 w 35579"/>
                  <a:gd name="connsiteY3" fmla="*/ 348682 h 348682"/>
                  <a:gd name="connsiteX0" fmla="*/ 10673 w 35579"/>
                  <a:gd name="connsiteY0" fmla="*/ 0 h 458979"/>
                  <a:gd name="connsiteX1" fmla="*/ 35579 w 35579"/>
                  <a:gd name="connsiteY1" fmla="*/ 249059 h 458979"/>
                  <a:gd name="connsiteX2" fmla="*/ 17789 w 35579"/>
                  <a:gd name="connsiteY2" fmla="*/ 362914 h 458979"/>
                  <a:gd name="connsiteX3" fmla="*/ 0 w 35579"/>
                  <a:gd name="connsiteY3" fmla="*/ 458979 h 458979"/>
                  <a:gd name="connsiteX0" fmla="*/ 10673 w 35579"/>
                  <a:gd name="connsiteY0" fmla="*/ 0 h 458979"/>
                  <a:gd name="connsiteX1" fmla="*/ 35579 w 35579"/>
                  <a:gd name="connsiteY1" fmla="*/ 249059 h 458979"/>
                  <a:gd name="connsiteX2" fmla="*/ 17789 w 35579"/>
                  <a:gd name="connsiteY2" fmla="*/ 362914 h 458979"/>
                  <a:gd name="connsiteX3" fmla="*/ 0 w 35579"/>
                  <a:gd name="connsiteY3" fmla="*/ 458979 h 458979"/>
                  <a:gd name="connsiteX0" fmla="*/ 10673 w 35579"/>
                  <a:gd name="connsiteY0" fmla="*/ 0 h 458979"/>
                  <a:gd name="connsiteX1" fmla="*/ 35579 w 35579"/>
                  <a:gd name="connsiteY1" fmla="*/ 249059 h 458979"/>
                  <a:gd name="connsiteX2" fmla="*/ 17789 w 35579"/>
                  <a:gd name="connsiteY2" fmla="*/ 362914 h 458979"/>
                  <a:gd name="connsiteX3" fmla="*/ 0 w 35579"/>
                  <a:gd name="connsiteY3" fmla="*/ 458979 h 458979"/>
                  <a:gd name="connsiteX0" fmla="*/ 10673 w 35579"/>
                  <a:gd name="connsiteY0" fmla="*/ 0 h 458979"/>
                  <a:gd name="connsiteX1" fmla="*/ 35579 w 35579"/>
                  <a:gd name="connsiteY1" fmla="*/ 249059 h 458979"/>
                  <a:gd name="connsiteX2" fmla="*/ 17789 w 35579"/>
                  <a:gd name="connsiteY2" fmla="*/ 362914 h 458979"/>
                  <a:gd name="connsiteX3" fmla="*/ 0 w 35579"/>
                  <a:gd name="connsiteY3" fmla="*/ 458979 h 458979"/>
                  <a:gd name="connsiteX0" fmla="*/ 10673 w 35579"/>
                  <a:gd name="connsiteY0" fmla="*/ 0 h 458979"/>
                  <a:gd name="connsiteX1" fmla="*/ 35579 w 35579"/>
                  <a:gd name="connsiteY1" fmla="*/ 249059 h 458979"/>
                  <a:gd name="connsiteX2" fmla="*/ 17789 w 35579"/>
                  <a:gd name="connsiteY2" fmla="*/ 362914 h 458979"/>
                  <a:gd name="connsiteX3" fmla="*/ 0 w 35579"/>
                  <a:gd name="connsiteY3" fmla="*/ 458979 h 458979"/>
                  <a:gd name="connsiteX0" fmla="*/ 22174 w 47080"/>
                  <a:gd name="connsiteY0" fmla="*/ 0 h 458979"/>
                  <a:gd name="connsiteX1" fmla="*/ 47080 w 47080"/>
                  <a:gd name="connsiteY1" fmla="*/ 249059 h 458979"/>
                  <a:gd name="connsiteX2" fmla="*/ 29290 w 47080"/>
                  <a:gd name="connsiteY2" fmla="*/ 362914 h 458979"/>
                  <a:gd name="connsiteX3" fmla="*/ 11501 w 47080"/>
                  <a:gd name="connsiteY3" fmla="*/ 458979 h 458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7080" h="458979">
                    <a:moveTo>
                      <a:pt x="22174" y="0"/>
                    </a:moveTo>
                    <a:cubicBezTo>
                      <a:pt x="12687" y="129273"/>
                      <a:pt x="38778" y="166039"/>
                      <a:pt x="47080" y="249059"/>
                    </a:cubicBezTo>
                    <a:cubicBezTo>
                      <a:pt x="9129" y="290569"/>
                      <a:pt x="10315" y="324962"/>
                      <a:pt x="29290" y="362914"/>
                    </a:cubicBezTo>
                    <a:cubicBezTo>
                      <a:pt x="2013" y="387820"/>
                      <a:pt x="-11032" y="426957"/>
                      <a:pt x="11501" y="458979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8" name="任意多边形: 形状 207">
                <a:extLst>
                  <a:ext uri="{FF2B5EF4-FFF2-40B4-BE49-F238E27FC236}">
                    <a16:creationId xmlns:a16="http://schemas.microsoft.com/office/drawing/2014/main" id="{A721EC5A-2D7D-41A8-9C7D-F375285D86BA}"/>
                  </a:ext>
                </a:extLst>
              </p:cNvPr>
              <p:cNvSpPr/>
              <p:nvPr/>
            </p:nvSpPr>
            <p:spPr>
              <a:xfrm>
                <a:off x="6343872" y="2045838"/>
                <a:ext cx="370030" cy="75150"/>
              </a:xfrm>
              <a:custGeom>
                <a:avLst/>
                <a:gdLst>
                  <a:gd name="connsiteX0" fmla="*/ 370030 w 370030"/>
                  <a:gd name="connsiteY0" fmla="*/ 74717 h 74717"/>
                  <a:gd name="connsiteX1" fmla="*/ 0 w 370030"/>
                  <a:gd name="connsiteY1" fmla="*/ 0 h 74717"/>
                  <a:gd name="connsiteX0" fmla="*/ 370030 w 370030"/>
                  <a:gd name="connsiteY0" fmla="*/ 74717 h 74886"/>
                  <a:gd name="connsiteX1" fmla="*/ 0 w 370030"/>
                  <a:gd name="connsiteY1" fmla="*/ 0 h 74886"/>
                  <a:gd name="connsiteX0" fmla="*/ 370030 w 370030"/>
                  <a:gd name="connsiteY0" fmla="*/ 74717 h 75150"/>
                  <a:gd name="connsiteX1" fmla="*/ 0 w 370030"/>
                  <a:gd name="connsiteY1" fmla="*/ 0 h 75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70030" h="75150">
                    <a:moveTo>
                      <a:pt x="370030" y="74717"/>
                    </a:moveTo>
                    <a:cubicBezTo>
                      <a:pt x="236013" y="78275"/>
                      <a:pt x="101996" y="60486"/>
                      <a:pt x="0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9" name="任意多边形: 形状 208">
                <a:extLst>
                  <a:ext uri="{FF2B5EF4-FFF2-40B4-BE49-F238E27FC236}">
                    <a16:creationId xmlns:a16="http://schemas.microsoft.com/office/drawing/2014/main" id="{7D0C3690-E623-4A7B-A606-B7E688C60EB5}"/>
                  </a:ext>
                </a:extLst>
              </p:cNvPr>
              <p:cNvSpPr/>
              <p:nvPr/>
            </p:nvSpPr>
            <p:spPr>
              <a:xfrm>
                <a:off x="6329640" y="2170366"/>
                <a:ext cx="366472" cy="99623"/>
              </a:xfrm>
              <a:custGeom>
                <a:avLst/>
                <a:gdLst>
                  <a:gd name="connsiteX0" fmla="*/ 366472 w 366472"/>
                  <a:gd name="connsiteY0" fmla="*/ 99623 h 99623"/>
                  <a:gd name="connsiteX1" fmla="*/ 0 w 366472"/>
                  <a:gd name="connsiteY1" fmla="*/ 0 h 99623"/>
                  <a:gd name="connsiteX0" fmla="*/ 366472 w 366472"/>
                  <a:gd name="connsiteY0" fmla="*/ 99623 h 99623"/>
                  <a:gd name="connsiteX1" fmla="*/ 0 w 366472"/>
                  <a:gd name="connsiteY1" fmla="*/ 0 h 99623"/>
                  <a:gd name="connsiteX0" fmla="*/ 366472 w 366472"/>
                  <a:gd name="connsiteY0" fmla="*/ 99623 h 99623"/>
                  <a:gd name="connsiteX1" fmla="*/ 0 w 366472"/>
                  <a:gd name="connsiteY1" fmla="*/ 0 h 99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66472" h="99623">
                    <a:moveTo>
                      <a:pt x="366472" y="99623"/>
                    </a:moveTo>
                    <a:cubicBezTo>
                      <a:pt x="226525" y="98437"/>
                      <a:pt x="97251" y="72345"/>
                      <a:pt x="0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0" name="任意多边形: 形状 209">
                <a:extLst>
                  <a:ext uri="{FF2B5EF4-FFF2-40B4-BE49-F238E27FC236}">
                    <a16:creationId xmlns:a16="http://schemas.microsoft.com/office/drawing/2014/main" id="{CECC93BE-6590-4EF1-9BED-9D0B16AA79D6}"/>
                  </a:ext>
                </a:extLst>
              </p:cNvPr>
              <p:cNvSpPr/>
              <p:nvPr/>
            </p:nvSpPr>
            <p:spPr>
              <a:xfrm>
                <a:off x="6795735" y="1789662"/>
                <a:ext cx="53370" cy="106740"/>
              </a:xfrm>
              <a:custGeom>
                <a:avLst/>
                <a:gdLst>
                  <a:gd name="connsiteX0" fmla="*/ 53370 w 53370"/>
                  <a:gd name="connsiteY0" fmla="*/ 0 h 106740"/>
                  <a:gd name="connsiteX1" fmla="*/ 0 w 53370"/>
                  <a:gd name="connsiteY1" fmla="*/ 106740 h 106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3370" h="106740">
                    <a:moveTo>
                      <a:pt x="53370" y="0"/>
                    </a:moveTo>
                    <a:lnTo>
                      <a:pt x="0" y="10674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1" name="任意多边形: 形状 210">
                <a:extLst>
                  <a:ext uri="{FF2B5EF4-FFF2-40B4-BE49-F238E27FC236}">
                    <a16:creationId xmlns:a16="http://schemas.microsoft.com/office/drawing/2014/main" id="{095C79E4-840E-40DE-B0FD-4F3B77DDFDA6}"/>
                  </a:ext>
                </a:extLst>
              </p:cNvPr>
              <p:cNvSpPr/>
              <p:nvPr/>
            </p:nvSpPr>
            <p:spPr>
              <a:xfrm>
                <a:off x="6318292" y="1700713"/>
                <a:ext cx="64717" cy="88949"/>
              </a:xfrm>
              <a:custGeom>
                <a:avLst/>
                <a:gdLst>
                  <a:gd name="connsiteX0" fmla="*/ 0 w 56928"/>
                  <a:gd name="connsiteY0" fmla="*/ 88949 h 88949"/>
                  <a:gd name="connsiteX1" fmla="*/ 56928 w 56928"/>
                  <a:gd name="connsiteY1" fmla="*/ 0 h 88949"/>
                  <a:gd name="connsiteX0" fmla="*/ 4190 w 61118"/>
                  <a:gd name="connsiteY0" fmla="*/ 88949 h 88949"/>
                  <a:gd name="connsiteX1" fmla="*/ 61118 w 61118"/>
                  <a:gd name="connsiteY1" fmla="*/ 0 h 88949"/>
                  <a:gd name="connsiteX0" fmla="*/ 7789 w 64717"/>
                  <a:gd name="connsiteY0" fmla="*/ 88949 h 88949"/>
                  <a:gd name="connsiteX1" fmla="*/ 64717 w 64717"/>
                  <a:gd name="connsiteY1" fmla="*/ 0 h 88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4717" h="88949">
                    <a:moveTo>
                      <a:pt x="7789" y="88949"/>
                    </a:moveTo>
                    <a:cubicBezTo>
                      <a:pt x="-12372" y="52184"/>
                      <a:pt x="6603" y="8302"/>
                      <a:pt x="64717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2" name="任意多边形: 形状 211">
                <a:extLst>
                  <a:ext uri="{FF2B5EF4-FFF2-40B4-BE49-F238E27FC236}">
                    <a16:creationId xmlns:a16="http://schemas.microsoft.com/office/drawing/2014/main" id="{9217D437-05DC-40E5-BDB2-A36C4226761A}"/>
                  </a:ext>
                </a:extLst>
              </p:cNvPr>
              <p:cNvSpPr/>
              <p:nvPr/>
            </p:nvSpPr>
            <p:spPr>
              <a:xfrm>
                <a:off x="4835290" y="3921142"/>
                <a:ext cx="27456" cy="31770"/>
              </a:xfrm>
              <a:custGeom>
                <a:avLst/>
                <a:gdLst>
                  <a:gd name="connsiteX0" fmla="*/ 42696 w 42696"/>
                  <a:gd name="connsiteY0" fmla="*/ 0 h 35580"/>
                  <a:gd name="connsiteX1" fmla="*/ 0 w 42696"/>
                  <a:gd name="connsiteY1" fmla="*/ 35580 h 35580"/>
                  <a:gd name="connsiteX0" fmla="*/ 27456 w 27456"/>
                  <a:gd name="connsiteY0" fmla="*/ 0 h 31770"/>
                  <a:gd name="connsiteX1" fmla="*/ 0 w 27456"/>
                  <a:gd name="connsiteY1" fmla="*/ 31770 h 317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7456" h="31770">
                    <a:moveTo>
                      <a:pt x="27456" y="0"/>
                    </a:moveTo>
                    <a:lnTo>
                      <a:pt x="0" y="3177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3" name="任意多边形: 形状 212">
                <a:extLst>
                  <a:ext uri="{FF2B5EF4-FFF2-40B4-BE49-F238E27FC236}">
                    <a16:creationId xmlns:a16="http://schemas.microsoft.com/office/drawing/2014/main" id="{A070D171-E23D-4E02-B2B7-D021278170B5}"/>
                  </a:ext>
                </a:extLst>
              </p:cNvPr>
              <p:cNvSpPr/>
              <p:nvPr/>
            </p:nvSpPr>
            <p:spPr>
              <a:xfrm>
                <a:off x="6318865" y="4333617"/>
                <a:ext cx="85493" cy="39219"/>
              </a:xfrm>
              <a:custGeom>
                <a:avLst/>
                <a:gdLst>
                  <a:gd name="connsiteX0" fmla="*/ 85391 w 85391"/>
                  <a:gd name="connsiteY0" fmla="*/ 39137 h 39137"/>
                  <a:gd name="connsiteX1" fmla="*/ 0 w 85391"/>
                  <a:gd name="connsiteY1" fmla="*/ 0 h 39137"/>
                  <a:gd name="connsiteX0" fmla="*/ 85391 w 85391"/>
                  <a:gd name="connsiteY0" fmla="*/ 39137 h 39162"/>
                  <a:gd name="connsiteX1" fmla="*/ 0 w 85391"/>
                  <a:gd name="connsiteY1" fmla="*/ 0 h 39162"/>
                  <a:gd name="connsiteX0" fmla="*/ 85493 w 85493"/>
                  <a:gd name="connsiteY0" fmla="*/ 39137 h 39219"/>
                  <a:gd name="connsiteX1" fmla="*/ 102 w 85493"/>
                  <a:gd name="connsiteY1" fmla="*/ 0 h 39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5493" h="39219">
                    <a:moveTo>
                      <a:pt x="85493" y="39137"/>
                    </a:moveTo>
                    <a:cubicBezTo>
                      <a:pt x="37394" y="40115"/>
                      <a:pt x="-2288" y="32681"/>
                      <a:pt x="102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4" name="任意多边形: 形状 213">
                <a:extLst>
                  <a:ext uri="{FF2B5EF4-FFF2-40B4-BE49-F238E27FC236}">
                    <a16:creationId xmlns:a16="http://schemas.microsoft.com/office/drawing/2014/main" id="{10BFCAE3-B7ED-41E6-8B6C-431575D05311}"/>
                  </a:ext>
                </a:extLst>
              </p:cNvPr>
              <p:cNvSpPr/>
              <p:nvPr/>
            </p:nvSpPr>
            <p:spPr>
              <a:xfrm>
                <a:off x="9063990" y="3262758"/>
                <a:ext cx="255588" cy="237680"/>
              </a:xfrm>
              <a:custGeom>
                <a:avLst/>
                <a:gdLst>
                  <a:gd name="connsiteX0" fmla="*/ 0 w 242888"/>
                  <a:gd name="connsiteY0" fmla="*/ 74295 h 237173"/>
                  <a:gd name="connsiteX1" fmla="*/ 0 w 242888"/>
                  <a:gd name="connsiteY1" fmla="*/ 74295 h 237173"/>
                  <a:gd name="connsiteX2" fmla="*/ 220028 w 242888"/>
                  <a:gd name="connsiteY2" fmla="*/ 0 h 237173"/>
                  <a:gd name="connsiteX3" fmla="*/ 242888 w 242888"/>
                  <a:gd name="connsiteY3" fmla="*/ 157163 h 237173"/>
                  <a:gd name="connsiteX4" fmla="*/ 105728 w 242888"/>
                  <a:gd name="connsiteY4" fmla="*/ 237173 h 237173"/>
                  <a:gd name="connsiteX0" fmla="*/ 0 w 242888"/>
                  <a:gd name="connsiteY0" fmla="*/ 74964 h 237842"/>
                  <a:gd name="connsiteX1" fmla="*/ 0 w 242888"/>
                  <a:gd name="connsiteY1" fmla="*/ 74964 h 237842"/>
                  <a:gd name="connsiteX2" fmla="*/ 220028 w 242888"/>
                  <a:gd name="connsiteY2" fmla="*/ 669 h 237842"/>
                  <a:gd name="connsiteX3" fmla="*/ 242888 w 242888"/>
                  <a:gd name="connsiteY3" fmla="*/ 157832 h 237842"/>
                  <a:gd name="connsiteX4" fmla="*/ 105728 w 242888"/>
                  <a:gd name="connsiteY4" fmla="*/ 237842 h 237842"/>
                  <a:gd name="connsiteX0" fmla="*/ 0 w 255588"/>
                  <a:gd name="connsiteY0" fmla="*/ 74802 h 237680"/>
                  <a:gd name="connsiteX1" fmla="*/ 0 w 255588"/>
                  <a:gd name="connsiteY1" fmla="*/ 74802 h 237680"/>
                  <a:gd name="connsiteX2" fmla="*/ 220028 w 255588"/>
                  <a:gd name="connsiteY2" fmla="*/ 507 h 237680"/>
                  <a:gd name="connsiteX3" fmla="*/ 242888 w 255588"/>
                  <a:gd name="connsiteY3" fmla="*/ 157670 h 237680"/>
                  <a:gd name="connsiteX4" fmla="*/ 105728 w 255588"/>
                  <a:gd name="connsiteY4" fmla="*/ 237680 h 237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5588" h="237680">
                    <a:moveTo>
                      <a:pt x="0" y="74802"/>
                    </a:moveTo>
                    <a:lnTo>
                      <a:pt x="0" y="74802"/>
                    </a:lnTo>
                    <a:lnTo>
                      <a:pt x="220028" y="507"/>
                    </a:lnTo>
                    <a:cubicBezTo>
                      <a:pt x="250508" y="-9970"/>
                      <a:pt x="269558" y="145287"/>
                      <a:pt x="242888" y="157670"/>
                    </a:cubicBezTo>
                    <a:lnTo>
                      <a:pt x="105728" y="23768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22" name="组合 221">
              <a:extLst>
                <a:ext uri="{FF2B5EF4-FFF2-40B4-BE49-F238E27FC236}">
                  <a16:creationId xmlns:a16="http://schemas.microsoft.com/office/drawing/2014/main" id="{856CADBC-AECD-4258-8D6D-8EFD71230C0B}"/>
                </a:ext>
              </a:extLst>
            </p:cNvPr>
            <p:cNvGrpSpPr/>
            <p:nvPr/>
          </p:nvGrpSpPr>
          <p:grpSpPr>
            <a:xfrm flipH="1">
              <a:off x="10081450" y="453513"/>
              <a:ext cx="418473" cy="585573"/>
              <a:chOff x="8349062" y="1044577"/>
              <a:chExt cx="3469991" cy="4855588"/>
            </a:xfrm>
          </p:grpSpPr>
          <p:sp>
            <p:nvSpPr>
              <p:cNvPr id="223" name="任意多边形: 形状 222">
                <a:extLst>
                  <a:ext uri="{FF2B5EF4-FFF2-40B4-BE49-F238E27FC236}">
                    <a16:creationId xmlns:a16="http://schemas.microsoft.com/office/drawing/2014/main" id="{8743C46A-9D1D-448A-B31D-C2D388E38FE8}"/>
                  </a:ext>
                </a:extLst>
              </p:cNvPr>
              <p:cNvSpPr/>
              <p:nvPr/>
            </p:nvSpPr>
            <p:spPr>
              <a:xfrm>
                <a:off x="8349062" y="1044577"/>
                <a:ext cx="3469991" cy="4855588"/>
              </a:xfrm>
              <a:custGeom>
                <a:avLst/>
                <a:gdLst>
                  <a:gd name="connsiteX0" fmla="*/ 834887 w 3289852"/>
                  <a:gd name="connsiteY0" fmla="*/ 616226 h 4840357"/>
                  <a:gd name="connsiteX1" fmla="*/ 924339 w 3289852"/>
                  <a:gd name="connsiteY1" fmla="*/ 119270 h 4840357"/>
                  <a:gd name="connsiteX2" fmla="*/ 1202635 w 3289852"/>
                  <a:gd name="connsiteY2" fmla="*/ 99392 h 4840357"/>
                  <a:gd name="connsiteX3" fmla="*/ 1222513 w 3289852"/>
                  <a:gd name="connsiteY3" fmla="*/ 59635 h 4840357"/>
                  <a:gd name="connsiteX4" fmla="*/ 1868556 w 3289852"/>
                  <a:gd name="connsiteY4" fmla="*/ 0 h 4840357"/>
                  <a:gd name="connsiteX5" fmla="*/ 1888435 w 3289852"/>
                  <a:gd name="connsiteY5" fmla="*/ 29818 h 4840357"/>
                  <a:gd name="connsiteX6" fmla="*/ 2981739 w 3289852"/>
                  <a:gd name="connsiteY6" fmla="*/ 19879 h 4840357"/>
                  <a:gd name="connsiteX7" fmla="*/ 3240156 w 3289852"/>
                  <a:gd name="connsiteY7" fmla="*/ 198783 h 4840357"/>
                  <a:gd name="connsiteX8" fmla="*/ 3289852 w 3289852"/>
                  <a:gd name="connsiteY8" fmla="*/ 3747053 h 4840357"/>
                  <a:gd name="connsiteX9" fmla="*/ 3081130 w 3289852"/>
                  <a:gd name="connsiteY9" fmla="*/ 3896140 h 4840357"/>
                  <a:gd name="connsiteX10" fmla="*/ 2623930 w 3289852"/>
                  <a:gd name="connsiteY10" fmla="*/ 3955774 h 4840357"/>
                  <a:gd name="connsiteX11" fmla="*/ 2613991 w 3289852"/>
                  <a:gd name="connsiteY11" fmla="*/ 4104861 h 4840357"/>
                  <a:gd name="connsiteX12" fmla="*/ 2415209 w 3289852"/>
                  <a:gd name="connsiteY12" fmla="*/ 4184374 h 4840357"/>
                  <a:gd name="connsiteX13" fmla="*/ 2365513 w 3289852"/>
                  <a:gd name="connsiteY13" fmla="*/ 4810540 h 4840357"/>
                  <a:gd name="connsiteX14" fmla="*/ 1977887 w 3289852"/>
                  <a:gd name="connsiteY14" fmla="*/ 4840357 h 4840357"/>
                  <a:gd name="connsiteX15" fmla="*/ 1898374 w 3289852"/>
                  <a:gd name="connsiteY15" fmla="*/ 4204253 h 4840357"/>
                  <a:gd name="connsiteX16" fmla="*/ 1669774 w 3289852"/>
                  <a:gd name="connsiteY16" fmla="*/ 4194313 h 4840357"/>
                  <a:gd name="connsiteX17" fmla="*/ 1649896 w 3289852"/>
                  <a:gd name="connsiteY17" fmla="*/ 4025348 h 4840357"/>
                  <a:gd name="connsiteX18" fmla="*/ 1540565 w 3289852"/>
                  <a:gd name="connsiteY18" fmla="*/ 4035287 h 4840357"/>
                  <a:gd name="connsiteX19" fmla="*/ 1421296 w 3289852"/>
                  <a:gd name="connsiteY19" fmla="*/ 4035287 h 4840357"/>
                  <a:gd name="connsiteX20" fmla="*/ 1252330 w 3289852"/>
                  <a:gd name="connsiteY20" fmla="*/ 2047461 h 4840357"/>
                  <a:gd name="connsiteX21" fmla="*/ 1003852 w 3289852"/>
                  <a:gd name="connsiteY21" fmla="*/ 2057400 h 4840357"/>
                  <a:gd name="connsiteX22" fmla="*/ 894522 w 3289852"/>
                  <a:gd name="connsiteY22" fmla="*/ 1490870 h 4840357"/>
                  <a:gd name="connsiteX23" fmla="*/ 49696 w 3289852"/>
                  <a:gd name="connsiteY23" fmla="*/ 1520687 h 4840357"/>
                  <a:gd name="connsiteX24" fmla="*/ 49696 w 3289852"/>
                  <a:gd name="connsiteY24" fmla="*/ 1451113 h 4840357"/>
                  <a:gd name="connsiteX25" fmla="*/ 904461 w 3289852"/>
                  <a:gd name="connsiteY25" fmla="*/ 1411357 h 4840357"/>
                  <a:gd name="connsiteX26" fmla="*/ 854765 w 3289852"/>
                  <a:gd name="connsiteY26" fmla="*/ 725557 h 4840357"/>
                  <a:gd name="connsiteX27" fmla="*/ 0 w 3289852"/>
                  <a:gd name="connsiteY27" fmla="*/ 745435 h 4840357"/>
                  <a:gd name="connsiteX28" fmla="*/ 9939 w 3289852"/>
                  <a:gd name="connsiteY28" fmla="*/ 655983 h 4840357"/>
                  <a:gd name="connsiteX29" fmla="*/ 834887 w 3289852"/>
                  <a:gd name="connsiteY29" fmla="*/ 616226 h 4840357"/>
                  <a:gd name="connsiteX0" fmla="*/ 834887 w 3289852"/>
                  <a:gd name="connsiteY0" fmla="*/ 616226 h 4840357"/>
                  <a:gd name="connsiteX1" fmla="*/ 924339 w 3289852"/>
                  <a:gd name="connsiteY1" fmla="*/ 119270 h 4840357"/>
                  <a:gd name="connsiteX2" fmla="*/ 1202635 w 3289852"/>
                  <a:gd name="connsiteY2" fmla="*/ 99392 h 4840357"/>
                  <a:gd name="connsiteX3" fmla="*/ 1222513 w 3289852"/>
                  <a:gd name="connsiteY3" fmla="*/ 59635 h 4840357"/>
                  <a:gd name="connsiteX4" fmla="*/ 1868556 w 3289852"/>
                  <a:gd name="connsiteY4" fmla="*/ 0 h 4840357"/>
                  <a:gd name="connsiteX5" fmla="*/ 1888435 w 3289852"/>
                  <a:gd name="connsiteY5" fmla="*/ 29818 h 4840357"/>
                  <a:gd name="connsiteX6" fmla="*/ 2981739 w 3289852"/>
                  <a:gd name="connsiteY6" fmla="*/ 19879 h 4840357"/>
                  <a:gd name="connsiteX7" fmla="*/ 3240156 w 3289852"/>
                  <a:gd name="connsiteY7" fmla="*/ 198783 h 4840357"/>
                  <a:gd name="connsiteX8" fmla="*/ 3289852 w 3289852"/>
                  <a:gd name="connsiteY8" fmla="*/ 3747053 h 4840357"/>
                  <a:gd name="connsiteX9" fmla="*/ 3081130 w 3289852"/>
                  <a:gd name="connsiteY9" fmla="*/ 3896140 h 4840357"/>
                  <a:gd name="connsiteX10" fmla="*/ 2623930 w 3289852"/>
                  <a:gd name="connsiteY10" fmla="*/ 3955774 h 4840357"/>
                  <a:gd name="connsiteX11" fmla="*/ 2613991 w 3289852"/>
                  <a:gd name="connsiteY11" fmla="*/ 4104861 h 4840357"/>
                  <a:gd name="connsiteX12" fmla="*/ 2415209 w 3289852"/>
                  <a:gd name="connsiteY12" fmla="*/ 4184374 h 4840357"/>
                  <a:gd name="connsiteX13" fmla="*/ 2365513 w 3289852"/>
                  <a:gd name="connsiteY13" fmla="*/ 4810540 h 4840357"/>
                  <a:gd name="connsiteX14" fmla="*/ 1977887 w 3289852"/>
                  <a:gd name="connsiteY14" fmla="*/ 4840357 h 4840357"/>
                  <a:gd name="connsiteX15" fmla="*/ 1898374 w 3289852"/>
                  <a:gd name="connsiteY15" fmla="*/ 4204253 h 4840357"/>
                  <a:gd name="connsiteX16" fmla="*/ 1669774 w 3289852"/>
                  <a:gd name="connsiteY16" fmla="*/ 4194313 h 4840357"/>
                  <a:gd name="connsiteX17" fmla="*/ 1649896 w 3289852"/>
                  <a:gd name="connsiteY17" fmla="*/ 4025348 h 4840357"/>
                  <a:gd name="connsiteX18" fmla="*/ 1540565 w 3289852"/>
                  <a:gd name="connsiteY18" fmla="*/ 4035287 h 4840357"/>
                  <a:gd name="connsiteX19" fmla="*/ 1421296 w 3289852"/>
                  <a:gd name="connsiteY19" fmla="*/ 4035287 h 4840357"/>
                  <a:gd name="connsiteX20" fmla="*/ 1252330 w 3289852"/>
                  <a:gd name="connsiteY20" fmla="*/ 2047461 h 4840357"/>
                  <a:gd name="connsiteX21" fmla="*/ 1003852 w 3289852"/>
                  <a:gd name="connsiteY21" fmla="*/ 2057400 h 4840357"/>
                  <a:gd name="connsiteX22" fmla="*/ 894522 w 3289852"/>
                  <a:gd name="connsiteY22" fmla="*/ 1490870 h 4840357"/>
                  <a:gd name="connsiteX23" fmla="*/ 49696 w 3289852"/>
                  <a:gd name="connsiteY23" fmla="*/ 1520687 h 4840357"/>
                  <a:gd name="connsiteX24" fmla="*/ 49696 w 3289852"/>
                  <a:gd name="connsiteY24" fmla="*/ 1451113 h 4840357"/>
                  <a:gd name="connsiteX25" fmla="*/ 904461 w 3289852"/>
                  <a:gd name="connsiteY25" fmla="*/ 1411357 h 4840357"/>
                  <a:gd name="connsiteX26" fmla="*/ 854765 w 3289852"/>
                  <a:gd name="connsiteY26" fmla="*/ 725557 h 4840357"/>
                  <a:gd name="connsiteX27" fmla="*/ 0 w 3289852"/>
                  <a:gd name="connsiteY27" fmla="*/ 745435 h 4840357"/>
                  <a:gd name="connsiteX28" fmla="*/ 9939 w 3289852"/>
                  <a:gd name="connsiteY28" fmla="*/ 655983 h 4840357"/>
                  <a:gd name="connsiteX29" fmla="*/ 834887 w 3289852"/>
                  <a:gd name="connsiteY29" fmla="*/ 616226 h 4840357"/>
                  <a:gd name="connsiteX0" fmla="*/ 834887 w 3289852"/>
                  <a:gd name="connsiteY0" fmla="*/ 616226 h 4840357"/>
                  <a:gd name="connsiteX1" fmla="*/ 924339 w 3289852"/>
                  <a:gd name="connsiteY1" fmla="*/ 119270 h 4840357"/>
                  <a:gd name="connsiteX2" fmla="*/ 1202635 w 3289852"/>
                  <a:gd name="connsiteY2" fmla="*/ 99392 h 4840357"/>
                  <a:gd name="connsiteX3" fmla="*/ 1222513 w 3289852"/>
                  <a:gd name="connsiteY3" fmla="*/ 59635 h 4840357"/>
                  <a:gd name="connsiteX4" fmla="*/ 1868556 w 3289852"/>
                  <a:gd name="connsiteY4" fmla="*/ 0 h 4840357"/>
                  <a:gd name="connsiteX5" fmla="*/ 1888435 w 3289852"/>
                  <a:gd name="connsiteY5" fmla="*/ 29818 h 4840357"/>
                  <a:gd name="connsiteX6" fmla="*/ 2981739 w 3289852"/>
                  <a:gd name="connsiteY6" fmla="*/ 19879 h 4840357"/>
                  <a:gd name="connsiteX7" fmla="*/ 3240156 w 3289852"/>
                  <a:gd name="connsiteY7" fmla="*/ 198783 h 4840357"/>
                  <a:gd name="connsiteX8" fmla="*/ 3289852 w 3289852"/>
                  <a:gd name="connsiteY8" fmla="*/ 3747053 h 4840357"/>
                  <a:gd name="connsiteX9" fmla="*/ 3081130 w 3289852"/>
                  <a:gd name="connsiteY9" fmla="*/ 3896140 h 4840357"/>
                  <a:gd name="connsiteX10" fmla="*/ 2623930 w 3289852"/>
                  <a:gd name="connsiteY10" fmla="*/ 3955774 h 4840357"/>
                  <a:gd name="connsiteX11" fmla="*/ 2613991 w 3289852"/>
                  <a:gd name="connsiteY11" fmla="*/ 4104861 h 4840357"/>
                  <a:gd name="connsiteX12" fmla="*/ 2415209 w 3289852"/>
                  <a:gd name="connsiteY12" fmla="*/ 4184374 h 4840357"/>
                  <a:gd name="connsiteX13" fmla="*/ 2365513 w 3289852"/>
                  <a:gd name="connsiteY13" fmla="*/ 4810540 h 4840357"/>
                  <a:gd name="connsiteX14" fmla="*/ 1977887 w 3289852"/>
                  <a:gd name="connsiteY14" fmla="*/ 4840357 h 4840357"/>
                  <a:gd name="connsiteX15" fmla="*/ 1898374 w 3289852"/>
                  <a:gd name="connsiteY15" fmla="*/ 4204253 h 4840357"/>
                  <a:gd name="connsiteX16" fmla="*/ 1669774 w 3289852"/>
                  <a:gd name="connsiteY16" fmla="*/ 4194313 h 4840357"/>
                  <a:gd name="connsiteX17" fmla="*/ 1649896 w 3289852"/>
                  <a:gd name="connsiteY17" fmla="*/ 4025348 h 4840357"/>
                  <a:gd name="connsiteX18" fmla="*/ 1540565 w 3289852"/>
                  <a:gd name="connsiteY18" fmla="*/ 4035287 h 4840357"/>
                  <a:gd name="connsiteX19" fmla="*/ 1421296 w 3289852"/>
                  <a:gd name="connsiteY19" fmla="*/ 4035287 h 4840357"/>
                  <a:gd name="connsiteX20" fmla="*/ 1252330 w 3289852"/>
                  <a:gd name="connsiteY20" fmla="*/ 2047461 h 4840357"/>
                  <a:gd name="connsiteX21" fmla="*/ 1003852 w 3289852"/>
                  <a:gd name="connsiteY21" fmla="*/ 2057400 h 4840357"/>
                  <a:gd name="connsiteX22" fmla="*/ 894522 w 3289852"/>
                  <a:gd name="connsiteY22" fmla="*/ 1490870 h 4840357"/>
                  <a:gd name="connsiteX23" fmla="*/ 49696 w 3289852"/>
                  <a:gd name="connsiteY23" fmla="*/ 1520687 h 4840357"/>
                  <a:gd name="connsiteX24" fmla="*/ 49696 w 3289852"/>
                  <a:gd name="connsiteY24" fmla="*/ 1451113 h 4840357"/>
                  <a:gd name="connsiteX25" fmla="*/ 904461 w 3289852"/>
                  <a:gd name="connsiteY25" fmla="*/ 1411357 h 4840357"/>
                  <a:gd name="connsiteX26" fmla="*/ 854765 w 3289852"/>
                  <a:gd name="connsiteY26" fmla="*/ 725557 h 4840357"/>
                  <a:gd name="connsiteX27" fmla="*/ 0 w 3289852"/>
                  <a:gd name="connsiteY27" fmla="*/ 745435 h 4840357"/>
                  <a:gd name="connsiteX28" fmla="*/ 9939 w 3289852"/>
                  <a:gd name="connsiteY28" fmla="*/ 655983 h 4840357"/>
                  <a:gd name="connsiteX29" fmla="*/ 834887 w 3289852"/>
                  <a:gd name="connsiteY29" fmla="*/ 616226 h 4840357"/>
                  <a:gd name="connsiteX0" fmla="*/ 834887 w 3289852"/>
                  <a:gd name="connsiteY0" fmla="*/ 633704 h 4857835"/>
                  <a:gd name="connsiteX1" fmla="*/ 924339 w 3289852"/>
                  <a:gd name="connsiteY1" fmla="*/ 136748 h 4857835"/>
                  <a:gd name="connsiteX2" fmla="*/ 1202635 w 3289852"/>
                  <a:gd name="connsiteY2" fmla="*/ 116870 h 4857835"/>
                  <a:gd name="connsiteX3" fmla="*/ 1222513 w 3289852"/>
                  <a:gd name="connsiteY3" fmla="*/ 77113 h 4857835"/>
                  <a:gd name="connsiteX4" fmla="*/ 1868556 w 3289852"/>
                  <a:gd name="connsiteY4" fmla="*/ 17478 h 4857835"/>
                  <a:gd name="connsiteX5" fmla="*/ 1888435 w 3289852"/>
                  <a:gd name="connsiteY5" fmla="*/ 47296 h 4857835"/>
                  <a:gd name="connsiteX6" fmla="*/ 2981739 w 3289852"/>
                  <a:gd name="connsiteY6" fmla="*/ 37357 h 4857835"/>
                  <a:gd name="connsiteX7" fmla="*/ 3240156 w 3289852"/>
                  <a:gd name="connsiteY7" fmla="*/ 216261 h 4857835"/>
                  <a:gd name="connsiteX8" fmla="*/ 3289852 w 3289852"/>
                  <a:gd name="connsiteY8" fmla="*/ 3764531 h 4857835"/>
                  <a:gd name="connsiteX9" fmla="*/ 3081130 w 3289852"/>
                  <a:gd name="connsiteY9" fmla="*/ 3913618 h 4857835"/>
                  <a:gd name="connsiteX10" fmla="*/ 2623930 w 3289852"/>
                  <a:gd name="connsiteY10" fmla="*/ 3973252 h 4857835"/>
                  <a:gd name="connsiteX11" fmla="*/ 2613991 w 3289852"/>
                  <a:gd name="connsiteY11" fmla="*/ 4122339 h 4857835"/>
                  <a:gd name="connsiteX12" fmla="*/ 2415209 w 3289852"/>
                  <a:gd name="connsiteY12" fmla="*/ 4201852 h 4857835"/>
                  <a:gd name="connsiteX13" fmla="*/ 2365513 w 3289852"/>
                  <a:gd name="connsiteY13" fmla="*/ 4828018 h 4857835"/>
                  <a:gd name="connsiteX14" fmla="*/ 1977887 w 3289852"/>
                  <a:gd name="connsiteY14" fmla="*/ 4857835 h 4857835"/>
                  <a:gd name="connsiteX15" fmla="*/ 1898374 w 3289852"/>
                  <a:gd name="connsiteY15" fmla="*/ 4221731 h 4857835"/>
                  <a:gd name="connsiteX16" fmla="*/ 1669774 w 3289852"/>
                  <a:gd name="connsiteY16" fmla="*/ 4211791 h 4857835"/>
                  <a:gd name="connsiteX17" fmla="*/ 1649896 w 3289852"/>
                  <a:gd name="connsiteY17" fmla="*/ 4042826 h 4857835"/>
                  <a:gd name="connsiteX18" fmla="*/ 1540565 w 3289852"/>
                  <a:gd name="connsiteY18" fmla="*/ 4052765 h 4857835"/>
                  <a:gd name="connsiteX19" fmla="*/ 1421296 w 3289852"/>
                  <a:gd name="connsiteY19" fmla="*/ 4052765 h 4857835"/>
                  <a:gd name="connsiteX20" fmla="*/ 1252330 w 3289852"/>
                  <a:gd name="connsiteY20" fmla="*/ 2064939 h 4857835"/>
                  <a:gd name="connsiteX21" fmla="*/ 1003852 w 3289852"/>
                  <a:gd name="connsiteY21" fmla="*/ 2074878 h 4857835"/>
                  <a:gd name="connsiteX22" fmla="*/ 894522 w 3289852"/>
                  <a:gd name="connsiteY22" fmla="*/ 1508348 h 4857835"/>
                  <a:gd name="connsiteX23" fmla="*/ 49696 w 3289852"/>
                  <a:gd name="connsiteY23" fmla="*/ 1538165 h 4857835"/>
                  <a:gd name="connsiteX24" fmla="*/ 49696 w 3289852"/>
                  <a:gd name="connsiteY24" fmla="*/ 1468591 h 4857835"/>
                  <a:gd name="connsiteX25" fmla="*/ 904461 w 3289852"/>
                  <a:gd name="connsiteY25" fmla="*/ 1428835 h 4857835"/>
                  <a:gd name="connsiteX26" fmla="*/ 854765 w 3289852"/>
                  <a:gd name="connsiteY26" fmla="*/ 743035 h 4857835"/>
                  <a:gd name="connsiteX27" fmla="*/ 0 w 3289852"/>
                  <a:gd name="connsiteY27" fmla="*/ 762913 h 4857835"/>
                  <a:gd name="connsiteX28" fmla="*/ 9939 w 3289852"/>
                  <a:gd name="connsiteY28" fmla="*/ 673461 h 4857835"/>
                  <a:gd name="connsiteX29" fmla="*/ 834887 w 3289852"/>
                  <a:gd name="connsiteY29" fmla="*/ 633704 h 4857835"/>
                  <a:gd name="connsiteX0" fmla="*/ 834887 w 3289852"/>
                  <a:gd name="connsiteY0" fmla="*/ 632779 h 4856910"/>
                  <a:gd name="connsiteX1" fmla="*/ 924339 w 3289852"/>
                  <a:gd name="connsiteY1" fmla="*/ 135823 h 4856910"/>
                  <a:gd name="connsiteX2" fmla="*/ 1202635 w 3289852"/>
                  <a:gd name="connsiteY2" fmla="*/ 115945 h 4856910"/>
                  <a:gd name="connsiteX3" fmla="*/ 1222513 w 3289852"/>
                  <a:gd name="connsiteY3" fmla="*/ 76188 h 4856910"/>
                  <a:gd name="connsiteX4" fmla="*/ 1868556 w 3289852"/>
                  <a:gd name="connsiteY4" fmla="*/ 16553 h 4856910"/>
                  <a:gd name="connsiteX5" fmla="*/ 1888435 w 3289852"/>
                  <a:gd name="connsiteY5" fmla="*/ 46371 h 4856910"/>
                  <a:gd name="connsiteX6" fmla="*/ 2981739 w 3289852"/>
                  <a:gd name="connsiteY6" fmla="*/ 36432 h 4856910"/>
                  <a:gd name="connsiteX7" fmla="*/ 3240156 w 3289852"/>
                  <a:gd name="connsiteY7" fmla="*/ 215336 h 4856910"/>
                  <a:gd name="connsiteX8" fmla="*/ 3289852 w 3289852"/>
                  <a:gd name="connsiteY8" fmla="*/ 3763606 h 4856910"/>
                  <a:gd name="connsiteX9" fmla="*/ 3081130 w 3289852"/>
                  <a:gd name="connsiteY9" fmla="*/ 3912693 h 4856910"/>
                  <a:gd name="connsiteX10" fmla="*/ 2623930 w 3289852"/>
                  <a:gd name="connsiteY10" fmla="*/ 3972327 h 4856910"/>
                  <a:gd name="connsiteX11" fmla="*/ 2613991 w 3289852"/>
                  <a:gd name="connsiteY11" fmla="*/ 4121414 h 4856910"/>
                  <a:gd name="connsiteX12" fmla="*/ 2415209 w 3289852"/>
                  <a:gd name="connsiteY12" fmla="*/ 4200927 h 4856910"/>
                  <a:gd name="connsiteX13" fmla="*/ 2365513 w 3289852"/>
                  <a:gd name="connsiteY13" fmla="*/ 4827093 h 4856910"/>
                  <a:gd name="connsiteX14" fmla="*/ 1977887 w 3289852"/>
                  <a:gd name="connsiteY14" fmla="*/ 4856910 h 4856910"/>
                  <a:gd name="connsiteX15" fmla="*/ 1898374 w 3289852"/>
                  <a:gd name="connsiteY15" fmla="*/ 4220806 h 4856910"/>
                  <a:gd name="connsiteX16" fmla="*/ 1669774 w 3289852"/>
                  <a:gd name="connsiteY16" fmla="*/ 4210866 h 4856910"/>
                  <a:gd name="connsiteX17" fmla="*/ 1649896 w 3289852"/>
                  <a:gd name="connsiteY17" fmla="*/ 4041901 h 4856910"/>
                  <a:gd name="connsiteX18" fmla="*/ 1540565 w 3289852"/>
                  <a:gd name="connsiteY18" fmla="*/ 4051840 h 4856910"/>
                  <a:gd name="connsiteX19" fmla="*/ 1421296 w 3289852"/>
                  <a:gd name="connsiteY19" fmla="*/ 4051840 h 4856910"/>
                  <a:gd name="connsiteX20" fmla="*/ 1252330 w 3289852"/>
                  <a:gd name="connsiteY20" fmla="*/ 2064014 h 4856910"/>
                  <a:gd name="connsiteX21" fmla="*/ 1003852 w 3289852"/>
                  <a:gd name="connsiteY21" fmla="*/ 2073953 h 4856910"/>
                  <a:gd name="connsiteX22" fmla="*/ 894522 w 3289852"/>
                  <a:gd name="connsiteY22" fmla="*/ 1507423 h 4856910"/>
                  <a:gd name="connsiteX23" fmla="*/ 49696 w 3289852"/>
                  <a:gd name="connsiteY23" fmla="*/ 1537240 h 4856910"/>
                  <a:gd name="connsiteX24" fmla="*/ 49696 w 3289852"/>
                  <a:gd name="connsiteY24" fmla="*/ 1467666 h 4856910"/>
                  <a:gd name="connsiteX25" fmla="*/ 904461 w 3289852"/>
                  <a:gd name="connsiteY25" fmla="*/ 1427910 h 4856910"/>
                  <a:gd name="connsiteX26" fmla="*/ 854765 w 3289852"/>
                  <a:gd name="connsiteY26" fmla="*/ 742110 h 4856910"/>
                  <a:gd name="connsiteX27" fmla="*/ 0 w 3289852"/>
                  <a:gd name="connsiteY27" fmla="*/ 761988 h 4856910"/>
                  <a:gd name="connsiteX28" fmla="*/ 9939 w 3289852"/>
                  <a:gd name="connsiteY28" fmla="*/ 672536 h 4856910"/>
                  <a:gd name="connsiteX29" fmla="*/ 834887 w 3289852"/>
                  <a:gd name="connsiteY29" fmla="*/ 632779 h 4856910"/>
                  <a:gd name="connsiteX0" fmla="*/ 834887 w 3289852"/>
                  <a:gd name="connsiteY0" fmla="*/ 632779 h 4856910"/>
                  <a:gd name="connsiteX1" fmla="*/ 924339 w 3289852"/>
                  <a:gd name="connsiteY1" fmla="*/ 135823 h 4856910"/>
                  <a:gd name="connsiteX2" fmla="*/ 1202635 w 3289852"/>
                  <a:gd name="connsiteY2" fmla="*/ 115945 h 4856910"/>
                  <a:gd name="connsiteX3" fmla="*/ 1222513 w 3289852"/>
                  <a:gd name="connsiteY3" fmla="*/ 76188 h 4856910"/>
                  <a:gd name="connsiteX4" fmla="*/ 1868556 w 3289852"/>
                  <a:gd name="connsiteY4" fmla="*/ 16553 h 4856910"/>
                  <a:gd name="connsiteX5" fmla="*/ 1888435 w 3289852"/>
                  <a:gd name="connsiteY5" fmla="*/ 46371 h 4856910"/>
                  <a:gd name="connsiteX6" fmla="*/ 2981739 w 3289852"/>
                  <a:gd name="connsiteY6" fmla="*/ 36432 h 4856910"/>
                  <a:gd name="connsiteX7" fmla="*/ 3240156 w 3289852"/>
                  <a:gd name="connsiteY7" fmla="*/ 215336 h 4856910"/>
                  <a:gd name="connsiteX8" fmla="*/ 3289852 w 3289852"/>
                  <a:gd name="connsiteY8" fmla="*/ 3763606 h 4856910"/>
                  <a:gd name="connsiteX9" fmla="*/ 3081130 w 3289852"/>
                  <a:gd name="connsiteY9" fmla="*/ 3912693 h 4856910"/>
                  <a:gd name="connsiteX10" fmla="*/ 2623930 w 3289852"/>
                  <a:gd name="connsiteY10" fmla="*/ 3972327 h 4856910"/>
                  <a:gd name="connsiteX11" fmla="*/ 2613991 w 3289852"/>
                  <a:gd name="connsiteY11" fmla="*/ 4121414 h 4856910"/>
                  <a:gd name="connsiteX12" fmla="*/ 2415209 w 3289852"/>
                  <a:gd name="connsiteY12" fmla="*/ 4200927 h 4856910"/>
                  <a:gd name="connsiteX13" fmla="*/ 2365513 w 3289852"/>
                  <a:gd name="connsiteY13" fmla="*/ 4827093 h 4856910"/>
                  <a:gd name="connsiteX14" fmla="*/ 1977887 w 3289852"/>
                  <a:gd name="connsiteY14" fmla="*/ 4856910 h 4856910"/>
                  <a:gd name="connsiteX15" fmla="*/ 1898374 w 3289852"/>
                  <a:gd name="connsiteY15" fmla="*/ 4220806 h 4856910"/>
                  <a:gd name="connsiteX16" fmla="*/ 1669774 w 3289852"/>
                  <a:gd name="connsiteY16" fmla="*/ 4210866 h 4856910"/>
                  <a:gd name="connsiteX17" fmla="*/ 1649896 w 3289852"/>
                  <a:gd name="connsiteY17" fmla="*/ 4041901 h 4856910"/>
                  <a:gd name="connsiteX18" fmla="*/ 1540565 w 3289852"/>
                  <a:gd name="connsiteY18" fmla="*/ 4051840 h 4856910"/>
                  <a:gd name="connsiteX19" fmla="*/ 1421296 w 3289852"/>
                  <a:gd name="connsiteY19" fmla="*/ 4051840 h 4856910"/>
                  <a:gd name="connsiteX20" fmla="*/ 1252330 w 3289852"/>
                  <a:gd name="connsiteY20" fmla="*/ 2064014 h 4856910"/>
                  <a:gd name="connsiteX21" fmla="*/ 1003852 w 3289852"/>
                  <a:gd name="connsiteY21" fmla="*/ 2073953 h 4856910"/>
                  <a:gd name="connsiteX22" fmla="*/ 894522 w 3289852"/>
                  <a:gd name="connsiteY22" fmla="*/ 1507423 h 4856910"/>
                  <a:gd name="connsiteX23" fmla="*/ 49696 w 3289852"/>
                  <a:gd name="connsiteY23" fmla="*/ 1537240 h 4856910"/>
                  <a:gd name="connsiteX24" fmla="*/ 49696 w 3289852"/>
                  <a:gd name="connsiteY24" fmla="*/ 1467666 h 4856910"/>
                  <a:gd name="connsiteX25" fmla="*/ 904461 w 3289852"/>
                  <a:gd name="connsiteY25" fmla="*/ 1427910 h 4856910"/>
                  <a:gd name="connsiteX26" fmla="*/ 854765 w 3289852"/>
                  <a:gd name="connsiteY26" fmla="*/ 742110 h 4856910"/>
                  <a:gd name="connsiteX27" fmla="*/ 0 w 3289852"/>
                  <a:gd name="connsiteY27" fmla="*/ 761988 h 4856910"/>
                  <a:gd name="connsiteX28" fmla="*/ 9939 w 3289852"/>
                  <a:gd name="connsiteY28" fmla="*/ 672536 h 4856910"/>
                  <a:gd name="connsiteX29" fmla="*/ 834887 w 3289852"/>
                  <a:gd name="connsiteY29" fmla="*/ 632779 h 4856910"/>
                  <a:gd name="connsiteX0" fmla="*/ 834887 w 3385398"/>
                  <a:gd name="connsiteY0" fmla="*/ 632779 h 4856910"/>
                  <a:gd name="connsiteX1" fmla="*/ 924339 w 3385398"/>
                  <a:gd name="connsiteY1" fmla="*/ 135823 h 4856910"/>
                  <a:gd name="connsiteX2" fmla="*/ 1202635 w 3385398"/>
                  <a:gd name="connsiteY2" fmla="*/ 115945 h 4856910"/>
                  <a:gd name="connsiteX3" fmla="*/ 1222513 w 3385398"/>
                  <a:gd name="connsiteY3" fmla="*/ 76188 h 4856910"/>
                  <a:gd name="connsiteX4" fmla="*/ 1868556 w 3385398"/>
                  <a:gd name="connsiteY4" fmla="*/ 16553 h 4856910"/>
                  <a:gd name="connsiteX5" fmla="*/ 1888435 w 3385398"/>
                  <a:gd name="connsiteY5" fmla="*/ 46371 h 4856910"/>
                  <a:gd name="connsiteX6" fmla="*/ 2981739 w 3385398"/>
                  <a:gd name="connsiteY6" fmla="*/ 36432 h 4856910"/>
                  <a:gd name="connsiteX7" fmla="*/ 3240156 w 3385398"/>
                  <a:gd name="connsiteY7" fmla="*/ 215336 h 4856910"/>
                  <a:gd name="connsiteX8" fmla="*/ 3289852 w 3385398"/>
                  <a:gd name="connsiteY8" fmla="*/ 3763606 h 4856910"/>
                  <a:gd name="connsiteX9" fmla="*/ 3081130 w 3385398"/>
                  <a:gd name="connsiteY9" fmla="*/ 3912693 h 4856910"/>
                  <a:gd name="connsiteX10" fmla="*/ 2623930 w 3385398"/>
                  <a:gd name="connsiteY10" fmla="*/ 3972327 h 4856910"/>
                  <a:gd name="connsiteX11" fmla="*/ 2613991 w 3385398"/>
                  <a:gd name="connsiteY11" fmla="*/ 4121414 h 4856910"/>
                  <a:gd name="connsiteX12" fmla="*/ 2415209 w 3385398"/>
                  <a:gd name="connsiteY12" fmla="*/ 4200927 h 4856910"/>
                  <a:gd name="connsiteX13" fmla="*/ 2365513 w 3385398"/>
                  <a:gd name="connsiteY13" fmla="*/ 4827093 h 4856910"/>
                  <a:gd name="connsiteX14" fmla="*/ 1977887 w 3385398"/>
                  <a:gd name="connsiteY14" fmla="*/ 4856910 h 4856910"/>
                  <a:gd name="connsiteX15" fmla="*/ 1898374 w 3385398"/>
                  <a:gd name="connsiteY15" fmla="*/ 4220806 h 4856910"/>
                  <a:gd name="connsiteX16" fmla="*/ 1669774 w 3385398"/>
                  <a:gd name="connsiteY16" fmla="*/ 4210866 h 4856910"/>
                  <a:gd name="connsiteX17" fmla="*/ 1649896 w 3385398"/>
                  <a:gd name="connsiteY17" fmla="*/ 4041901 h 4856910"/>
                  <a:gd name="connsiteX18" fmla="*/ 1540565 w 3385398"/>
                  <a:gd name="connsiteY18" fmla="*/ 4051840 h 4856910"/>
                  <a:gd name="connsiteX19" fmla="*/ 1421296 w 3385398"/>
                  <a:gd name="connsiteY19" fmla="*/ 4051840 h 4856910"/>
                  <a:gd name="connsiteX20" fmla="*/ 1252330 w 3385398"/>
                  <a:gd name="connsiteY20" fmla="*/ 2064014 h 4856910"/>
                  <a:gd name="connsiteX21" fmla="*/ 1003852 w 3385398"/>
                  <a:gd name="connsiteY21" fmla="*/ 2073953 h 4856910"/>
                  <a:gd name="connsiteX22" fmla="*/ 894522 w 3385398"/>
                  <a:gd name="connsiteY22" fmla="*/ 1507423 h 4856910"/>
                  <a:gd name="connsiteX23" fmla="*/ 49696 w 3385398"/>
                  <a:gd name="connsiteY23" fmla="*/ 1537240 h 4856910"/>
                  <a:gd name="connsiteX24" fmla="*/ 49696 w 3385398"/>
                  <a:gd name="connsiteY24" fmla="*/ 1467666 h 4856910"/>
                  <a:gd name="connsiteX25" fmla="*/ 904461 w 3385398"/>
                  <a:gd name="connsiteY25" fmla="*/ 1427910 h 4856910"/>
                  <a:gd name="connsiteX26" fmla="*/ 854765 w 3385398"/>
                  <a:gd name="connsiteY26" fmla="*/ 742110 h 4856910"/>
                  <a:gd name="connsiteX27" fmla="*/ 0 w 3385398"/>
                  <a:gd name="connsiteY27" fmla="*/ 761988 h 4856910"/>
                  <a:gd name="connsiteX28" fmla="*/ 9939 w 3385398"/>
                  <a:gd name="connsiteY28" fmla="*/ 672536 h 4856910"/>
                  <a:gd name="connsiteX29" fmla="*/ 834887 w 3385398"/>
                  <a:gd name="connsiteY29" fmla="*/ 632779 h 4856910"/>
                  <a:gd name="connsiteX0" fmla="*/ 834887 w 3440010"/>
                  <a:gd name="connsiteY0" fmla="*/ 632779 h 4856910"/>
                  <a:gd name="connsiteX1" fmla="*/ 924339 w 3440010"/>
                  <a:gd name="connsiteY1" fmla="*/ 135823 h 4856910"/>
                  <a:gd name="connsiteX2" fmla="*/ 1202635 w 3440010"/>
                  <a:gd name="connsiteY2" fmla="*/ 115945 h 4856910"/>
                  <a:gd name="connsiteX3" fmla="*/ 1222513 w 3440010"/>
                  <a:gd name="connsiteY3" fmla="*/ 76188 h 4856910"/>
                  <a:gd name="connsiteX4" fmla="*/ 1868556 w 3440010"/>
                  <a:gd name="connsiteY4" fmla="*/ 16553 h 4856910"/>
                  <a:gd name="connsiteX5" fmla="*/ 1888435 w 3440010"/>
                  <a:gd name="connsiteY5" fmla="*/ 46371 h 4856910"/>
                  <a:gd name="connsiteX6" fmla="*/ 2981739 w 3440010"/>
                  <a:gd name="connsiteY6" fmla="*/ 36432 h 4856910"/>
                  <a:gd name="connsiteX7" fmla="*/ 3240156 w 3440010"/>
                  <a:gd name="connsiteY7" fmla="*/ 215336 h 4856910"/>
                  <a:gd name="connsiteX8" fmla="*/ 3289852 w 3440010"/>
                  <a:gd name="connsiteY8" fmla="*/ 3763606 h 4856910"/>
                  <a:gd name="connsiteX9" fmla="*/ 3081130 w 3440010"/>
                  <a:gd name="connsiteY9" fmla="*/ 3912693 h 4856910"/>
                  <a:gd name="connsiteX10" fmla="*/ 2623930 w 3440010"/>
                  <a:gd name="connsiteY10" fmla="*/ 3972327 h 4856910"/>
                  <a:gd name="connsiteX11" fmla="*/ 2613991 w 3440010"/>
                  <a:gd name="connsiteY11" fmla="*/ 4121414 h 4856910"/>
                  <a:gd name="connsiteX12" fmla="*/ 2415209 w 3440010"/>
                  <a:gd name="connsiteY12" fmla="*/ 4200927 h 4856910"/>
                  <a:gd name="connsiteX13" fmla="*/ 2365513 w 3440010"/>
                  <a:gd name="connsiteY13" fmla="*/ 4827093 h 4856910"/>
                  <a:gd name="connsiteX14" fmla="*/ 1977887 w 3440010"/>
                  <a:gd name="connsiteY14" fmla="*/ 4856910 h 4856910"/>
                  <a:gd name="connsiteX15" fmla="*/ 1898374 w 3440010"/>
                  <a:gd name="connsiteY15" fmla="*/ 4220806 h 4856910"/>
                  <a:gd name="connsiteX16" fmla="*/ 1669774 w 3440010"/>
                  <a:gd name="connsiteY16" fmla="*/ 4210866 h 4856910"/>
                  <a:gd name="connsiteX17" fmla="*/ 1649896 w 3440010"/>
                  <a:gd name="connsiteY17" fmla="*/ 4041901 h 4856910"/>
                  <a:gd name="connsiteX18" fmla="*/ 1540565 w 3440010"/>
                  <a:gd name="connsiteY18" fmla="*/ 4051840 h 4856910"/>
                  <a:gd name="connsiteX19" fmla="*/ 1421296 w 3440010"/>
                  <a:gd name="connsiteY19" fmla="*/ 4051840 h 4856910"/>
                  <a:gd name="connsiteX20" fmla="*/ 1252330 w 3440010"/>
                  <a:gd name="connsiteY20" fmla="*/ 2064014 h 4856910"/>
                  <a:gd name="connsiteX21" fmla="*/ 1003852 w 3440010"/>
                  <a:gd name="connsiteY21" fmla="*/ 2073953 h 4856910"/>
                  <a:gd name="connsiteX22" fmla="*/ 894522 w 3440010"/>
                  <a:gd name="connsiteY22" fmla="*/ 1507423 h 4856910"/>
                  <a:gd name="connsiteX23" fmla="*/ 49696 w 3440010"/>
                  <a:gd name="connsiteY23" fmla="*/ 1537240 h 4856910"/>
                  <a:gd name="connsiteX24" fmla="*/ 49696 w 3440010"/>
                  <a:gd name="connsiteY24" fmla="*/ 1467666 h 4856910"/>
                  <a:gd name="connsiteX25" fmla="*/ 904461 w 3440010"/>
                  <a:gd name="connsiteY25" fmla="*/ 1427910 h 4856910"/>
                  <a:gd name="connsiteX26" fmla="*/ 854765 w 3440010"/>
                  <a:gd name="connsiteY26" fmla="*/ 742110 h 4856910"/>
                  <a:gd name="connsiteX27" fmla="*/ 0 w 3440010"/>
                  <a:gd name="connsiteY27" fmla="*/ 761988 h 4856910"/>
                  <a:gd name="connsiteX28" fmla="*/ 9939 w 3440010"/>
                  <a:gd name="connsiteY28" fmla="*/ 672536 h 4856910"/>
                  <a:gd name="connsiteX29" fmla="*/ 834887 w 3440010"/>
                  <a:gd name="connsiteY29" fmla="*/ 632779 h 4856910"/>
                  <a:gd name="connsiteX0" fmla="*/ 834887 w 3440010"/>
                  <a:gd name="connsiteY0" fmla="*/ 632779 h 4856910"/>
                  <a:gd name="connsiteX1" fmla="*/ 924339 w 3440010"/>
                  <a:gd name="connsiteY1" fmla="*/ 135823 h 4856910"/>
                  <a:gd name="connsiteX2" fmla="*/ 1202635 w 3440010"/>
                  <a:gd name="connsiteY2" fmla="*/ 115945 h 4856910"/>
                  <a:gd name="connsiteX3" fmla="*/ 1222513 w 3440010"/>
                  <a:gd name="connsiteY3" fmla="*/ 76188 h 4856910"/>
                  <a:gd name="connsiteX4" fmla="*/ 1868556 w 3440010"/>
                  <a:gd name="connsiteY4" fmla="*/ 16553 h 4856910"/>
                  <a:gd name="connsiteX5" fmla="*/ 1888435 w 3440010"/>
                  <a:gd name="connsiteY5" fmla="*/ 46371 h 4856910"/>
                  <a:gd name="connsiteX6" fmla="*/ 2981739 w 3440010"/>
                  <a:gd name="connsiteY6" fmla="*/ 36432 h 4856910"/>
                  <a:gd name="connsiteX7" fmla="*/ 3240156 w 3440010"/>
                  <a:gd name="connsiteY7" fmla="*/ 215336 h 4856910"/>
                  <a:gd name="connsiteX8" fmla="*/ 3289852 w 3440010"/>
                  <a:gd name="connsiteY8" fmla="*/ 3763606 h 4856910"/>
                  <a:gd name="connsiteX9" fmla="*/ 3081130 w 3440010"/>
                  <a:gd name="connsiteY9" fmla="*/ 3912693 h 4856910"/>
                  <a:gd name="connsiteX10" fmla="*/ 2623930 w 3440010"/>
                  <a:gd name="connsiteY10" fmla="*/ 3972327 h 4856910"/>
                  <a:gd name="connsiteX11" fmla="*/ 2613991 w 3440010"/>
                  <a:gd name="connsiteY11" fmla="*/ 4121414 h 4856910"/>
                  <a:gd name="connsiteX12" fmla="*/ 2415209 w 3440010"/>
                  <a:gd name="connsiteY12" fmla="*/ 4200927 h 4856910"/>
                  <a:gd name="connsiteX13" fmla="*/ 2365513 w 3440010"/>
                  <a:gd name="connsiteY13" fmla="*/ 4827093 h 4856910"/>
                  <a:gd name="connsiteX14" fmla="*/ 1977887 w 3440010"/>
                  <a:gd name="connsiteY14" fmla="*/ 4856910 h 4856910"/>
                  <a:gd name="connsiteX15" fmla="*/ 1898374 w 3440010"/>
                  <a:gd name="connsiteY15" fmla="*/ 4220806 h 4856910"/>
                  <a:gd name="connsiteX16" fmla="*/ 1669774 w 3440010"/>
                  <a:gd name="connsiteY16" fmla="*/ 4210866 h 4856910"/>
                  <a:gd name="connsiteX17" fmla="*/ 1649896 w 3440010"/>
                  <a:gd name="connsiteY17" fmla="*/ 4041901 h 4856910"/>
                  <a:gd name="connsiteX18" fmla="*/ 1540565 w 3440010"/>
                  <a:gd name="connsiteY18" fmla="*/ 4051840 h 4856910"/>
                  <a:gd name="connsiteX19" fmla="*/ 1421296 w 3440010"/>
                  <a:gd name="connsiteY19" fmla="*/ 4051840 h 4856910"/>
                  <a:gd name="connsiteX20" fmla="*/ 1252330 w 3440010"/>
                  <a:gd name="connsiteY20" fmla="*/ 2064014 h 4856910"/>
                  <a:gd name="connsiteX21" fmla="*/ 1003852 w 3440010"/>
                  <a:gd name="connsiteY21" fmla="*/ 2073953 h 4856910"/>
                  <a:gd name="connsiteX22" fmla="*/ 894522 w 3440010"/>
                  <a:gd name="connsiteY22" fmla="*/ 1507423 h 4856910"/>
                  <a:gd name="connsiteX23" fmla="*/ 49696 w 3440010"/>
                  <a:gd name="connsiteY23" fmla="*/ 1537240 h 4856910"/>
                  <a:gd name="connsiteX24" fmla="*/ 49696 w 3440010"/>
                  <a:gd name="connsiteY24" fmla="*/ 1467666 h 4856910"/>
                  <a:gd name="connsiteX25" fmla="*/ 904461 w 3440010"/>
                  <a:gd name="connsiteY25" fmla="*/ 1427910 h 4856910"/>
                  <a:gd name="connsiteX26" fmla="*/ 854765 w 3440010"/>
                  <a:gd name="connsiteY26" fmla="*/ 742110 h 4856910"/>
                  <a:gd name="connsiteX27" fmla="*/ 0 w 3440010"/>
                  <a:gd name="connsiteY27" fmla="*/ 761988 h 4856910"/>
                  <a:gd name="connsiteX28" fmla="*/ 9939 w 3440010"/>
                  <a:gd name="connsiteY28" fmla="*/ 672536 h 4856910"/>
                  <a:gd name="connsiteX29" fmla="*/ 834887 w 3440010"/>
                  <a:gd name="connsiteY29" fmla="*/ 632779 h 4856910"/>
                  <a:gd name="connsiteX0" fmla="*/ 834887 w 3425340"/>
                  <a:gd name="connsiteY0" fmla="*/ 632779 h 4856910"/>
                  <a:gd name="connsiteX1" fmla="*/ 924339 w 3425340"/>
                  <a:gd name="connsiteY1" fmla="*/ 135823 h 4856910"/>
                  <a:gd name="connsiteX2" fmla="*/ 1202635 w 3425340"/>
                  <a:gd name="connsiteY2" fmla="*/ 115945 h 4856910"/>
                  <a:gd name="connsiteX3" fmla="*/ 1222513 w 3425340"/>
                  <a:gd name="connsiteY3" fmla="*/ 76188 h 4856910"/>
                  <a:gd name="connsiteX4" fmla="*/ 1868556 w 3425340"/>
                  <a:gd name="connsiteY4" fmla="*/ 16553 h 4856910"/>
                  <a:gd name="connsiteX5" fmla="*/ 1888435 w 3425340"/>
                  <a:gd name="connsiteY5" fmla="*/ 46371 h 4856910"/>
                  <a:gd name="connsiteX6" fmla="*/ 2981739 w 3425340"/>
                  <a:gd name="connsiteY6" fmla="*/ 36432 h 4856910"/>
                  <a:gd name="connsiteX7" fmla="*/ 3240156 w 3425340"/>
                  <a:gd name="connsiteY7" fmla="*/ 215336 h 4856910"/>
                  <a:gd name="connsiteX8" fmla="*/ 3289852 w 3425340"/>
                  <a:gd name="connsiteY8" fmla="*/ 3763606 h 4856910"/>
                  <a:gd name="connsiteX9" fmla="*/ 3081130 w 3425340"/>
                  <a:gd name="connsiteY9" fmla="*/ 3912693 h 4856910"/>
                  <a:gd name="connsiteX10" fmla="*/ 2623930 w 3425340"/>
                  <a:gd name="connsiteY10" fmla="*/ 3972327 h 4856910"/>
                  <a:gd name="connsiteX11" fmla="*/ 2613991 w 3425340"/>
                  <a:gd name="connsiteY11" fmla="*/ 4121414 h 4856910"/>
                  <a:gd name="connsiteX12" fmla="*/ 2415209 w 3425340"/>
                  <a:gd name="connsiteY12" fmla="*/ 4200927 h 4856910"/>
                  <a:gd name="connsiteX13" fmla="*/ 2365513 w 3425340"/>
                  <a:gd name="connsiteY13" fmla="*/ 4827093 h 4856910"/>
                  <a:gd name="connsiteX14" fmla="*/ 1977887 w 3425340"/>
                  <a:gd name="connsiteY14" fmla="*/ 4856910 h 4856910"/>
                  <a:gd name="connsiteX15" fmla="*/ 1898374 w 3425340"/>
                  <a:gd name="connsiteY15" fmla="*/ 4220806 h 4856910"/>
                  <a:gd name="connsiteX16" fmla="*/ 1669774 w 3425340"/>
                  <a:gd name="connsiteY16" fmla="*/ 4210866 h 4856910"/>
                  <a:gd name="connsiteX17" fmla="*/ 1649896 w 3425340"/>
                  <a:gd name="connsiteY17" fmla="*/ 4041901 h 4856910"/>
                  <a:gd name="connsiteX18" fmla="*/ 1540565 w 3425340"/>
                  <a:gd name="connsiteY18" fmla="*/ 4051840 h 4856910"/>
                  <a:gd name="connsiteX19" fmla="*/ 1421296 w 3425340"/>
                  <a:gd name="connsiteY19" fmla="*/ 4051840 h 4856910"/>
                  <a:gd name="connsiteX20" fmla="*/ 1252330 w 3425340"/>
                  <a:gd name="connsiteY20" fmla="*/ 2064014 h 4856910"/>
                  <a:gd name="connsiteX21" fmla="*/ 1003852 w 3425340"/>
                  <a:gd name="connsiteY21" fmla="*/ 2073953 h 4856910"/>
                  <a:gd name="connsiteX22" fmla="*/ 894522 w 3425340"/>
                  <a:gd name="connsiteY22" fmla="*/ 1507423 h 4856910"/>
                  <a:gd name="connsiteX23" fmla="*/ 49696 w 3425340"/>
                  <a:gd name="connsiteY23" fmla="*/ 1537240 h 4856910"/>
                  <a:gd name="connsiteX24" fmla="*/ 49696 w 3425340"/>
                  <a:gd name="connsiteY24" fmla="*/ 1467666 h 4856910"/>
                  <a:gd name="connsiteX25" fmla="*/ 904461 w 3425340"/>
                  <a:gd name="connsiteY25" fmla="*/ 1427910 h 4856910"/>
                  <a:gd name="connsiteX26" fmla="*/ 854765 w 3425340"/>
                  <a:gd name="connsiteY26" fmla="*/ 742110 h 4856910"/>
                  <a:gd name="connsiteX27" fmla="*/ 0 w 3425340"/>
                  <a:gd name="connsiteY27" fmla="*/ 761988 h 4856910"/>
                  <a:gd name="connsiteX28" fmla="*/ 9939 w 3425340"/>
                  <a:gd name="connsiteY28" fmla="*/ 672536 h 4856910"/>
                  <a:gd name="connsiteX29" fmla="*/ 834887 w 3425340"/>
                  <a:gd name="connsiteY29" fmla="*/ 632779 h 4856910"/>
                  <a:gd name="connsiteX0" fmla="*/ 834887 w 3449217"/>
                  <a:gd name="connsiteY0" fmla="*/ 632779 h 4856910"/>
                  <a:gd name="connsiteX1" fmla="*/ 924339 w 3449217"/>
                  <a:gd name="connsiteY1" fmla="*/ 135823 h 4856910"/>
                  <a:gd name="connsiteX2" fmla="*/ 1202635 w 3449217"/>
                  <a:gd name="connsiteY2" fmla="*/ 115945 h 4856910"/>
                  <a:gd name="connsiteX3" fmla="*/ 1222513 w 3449217"/>
                  <a:gd name="connsiteY3" fmla="*/ 76188 h 4856910"/>
                  <a:gd name="connsiteX4" fmla="*/ 1868556 w 3449217"/>
                  <a:gd name="connsiteY4" fmla="*/ 16553 h 4856910"/>
                  <a:gd name="connsiteX5" fmla="*/ 1888435 w 3449217"/>
                  <a:gd name="connsiteY5" fmla="*/ 46371 h 4856910"/>
                  <a:gd name="connsiteX6" fmla="*/ 2981739 w 3449217"/>
                  <a:gd name="connsiteY6" fmla="*/ 36432 h 4856910"/>
                  <a:gd name="connsiteX7" fmla="*/ 3240156 w 3449217"/>
                  <a:gd name="connsiteY7" fmla="*/ 215336 h 4856910"/>
                  <a:gd name="connsiteX8" fmla="*/ 3289852 w 3449217"/>
                  <a:gd name="connsiteY8" fmla="*/ 3763606 h 4856910"/>
                  <a:gd name="connsiteX9" fmla="*/ 3081130 w 3449217"/>
                  <a:gd name="connsiteY9" fmla="*/ 3912693 h 4856910"/>
                  <a:gd name="connsiteX10" fmla="*/ 2623930 w 3449217"/>
                  <a:gd name="connsiteY10" fmla="*/ 3972327 h 4856910"/>
                  <a:gd name="connsiteX11" fmla="*/ 2613991 w 3449217"/>
                  <a:gd name="connsiteY11" fmla="*/ 4121414 h 4856910"/>
                  <a:gd name="connsiteX12" fmla="*/ 2415209 w 3449217"/>
                  <a:gd name="connsiteY12" fmla="*/ 4200927 h 4856910"/>
                  <a:gd name="connsiteX13" fmla="*/ 2365513 w 3449217"/>
                  <a:gd name="connsiteY13" fmla="*/ 4827093 h 4856910"/>
                  <a:gd name="connsiteX14" fmla="*/ 1977887 w 3449217"/>
                  <a:gd name="connsiteY14" fmla="*/ 4856910 h 4856910"/>
                  <a:gd name="connsiteX15" fmla="*/ 1898374 w 3449217"/>
                  <a:gd name="connsiteY15" fmla="*/ 4220806 h 4856910"/>
                  <a:gd name="connsiteX16" fmla="*/ 1669774 w 3449217"/>
                  <a:gd name="connsiteY16" fmla="*/ 4210866 h 4856910"/>
                  <a:gd name="connsiteX17" fmla="*/ 1649896 w 3449217"/>
                  <a:gd name="connsiteY17" fmla="*/ 4041901 h 4856910"/>
                  <a:gd name="connsiteX18" fmla="*/ 1540565 w 3449217"/>
                  <a:gd name="connsiteY18" fmla="*/ 4051840 h 4856910"/>
                  <a:gd name="connsiteX19" fmla="*/ 1421296 w 3449217"/>
                  <a:gd name="connsiteY19" fmla="*/ 4051840 h 4856910"/>
                  <a:gd name="connsiteX20" fmla="*/ 1252330 w 3449217"/>
                  <a:gd name="connsiteY20" fmla="*/ 2064014 h 4856910"/>
                  <a:gd name="connsiteX21" fmla="*/ 1003852 w 3449217"/>
                  <a:gd name="connsiteY21" fmla="*/ 2073953 h 4856910"/>
                  <a:gd name="connsiteX22" fmla="*/ 894522 w 3449217"/>
                  <a:gd name="connsiteY22" fmla="*/ 1507423 h 4856910"/>
                  <a:gd name="connsiteX23" fmla="*/ 49696 w 3449217"/>
                  <a:gd name="connsiteY23" fmla="*/ 1537240 h 4856910"/>
                  <a:gd name="connsiteX24" fmla="*/ 49696 w 3449217"/>
                  <a:gd name="connsiteY24" fmla="*/ 1467666 h 4856910"/>
                  <a:gd name="connsiteX25" fmla="*/ 904461 w 3449217"/>
                  <a:gd name="connsiteY25" fmla="*/ 1427910 h 4856910"/>
                  <a:gd name="connsiteX26" fmla="*/ 854765 w 3449217"/>
                  <a:gd name="connsiteY26" fmla="*/ 742110 h 4856910"/>
                  <a:gd name="connsiteX27" fmla="*/ 0 w 3449217"/>
                  <a:gd name="connsiteY27" fmla="*/ 761988 h 4856910"/>
                  <a:gd name="connsiteX28" fmla="*/ 9939 w 3449217"/>
                  <a:gd name="connsiteY28" fmla="*/ 672536 h 4856910"/>
                  <a:gd name="connsiteX29" fmla="*/ 834887 w 3449217"/>
                  <a:gd name="connsiteY29" fmla="*/ 632779 h 4856910"/>
                  <a:gd name="connsiteX0" fmla="*/ 834887 w 3408556"/>
                  <a:gd name="connsiteY0" fmla="*/ 632779 h 4856910"/>
                  <a:gd name="connsiteX1" fmla="*/ 924339 w 3408556"/>
                  <a:gd name="connsiteY1" fmla="*/ 135823 h 4856910"/>
                  <a:gd name="connsiteX2" fmla="*/ 1202635 w 3408556"/>
                  <a:gd name="connsiteY2" fmla="*/ 115945 h 4856910"/>
                  <a:gd name="connsiteX3" fmla="*/ 1222513 w 3408556"/>
                  <a:gd name="connsiteY3" fmla="*/ 76188 h 4856910"/>
                  <a:gd name="connsiteX4" fmla="*/ 1868556 w 3408556"/>
                  <a:gd name="connsiteY4" fmla="*/ 16553 h 4856910"/>
                  <a:gd name="connsiteX5" fmla="*/ 1888435 w 3408556"/>
                  <a:gd name="connsiteY5" fmla="*/ 46371 h 4856910"/>
                  <a:gd name="connsiteX6" fmla="*/ 2981739 w 3408556"/>
                  <a:gd name="connsiteY6" fmla="*/ 36432 h 4856910"/>
                  <a:gd name="connsiteX7" fmla="*/ 3240156 w 3408556"/>
                  <a:gd name="connsiteY7" fmla="*/ 215336 h 4856910"/>
                  <a:gd name="connsiteX8" fmla="*/ 3289852 w 3408556"/>
                  <a:gd name="connsiteY8" fmla="*/ 3763606 h 4856910"/>
                  <a:gd name="connsiteX9" fmla="*/ 3081130 w 3408556"/>
                  <a:gd name="connsiteY9" fmla="*/ 3912693 h 4856910"/>
                  <a:gd name="connsiteX10" fmla="*/ 2623930 w 3408556"/>
                  <a:gd name="connsiteY10" fmla="*/ 3972327 h 4856910"/>
                  <a:gd name="connsiteX11" fmla="*/ 2613991 w 3408556"/>
                  <a:gd name="connsiteY11" fmla="*/ 4121414 h 4856910"/>
                  <a:gd name="connsiteX12" fmla="*/ 2415209 w 3408556"/>
                  <a:gd name="connsiteY12" fmla="*/ 4200927 h 4856910"/>
                  <a:gd name="connsiteX13" fmla="*/ 2365513 w 3408556"/>
                  <a:gd name="connsiteY13" fmla="*/ 4827093 h 4856910"/>
                  <a:gd name="connsiteX14" fmla="*/ 1977887 w 3408556"/>
                  <a:gd name="connsiteY14" fmla="*/ 4856910 h 4856910"/>
                  <a:gd name="connsiteX15" fmla="*/ 1898374 w 3408556"/>
                  <a:gd name="connsiteY15" fmla="*/ 4220806 h 4856910"/>
                  <a:gd name="connsiteX16" fmla="*/ 1669774 w 3408556"/>
                  <a:gd name="connsiteY16" fmla="*/ 4210866 h 4856910"/>
                  <a:gd name="connsiteX17" fmla="*/ 1649896 w 3408556"/>
                  <a:gd name="connsiteY17" fmla="*/ 4041901 h 4856910"/>
                  <a:gd name="connsiteX18" fmla="*/ 1540565 w 3408556"/>
                  <a:gd name="connsiteY18" fmla="*/ 4051840 h 4856910"/>
                  <a:gd name="connsiteX19" fmla="*/ 1421296 w 3408556"/>
                  <a:gd name="connsiteY19" fmla="*/ 4051840 h 4856910"/>
                  <a:gd name="connsiteX20" fmla="*/ 1252330 w 3408556"/>
                  <a:gd name="connsiteY20" fmla="*/ 2064014 h 4856910"/>
                  <a:gd name="connsiteX21" fmla="*/ 1003852 w 3408556"/>
                  <a:gd name="connsiteY21" fmla="*/ 2073953 h 4856910"/>
                  <a:gd name="connsiteX22" fmla="*/ 894522 w 3408556"/>
                  <a:gd name="connsiteY22" fmla="*/ 1507423 h 4856910"/>
                  <a:gd name="connsiteX23" fmla="*/ 49696 w 3408556"/>
                  <a:gd name="connsiteY23" fmla="*/ 1537240 h 4856910"/>
                  <a:gd name="connsiteX24" fmla="*/ 49696 w 3408556"/>
                  <a:gd name="connsiteY24" fmla="*/ 1467666 h 4856910"/>
                  <a:gd name="connsiteX25" fmla="*/ 904461 w 3408556"/>
                  <a:gd name="connsiteY25" fmla="*/ 1427910 h 4856910"/>
                  <a:gd name="connsiteX26" fmla="*/ 854765 w 3408556"/>
                  <a:gd name="connsiteY26" fmla="*/ 742110 h 4856910"/>
                  <a:gd name="connsiteX27" fmla="*/ 0 w 3408556"/>
                  <a:gd name="connsiteY27" fmla="*/ 761988 h 4856910"/>
                  <a:gd name="connsiteX28" fmla="*/ 9939 w 3408556"/>
                  <a:gd name="connsiteY28" fmla="*/ 672536 h 4856910"/>
                  <a:gd name="connsiteX29" fmla="*/ 834887 w 3408556"/>
                  <a:gd name="connsiteY29" fmla="*/ 632779 h 4856910"/>
                  <a:gd name="connsiteX0" fmla="*/ 834887 w 3408556"/>
                  <a:gd name="connsiteY0" fmla="*/ 632779 h 4856910"/>
                  <a:gd name="connsiteX1" fmla="*/ 924339 w 3408556"/>
                  <a:gd name="connsiteY1" fmla="*/ 135823 h 4856910"/>
                  <a:gd name="connsiteX2" fmla="*/ 1202635 w 3408556"/>
                  <a:gd name="connsiteY2" fmla="*/ 115945 h 4856910"/>
                  <a:gd name="connsiteX3" fmla="*/ 1222513 w 3408556"/>
                  <a:gd name="connsiteY3" fmla="*/ 76188 h 4856910"/>
                  <a:gd name="connsiteX4" fmla="*/ 1868556 w 3408556"/>
                  <a:gd name="connsiteY4" fmla="*/ 16553 h 4856910"/>
                  <a:gd name="connsiteX5" fmla="*/ 1888435 w 3408556"/>
                  <a:gd name="connsiteY5" fmla="*/ 46371 h 4856910"/>
                  <a:gd name="connsiteX6" fmla="*/ 2981739 w 3408556"/>
                  <a:gd name="connsiteY6" fmla="*/ 36432 h 4856910"/>
                  <a:gd name="connsiteX7" fmla="*/ 3240156 w 3408556"/>
                  <a:gd name="connsiteY7" fmla="*/ 215336 h 4856910"/>
                  <a:gd name="connsiteX8" fmla="*/ 3289852 w 3408556"/>
                  <a:gd name="connsiteY8" fmla="*/ 3763606 h 4856910"/>
                  <a:gd name="connsiteX9" fmla="*/ 3081130 w 3408556"/>
                  <a:gd name="connsiteY9" fmla="*/ 3912693 h 4856910"/>
                  <a:gd name="connsiteX10" fmla="*/ 2623930 w 3408556"/>
                  <a:gd name="connsiteY10" fmla="*/ 3972327 h 4856910"/>
                  <a:gd name="connsiteX11" fmla="*/ 2613991 w 3408556"/>
                  <a:gd name="connsiteY11" fmla="*/ 4121414 h 4856910"/>
                  <a:gd name="connsiteX12" fmla="*/ 2415209 w 3408556"/>
                  <a:gd name="connsiteY12" fmla="*/ 4200927 h 4856910"/>
                  <a:gd name="connsiteX13" fmla="*/ 2365513 w 3408556"/>
                  <a:gd name="connsiteY13" fmla="*/ 4827093 h 4856910"/>
                  <a:gd name="connsiteX14" fmla="*/ 1977887 w 3408556"/>
                  <a:gd name="connsiteY14" fmla="*/ 4856910 h 4856910"/>
                  <a:gd name="connsiteX15" fmla="*/ 1898374 w 3408556"/>
                  <a:gd name="connsiteY15" fmla="*/ 4220806 h 4856910"/>
                  <a:gd name="connsiteX16" fmla="*/ 1669774 w 3408556"/>
                  <a:gd name="connsiteY16" fmla="*/ 4210866 h 4856910"/>
                  <a:gd name="connsiteX17" fmla="*/ 1649896 w 3408556"/>
                  <a:gd name="connsiteY17" fmla="*/ 4041901 h 4856910"/>
                  <a:gd name="connsiteX18" fmla="*/ 1540565 w 3408556"/>
                  <a:gd name="connsiteY18" fmla="*/ 4051840 h 4856910"/>
                  <a:gd name="connsiteX19" fmla="*/ 1421296 w 3408556"/>
                  <a:gd name="connsiteY19" fmla="*/ 4051840 h 4856910"/>
                  <a:gd name="connsiteX20" fmla="*/ 1252330 w 3408556"/>
                  <a:gd name="connsiteY20" fmla="*/ 2064014 h 4856910"/>
                  <a:gd name="connsiteX21" fmla="*/ 1003852 w 3408556"/>
                  <a:gd name="connsiteY21" fmla="*/ 2073953 h 4856910"/>
                  <a:gd name="connsiteX22" fmla="*/ 894522 w 3408556"/>
                  <a:gd name="connsiteY22" fmla="*/ 1507423 h 4856910"/>
                  <a:gd name="connsiteX23" fmla="*/ 49696 w 3408556"/>
                  <a:gd name="connsiteY23" fmla="*/ 1537240 h 4856910"/>
                  <a:gd name="connsiteX24" fmla="*/ 49696 w 3408556"/>
                  <a:gd name="connsiteY24" fmla="*/ 1467666 h 4856910"/>
                  <a:gd name="connsiteX25" fmla="*/ 904461 w 3408556"/>
                  <a:gd name="connsiteY25" fmla="*/ 1427910 h 4856910"/>
                  <a:gd name="connsiteX26" fmla="*/ 854765 w 3408556"/>
                  <a:gd name="connsiteY26" fmla="*/ 742110 h 4856910"/>
                  <a:gd name="connsiteX27" fmla="*/ 0 w 3408556"/>
                  <a:gd name="connsiteY27" fmla="*/ 761988 h 4856910"/>
                  <a:gd name="connsiteX28" fmla="*/ 9939 w 3408556"/>
                  <a:gd name="connsiteY28" fmla="*/ 672536 h 4856910"/>
                  <a:gd name="connsiteX29" fmla="*/ 834887 w 3408556"/>
                  <a:gd name="connsiteY29" fmla="*/ 632779 h 4856910"/>
                  <a:gd name="connsiteX0" fmla="*/ 834887 w 3444397"/>
                  <a:gd name="connsiteY0" fmla="*/ 632779 h 4856910"/>
                  <a:gd name="connsiteX1" fmla="*/ 924339 w 3444397"/>
                  <a:gd name="connsiteY1" fmla="*/ 135823 h 4856910"/>
                  <a:gd name="connsiteX2" fmla="*/ 1202635 w 3444397"/>
                  <a:gd name="connsiteY2" fmla="*/ 115945 h 4856910"/>
                  <a:gd name="connsiteX3" fmla="*/ 1222513 w 3444397"/>
                  <a:gd name="connsiteY3" fmla="*/ 76188 h 4856910"/>
                  <a:gd name="connsiteX4" fmla="*/ 1868556 w 3444397"/>
                  <a:gd name="connsiteY4" fmla="*/ 16553 h 4856910"/>
                  <a:gd name="connsiteX5" fmla="*/ 1888435 w 3444397"/>
                  <a:gd name="connsiteY5" fmla="*/ 46371 h 4856910"/>
                  <a:gd name="connsiteX6" fmla="*/ 2981739 w 3444397"/>
                  <a:gd name="connsiteY6" fmla="*/ 36432 h 4856910"/>
                  <a:gd name="connsiteX7" fmla="*/ 3240156 w 3444397"/>
                  <a:gd name="connsiteY7" fmla="*/ 215336 h 4856910"/>
                  <a:gd name="connsiteX8" fmla="*/ 3289852 w 3444397"/>
                  <a:gd name="connsiteY8" fmla="*/ 3763606 h 4856910"/>
                  <a:gd name="connsiteX9" fmla="*/ 3081130 w 3444397"/>
                  <a:gd name="connsiteY9" fmla="*/ 3912693 h 4856910"/>
                  <a:gd name="connsiteX10" fmla="*/ 2623930 w 3444397"/>
                  <a:gd name="connsiteY10" fmla="*/ 3972327 h 4856910"/>
                  <a:gd name="connsiteX11" fmla="*/ 2613991 w 3444397"/>
                  <a:gd name="connsiteY11" fmla="*/ 4121414 h 4856910"/>
                  <a:gd name="connsiteX12" fmla="*/ 2415209 w 3444397"/>
                  <a:gd name="connsiteY12" fmla="*/ 4200927 h 4856910"/>
                  <a:gd name="connsiteX13" fmla="*/ 2365513 w 3444397"/>
                  <a:gd name="connsiteY13" fmla="*/ 4827093 h 4856910"/>
                  <a:gd name="connsiteX14" fmla="*/ 1977887 w 3444397"/>
                  <a:gd name="connsiteY14" fmla="*/ 4856910 h 4856910"/>
                  <a:gd name="connsiteX15" fmla="*/ 1898374 w 3444397"/>
                  <a:gd name="connsiteY15" fmla="*/ 4220806 h 4856910"/>
                  <a:gd name="connsiteX16" fmla="*/ 1669774 w 3444397"/>
                  <a:gd name="connsiteY16" fmla="*/ 4210866 h 4856910"/>
                  <a:gd name="connsiteX17" fmla="*/ 1649896 w 3444397"/>
                  <a:gd name="connsiteY17" fmla="*/ 4041901 h 4856910"/>
                  <a:gd name="connsiteX18" fmla="*/ 1540565 w 3444397"/>
                  <a:gd name="connsiteY18" fmla="*/ 4051840 h 4856910"/>
                  <a:gd name="connsiteX19" fmla="*/ 1421296 w 3444397"/>
                  <a:gd name="connsiteY19" fmla="*/ 4051840 h 4856910"/>
                  <a:gd name="connsiteX20" fmla="*/ 1252330 w 3444397"/>
                  <a:gd name="connsiteY20" fmla="*/ 2064014 h 4856910"/>
                  <a:gd name="connsiteX21" fmla="*/ 1003852 w 3444397"/>
                  <a:gd name="connsiteY21" fmla="*/ 2073953 h 4856910"/>
                  <a:gd name="connsiteX22" fmla="*/ 894522 w 3444397"/>
                  <a:gd name="connsiteY22" fmla="*/ 1507423 h 4856910"/>
                  <a:gd name="connsiteX23" fmla="*/ 49696 w 3444397"/>
                  <a:gd name="connsiteY23" fmla="*/ 1537240 h 4856910"/>
                  <a:gd name="connsiteX24" fmla="*/ 49696 w 3444397"/>
                  <a:gd name="connsiteY24" fmla="*/ 1467666 h 4856910"/>
                  <a:gd name="connsiteX25" fmla="*/ 904461 w 3444397"/>
                  <a:gd name="connsiteY25" fmla="*/ 1427910 h 4856910"/>
                  <a:gd name="connsiteX26" fmla="*/ 854765 w 3444397"/>
                  <a:gd name="connsiteY26" fmla="*/ 742110 h 4856910"/>
                  <a:gd name="connsiteX27" fmla="*/ 0 w 3444397"/>
                  <a:gd name="connsiteY27" fmla="*/ 761988 h 4856910"/>
                  <a:gd name="connsiteX28" fmla="*/ 9939 w 3444397"/>
                  <a:gd name="connsiteY28" fmla="*/ 672536 h 4856910"/>
                  <a:gd name="connsiteX29" fmla="*/ 834887 w 3444397"/>
                  <a:gd name="connsiteY29" fmla="*/ 632779 h 4856910"/>
                  <a:gd name="connsiteX0" fmla="*/ 834887 w 3444397"/>
                  <a:gd name="connsiteY0" fmla="*/ 632779 h 4856910"/>
                  <a:gd name="connsiteX1" fmla="*/ 924339 w 3444397"/>
                  <a:gd name="connsiteY1" fmla="*/ 135823 h 4856910"/>
                  <a:gd name="connsiteX2" fmla="*/ 1202635 w 3444397"/>
                  <a:gd name="connsiteY2" fmla="*/ 115945 h 4856910"/>
                  <a:gd name="connsiteX3" fmla="*/ 1222513 w 3444397"/>
                  <a:gd name="connsiteY3" fmla="*/ 76188 h 4856910"/>
                  <a:gd name="connsiteX4" fmla="*/ 1868556 w 3444397"/>
                  <a:gd name="connsiteY4" fmla="*/ 16553 h 4856910"/>
                  <a:gd name="connsiteX5" fmla="*/ 1888435 w 3444397"/>
                  <a:gd name="connsiteY5" fmla="*/ 46371 h 4856910"/>
                  <a:gd name="connsiteX6" fmla="*/ 2981739 w 3444397"/>
                  <a:gd name="connsiteY6" fmla="*/ 36432 h 4856910"/>
                  <a:gd name="connsiteX7" fmla="*/ 3240156 w 3444397"/>
                  <a:gd name="connsiteY7" fmla="*/ 215336 h 4856910"/>
                  <a:gd name="connsiteX8" fmla="*/ 3289852 w 3444397"/>
                  <a:gd name="connsiteY8" fmla="*/ 3763606 h 4856910"/>
                  <a:gd name="connsiteX9" fmla="*/ 3081130 w 3444397"/>
                  <a:gd name="connsiteY9" fmla="*/ 3912693 h 4856910"/>
                  <a:gd name="connsiteX10" fmla="*/ 2623930 w 3444397"/>
                  <a:gd name="connsiteY10" fmla="*/ 3972327 h 4856910"/>
                  <a:gd name="connsiteX11" fmla="*/ 2613991 w 3444397"/>
                  <a:gd name="connsiteY11" fmla="*/ 4121414 h 4856910"/>
                  <a:gd name="connsiteX12" fmla="*/ 2415209 w 3444397"/>
                  <a:gd name="connsiteY12" fmla="*/ 4200927 h 4856910"/>
                  <a:gd name="connsiteX13" fmla="*/ 2365513 w 3444397"/>
                  <a:gd name="connsiteY13" fmla="*/ 4827093 h 4856910"/>
                  <a:gd name="connsiteX14" fmla="*/ 1977887 w 3444397"/>
                  <a:gd name="connsiteY14" fmla="*/ 4856910 h 4856910"/>
                  <a:gd name="connsiteX15" fmla="*/ 1898374 w 3444397"/>
                  <a:gd name="connsiteY15" fmla="*/ 4220806 h 4856910"/>
                  <a:gd name="connsiteX16" fmla="*/ 1669774 w 3444397"/>
                  <a:gd name="connsiteY16" fmla="*/ 4210866 h 4856910"/>
                  <a:gd name="connsiteX17" fmla="*/ 1649896 w 3444397"/>
                  <a:gd name="connsiteY17" fmla="*/ 4041901 h 4856910"/>
                  <a:gd name="connsiteX18" fmla="*/ 1540565 w 3444397"/>
                  <a:gd name="connsiteY18" fmla="*/ 4051840 h 4856910"/>
                  <a:gd name="connsiteX19" fmla="*/ 1421296 w 3444397"/>
                  <a:gd name="connsiteY19" fmla="*/ 4051840 h 4856910"/>
                  <a:gd name="connsiteX20" fmla="*/ 1252330 w 3444397"/>
                  <a:gd name="connsiteY20" fmla="*/ 2064014 h 4856910"/>
                  <a:gd name="connsiteX21" fmla="*/ 1003852 w 3444397"/>
                  <a:gd name="connsiteY21" fmla="*/ 2073953 h 4856910"/>
                  <a:gd name="connsiteX22" fmla="*/ 894522 w 3444397"/>
                  <a:gd name="connsiteY22" fmla="*/ 1507423 h 4856910"/>
                  <a:gd name="connsiteX23" fmla="*/ 49696 w 3444397"/>
                  <a:gd name="connsiteY23" fmla="*/ 1537240 h 4856910"/>
                  <a:gd name="connsiteX24" fmla="*/ 49696 w 3444397"/>
                  <a:gd name="connsiteY24" fmla="*/ 1467666 h 4856910"/>
                  <a:gd name="connsiteX25" fmla="*/ 904461 w 3444397"/>
                  <a:gd name="connsiteY25" fmla="*/ 1427910 h 4856910"/>
                  <a:gd name="connsiteX26" fmla="*/ 854765 w 3444397"/>
                  <a:gd name="connsiteY26" fmla="*/ 742110 h 4856910"/>
                  <a:gd name="connsiteX27" fmla="*/ 0 w 3444397"/>
                  <a:gd name="connsiteY27" fmla="*/ 761988 h 4856910"/>
                  <a:gd name="connsiteX28" fmla="*/ 9939 w 3444397"/>
                  <a:gd name="connsiteY28" fmla="*/ 672536 h 4856910"/>
                  <a:gd name="connsiteX29" fmla="*/ 834887 w 3444397"/>
                  <a:gd name="connsiteY29" fmla="*/ 632779 h 4856910"/>
                  <a:gd name="connsiteX0" fmla="*/ 834887 w 3429005"/>
                  <a:gd name="connsiteY0" fmla="*/ 632779 h 4856910"/>
                  <a:gd name="connsiteX1" fmla="*/ 924339 w 3429005"/>
                  <a:gd name="connsiteY1" fmla="*/ 135823 h 4856910"/>
                  <a:gd name="connsiteX2" fmla="*/ 1202635 w 3429005"/>
                  <a:gd name="connsiteY2" fmla="*/ 115945 h 4856910"/>
                  <a:gd name="connsiteX3" fmla="*/ 1222513 w 3429005"/>
                  <a:gd name="connsiteY3" fmla="*/ 76188 h 4856910"/>
                  <a:gd name="connsiteX4" fmla="*/ 1868556 w 3429005"/>
                  <a:gd name="connsiteY4" fmla="*/ 16553 h 4856910"/>
                  <a:gd name="connsiteX5" fmla="*/ 1888435 w 3429005"/>
                  <a:gd name="connsiteY5" fmla="*/ 46371 h 4856910"/>
                  <a:gd name="connsiteX6" fmla="*/ 2981739 w 3429005"/>
                  <a:gd name="connsiteY6" fmla="*/ 36432 h 4856910"/>
                  <a:gd name="connsiteX7" fmla="*/ 3240156 w 3429005"/>
                  <a:gd name="connsiteY7" fmla="*/ 215336 h 4856910"/>
                  <a:gd name="connsiteX8" fmla="*/ 3289852 w 3429005"/>
                  <a:gd name="connsiteY8" fmla="*/ 3763606 h 4856910"/>
                  <a:gd name="connsiteX9" fmla="*/ 3081130 w 3429005"/>
                  <a:gd name="connsiteY9" fmla="*/ 3912693 h 4856910"/>
                  <a:gd name="connsiteX10" fmla="*/ 2623930 w 3429005"/>
                  <a:gd name="connsiteY10" fmla="*/ 3972327 h 4856910"/>
                  <a:gd name="connsiteX11" fmla="*/ 2613991 w 3429005"/>
                  <a:gd name="connsiteY11" fmla="*/ 4121414 h 4856910"/>
                  <a:gd name="connsiteX12" fmla="*/ 2415209 w 3429005"/>
                  <a:gd name="connsiteY12" fmla="*/ 4200927 h 4856910"/>
                  <a:gd name="connsiteX13" fmla="*/ 2365513 w 3429005"/>
                  <a:gd name="connsiteY13" fmla="*/ 4827093 h 4856910"/>
                  <a:gd name="connsiteX14" fmla="*/ 1977887 w 3429005"/>
                  <a:gd name="connsiteY14" fmla="*/ 4856910 h 4856910"/>
                  <a:gd name="connsiteX15" fmla="*/ 1898374 w 3429005"/>
                  <a:gd name="connsiteY15" fmla="*/ 4220806 h 4856910"/>
                  <a:gd name="connsiteX16" fmla="*/ 1669774 w 3429005"/>
                  <a:gd name="connsiteY16" fmla="*/ 4210866 h 4856910"/>
                  <a:gd name="connsiteX17" fmla="*/ 1649896 w 3429005"/>
                  <a:gd name="connsiteY17" fmla="*/ 4041901 h 4856910"/>
                  <a:gd name="connsiteX18" fmla="*/ 1540565 w 3429005"/>
                  <a:gd name="connsiteY18" fmla="*/ 4051840 h 4856910"/>
                  <a:gd name="connsiteX19" fmla="*/ 1421296 w 3429005"/>
                  <a:gd name="connsiteY19" fmla="*/ 4051840 h 4856910"/>
                  <a:gd name="connsiteX20" fmla="*/ 1252330 w 3429005"/>
                  <a:gd name="connsiteY20" fmla="*/ 2064014 h 4856910"/>
                  <a:gd name="connsiteX21" fmla="*/ 1003852 w 3429005"/>
                  <a:gd name="connsiteY21" fmla="*/ 2073953 h 4856910"/>
                  <a:gd name="connsiteX22" fmla="*/ 894522 w 3429005"/>
                  <a:gd name="connsiteY22" fmla="*/ 1507423 h 4856910"/>
                  <a:gd name="connsiteX23" fmla="*/ 49696 w 3429005"/>
                  <a:gd name="connsiteY23" fmla="*/ 1537240 h 4856910"/>
                  <a:gd name="connsiteX24" fmla="*/ 49696 w 3429005"/>
                  <a:gd name="connsiteY24" fmla="*/ 1467666 h 4856910"/>
                  <a:gd name="connsiteX25" fmla="*/ 904461 w 3429005"/>
                  <a:gd name="connsiteY25" fmla="*/ 1427910 h 4856910"/>
                  <a:gd name="connsiteX26" fmla="*/ 854765 w 3429005"/>
                  <a:gd name="connsiteY26" fmla="*/ 742110 h 4856910"/>
                  <a:gd name="connsiteX27" fmla="*/ 0 w 3429005"/>
                  <a:gd name="connsiteY27" fmla="*/ 761988 h 4856910"/>
                  <a:gd name="connsiteX28" fmla="*/ 9939 w 3429005"/>
                  <a:gd name="connsiteY28" fmla="*/ 672536 h 4856910"/>
                  <a:gd name="connsiteX29" fmla="*/ 834887 w 3429005"/>
                  <a:gd name="connsiteY29" fmla="*/ 632779 h 4856910"/>
                  <a:gd name="connsiteX0" fmla="*/ 834887 w 3441255"/>
                  <a:gd name="connsiteY0" fmla="*/ 632779 h 4856910"/>
                  <a:gd name="connsiteX1" fmla="*/ 924339 w 3441255"/>
                  <a:gd name="connsiteY1" fmla="*/ 135823 h 4856910"/>
                  <a:gd name="connsiteX2" fmla="*/ 1202635 w 3441255"/>
                  <a:gd name="connsiteY2" fmla="*/ 115945 h 4856910"/>
                  <a:gd name="connsiteX3" fmla="*/ 1222513 w 3441255"/>
                  <a:gd name="connsiteY3" fmla="*/ 76188 h 4856910"/>
                  <a:gd name="connsiteX4" fmla="*/ 1868556 w 3441255"/>
                  <a:gd name="connsiteY4" fmla="*/ 16553 h 4856910"/>
                  <a:gd name="connsiteX5" fmla="*/ 1888435 w 3441255"/>
                  <a:gd name="connsiteY5" fmla="*/ 46371 h 4856910"/>
                  <a:gd name="connsiteX6" fmla="*/ 2981739 w 3441255"/>
                  <a:gd name="connsiteY6" fmla="*/ 36432 h 4856910"/>
                  <a:gd name="connsiteX7" fmla="*/ 3240156 w 3441255"/>
                  <a:gd name="connsiteY7" fmla="*/ 215336 h 4856910"/>
                  <a:gd name="connsiteX8" fmla="*/ 3289852 w 3441255"/>
                  <a:gd name="connsiteY8" fmla="*/ 3763606 h 4856910"/>
                  <a:gd name="connsiteX9" fmla="*/ 3081130 w 3441255"/>
                  <a:gd name="connsiteY9" fmla="*/ 3912693 h 4856910"/>
                  <a:gd name="connsiteX10" fmla="*/ 2623930 w 3441255"/>
                  <a:gd name="connsiteY10" fmla="*/ 3972327 h 4856910"/>
                  <a:gd name="connsiteX11" fmla="*/ 2613991 w 3441255"/>
                  <a:gd name="connsiteY11" fmla="*/ 4121414 h 4856910"/>
                  <a:gd name="connsiteX12" fmla="*/ 2415209 w 3441255"/>
                  <a:gd name="connsiteY12" fmla="*/ 4200927 h 4856910"/>
                  <a:gd name="connsiteX13" fmla="*/ 2365513 w 3441255"/>
                  <a:gd name="connsiteY13" fmla="*/ 4827093 h 4856910"/>
                  <a:gd name="connsiteX14" fmla="*/ 1977887 w 3441255"/>
                  <a:gd name="connsiteY14" fmla="*/ 4856910 h 4856910"/>
                  <a:gd name="connsiteX15" fmla="*/ 1898374 w 3441255"/>
                  <a:gd name="connsiteY15" fmla="*/ 4220806 h 4856910"/>
                  <a:gd name="connsiteX16" fmla="*/ 1669774 w 3441255"/>
                  <a:gd name="connsiteY16" fmla="*/ 4210866 h 4856910"/>
                  <a:gd name="connsiteX17" fmla="*/ 1649896 w 3441255"/>
                  <a:gd name="connsiteY17" fmla="*/ 4041901 h 4856910"/>
                  <a:gd name="connsiteX18" fmla="*/ 1540565 w 3441255"/>
                  <a:gd name="connsiteY18" fmla="*/ 4051840 h 4856910"/>
                  <a:gd name="connsiteX19" fmla="*/ 1421296 w 3441255"/>
                  <a:gd name="connsiteY19" fmla="*/ 4051840 h 4856910"/>
                  <a:gd name="connsiteX20" fmla="*/ 1252330 w 3441255"/>
                  <a:gd name="connsiteY20" fmla="*/ 2064014 h 4856910"/>
                  <a:gd name="connsiteX21" fmla="*/ 1003852 w 3441255"/>
                  <a:gd name="connsiteY21" fmla="*/ 2073953 h 4856910"/>
                  <a:gd name="connsiteX22" fmla="*/ 894522 w 3441255"/>
                  <a:gd name="connsiteY22" fmla="*/ 1507423 h 4856910"/>
                  <a:gd name="connsiteX23" fmla="*/ 49696 w 3441255"/>
                  <a:gd name="connsiteY23" fmla="*/ 1537240 h 4856910"/>
                  <a:gd name="connsiteX24" fmla="*/ 49696 w 3441255"/>
                  <a:gd name="connsiteY24" fmla="*/ 1467666 h 4856910"/>
                  <a:gd name="connsiteX25" fmla="*/ 904461 w 3441255"/>
                  <a:gd name="connsiteY25" fmla="*/ 1427910 h 4856910"/>
                  <a:gd name="connsiteX26" fmla="*/ 854765 w 3441255"/>
                  <a:gd name="connsiteY26" fmla="*/ 742110 h 4856910"/>
                  <a:gd name="connsiteX27" fmla="*/ 0 w 3441255"/>
                  <a:gd name="connsiteY27" fmla="*/ 761988 h 4856910"/>
                  <a:gd name="connsiteX28" fmla="*/ 9939 w 3441255"/>
                  <a:gd name="connsiteY28" fmla="*/ 672536 h 4856910"/>
                  <a:gd name="connsiteX29" fmla="*/ 834887 w 3441255"/>
                  <a:gd name="connsiteY29" fmla="*/ 632779 h 4856910"/>
                  <a:gd name="connsiteX0" fmla="*/ 834887 w 3435175"/>
                  <a:gd name="connsiteY0" fmla="*/ 632779 h 4856910"/>
                  <a:gd name="connsiteX1" fmla="*/ 924339 w 3435175"/>
                  <a:gd name="connsiteY1" fmla="*/ 135823 h 4856910"/>
                  <a:gd name="connsiteX2" fmla="*/ 1202635 w 3435175"/>
                  <a:gd name="connsiteY2" fmla="*/ 115945 h 4856910"/>
                  <a:gd name="connsiteX3" fmla="*/ 1222513 w 3435175"/>
                  <a:gd name="connsiteY3" fmla="*/ 76188 h 4856910"/>
                  <a:gd name="connsiteX4" fmla="*/ 1868556 w 3435175"/>
                  <a:gd name="connsiteY4" fmla="*/ 16553 h 4856910"/>
                  <a:gd name="connsiteX5" fmla="*/ 1888435 w 3435175"/>
                  <a:gd name="connsiteY5" fmla="*/ 46371 h 4856910"/>
                  <a:gd name="connsiteX6" fmla="*/ 2981739 w 3435175"/>
                  <a:gd name="connsiteY6" fmla="*/ 36432 h 4856910"/>
                  <a:gd name="connsiteX7" fmla="*/ 3240156 w 3435175"/>
                  <a:gd name="connsiteY7" fmla="*/ 215336 h 4856910"/>
                  <a:gd name="connsiteX8" fmla="*/ 3277152 w 3435175"/>
                  <a:gd name="connsiteY8" fmla="*/ 3759373 h 4856910"/>
                  <a:gd name="connsiteX9" fmla="*/ 3081130 w 3435175"/>
                  <a:gd name="connsiteY9" fmla="*/ 3912693 h 4856910"/>
                  <a:gd name="connsiteX10" fmla="*/ 2623930 w 3435175"/>
                  <a:gd name="connsiteY10" fmla="*/ 3972327 h 4856910"/>
                  <a:gd name="connsiteX11" fmla="*/ 2613991 w 3435175"/>
                  <a:gd name="connsiteY11" fmla="*/ 4121414 h 4856910"/>
                  <a:gd name="connsiteX12" fmla="*/ 2415209 w 3435175"/>
                  <a:gd name="connsiteY12" fmla="*/ 4200927 h 4856910"/>
                  <a:gd name="connsiteX13" fmla="*/ 2365513 w 3435175"/>
                  <a:gd name="connsiteY13" fmla="*/ 4827093 h 4856910"/>
                  <a:gd name="connsiteX14" fmla="*/ 1977887 w 3435175"/>
                  <a:gd name="connsiteY14" fmla="*/ 4856910 h 4856910"/>
                  <a:gd name="connsiteX15" fmla="*/ 1898374 w 3435175"/>
                  <a:gd name="connsiteY15" fmla="*/ 4220806 h 4856910"/>
                  <a:gd name="connsiteX16" fmla="*/ 1669774 w 3435175"/>
                  <a:gd name="connsiteY16" fmla="*/ 4210866 h 4856910"/>
                  <a:gd name="connsiteX17" fmla="*/ 1649896 w 3435175"/>
                  <a:gd name="connsiteY17" fmla="*/ 4041901 h 4856910"/>
                  <a:gd name="connsiteX18" fmla="*/ 1540565 w 3435175"/>
                  <a:gd name="connsiteY18" fmla="*/ 4051840 h 4856910"/>
                  <a:gd name="connsiteX19" fmla="*/ 1421296 w 3435175"/>
                  <a:gd name="connsiteY19" fmla="*/ 4051840 h 4856910"/>
                  <a:gd name="connsiteX20" fmla="*/ 1252330 w 3435175"/>
                  <a:gd name="connsiteY20" fmla="*/ 2064014 h 4856910"/>
                  <a:gd name="connsiteX21" fmla="*/ 1003852 w 3435175"/>
                  <a:gd name="connsiteY21" fmla="*/ 2073953 h 4856910"/>
                  <a:gd name="connsiteX22" fmla="*/ 894522 w 3435175"/>
                  <a:gd name="connsiteY22" fmla="*/ 1507423 h 4856910"/>
                  <a:gd name="connsiteX23" fmla="*/ 49696 w 3435175"/>
                  <a:gd name="connsiteY23" fmla="*/ 1537240 h 4856910"/>
                  <a:gd name="connsiteX24" fmla="*/ 49696 w 3435175"/>
                  <a:gd name="connsiteY24" fmla="*/ 1467666 h 4856910"/>
                  <a:gd name="connsiteX25" fmla="*/ 904461 w 3435175"/>
                  <a:gd name="connsiteY25" fmla="*/ 1427910 h 4856910"/>
                  <a:gd name="connsiteX26" fmla="*/ 854765 w 3435175"/>
                  <a:gd name="connsiteY26" fmla="*/ 742110 h 4856910"/>
                  <a:gd name="connsiteX27" fmla="*/ 0 w 3435175"/>
                  <a:gd name="connsiteY27" fmla="*/ 761988 h 4856910"/>
                  <a:gd name="connsiteX28" fmla="*/ 9939 w 3435175"/>
                  <a:gd name="connsiteY28" fmla="*/ 672536 h 4856910"/>
                  <a:gd name="connsiteX29" fmla="*/ 834887 w 3435175"/>
                  <a:gd name="connsiteY29" fmla="*/ 632779 h 4856910"/>
                  <a:gd name="connsiteX0" fmla="*/ 834887 w 3435175"/>
                  <a:gd name="connsiteY0" fmla="*/ 632779 h 4856910"/>
                  <a:gd name="connsiteX1" fmla="*/ 924339 w 3435175"/>
                  <a:gd name="connsiteY1" fmla="*/ 135823 h 4856910"/>
                  <a:gd name="connsiteX2" fmla="*/ 1202635 w 3435175"/>
                  <a:gd name="connsiteY2" fmla="*/ 115945 h 4856910"/>
                  <a:gd name="connsiteX3" fmla="*/ 1222513 w 3435175"/>
                  <a:gd name="connsiteY3" fmla="*/ 76188 h 4856910"/>
                  <a:gd name="connsiteX4" fmla="*/ 1868556 w 3435175"/>
                  <a:gd name="connsiteY4" fmla="*/ 16553 h 4856910"/>
                  <a:gd name="connsiteX5" fmla="*/ 1888435 w 3435175"/>
                  <a:gd name="connsiteY5" fmla="*/ 46371 h 4856910"/>
                  <a:gd name="connsiteX6" fmla="*/ 2981739 w 3435175"/>
                  <a:gd name="connsiteY6" fmla="*/ 36432 h 4856910"/>
                  <a:gd name="connsiteX7" fmla="*/ 3240156 w 3435175"/>
                  <a:gd name="connsiteY7" fmla="*/ 215336 h 4856910"/>
                  <a:gd name="connsiteX8" fmla="*/ 3277152 w 3435175"/>
                  <a:gd name="connsiteY8" fmla="*/ 3759373 h 4856910"/>
                  <a:gd name="connsiteX9" fmla="*/ 3081130 w 3435175"/>
                  <a:gd name="connsiteY9" fmla="*/ 3912693 h 4856910"/>
                  <a:gd name="connsiteX10" fmla="*/ 2623930 w 3435175"/>
                  <a:gd name="connsiteY10" fmla="*/ 3972327 h 4856910"/>
                  <a:gd name="connsiteX11" fmla="*/ 2613991 w 3435175"/>
                  <a:gd name="connsiteY11" fmla="*/ 4121414 h 4856910"/>
                  <a:gd name="connsiteX12" fmla="*/ 2415209 w 3435175"/>
                  <a:gd name="connsiteY12" fmla="*/ 4200927 h 4856910"/>
                  <a:gd name="connsiteX13" fmla="*/ 2365513 w 3435175"/>
                  <a:gd name="connsiteY13" fmla="*/ 4827093 h 4856910"/>
                  <a:gd name="connsiteX14" fmla="*/ 1977887 w 3435175"/>
                  <a:gd name="connsiteY14" fmla="*/ 4856910 h 4856910"/>
                  <a:gd name="connsiteX15" fmla="*/ 1898374 w 3435175"/>
                  <a:gd name="connsiteY15" fmla="*/ 4220806 h 4856910"/>
                  <a:gd name="connsiteX16" fmla="*/ 1669774 w 3435175"/>
                  <a:gd name="connsiteY16" fmla="*/ 4210866 h 4856910"/>
                  <a:gd name="connsiteX17" fmla="*/ 1649896 w 3435175"/>
                  <a:gd name="connsiteY17" fmla="*/ 4041901 h 4856910"/>
                  <a:gd name="connsiteX18" fmla="*/ 1540565 w 3435175"/>
                  <a:gd name="connsiteY18" fmla="*/ 4051840 h 4856910"/>
                  <a:gd name="connsiteX19" fmla="*/ 1421296 w 3435175"/>
                  <a:gd name="connsiteY19" fmla="*/ 4051840 h 4856910"/>
                  <a:gd name="connsiteX20" fmla="*/ 1252330 w 3435175"/>
                  <a:gd name="connsiteY20" fmla="*/ 2064014 h 4856910"/>
                  <a:gd name="connsiteX21" fmla="*/ 1003852 w 3435175"/>
                  <a:gd name="connsiteY21" fmla="*/ 2073953 h 4856910"/>
                  <a:gd name="connsiteX22" fmla="*/ 894522 w 3435175"/>
                  <a:gd name="connsiteY22" fmla="*/ 1507423 h 4856910"/>
                  <a:gd name="connsiteX23" fmla="*/ 49696 w 3435175"/>
                  <a:gd name="connsiteY23" fmla="*/ 1537240 h 4856910"/>
                  <a:gd name="connsiteX24" fmla="*/ 49696 w 3435175"/>
                  <a:gd name="connsiteY24" fmla="*/ 1467666 h 4856910"/>
                  <a:gd name="connsiteX25" fmla="*/ 904461 w 3435175"/>
                  <a:gd name="connsiteY25" fmla="*/ 1427910 h 4856910"/>
                  <a:gd name="connsiteX26" fmla="*/ 854765 w 3435175"/>
                  <a:gd name="connsiteY26" fmla="*/ 742110 h 4856910"/>
                  <a:gd name="connsiteX27" fmla="*/ 0 w 3435175"/>
                  <a:gd name="connsiteY27" fmla="*/ 761988 h 4856910"/>
                  <a:gd name="connsiteX28" fmla="*/ 9939 w 3435175"/>
                  <a:gd name="connsiteY28" fmla="*/ 672536 h 4856910"/>
                  <a:gd name="connsiteX29" fmla="*/ 834887 w 3435175"/>
                  <a:gd name="connsiteY29" fmla="*/ 632779 h 4856910"/>
                  <a:gd name="connsiteX0" fmla="*/ 834887 w 3435175"/>
                  <a:gd name="connsiteY0" fmla="*/ 632779 h 4856910"/>
                  <a:gd name="connsiteX1" fmla="*/ 924339 w 3435175"/>
                  <a:gd name="connsiteY1" fmla="*/ 135823 h 4856910"/>
                  <a:gd name="connsiteX2" fmla="*/ 1202635 w 3435175"/>
                  <a:gd name="connsiteY2" fmla="*/ 115945 h 4856910"/>
                  <a:gd name="connsiteX3" fmla="*/ 1222513 w 3435175"/>
                  <a:gd name="connsiteY3" fmla="*/ 76188 h 4856910"/>
                  <a:gd name="connsiteX4" fmla="*/ 1868556 w 3435175"/>
                  <a:gd name="connsiteY4" fmla="*/ 16553 h 4856910"/>
                  <a:gd name="connsiteX5" fmla="*/ 1888435 w 3435175"/>
                  <a:gd name="connsiteY5" fmla="*/ 46371 h 4856910"/>
                  <a:gd name="connsiteX6" fmla="*/ 2981739 w 3435175"/>
                  <a:gd name="connsiteY6" fmla="*/ 36432 h 4856910"/>
                  <a:gd name="connsiteX7" fmla="*/ 3240156 w 3435175"/>
                  <a:gd name="connsiteY7" fmla="*/ 215336 h 4856910"/>
                  <a:gd name="connsiteX8" fmla="*/ 3277152 w 3435175"/>
                  <a:gd name="connsiteY8" fmla="*/ 3759373 h 4856910"/>
                  <a:gd name="connsiteX9" fmla="*/ 3081130 w 3435175"/>
                  <a:gd name="connsiteY9" fmla="*/ 3912693 h 4856910"/>
                  <a:gd name="connsiteX10" fmla="*/ 2623930 w 3435175"/>
                  <a:gd name="connsiteY10" fmla="*/ 3972327 h 4856910"/>
                  <a:gd name="connsiteX11" fmla="*/ 2613991 w 3435175"/>
                  <a:gd name="connsiteY11" fmla="*/ 4121414 h 4856910"/>
                  <a:gd name="connsiteX12" fmla="*/ 2415209 w 3435175"/>
                  <a:gd name="connsiteY12" fmla="*/ 4200927 h 4856910"/>
                  <a:gd name="connsiteX13" fmla="*/ 2365513 w 3435175"/>
                  <a:gd name="connsiteY13" fmla="*/ 4827093 h 4856910"/>
                  <a:gd name="connsiteX14" fmla="*/ 1977887 w 3435175"/>
                  <a:gd name="connsiteY14" fmla="*/ 4856910 h 4856910"/>
                  <a:gd name="connsiteX15" fmla="*/ 1898374 w 3435175"/>
                  <a:gd name="connsiteY15" fmla="*/ 4220806 h 4856910"/>
                  <a:gd name="connsiteX16" fmla="*/ 1669774 w 3435175"/>
                  <a:gd name="connsiteY16" fmla="*/ 4210866 h 4856910"/>
                  <a:gd name="connsiteX17" fmla="*/ 1649896 w 3435175"/>
                  <a:gd name="connsiteY17" fmla="*/ 4041901 h 4856910"/>
                  <a:gd name="connsiteX18" fmla="*/ 1540565 w 3435175"/>
                  <a:gd name="connsiteY18" fmla="*/ 4051840 h 4856910"/>
                  <a:gd name="connsiteX19" fmla="*/ 1421296 w 3435175"/>
                  <a:gd name="connsiteY19" fmla="*/ 4051840 h 4856910"/>
                  <a:gd name="connsiteX20" fmla="*/ 1252330 w 3435175"/>
                  <a:gd name="connsiteY20" fmla="*/ 2064014 h 4856910"/>
                  <a:gd name="connsiteX21" fmla="*/ 1003852 w 3435175"/>
                  <a:gd name="connsiteY21" fmla="*/ 2073953 h 4856910"/>
                  <a:gd name="connsiteX22" fmla="*/ 894522 w 3435175"/>
                  <a:gd name="connsiteY22" fmla="*/ 1507423 h 4856910"/>
                  <a:gd name="connsiteX23" fmla="*/ 49696 w 3435175"/>
                  <a:gd name="connsiteY23" fmla="*/ 1537240 h 4856910"/>
                  <a:gd name="connsiteX24" fmla="*/ 49696 w 3435175"/>
                  <a:gd name="connsiteY24" fmla="*/ 1467666 h 4856910"/>
                  <a:gd name="connsiteX25" fmla="*/ 904461 w 3435175"/>
                  <a:gd name="connsiteY25" fmla="*/ 1427910 h 4856910"/>
                  <a:gd name="connsiteX26" fmla="*/ 854765 w 3435175"/>
                  <a:gd name="connsiteY26" fmla="*/ 742110 h 4856910"/>
                  <a:gd name="connsiteX27" fmla="*/ 0 w 3435175"/>
                  <a:gd name="connsiteY27" fmla="*/ 761988 h 4856910"/>
                  <a:gd name="connsiteX28" fmla="*/ 9939 w 3435175"/>
                  <a:gd name="connsiteY28" fmla="*/ 672536 h 4856910"/>
                  <a:gd name="connsiteX29" fmla="*/ 834887 w 3435175"/>
                  <a:gd name="connsiteY29" fmla="*/ 632779 h 4856910"/>
                  <a:gd name="connsiteX0" fmla="*/ 834887 w 3435175"/>
                  <a:gd name="connsiteY0" fmla="*/ 632779 h 4856910"/>
                  <a:gd name="connsiteX1" fmla="*/ 924339 w 3435175"/>
                  <a:gd name="connsiteY1" fmla="*/ 135823 h 4856910"/>
                  <a:gd name="connsiteX2" fmla="*/ 1202635 w 3435175"/>
                  <a:gd name="connsiteY2" fmla="*/ 115945 h 4856910"/>
                  <a:gd name="connsiteX3" fmla="*/ 1222513 w 3435175"/>
                  <a:gd name="connsiteY3" fmla="*/ 76188 h 4856910"/>
                  <a:gd name="connsiteX4" fmla="*/ 1868556 w 3435175"/>
                  <a:gd name="connsiteY4" fmla="*/ 16553 h 4856910"/>
                  <a:gd name="connsiteX5" fmla="*/ 1888435 w 3435175"/>
                  <a:gd name="connsiteY5" fmla="*/ 46371 h 4856910"/>
                  <a:gd name="connsiteX6" fmla="*/ 2981739 w 3435175"/>
                  <a:gd name="connsiteY6" fmla="*/ 36432 h 4856910"/>
                  <a:gd name="connsiteX7" fmla="*/ 3240156 w 3435175"/>
                  <a:gd name="connsiteY7" fmla="*/ 215336 h 4856910"/>
                  <a:gd name="connsiteX8" fmla="*/ 3277152 w 3435175"/>
                  <a:gd name="connsiteY8" fmla="*/ 3759373 h 4856910"/>
                  <a:gd name="connsiteX9" fmla="*/ 3081130 w 3435175"/>
                  <a:gd name="connsiteY9" fmla="*/ 3912693 h 4856910"/>
                  <a:gd name="connsiteX10" fmla="*/ 2623930 w 3435175"/>
                  <a:gd name="connsiteY10" fmla="*/ 3972327 h 4856910"/>
                  <a:gd name="connsiteX11" fmla="*/ 2613991 w 3435175"/>
                  <a:gd name="connsiteY11" fmla="*/ 4121414 h 4856910"/>
                  <a:gd name="connsiteX12" fmla="*/ 2415209 w 3435175"/>
                  <a:gd name="connsiteY12" fmla="*/ 4200927 h 4856910"/>
                  <a:gd name="connsiteX13" fmla="*/ 2365513 w 3435175"/>
                  <a:gd name="connsiteY13" fmla="*/ 4827093 h 4856910"/>
                  <a:gd name="connsiteX14" fmla="*/ 1977887 w 3435175"/>
                  <a:gd name="connsiteY14" fmla="*/ 4856910 h 4856910"/>
                  <a:gd name="connsiteX15" fmla="*/ 1898374 w 3435175"/>
                  <a:gd name="connsiteY15" fmla="*/ 4220806 h 4856910"/>
                  <a:gd name="connsiteX16" fmla="*/ 1669774 w 3435175"/>
                  <a:gd name="connsiteY16" fmla="*/ 4210866 h 4856910"/>
                  <a:gd name="connsiteX17" fmla="*/ 1649896 w 3435175"/>
                  <a:gd name="connsiteY17" fmla="*/ 4041901 h 4856910"/>
                  <a:gd name="connsiteX18" fmla="*/ 1540565 w 3435175"/>
                  <a:gd name="connsiteY18" fmla="*/ 4051840 h 4856910"/>
                  <a:gd name="connsiteX19" fmla="*/ 1421296 w 3435175"/>
                  <a:gd name="connsiteY19" fmla="*/ 4051840 h 4856910"/>
                  <a:gd name="connsiteX20" fmla="*/ 1252330 w 3435175"/>
                  <a:gd name="connsiteY20" fmla="*/ 2064014 h 4856910"/>
                  <a:gd name="connsiteX21" fmla="*/ 1003852 w 3435175"/>
                  <a:gd name="connsiteY21" fmla="*/ 2073953 h 4856910"/>
                  <a:gd name="connsiteX22" fmla="*/ 894522 w 3435175"/>
                  <a:gd name="connsiteY22" fmla="*/ 1507423 h 4856910"/>
                  <a:gd name="connsiteX23" fmla="*/ 49696 w 3435175"/>
                  <a:gd name="connsiteY23" fmla="*/ 1537240 h 4856910"/>
                  <a:gd name="connsiteX24" fmla="*/ 49696 w 3435175"/>
                  <a:gd name="connsiteY24" fmla="*/ 1467666 h 4856910"/>
                  <a:gd name="connsiteX25" fmla="*/ 904461 w 3435175"/>
                  <a:gd name="connsiteY25" fmla="*/ 1427910 h 4856910"/>
                  <a:gd name="connsiteX26" fmla="*/ 854765 w 3435175"/>
                  <a:gd name="connsiteY26" fmla="*/ 742110 h 4856910"/>
                  <a:gd name="connsiteX27" fmla="*/ 0 w 3435175"/>
                  <a:gd name="connsiteY27" fmla="*/ 761988 h 4856910"/>
                  <a:gd name="connsiteX28" fmla="*/ 9939 w 3435175"/>
                  <a:gd name="connsiteY28" fmla="*/ 672536 h 4856910"/>
                  <a:gd name="connsiteX29" fmla="*/ 834887 w 3435175"/>
                  <a:gd name="connsiteY29" fmla="*/ 632779 h 4856910"/>
                  <a:gd name="connsiteX0" fmla="*/ 834887 w 3435175"/>
                  <a:gd name="connsiteY0" fmla="*/ 632779 h 4856910"/>
                  <a:gd name="connsiteX1" fmla="*/ 924339 w 3435175"/>
                  <a:gd name="connsiteY1" fmla="*/ 135823 h 4856910"/>
                  <a:gd name="connsiteX2" fmla="*/ 1202635 w 3435175"/>
                  <a:gd name="connsiteY2" fmla="*/ 115945 h 4856910"/>
                  <a:gd name="connsiteX3" fmla="*/ 1222513 w 3435175"/>
                  <a:gd name="connsiteY3" fmla="*/ 76188 h 4856910"/>
                  <a:gd name="connsiteX4" fmla="*/ 1868556 w 3435175"/>
                  <a:gd name="connsiteY4" fmla="*/ 16553 h 4856910"/>
                  <a:gd name="connsiteX5" fmla="*/ 1888435 w 3435175"/>
                  <a:gd name="connsiteY5" fmla="*/ 46371 h 4856910"/>
                  <a:gd name="connsiteX6" fmla="*/ 2981739 w 3435175"/>
                  <a:gd name="connsiteY6" fmla="*/ 36432 h 4856910"/>
                  <a:gd name="connsiteX7" fmla="*/ 3240156 w 3435175"/>
                  <a:gd name="connsiteY7" fmla="*/ 215336 h 4856910"/>
                  <a:gd name="connsiteX8" fmla="*/ 3277152 w 3435175"/>
                  <a:gd name="connsiteY8" fmla="*/ 3759373 h 4856910"/>
                  <a:gd name="connsiteX9" fmla="*/ 3081130 w 3435175"/>
                  <a:gd name="connsiteY9" fmla="*/ 3912693 h 4856910"/>
                  <a:gd name="connsiteX10" fmla="*/ 2623930 w 3435175"/>
                  <a:gd name="connsiteY10" fmla="*/ 3972327 h 4856910"/>
                  <a:gd name="connsiteX11" fmla="*/ 2613991 w 3435175"/>
                  <a:gd name="connsiteY11" fmla="*/ 4121414 h 4856910"/>
                  <a:gd name="connsiteX12" fmla="*/ 2415209 w 3435175"/>
                  <a:gd name="connsiteY12" fmla="*/ 4200927 h 4856910"/>
                  <a:gd name="connsiteX13" fmla="*/ 2365513 w 3435175"/>
                  <a:gd name="connsiteY13" fmla="*/ 4827093 h 4856910"/>
                  <a:gd name="connsiteX14" fmla="*/ 1977887 w 3435175"/>
                  <a:gd name="connsiteY14" fmla="*/ 4856910 h 4856910"/>
                  <a:gd name="connsiteX15" fmla="*/ 1898374 w 3435175"/>
                  <a:gd name="connsiteY15" fmla="*/ 4220806 h 4856910"/>
                  <a:gd name="connsiteX16" fmla="*/ 1669774 w 3435175"/>
                  <a:gd name="connsiteY16" fmla="*/ 4210866 h 4856910"/>
                  <a:gd name="connsiteX17" fmla="*/ 1649896 w 3435175"/>
                  <a:gd name="connsiteY17" fmla="*/ 4041901 h 4856910"/>
                  <a:gd name="connsiteX18" fmla="*/ 1540565 w 3435175"/>
                  <a:gd name="connsiteY18" fmla="*/ 4051840 h 4856910"/>
                  <a:gd name="connsiteX19" fmla="*/ 1421296 w 3435175"/>
                  <a:gd name="connsiteY19" fmla="*/ 4051840 h 4856910"/>
                  <a:gd name="connsiteX20" fmla="*/ 1252330 w 3435175"/>
                  <a:gd name="connsiteY20" fmla="*/ 2064014 h 4856910"/>
                  <a:gd name="connsiteX21" fmla="*/ 1003852 w 3435175"/>
                  <a:gd name="connsiteY21" fmla="*/ 2073953 h 4856910"/>
                  <a:gd name="connsiteX22" fmla="*/ 894522 w 3435175"/>
                  <a:gd name="connsiteY22" fmla="*/ 1507423 h 4856910"/>
                  <a:gd name="connsiteX23" fmla="*/ 49696 w 3435175"/>
                  <a:gd name="connsiteY23" fmla="*/ 1537240 h 4856910"/>
                  <a:gd name="connsiteX24" fmla="*/ 49696 w 3435175"/>
                  <a:gd name="connsiteY24" fmla="*/ 1467666 h 4856910"/>
                  <a:gd name="connsiteX25" fmla="*/ 904461 w 3435175"/>
                  <a:gd name="connsiteY25" fmla="*/ 1427910 h 4856910"/>
                  <a:gd name="connsiteX26" fmla="*/ 854765 w 3435175"/>
                  <a:gd name="connsiteY26" fmla="*/ 742110 h 4856910"/>
                  <a:gd name="connsiteX27" fmla="*/ 0 w 3435175"/>
                  <a:gd name="connsiteY27" fmla="*/ 761988 h 4856910"/>
                  <a:gd name="connsiteX28" fmla="*/ 9939 w 3435175"/>
                  <a:gd name="connsiteY28" fmla="*/ 672536 h 4856910"/>
                  <a:gd name="connsiteX29" fmla="*/ 834887 w 3435175"/>
                  <a:gd name="connsiteY29" fmla="*/ 632779 h 4856910"/>
                  <a:gd name="connsiteX0" fmla="*/ 845420 w 3445708"/>
                  <a:gd name="connsiteY0" fmla="*/ 632779 h 4856910"/>
                  <a:gd name="connsiteX1" fmla="*/ 934872 w 3445708"/>
                  <a:gd name="connsiteY1" fmla="*/ 135823 h 4856910"/>
                  <a:gd name="connsiteX2" fmla="*/ 1213168 w 3445708"/>
                  <a:gd name="connsiteY2" fmla="*/ 115945 h 4856910"/>
                  <a:gd name="connsiteX3" fmla="*/ 1233046 w 3445708"/>
                  <a:gd name="connsiteY3" fmla="*/ 76188 h 4856910"/>
                  <a:gd name="connsiteX4" fmla="*/ 1879089 w 3445708"/>
                  <a:gd name="connsiteY4" fmla="*/ 16553 h 4856910"/>
                  <a:gd name="connsiteX5" fmla="*/ 1898968 w 3445708"/>
                  <a:gd name="connsiteY5" fmla="*/ 46371 h 4856910"/>
                  <a:gd name="connsiteX6" fmla="*/ 2992272 w 3445708"/>
                  <a:gd name="connsiteY6" fmla="*/ 36432 h 4856910"/>
                  <a:gd name="connsiteX7" fmla="*/ 3250689 w 3445708"/>
                  <a:gd name="connsiteY7" fmla="*/ 215336 h 4856910"/>
                  <a:gd name="connsiteX8" fmla="*/ 3287685 w 3445708"/>
                  <a:gd name="connsiteY8" fmla="*/ 3759373 h 4856910"/>
                  <a:gd name="connsiteX9" fmla="*/ 3091663 w 3445708"/>
                  <a:gd name="connsiteY9" fmla="*/ 3912693 h 4856910"/>
                  <a:gd name="connsiteX10" fmla="*/ 2634463 w 3445708"/>
                  <a:gd name="connsiteY10" fmla="*/ 3972327 h 4856910"/>
                  <a:gd name="connsiteX11" fmla="*/ 2624524 w 3445708"/>
                  <a:gd name="connsiteY11" fmla="*/ 4121414 h 4856910"/>
                  <a:gd name="connsiteX12" fmla="*/ 2425742 w 3445708"/>
                  <a:gd name="connsiteY12" fmla="*/ 4200927 h 4856910"/>
                  <a:gd name="connsiteX13" fmla="*/ 2376046 w 3445708"/>
                  <a:gd name="connsiteY13" fmla="*/ 4827093 h 4856910"/>
                  <a:gd name="connsiteX14" fmla="*/ 1988420 w 3445708"/>
                  <a:gd name="connsiteY14" fmla="*/ 4856910 h 4856910"/>
                  <a:gd name="connsiteX15" fmla="*/ 1908907 w 3445708"/>
                  <a:gd name="connsiteY15" fmla="*/ 4220806 h 4856910"/>
                  <a:gd name="connsiteX16" fmla="*/ 1680307 w 3445708"/>
                  <a:gd name="connsiteY16" fmla="*/ 4210866 h 4856910"/>
                  <a:gd name="connsiteX17" fmla="*/ 1660429 w 3445708"/>
                  <a:gd name="connsiteY17" fmla="*/ 4041901 h 4856910"/>
                  <a:gd name="connsiteX18" fmla="*/ 1551098 w 3445708"/>
                  <a:gd name="connsiteY18" fmla="*/ 4051840 h 4856910"/>
                  <a:gd name="connsiteX19" fmla="*/ 1431829 w 3445708"/>
                  <a:gd name="connsiteY19" fmla="*/ 4051840 h 4856910"/>
                  <a:gd name="connsiteX20" fmla="*/ 1262863 w 3445708"/>
                  <a:gd name="connsiteY20" fmla="*/ 2064014 h 4856910"/>
                  <a:gd name="connsiteX21" fmla="*/ 1014385 w 3445708"/>
                  <a:gd name="connsiteY21" fmla="*/ 2073953 h 4856910"/>
                  <a:gd name="connsiteX22" fmla="*/ 905055 w 3445708"/>
                  <a:gd name="connsiteY22" fmla="*/ 1507423 h 4856910"/>
                  <a:gd name="connsiteX23" fmla="*/ 60229 w 3445708"/>
                  <a:gd name="connsiteY23" fmla="*/ 1537240 h 4856910"/>
                  <a:gd name="connsiteX24" fmla="*/ 60229 w 3445708"/>
                  <a:gd name="connsiteY24" fmla="*/ 1467666 h 4856910"/>
                  <a:gd name="connsiteX25" fmla="*/ 914994 w 3445708"/>
                  <a:gd name="connsiteY25" fmla="*/ 1427910 h 4856910"/>
                  <a:gd name="connsiteX26" fmla="*/ 865298 w 3445708"/>
                  <a:gd name="connsiteY26" fmla="*/ 742110 h 4856910"/>
                  <a:gd name="connsiteX27" fmla="*/ 10533 w 3445708"/>
                  <a:gd name="connsiteY27" fmla="*/ 761988 h 4856910"/>
                  <a:gd name="connsiteX28" fmla="*/ 20472 w 3445708"/>
                  <a:gd name="connsiteY28" fmla="*/ 672536 h 4856910"/>
                  <a:gd name="connsiteX29" fmla="*/ 845420 w 3445708"/>
                  <a:gd name="connsiteY29" fmla="*/ 632779 h 4856910"/>
                  <a:gd name="connsiteX0" fmla="*/ 853730 w 3454018"/>
                  <a:gd name="connsiteY0" fmla="*/ 632779 h 4856910"/>
                  <a:gd name="connsiteX1" fmla="*/ 943182 w 3454018"/>
                  <a:gd name="connsiteY1" fmla="*/ 135823 h 4856910"/>
                  <a:gd name="connsiteX2" fmla="*/ 1221478 w 3454018"/>
                  <a:gd name="connsiteY2" fmla="*/ 115945 h 4856910"/>
                  <a:gd name="connsiteX3" fmla="*/ 1241356 w 3454018"/>
                  <a:gd name="connsiteY3" fmla="*/ 76188 h 4856910"/>
                  <a:gd name="connsiteX4" fmla="*/ 1887399 w 3454018"/>
                  <a:gd name="connsiteY4" fmla="*/ 16553 h 4856910"/>
                  <a:gd name="connsiteX5" fmla="*/ 1907278 w 3454018"/>
                  <a:gd name="connsiteY5" fmla="*/ 46371 h 4856910"/>
                  <a:gd name="connsiteX6" fmla="*/ 3000582 w 3454018"/>
                  <a:gd name="connsiteY6" fmla="*/ 36432 h 4856910"/>
                  <a:gd name="connsiteX7" fmla="*/ 3258999 w 3454018"/>
                  <a:gd name="connsiteY7" fmla="*/ 215336 h 4856910"/>
                  <a:gd name="connsiteX8" fmla="*/ 3295995 w 3454018"/>
                  <a:gd name="connsiteY8" fmla="*/ 3759373 h 4856910"/>
                  <a:gd name="connsiteX9" fmla="*/ 3099973 w 3454018"/>
                  <a:gd name="connsiteY9" fmla="*/ 3912693 h 4856910"/>
                  <a:gd name="connsiteX10" fmla="*/ 2642773 w 3454018"/>
                  <a:gd name="connsiteY10" fmla="*/ 3972327 h 4856910"/>
                  <a:gd name="connsiteX11" fmla="*/ 2632834 w 3454018"/>
                  <a:gd name="connsiteY11" fmla="*/ 4121414 h 4856910"/>
                  <a:gd name="connsiteX12" fmla="*/ 2434052 w 3454018"/>
                  <a:gd name="connsiteY12" fmla="*/ 4200927 h 4856910"/>
                  <a:gd name="connsiteX13" fmla="*/ 2384356 w 3454018"/>
                  <a:gd name="connsiteY13" fmla="*/ 4827093 h 4856910"/>
                  <a:gd name="connsiteX14" fmla="*/ 1996730 w 3454018"/>
                  <a:gd name="connsiteY14" fmla="*/ 4856910 h 4856910"/>
                  <a:gd name="connsiteX15" fmla="*/ 1917217 w 3454018"/>
                  <a:gd name="connsiteY15" fmla="*/ 4220806 h 4856910"/>
                  <a:gd name="connsiteX16" fmla="*/ 1688617 w 3454018"/>
                  <a:gd name="connsiteY16" fmla="*/ 4210866 h 4856910"/>
                  <a:gd name="connsiteX17" fmla="*/ 1668739 w 3454018"/>
                  <a:gd name="connsiteY17" fmla="*/ 4041901 h 4856910"/>
                  <a:gd name="connsiteX18" fmla="*/ 1559408 w 3454018"/>
                  <a:gd name="connsiteY18" fmla="*/ 4051840 h 4856910"/>
                  <a:gd name="connsiteX19" fmla="*/ 1440139 w 3454018"/>
                  <a:gd name="connsiteY19" fmla="*/ 4051840 h 4856910"/>
                  <a:gd name="connsiteX20" fmla="*/ 1271173 w 3454018"/>
                  <a:gd name="connsiteY20" fmla="*/ 2064014 h 4856910"/>
                  <a:gd name="connsiteX21" fmla="*/ 1022695 w 3454018"/>
                  <a:gd name="connsiteY21" fmla="*/ 2073953 h 4856910"/>
                  <a:gd name="connsiteX22" fmla="*/ 913365 w 3454018"/>
                  <a:gd name="connsiteY22" fmla="*/ 1507423 h 4856910"/>
                  <a:gd name="connsiteX23" fmla="*/ 68539 w 3454018"/>
                  <a:gd name="connsiteY23" fmla="*/ 1537240 h 4856910"/>
                  <a:gd name="connsiteX24" fmla="*/ 68539 w 3454018"/>
                  <a:gd name="connsiteY24" fmla="*/ 1467666 h 4856910"/>
                  <a:gd name="connsiteX25" fmla="*/ 923304 w 3454018"/>
                  <a:gd name="connsiteY25" fmla="*/ 1427910 h 4856910"/>
                  <a:gd name="connsiteX26" fmla="*/ 873608 w 3454018"/>
                  <a:gd name="connsiteY26" fmla="*/ 742110 h 4856910"/>
                  <a:gd name="connsiteX27" fmla="*/ 18843 w 3454018"/>
                  <a:gd name="connsiteY27" fmla="*/ 761988 h 4856910"/>
                  <a:gd name="connsiteX28" fmla="*/ 28782 w 3454018"/>
                  <a:gd name="connsiteY28" fmla="*/ 672536 h 4856910"/>
                  <a:gd name="connsiteX29" fmla="*/ 853730 w 3454018"/>
                  <a:gd name="connsiteY29" fmla="*/ 632779 h 4856910"/>
                  <a:gd name="connsiteX0" fmla="*/ 853730 w 3454018"/>
                  <a:gd name="connsiteY0" fmla="*/ 632779 h 4856910"/>
                  <a:gd name="connsiteX1" fmla="*/ 943182 w 3454018"/>
                  <a:gd name="connsiteY1" fmla="*/ 135823 h 4856910"/>
                  <a:gd name="connsiteX2" fmla="*/ 1221478 w 3454018"/>
                  <a:gd name="connsiteY2" fmla="*/ 115945 h 4856910"/>
                  <a:gd name="connsiteX3" fmla="*/ 1241356 w 3454018"/>
                  <a:gd name="connsiteY3" fmla="*/ 76188 h 4856910"/>
                  <a:gd name="connsiteX4" fmla="*/ 1887399 w 3454018"/>
                  <a:gd name="connsiteY4" fmla="*/ 16553 h 4856910"/>
                  <a:gd name="connsiteX5" fmla="*/ 1907278 w 3454018"/>
                  <a:gd name="connsiteY5" fmla="*/ 46371 h 4856910"/>
                  <a:gd name="connsiteX6" fmla="*/ 3000582 w 3454018"/>
                  <a:gd name="connsiteY6" fmla="*/ 36432 h 4856910"/>
                  <a:gd name="connsiteX7" fmla="*/ 3258999 w 3454018"/>
                  <a:gd name="connsiteY7" fmla="*/ 215336 h 4856910"/>
                  <a:gd name="connsiteX8" fmla="*/ 3295995 w 3454018"/>
                  <a:gd name="connsiteY8" fmla="*/ 3759373 h 4856910"/>
                  <a:gd name="connsiteX9" fmla="*/ 3099973 w 3454018"/>
                  <a:gd name="connsiteY9" fmla="*/ 3912693 h 4856910"/>
                  <a:gd name="connsiteX10" fmla="*/ 2642773 w 3454018"/>
                  <a:gd name="connsiteY10" fmla="*/ 3972327 h 4856910"/>
                  <a:gd name="connsiteX11" fmla="*/ 2632834 w 3454018"/>
                  <a:gd name="connsiteY11" fmla="*/ 4121414 h 4856910"/>
                  <a:gd name="connsiteX12" fmla="*/ 2434052 w 3454018"/>
                  <a:gd name="connsiteY12" fmla="*/ 4200927 h 4856910"/>
                  <a:gd name="connsiteX13" fmla="*/ 2384356 w 3454018"/>
                  <a:gd name="connsiteY13" fmla="*/ 4827093 h 4856910"/>
                  <a:gd name="connsiteX14" fmla="*/ 1996730 w 3454018"/>
                  <a:gd name="connsiteY14" fmla="*/ 4856910 h 4856910"/>
                  <a:gd name="connsiteX15" fmla="*/ 1917217 w 3454018"/>
                  <a:gd name="connsiteY15" fmla="*/ 4220806 h 4856910"/>
                  <a:gd name="connsiteX16" fmla="*/ 1688617 w 3454018"/>
                  <a:gd name="connsiteY16" fmla="*/ 4210866 h 4856910"/>
                  <a:gd name="connsiteX17" fmla="*/ 1668739 w 3454018"/>
                  <a:gd name="connsiteY17" fmla="*/ 4041901 h 4856910"/>
                  <a:gd name="connsiteX18" fmla="*/ 1559408 w 3454018"/>
                  <a:gd name="connsiteY18" fmla="*/ 4051840 h 4856910"/>
                  <a:gd name="connsiteX19" fmla="*/ 1440139 w 3454018"/>
                  <a:gd name="connsiteY19" fmla="*/ 4051840 h 4856910"/>
                  <a:gd name="connsiteX20" fmla="*/ 1271173 w 3454018"/>
                  <a:gd name="connsiteY20" fmla="*/ 2064014 h 4856910"/>
                  <a:gd name="connsiteX21" fmla="*/ 1022695 w 3454018"/>
                  <a:gd name="connsiteY21" fmla="*/ 2073953 h 4856910"/>
                  <a:gd name="connsiteX22" fmla="*/ 913365 w 3454018"/>
                  <a:gd name="connsiteY22" fmla="*/ 1507423 h 4856910"/>
                  <a:gd name="connsiteX23" fmla="*/ 68539 w 3454018"/>
                  <a:gd name="connsiteY23" fmla="*/ 1537240 h 4856910"/>
                  <a:gd name="connsiteX24" fmla="*/ 68539 w 3454018"/>
                  <a:gd name="connsiteY24" fmla="*/ 1467666 h 4856910"/>
                  <a:gd name="connsiteX25" fmla="*/ 923304 w 3454018"/>
                  <a:gd name="connsiteY25" fmla="*/ 1427910 h 4856910"/>
                  <a:gd name="connsiteX26" fmla="*/ 873608 w 3454018"/>
                  <a:gd name="connsiteY26" fmla="*/ 742110 h 4856910"/>
                  <a:gd name="connsiteX27" fmla="*/ 18843 w 3454018"/>
                  <a:gd name="connsiteY27" fmla="*/ 761988 h 4856910"/>
                  <a:gd name="connsiteX28" fmla="*/ 28782 w 3454018"/>
                  <a:gd name="connsiteY28" fmla="*/ 672536 h 4856910"/>
                  <a:gd name="connsiteX29" fmla="*/ 853730 w 3454018"/>
                  <a:gd name="connsiteY29" fmla="*/ 632779 h 4856910"/>
                  <a:gd name="connsiteX0" fmla="*/ 853730 w 3454018"/>
                  <a:gd name="connsiteY0" fmla="*/ 632779 h 4856910"/>
                  <a:gd name="connsiteX1" fmla="*/ 943182 w 3454018"/>
                  <a:gd name="connsiteY1" fmla="*/ 135823 h 4856910"/>
                  <a:gd name="connsiteX2" fmla="*/ 1221478 w 3454018"/>
                  <a:gd name="connsiteY2" fmla="*/ 115945 h 4856910"/>
                  <a:gd name="connsiteX3" fmla="*/ 1241356 w 3454018"/>
                  <a:gd name="connsiteY3" fmla="*/ 76188 h 4856910"/>
                  <a:gd name="connsiteX4" fmla="*/ 1887399 w 3454018"/>
                  <a:gd name="connsiteY4" fmla="*/ 16553 h 4856910"/>
                  <a:gd name="connsiteX5" fmla="*/ 1907278 w 3454018"/>
                  <a:gd name="connsiteY5" fmla="*/ 46371 h 4856910"/>
                  <a:gd name="connsiteX6" fmla="*/ 3000582 w 3454018"/>
                  <a:gd name="connsiteY6" fmla="*/ 36432 h 4856910"/>
                  <a:gd name="connsiteX7" fmla="*/ 3258999 w 3454018"/>
                  <a:gd name="connsiteY7" fmla="*/ 215336 h 4856910"/>
                  <a:gd name="connsiteX8" fmla="*/ 3295995 w 3454018"/>
                  <a:gd name="connsiteY8" fmla="*/ 3759373 h 4856910"/>
                  <a:gd name="connsiteX9" fmla="*/ 3099973 w 3454018"/>
                  <a:gd name="connsiteY9" fmla="*/ 3912693 h 4856910"/>
                  <a:gd name="connsiteX10" fmla="*/ 2642773 w 3454018"/>
                  <a:gd name="connsiteY10" fmla="*/ 3972327 h 4856910"/>
                  <a:gd name="connsiteX11" fmla="*/ 2632834 w 3454018"/>
                  <a:gd name="connsiteY11" fmla="*/ 4121414 h 4856910"/>
                  <a:gd name="connsiteX12" fmla="*/ 2434052 w 3454018"/>
                  <a:gd name="connsiteY12" fmla="*/ 4200927 h 4856910"/>
                  <a:gd name="connsiteX13" fmla="*/ 2384356 w 3454018"/>
                  <a:gd name="connsiteY13" fmla="*/ 4827093 h 4856910"/>
                  <a:gd name="connsiteX14" fmla="*/ 1996730 w 3454018"/>
                  <a:gd name="connsiteY14" fmla="*/ 4856910 h 4856910"/>
                  <a:gd name="connsiteX15" fmla="*/ 1917217 w 3454018"/>
                  <a:gd name="connsiteY15" fmla="*/ 4220806 h 4856910"/>
                  <a:gd name="connsiteX16" fmla="*/ 1688617 w 3454018"/>
                  <a:gd name="connsiteY16" fmla="*/ 4210866 h 4856910"/>
                  <a:gd name="connsiteX17" fmla="*/ 1668739 w 3454018"/>
                  <a:gd name="connsiteY17" fmla="*/ 4041901 h 4856910"/>
                  <a:gd name="connsiteX18" fmla="*/ 1559408 w 3454018"/>
                  <a:gd name="connsiteY18" fmla="*/ 4051840 h 4856910"/>
                  <a:gd name="connsiteX19" fmla="*/ 1440139 w 3454018"/>
                  <a:gd name="connsiteY19" fmla="*/ 4051840 h 4856910"/>
                  <a:gd name="connsiteX20" fmla="*/ 1271173 w 3454018"/>
                  <a:gd name="connsiteY20" fmla="*/ 2064014 h 4856910"/>
                  <a:gd name="connsiteX21" fmla="*/ 1022695 w 3454018"/>
                  <a:gd name="connsiteY21" fmla="*/ 2073953 h 4856910"/>
                  <a:gd name="connsiteX22" fmla="*/ 913365 w 3454018"/>
                  <a:gd name="connsiteY22" fmla="*/ 1507423 h 4856910"/>
                  <a:gd name="connsiteX23" fmla="*/ 68539 w 3454018"/>
                  <a:gd name="connsiteY23" fmla="*/ 1537240 h 4856910"/>
                  <a:gd name="connsiteX24" fmla="*/ 63112 w 3454018"/>
                  <a:gd name="connsiteY24" fmla="*/ 1451386 h 4856910"/>
                  <a:gd name="connsiteX25" fmla="*/ 923304 w 3454018"/>
                  <a:gd name="connsiteY25" fmla="*/ 1427910 h 4856910"/>
                  <a:gd name="connsiteX26" fmla="*/ 873608 w 3454018"/>
                  <a:gd name="connsiteY26" fmla="*/ 742110 h 4856910"/>
                  <a:gd name="connsiteX27" fmla="*/ 18843 w 3454018"/>
                  <a:gd name="connsiteY27" fmla="*/ 761988 h 4856910"/>
                  <a:gd name="connsiteX28" fmla="*/ 28782 w 3454018"/>
                  <a:gd name="connsiteY28" fmla="*/ 672536 h 4856910"/>
                  <a:gd name="connsiteX29" fmla="*/ 853730 w 3454018"/>
                  <a:gd name="connsiteY29" fmla="*/ 632779 h 4856910"/>
                  <a:gd name="connsiteX0" fmla="*/ 853730 w 3454018"/>
                  <a:gd name="connsiteY0" fmla="*/ 632779 h 4856910"/>
                  <a:gd name="connsiteX1" fmla="*/ 943182 w 3454018"/>
                  <a:gd name="connsiteY1" fmla="*/ 135823 h 4856910"/>
                  <a:gd name="connsiteX2" fmla="*/ 1221478 w 3454018"/>
                  <a:gd name="connsiteY2" fmla="*/ 115945 h 4856910"/>
                  <a:gd name="connsiteX3" fmla="*/ 1241356 w 3454018"/>
                  <a:gd name="connsiteY3" fmla="*/ 76188 h 4856910"/>
                  <a:gd name="connsiteX4" fmla="*/ 1887399 w 3454018"/>
                  <a:gd name="connsiteY4" fmla="*/ 16553 h 4856910"/>
                  <a:gd name="connsiteX5" fmla="*/ 1907278 w 3454018"/>
                  <a:gd name="connsiteY5" fmla="*/ 46371 h 4856910"/>
                  <a:gd name="connsiteX6" fmla="*/ 3000582 w 3454018"/>
                  <a:gd name="connsiteY6" fmla="*/ 36432 h 4856910"/>
                  <a:gd name="connsiteX7" fmla="*/ 3258999 w 3454018"/>
                  <a:gd name="connsiteY7" fmla="*/ 215336 h 4856910"/>
                  <a:gd name="connsiteX8" fmla="*/ 3295995 w 3454018"/>
                  <a:gd name="connsiteY8" fmla="*/ 3759373 h 4856910"/>
                  <a:gd name="connsiteX9" fmla="*/ 3099973 w 3454018"/>
                  <a:gd name="connsiteY9" fmla="*/ 3912693 h 4856910"/>
                  <a:gd name="connsiteX10" fmla="*/ 2642773 w 3454018"/>
                  <a:gd name="connsiteY10" fmla="*/ 3972327 h 4856910"/>
                  <a:gd name="connsiteX11" fmla="*/ 2632834 w 3454018"/>
                  <a:gd name="connsiteY11" fmla="*/ 4121414 h 4856910"/>
                  <a:gd name="connsiteX12" fmla="*/ 2434052 w 3454018"/>
                  <a:gd name="connsiteY12" fmla="*/ 4200927 h 4856910"/>
                  <a:gd name="connsiteX13" fmla="*/ 2384356 w 3454018"/>
                  <a:gd name="connsiteY13" fmla="*/ 4827093 h 4856910"/>
                  <a:gd name="connsiteX14" fmla="*/ 1996730 w 3454018"/>
                  <a:gd name="connsiteY14" fmla="*/ 4856910 h 4856910"/>
                  <a:gd name="connsiteX15" fmla="*/ 1917217 w 3454018"/>
                  <a:gd name="connsiteY15" fmla="*/ 4220806 h 4856910"/>
                  <a:gd name="connsiteX16" fmla="*/ 1688617 w 3454018"/>
                  <a:gd name="connsiteY16" fmla="*/ 4210866 h 4856910"/>
                  <a:gd name="connsiteX17" fmla="*/ 1668739 w 3454018"/>
                  <a:gd name="connsiteY17" fmla="*/ 4041901 h 4856910"/>
                  <a:gd name="connsiteX18" fmla="*/ 1559408 w 3454018"/>
                  <a:gd name="connsiteY18" fmla="*/ 4051840 h 4856910"/>
                  <a:gd name="connsiteX19" fmla="*/ 1440139 w 3454018"/>
                  <a:gd name="connsiteY19" fmla="*/ 4051840 h 4856910"/>
                  <a:gd name="connsiteX20" fmla="*/ 1271173 w 3454018"/>
                  <a:gd name="connsiteY20" fmla="*/ 2064014 h 4856910"/>
                  <a:gd name="connsiteX21" fmla="*/ 1022695 w 3454018"/>
                  <a:gd name="connsiteY21" fmla="*/ 2073953 h 4856910"/>
                  <a:gd name="connsiteX22" fmla="*/ 913365 w 3454018"/>
                  <a:gd name="connsiteY22" fmla="*/ 1507423 h 4856910"/>
                  <a:gd name="connsiteX23" fmla="*/ 68539 w 3454018"/>
                  <a:gd name="connsiteY23" fmla="*/ 1537240 h 4856910"/>
                  <a:gd name="connsiteX24" fmla="*/ 63112 w 3454018"/>
                  <a:gd name="connsiteY24" fmla="*/ 1451386 h 4856910"/>
                  <a:gd name="connsiteX25" fmla="*/ 923304 w 3454018"/>
                  <a:gd name="connsiteY25" fmla="*/ 1427910 h 4856910"/>
                  <a:gd name="connsiteX26" fmla="*/ 873608 w 3454018"/>
                  <a:gd name="connsiteY26" fmla="*/ 742110 h 4856910"/>
                  <a:gd name="connsiteX27" fmla="*/ 18843 w 3454018"/>
                  <a:gd name="connsiteY27" fmla="*/ 761988 h 4856910"/>
                  <a:gd name="connsiteX28" fmla="*/ 28782 w 3454018"/>
                  <a:gd name="connsiteY28" fmla="*/ 672536 h 4856910"/>
                  <a:gd name="connsiteX29" fmla="*/ 853730 w 3454018"/>
                  <a:gd name="connsiteY29" fmla="*/ 632779 h 4856910"/>
                  <a:gd name="connsiteX0" fmla="*/ 853730 w 3454018"/>
                  <a:gd name="connsiteY0" fmla="*/ 632779 h 4856910"/>
                  <a:gd name="connsiteX1" fmla="*/ 943182 w 3454018"/>
                  <a:gd name="connsiteY1" fmla="*/ 135823 h 4856910"/>
                  <a:gd name="connsiteX2" fmla="*/ 1221478 w 3454018"/>
                  <a:gd name="connsiteY2" fmla="*/ 115945 h 4856910"/>
                  <a:gd name="connsiteX3" fmla="*/ 1241356 w 3454018"/>
                  <a:gd name="connsiteY3" fmla="*/ 76188 h 4856910"/>
                  <a:gd name="connsiteX4" fmla="*/ 1887399 w 3454018"/>
                  <a:gd name="connsiteY4" fmla="*/ 16553 h 4856910"/>
                  <a:gd name="connsiteX5" fmla="*/ 1907278 w 3454018"/>
                  <a:gd name="connsiteY5" fmla="*/ 46371 h 4856910"/>
                  <a:gd name="connsiteX6" fmla="*/ 3000582 w 3454018"/>
                  <a:gd name="connsiteY6" fmla="*/ 36432 h 4856910"/>
                  <a:gd name="connsiteX7" fmla="*/ 3258999 w 3454018"/>
                  <a:gd name="connsiteY7" fmla="*/ 215336 h 4856910"/>
                  <a:gd name="connsiteX8" fmla="*/ 3295995 w 3454018"/>
                  <a:gd name="connsiteY8" fmla="*/ 3759373 h 4856910"/>
                  <a:gd name="connsiteX9" fmla="*/ 3099973 w 3454018"/>
                  <a:gd name="connsiteY9" fmla="*/ 3912693 h 4856910"/>
                  <a:gd name="connsiteX10" fmla="*/ 2642773 w 3454018"/>
                  <a:gd name="connsiteY10" fmla="*/ 3972327 h 4856910"/>
                  <a:gd name="connsiteX11" fmla="*/ 2632834 w 3454018"/>
                  <a:gd name="connsiteY11" fmla="*/ 4121414 h 4856910"/>
                  <a:gd name="connsiteX12" fmla="*/ 2434052 w 3454018"/>
                  <a:gd name="connsiteY12" fmla="*/ 4200927 h 4856910"/>
                  <a:gd name="connsiteX13" fmla="*/ 2384356 w 3454018"/>
                  <a:gd name="connsiteY13" fmla="*/ 4827093 h 4856910"/>
                  <a:gd name="connsiteX14" fmla="*/ 1996730 w 3454018"/>
                  <a:gd name="connsiteY14" fmla="*/ 4856910 h 4856910"/>
                  <a:gd name="connsiteX15" fmla="*/ 1917217 w 3454018"/>
                  <a:gd name="connsiteY15" fmla="*/ 4220806 h 4856910"/>
                  <a:gd name="connsiteX16" fmla="*/ 1688617 w 3454018"/>
                  <a:gd name="connsiteY16" fmla="*/ 4210866 h 4856910"/>
                  <a:gd name="connsiteX17" fmla="*/ 1668739 w 3454018"/>
                  <a:gd name="connsiteY17" fmla="*/ 4041901 h 4856910"/>
                  <a:gd name="connsiteX18" fmla="*/ 1559408 w 3454018"/>
                  <a:gd name="connsiteY18" fmla="*/ 4051840 h 4856910"/>
                  <a:gd name="connsiteX19" fmla="*/ 1440139 w 3454018"/>
                  <a:gd name="connsiteY19" fmla="*/ 4051840 h 4856910"/>
                  <a:gd name="connsiteX20" fmla="*/ 1271173 w 3454018"/>
                  <a:gd name="connsiteY20" fmla="*/ 2064014 h 4856910"/>
                  <a:gd name="connsiteX21" fmla="*/ 1022695 w 3454018"/>
                  <a:gd name="connsiteY21" fmla="*/ 2073953 h 4856910"/>
                  <a:gd name="connsiteX22" fmla="*/ 913365 w 3454018"/>
                  <a:gd name="connsiteY22" fmla="*/ 1507423 h 4856910"/>
                  <a:gd name="connsiteX23" fmla="*/ 68539 w 3454018"/>
                  <a:gd name="connsiteY23" fmla="*/ 1537240 h 4856910"/>
                  <a:gd name="connsiteX24" fmla="*/ 63112 w 3454018"/>
                  <a:gd name="connsiteY24" fmla="*/ 1451386 h 4856910"/>
                  <a:gd name="connsiteX25" fmla="*/ 923304 w 3454018"/>
                  <a:gd name="connsiteY25" fmla="*/ 1427910 h 4856910"/>
                  <a:gd name="connsiteX26" fmla="*/ 873608 w 3454018"/>
                  <a:gd name="connsiteY26" fmla="*/ 742110 h 4856910"/>
                  <a:gd name="connsiteX27" fmla="*/ 18843 w 3454018"/>
                  <a:gd name="connsiteY27" fmla="*/ 761988 h 4856910"/>
                  <a:gd name="connsiteX28" fmla="*/ 28782 w 3454018"/>
                  <a:gd name="connsiteY28" fmla="*/ 672536 h 4856910"/>
                  <a:gd name="connsiteX29" fmla="*/ 853730 w 3454018"/>
                  <a:gd name="connsiteY29" fmla="*/ 632779 h 4856910"/>
                  <a:gd name="connsiteX0" fmla="*/ 853730 w 3454018"/>
                  <a:gd name="connsiteY0" fmla="*/ 632779 h 4856910"/>
                  <a:gd name="connsiteX1" fmla="*/ 943182 w 3454018"/>
                  <a:gd name="connsiteY1" fmla="*/ 135823 h 4856910"/>
                  <a:gd name="connsiteX2" fmla="*/ 1221478 w 3454018"/>
                  <a:gd name="connsiteY2" fmla="*/ 115945 h 4856910"/>
                  <a:gd name="connsiteX3" fmla="*/ 1241356 w 3454018"/>
                  <a:gd name="connsiteY3" fmla="*/ 76188 h 4856910"/>
                  <a:gd name="connsiteX4" fmla="*/ 1887399 w 3454018"/>
                  <a:gd name="connsiteY4" fmla="*/ 16553 h 4856910"/>
                  <a:gd name="connsiteX5" fmla="*/ 1907278 w 3454018"/>
                  <a:gd name="connsiteY5" fmla="*/ 46371 h 4856910"/>
                  <a:gd name="connsiteX6" fmla="*/ 3000582 w 3454018"/>
                  <a:gd name="connsiteY6" fmla="*/ 36432 h 4856910"/>
                  <a:gd name="connsiteX7" fmla="*/ 3258999 w 3454018"/>
                  <a:gd name="connsiteY7" fmla="*/ 215336 h 4856910"/>
                  <a:gd name="connsiteX8" fmla="*/ 3295995 w 3454018"/>
                  <a:gd name="connsiteY8" fmla="*/ 3759373 h 4856910"/>
                  <a:gd name="connsiteX9" fmla="*/ 3099973 w 3454018"/>
                  <a:gd name="connsiteY9" fmla="*/ 3912693 h 4856910"/>
                  <a:gd name="connsiteX10" fmla="*/ 2642773 w 3454018"/>
                  <a:gd name="connsiteY10" fmla="*/ 3972327 h 4856910"/>
                  <a:gd name="connsiteX11" fmla="*/ 2632834 w 3454018"/>
                  <a:gd name="connsiteY11" fmla="*/ 4121414 h 4856910"/>
                  <a:gd name="connsiteX12" fmla="*/ 2434052 w 3454018"/>
                  <a:gd name="connsiteY12" fmla="*/ 4200927 h 4856910"/>
                  <a:gd name="connsiteX13" fmla="*/ 2384356 w 3454018"/>
                  <a:gd name="connsiteY13" fmla="*/ 4827093 h 4856910"/>
                  <a:gd name="connsiteX14" fmla="*/ 1996730 w 3454018"/>
                  <a:gd name="connsiteY14" fmla="*/ 4856910 h 4856910"/>
                  <a:gd name="connsiteX15" fmla="*/ 1917217 w 3454018"/>
                  <a:gd name="connsiteY15" fmla="*/ 4220806 h 4856910"/>
                  <a:gd name="connsiteX16" fmla="*/ 1688617 w 3454018"/>
                  <a:gd name="connsiteY16" fmla="*/ 4210866 h 4856910"/>
                  <a:gd name="connsiteX17" fmla="*/ 1668739 w 3454018"/>
                  <a:gd name="connsiteY17" fmla="*/ 4041901 h 4856910"/>
                  <a:gd name="connsiteX18" fmla="*/ 1559408 w 3454018"/>
                  <a:gd name="connsiteY18" fmla="*/ 4051840 h 4856910"/>
                  <a:gd name="connsiteX19" fmla="*/ 1440139 w 3454018"/>
                  <a:gd name="connsiteY19" fmla="*/ 4051840 h 4856910"/>
                  <a:gd name="connsiteX20" fmla="*/ 1271173 w 3454018"/>
                  <a:gd name="connsiteY20" fmla="*/ 2064014 h 4856910"/>
                  <a:gd name="connsiteX21" fmla="*/ 1022695 w 3454018"/>
                  <a:gd name="connsiteY21" fmla="*/ 2073953 h 4856910"/>
                  <a:gd name="connsiteX22" fmla="*/ 913365 w 3454018"/>
                  <a:gd name="connsiteY22" fmla="*/ 1507423 h 4856910"/>
                  <a:gd name="connsiteX23" fmla="*/ 68539 w 3454018"/>
                  <a:gd name="connsiteY23" fmla="*/ 1537240 h 4856910"/>
                  <a:gd name="connsiteX24" fmla="*/ 63112 w 3454018"/>
                  <a:gd name="connsiteY24" fmla="*/ 1451386 h 4856910"/>
                  <a:gd name="connsiteX25" fmla="*/ 923304 w 3454018"/>
                  <a:gd name="connsiteY25" fmla="*/ 1427910 h 4856910"/>
                  <a:gd name="connsiteX26" fmla="*/ 873608 w 3454018"/>
                  <a:gd name="connsiteY26" fmla="*/ 742110 h 4856910"/>
                  <a:gd name="connsiteX27" fmla="*/ 18843 w 3454018"/>
                  <a:gd name="connsiteY27" fmla="*/ 767414 h 4856910"/>
                  <a:gd name="connsiteX28" fmla="*/ 28782 w 3454018"/>
                  <a:gd name="connsiteY28" fmla="*/ 672536 h 4856910"/>
                  <a:gd name="connsiteX29" fmla="*/ 853730 w 3454018"/>
                  <a:gd name="connsiteY29" fmla="*/ 632779 h 4856910"/>
                  <a:gd name="connsiteX0" fmla="*/ 853730 w 3454018"/>
                  <a:gd name="connsiteY0" fmla="*/ 632779 h 4856910"/>
                  <a:gd name="connsiteX1" fmla="*/ 943182 w 3454018"/>
                  <a:gd name="connsiteY1" fmla="*/ 135823 h 4856910"/>
                  <a:gd name="connsiteX2" fmla="*/ 1221478 w 3454018"/>
                  <a:gd name="connsiteY2" fmla="*/ 115945 h 4856910"/>
                  <a:gd name="connsiteX3" fmla="*/ 1241356 w 3454018"/>
                  <a:gd name="connsiteY3" fmla="*/ 76188 h 4856910"/>
                  <a:gd name="connsiteX4" fmla="*/ 1887399 w 3454018"/>
                  <a:gd name="connsiteY4" fmla="*/ 16553 h 4856910"/>
                  <a:gd name="connsiteX5" fmla="*/ 1907278 w 3454018"/>
                  <a:gd name="connsiteY5" fmla="*/ 46371 h 4856910"/>
                  <a:gd name="connsiteX6" fmla="*/ 3000582 w 3454018"/>
                  <a:gd name="connsiteY6" fmla="*/ 36432 h 4856910"/>
                  <a:gd name="connsiteX7" fmla="*/ 3258999 w 3454018"/>
                  <a:gd name="connsiteY7" fmla="*/ 215336 h 4856910"/>
                  <a:gd name="connsiteX8" fmla="*/ 3295995 w 3454018"/>
                  <a:gd name="connsiteY8" fmla="*/ 3759373 h 4856910"/>
                  <a:gd name="connsiteX9" fmla="*/ 3099973 w 3454018"/>
                  <a:gd name="connsiteY9" fmla="*/ 3912693 h 4856910"/>
                  <a:gd name="connsiteX10" fmla="*/ 2642773 w 3454018"/>
                  <a:gd name="connsiteY10" fmla="*/ 3972327 h 4856910"/>
                  <a:gd name="connsiteX11" fmla="*/ 2632834 w 3454018"/>
                  <a:gd name="connsiteY11" fmla="*/ 4121414 h 4856910"/>
                  <a:gd name="connsiteX12" fmla="*/ 2434052 w 3454018"/>
                  <a:gd name="connsiteY12" fmla="*/ 4200927 h 4856910"/>
                  <a:gd name="connsiteX13" fmla="*/ 2384356 w 3454018"/>
                  <a:gd name="connsiteY13" fmla="*/ 4827093 h 4856910"/>
                  <a:gd name="connsiteX14" fmla="*/ 1996730 w 3454018"/>
                  <a:gd name="connsiteY14" fmla="*/ 4856910 h 4856910"/>
                  <a:gd name="connsiteX15" fmla="*/ 1917217 w 3454018"/>
                  <a:gd name="connsiteY15" fmla="*/ 4220806 h 4856910"/>
                  <a:gd name="connsiteX16" fmla="*/ 1688617 w 3454018"/>
                  <a:gd name="connsiteY16" fmla="*/ 4210866 h 4856910"/>
                  <a:gd name="connsiteX17" fmla="*/ 1668739 w 3454018"/>
                  <a:gd name="connsiteY17" fmla="*/ 4041901 h 4856910"/>
                  <a:gd name="connsiteX18" fmla="*/ 1559408 w 3454018"/>
                  <a:gd name="connsiteY18" fmla="*/ 4051840 h 4856910"/>
                  <a:gd name="connsiteX19" fmla="*/ 1440139 w 3454018"/>
                  <a:gd name="connsiteY19" fmla="*/ 4051840 h 4856910"/>
                  <a:gd name="connsiteX20" fmla="*/ 1271173 w 3454018"/>
                  <a:gd name="connsiteY20" fmla="*/ 2064014 h 4856910"/>
                  <a:gd name="connsiteX21" fmla="*/ 1022695 w 3454018"/>
                  <a:gd name="connsiteY21" fmla="*/ 2073953 h 4856910"/>
                  <a:gd name="connsiteX22" fmla="*/ 913365 w 3454018"/>
                  <a:gd name="connsiteY22" fmla="*/ 1507423 h 4856910"/>
                  <a:gd name="connsiteX23" fmla="*/ 68539 w 3454018"/>
                  <a:gd name="connsiteY23" fmla="*/ 1537240 h 4856910"/>
                  <a:gd name="connsiteX24" fmla="*/ 63112 w 3454018"/>
                  <a:gd name="connsiteY24" fmla="*/ 1451386 h 4856910"/>
                  <a:gd name="connsiteX25" fmla="*/ 923304 w 3454018"/>
                  <a:gd name="connsiteY25" fmla="*/ 1427910 h 4856910"/>
                  <a:gd name="connsiteX26" fmla="*/ 873608 w 3454018"/>
                  <a:gd name="connsiteY26" fmla="*/ 742110 h 4856910"/>
                  <a:gd name="connsiteX27" fmla="*/ 18843 w 3454018"/>
                  <a:gd name="connsiteY27" fmla="*/ 767414 h 4856910"/>
                  <a:gd name="connsiteX28" fmla="*/ 28782 w 3454018"/>
                  <a:gd name="connsiteY28" fmla="*/ 669822 h 4856910"/>
                  <a:gd name="connsiteX29" fmla="*/ 853730 w 3454018"/>
                  <a:gd name="connsiteY29" fmla="*/ 632779 h 4856910"/>
                  <a:gd name="connsiteX0" fmla="*/ 853730 w 3454018"/>
                  <a:gd name="connsiteY0" fmla="*/ 632779 h 4856910"/>
                  <a:gd name="connsiteX1" fmla="*/ 943182 w 3454018"/>
                  <a:gd name="connsiteY1" fmla="*/ 135823 h 4856910"/>
                  <a:gd name="connsiteX2" fmla="*/ 1221478 w 3454018"/>
                  <a:gd name="connsiteY2" fmla="*/ 115945 h 4856910"/>
                  <a:gd name="connsiteX3" fmla="*/ 1241356 w 3454018"/>
                  <a:gd name="connsiteY3" fmla="*/ 76188 h 4856910"/>
                  <a:gd name="connsiteX4" fmla="*/ 1887399 w 3454018"/>
                  <a:gd name="connsiteY4" fmla="*/ 16553 h 4856910"/>
                  <a:gd name="connsiteX5" fmla="*/ 1907278 w 3454018"/>
                  <a:gd name="connsiteY5" fmla="*/ 46371 h 4856910"/>
                  <a:gd name="connsiteX6" fmla="*/ 3000582 w 3454018"/>
                  <a:gd name="connsiteY6" fmla="*/ 36432 h 4856910"/>
                  <a:gd name="connsiteX7" fmla="*/ 3258999 w 3454018"/>
                  <a:gd name="connsiteY7" fmla="*/ 215336 h 4856910"/>
                  <a:gd name="connsiteX8" fmla="*/ 3295995 w 3454018"/>
                  <a:gd name="connsiteY8" fmla="*/ 3759373 h 4856910"/>
                  <a:gd name="connsiteX9" fmla="*/ 3099973 w 3454018"/>
                  <a:gd name="connsiteY9" fmla="*/ 3912693 h 4856910"/>
                  <a:gd name="connsiteX10" fmla="*/ 2642773 w 3454018"/>
                  <a:gd name="connsiteY10" fmla="*/ 3972327 h 4856910"/>
                  <a:gd name="connsiteX11" fmla="*/ 2632834 w 3454018"/>
                  <a:gd name="connsiteY11" fmla="*/ 4121414 h 4856910"/>
                  <a:gd name="connsiteX12" fmla="*/ 2434052 w 3454018"/>
                  <a:gd name="connsiteY12" fmla="*/ 4200927 h 4856910"/>
                  <a:gd name="connsiteX13" fmla="*/ 2384356 w 3454018"/>
                  <a:gd name="connsiteY13" fmla="*/ 4827093 h 4856910"/>
                  <a:gd name="connsiteX14" fmla="*/ 1996730 w 3454018"/>
                  <a:gd name="connsiteY14" fmla="*/ 4856910 h 4856910"/>
                  <a:gd name="connsiteX15" fmla="*/ 1917217 w 3454018"/>
                  <a:gd name="connsiteY15" fmla="*/ 4220806 h 4856910"/>
                  <a:gd name="connsiteX16" fmla="*/ 1688617 w 3454018"/>
                  <a:gd name="connsiteY16" fmla="*/ 4210866 h 4856910"/>
                  <a:gd name="connsiteX17" fmla="*/ 1668739 w 3454018"/>
                  <a:gd name="connsiteY17" fmla="*/ 4041901 h 4856910"/>
                  <a:gd name="connsiteX18" fmla="*/ 1559408 w 3454018"/>
                  <a:gd name="connsiteY18" fmla="*/ 4051840 h 4856910"/>
                  <a:gd name="connsiteX19" fmla="*/ 1440139 w 3454018"/>
                  <a:gd name="connsiteY19" fmla="*/ 4051840 h 4856910"/>
                  <a:gd name="connsiteX20" fmla="*/ 1271173 w 3454018"/>
                  <a:gd name="connsiteY20" fmla="*/ 2064014 h 4856910"/>
                  <a:gd name="connsiteX21" fmla="*/ 1022695 w 3454018"/>
                  <a:gd name="connsiteY21" fmla="*/ 2073953 h 4856910"/>
                  <a:gd name="connsiteX22" fmla="*/ 913365 w 3454018"/>
                  <a:gd name="connsiteY22" fmla="*/ 1507423 h 4856910"/>
                  <a:gd name="connsiteX23" fmla="*/ 68539 w 3454018"/>
                  <a:gd name="connsiteY23" fmla="*/ 1537240 h 4856910"/>
                  <a:gd name="connsiteX24" fmla="*/ 63112 w 3454018"/>
                  <a:gd name="connsiteY24" fmla="*/ 1451386 h 4856910"/>
                  <a:gd name="connsiteX25" fmla="*/ 923304 w 3454018"/>
                  <a:gd name="connsiteY25" fmla="*/ 1427910 h 4856910"/>
                  <a:gd name="connsiteX26" fmla="*/ 873608 w 3454018"/>
                  <a:gd name="connsiteY26" fmla="*/ 742110 h 4856910"/>
                  <a:gd name="connsiteX27" fmla="*/ 18843 w 3454018"/>
                  <a:gd name="connsiteY27" fmla="*/ 767414 h 4856910"/>
                  <a:gd name="connsiteX28" fmla="*/ 28782 w 3454018"/>
                  <a:gd name="connsiteY28" fmla="*/ 669822 h 4856910"/>
                  <a:gd name="connsiteX29" fmla="*/ 853730 w 3454018"/>
                  <a:gd name="connsiteY29" fmla="*/ 632779 h 4856910"/>
                  <a:gd name="connsiteX0" fmla="*/ 853730 w 3454018"/>
                  <a:gd name="connsiteY0" fmla="*/ 632779 h 4832490"/>
                  <a:gd name="connsiteX1" fmla="*/ 943182 w 3454018"/>
                  <a:gd name="connsiteY1" fmla="*/ 135823 h 4832490"/>
                  <a:gd name="connsiteX2" fmla="*/ 1221478 w 3454018"/>
                  <a:gd name="connsiteY2" fmla="*/ 115945 h 4832490"/>
                  <a:gd name="connsiteX3" fmla="*/ 1241356 w 3454018"/>
                  <a:gd name="connsiteY3" fmla="*/ 76188 h 4832490"/>
                  <a:gd name="connsiteX4" fmla="*/ 1887399 w 3454018"/>
                  <a:gd name="connsiteY4" fmla="*/ 16553 h 4832490"/>
                  <a:gd name="connsiteX5" fmla="*/ 1907278 w 3454018"/>
                  <a:gd name="connsiteY5" fmla="*/ 46371 h 4832490"/>
                  <a:gd name="connsiteX6" fmla="*/ 3000582 w 3454018"/>
                  <a:gd name="connsiteY6" fmla="*/ 36432 h 4832490"/>
                  <a:gd name="connsiteX7" fmla="*/ 3258999 w 3454018"/>
                  <a:gd name="connsiteY7" fmla="*/ 215336 h 4832490"/>
                  <a:gd name="connsiteX8" fmla="*/ 3295995 w 3454018"/>
                  <a:gd name="connsiteY8" fmla="*/ 3759373 h 4832490"/>
                  <a:gd name="connsiteX9" fmla="*/ 3099973 w 3454018"/>
                  <a:gd name="connsiteY9" fmla="*/ 3912693 h 4832490"/>
                  <a:gd name="connsiteX10" fmla="*/ 2642773 w 3454018"/>
                  <a:gd name="connsiteY10" fmla="*/ 3972327 h 4832490"/>
                  <a:gd name="connsiteX11" fmla="*/ 2632834 w 3454018"/>
                  <a:gd name="connsiteY11" fmla="*/ 4121414 h 4832490"/>
                  <a:gd name="connsiteX12" fmla="*/ 2434052 w 3454018"/>
                  <a:gd name="connsiteY12" fmla="*/ 4200927 h 4832490"/>
                  <a:gd name="connsiteX13" fmla="*/ 2384356 w 3454018"/>
                  <a:gd name="connsiteY13" fmla="*/ 4827093 h 4832490"/>
                  <a:gd name="connsiteX14" fmla="*/ 1996730 w 3454018"/>
                  <a:gd name="connsiteY14" fmla="*/ 4832490 h 4832490"/>
                  <a:gd name="connsiteX15" fmla="*/ 1917217 w 3454018"/>
                  <a:gd name="connsiteY15" fmla="*/ 4220806 h 4832490"/>
                  <a:gd name="connsiteX16" fmla="*/ 1688617 w 3454018"/>
                  <a:gd name="connsiteY16" fmla="*/ 4210866 h 4832490"/>
                  <a:gd name="connsiteX17" fmla="*/ 1668739 w 3454018"/>
                  <a:gd name="connsiteY17" fmla="*/ 4041901 h 4832490"/>
                  <a:gd name="connsiteX18" fmla="*/ 1559408 w 3454018"/>
                  <a:gd name="connsiteY18" fmla="*/ 4051840 h 4832490"/>
                  <a:gd name="connsiteX19" fmla="*/ 1440139 w 3454018"/>
                  <a:gd name="connsiteY19" fmla="*/ 4051840 h 4832490"/>
                  <a:gd name="connsiteX20" fmla="*/ 1271173 w 3454018"/>
                  <a:gd name="connsiteY20" fmla="*/ 2064014 h 4832490"/>
                  <a:gd name="connsiteX21" fmla="*/ 1022695 w 3454018"/>
                  <a:gd name="connsiteY21" fmla="*/ 2073953 h 4832490"/>
                  <a:gd name="connsiteX22" fmla="*/ 913365 w 3454018"/>
                  <a:gd name="connsiteY22" fmla="*/ 1507423 h 4832490"/>
                  <a:gd name="connsiteX23" fmla="*/ 68539 w 3454018"/>
                  <a:gd name="connsiteY23" fmla="*/ 1537240 h 4832490"/>
                  <a:gd name="connsiteX24" fmla="*/ 63112 w 3454018"/>
                  <a:gd name="connsiteY24" fmla="*/ 1451386 h 4832490"/>
                  <a:gd name="connsiteX25" fmla="*/ 923304 w 3454018"/>
                  <a:gd name="connsiteY25" fmla="*/ 1427910 h 4832490"/>
                  <a:gd name="connsiteX26" fmla="*/ 873608 w 3454018"/>
                  <a:gd name="connsiteY26" fmla="*/ 742110 h 4832490"/>
                  <a:gd name="connsiteX27" fmla="*/ 18843 w 3454018"/>
                  <a:gd name="connsiteY27" fmla="*/ 767414 h 4832490"/>
                  <a:gd name="connsiteX28" fmla="*/ 28782 w 3454018"/>
                  <a:gd name="connsiteY28" fmla="*/ 669822 h 4832490"/>
                  <a:gd name="connsiteX29" fmla="*/ 853730 w 3454018"/>
                  <a:gd name="connsiteY29" fmla="*/ 632779 h 4832490"/>
                  <a:gd name="connsiteX0" fmla="*/ 853730 w 3454018"/>
                  <a:gd name="connsiteY0" fmla="*/ 632779 h 4832490"/>
                  <a:gd name="connsiteX1" fmla="*/ 943182 w 3454018"/>
                  <a:gd name="connsiteY1" fmla="*/ 135823 h 4832490"/>
                  <a:gd name="connsiteX2" fmla="*/ 1221478 w 3454018"/>
                  <a:gd name="connsiteY2" fmla="*/ 115945 h 4832490"/>
                  <a:gd name="connsiteX3" fmla="*/ 1241356 w 3454018"/>
                  <a:gd name="connsiteY3" fmla="*/ 76188 h 4832490"/>
                  <a:gd name="connsiteX4" fmla="*/ 1887399 w 3454018"/>
                  <a:gd name="connsiteY4" fmla="*/ 16553 h 4832490"/>
                  <a:gd name="connsiteX5" fmla="*/ 1907278 w 3454018"/>
                  <a:gd name="connsiteY5" fmla="*/ 46371 h 4832490"/>
                  <a:gd name="connsiteX6" fmla="*/ 3000582 w 3454018"/>
                  <a:gd name="connsiteY6" fmla="*/ 36432 h 4832490"/>
                  <a:gd name="connsiteX7" fmla="*/ 3258999 w 3454018"/>
                  <a:gd name="connsiteY7" fmla="*/ 215336 h 4832490"/>
                  <a:gd name="connsiteX8" fmla="*/ 3295995 w 3454018"/>
                  <a:gd name="connsiteY8" fmla="*/ 3759373 h 4832490"/>
                  <a:gd name="connsiteX9" fmla="*/ 3099973 w 3454018"/>
                  <a:gd name="connsiteY9" fmla="*/ 3912693 h 4832490"/>
                  <a:gd name="connsiteX10" fmla="*/ 2642773 w 3454018"/>
                  <a:gd name="connsiteY10" fmla="*/ 3972327 h 4832490"/>
                  <a:gd name="connsiteX11" fmla="*/ 2632834 w 3454018"/>
                  <a:gd name="connsiteY11" fmla="*/ 4121414 h 4832490"/>
                  <a:gd name="connsiteX12" fmla="*/ 2434052 w 3454018"/>
                  <a:gd name="connsiteY12" fmla="*/ 4200927 h 4832490"/>
                  <a:gd name="connsiteX13" fmla="*/ 2387069 w 3454018"/>
                  <a:gd name="connsiteY13" fmla="*/ 4810813 h 4832490"/>
                  <a:gd name="connsiteX14" fmla="*/ 1996730 w 3454018"/>
                  <a:gd name="connsiteY14" fmla="*/ 4832490 h 4832490"/>
                  <a:gd name="connsiteX15" fmla="*/ 1917217 w 3454018"/>
                  <a:gd name="connsiteY15" fmla="*/ 4220806 h 4832490"/>
                  <a:gd name="connsiteX16" fmla="*/ 1688617 w 3454018"/>
                  <a:gd name="connsiteY16" fmla="*/ 4210866 h 4832490"/>
                  <a:gd name="connsiteX17" fmla="*/ 1668739 w 3454018"/>
                  <a:gd name="connsiteY17" fmla="*/ 4041901 h 4832490"/>
                  <a:gd name="connsiteX18" fmla="*/ 1559408 w 3454018"/>
                  <a:gd name="connsiteY18" fmla="*/ 4051840 h 4832490"/>
                  <a:gd name="connsiteX19" fmla="*/ 1440139 w 3454018"/>
                  <a:gd name="connsiteY19" fmla="*/ 4051840 h 4832490"/>
                  <a:gd name="connsiteX20" fmla="*/ 1271173 w 3454018"/>
                  <a:gd name="connsiteY20" fmla="*/ 2064014 h 4832490"/>
                  <a:gd name="connsiteX21" fmla="*/ 1022695 w 3454018"/>
                  <a:gd name="connsiteY21" fmla="*/ 2073953 h 4832490"/>
                  <a:gd name="connsiteX22" fmla="*/ 913365 w 3454018"/>
                  <a:gd name="connsiteY22" fmla="*/ 1507423 h 4832490"/>
                  <a:gd name="connsiteX23" fmla="*/ 68539 w 3454018"/>
                  <a:gd name="connsiteY23" fmla="*/ 1537240 h 4832490"/>
                  <a:gd name="connsiteX24" fmla="*/ 63112 w 3454018"/>
                  <a:gd name="connsiteY24" fmla="*/ 1451386 h 4832490"/>
                  <a:gd name="connsiteX25" fmla="*/ 923304 w 3454018"/>
                  <a:gd name="connsiteY25" fmla="*/ 1427910 h 4832490"/>
                  <a:gd name="connsiteX26" fmla="*/ 873608 w 3454018"/>
                  <a:gd name="connsiteY26" fmla="*/ 742110 h 4832490"/>
                  <a:gd name="connsiteX27" fmla="*/ 18843 w 3454018"/>
                  <a:gd name="connsiteY27" fmla="*/ 767414 h 4832490"/>
                  <a:gd name="connsiteX28" fmla="*/ 28782 w 3454018"/>
                  <a:gd name="connsiteY28" fmla="*/ 669822 h 4832490"/>
                  <a:gd name="connsiteX29" fmla="*/ 853730 w 3454018"/>
                  <a:gd name="connsiteY29" fmla="*/ 632779 h 4832490"/>
                  <a:gd name="connsiteX0" fmla="*/ 853730 w 3454018"/>
                  <a:gd name="connsiteY0" fmla="*/ 632779 h 4816210"/>
                  <a:gd name="connsiteX1" fmla="*/ 943182 w 3454018"/>
                  <a:gd name="connsiteY1" fmla="*/ 135823 h 4816210"/>
                  <a:gd name="connsiteX2" fmla="*/ 1221478 w 3454018"/>
                  <a:gd name="connsiteY2" fmla="*/ 115945 h 4816210"/>
                  <a:gd name="connsiteX3" fmla="*/ 1241356 w 3454018"/>
                  <a:gd name="connsiteY3" fmla="*/ 76188 h 4816210"/>
                  <a:gd name="connsiteX4" fmla="*/ 1887399 w 3454018"/>
                  <a:gd name="connsiteY4" fmla="*/ 16553 h 4816210"/>
                  <a:gd name="connsiteX5" fmla="*/ 1907278 w 3454018"/>
                  <a:gd name="connsiteY5" fmla="*/ 46371 h 4816210"/>
                  <a:gd name="connsiteX6" fmla="*/ 3000582 w 3454018"/>
                  <a:gd name="connsiteY6" fmla="*/ 36432 h 4816210"/>
                  <a:gd name="connsiteX7" fmla="*/ 3258999 w 3454018"/>
                  <a:gd name="connsiteY7" fmla="*/ 215336 h 4816210"/>
                  <a:gd name="connsiteX8" fmla="*/ 3295995 w 3454018"/>
                  <a:gd name="connsiteY8" fmla="*/ 3759373 h 4816210"/>
                  <a:gd name="connsiteX9" fmla="*/ 3099973 w 3454018"/>
                  <a:gd name="connsiteY9" fmla="*/ 3912693 h 4816210"/>
                  <a:gd name="connsiteX10" fmla="*/ 2642773 w 3454018"/>
                  <a:gd name="connsiteY10" fmla="*/ 3972327 h 4816210"/>
                  <a:gd name="connsiteX11" fmla="*/ 2632834 w 3454018"/>
                  <a:gd name="connsiteY11" fmla="*/ 4121414 h 4816210"/>
                  <a:gd name="connsiteX12" fmla="*/ 2434052 w 3454018"/>
                  <a:gd name="connsiteY12" fmla="*/ 4200927 h 4816210"/>
                  <a:gd name="connsiteX13" fmla="*/ 2387069 w 3454018"/>
                  <a:gd name="connsiteY13" fmla="*/ 4810813 h 4816210"/>
                  <a:gd name="connsiteX14" fmla="*/ 1996730 w 3454018"/>
                  <a:gd name="connsiteY14" fmla="*/ 4816210 h 4816210"/>
                  <a:gd name="connsiteX15" fmla="*/ 1917217 w 3454018"/>
                  <a:gd name="connsiteY15" fmla="*/ 4220806 h 4816210"/>
                  <a:gd name="connsiteX16" fmla="*/ 1688617 w 3454018"/>
                  <a:gd name="connsiteY16" fmla="*/ 4210866 h 4816210"/>
                  <a:gd name="connsiteX17" fmla="*/ 1668739 w 3454018"/>
                  <a:gd name="connsiteY17" fmla="*/ 4041901 h 4816210"/>
                  <a:gd name="connsiteX18" fmla="*/ 1559408 w 3454018"/>
                  <a:gd name="connsiteY18" fmla="*/ 4051840 h 4816210"/>
                  <a:gd name="connsiteX19" fmla="*/ 1440139 w 3454018"/>
                  <a:gd name="connsiteY19" fmla="*/ 4051840 h 4816210"/>
                  <a:gd name="connsiteX20" fmla="*/ 1271173 w 3454018"/>
                  <a:gd name="connsiteY20" fmla="*/ 2064014 h 4816210"/>
                  <a:gd name="connsiteX21" fmla="*/ 1022695 w 3454018"/>
                  <a:gd name="connsiteY21" fmla="*/ 2073953 h 4816210"/>
                  <a:gd name="connsiteX22" fmla="*/ 913365 w 3454018"/>
                  <a:gd name="connsiteY22" fmla="*/ 1507423 h 4816210"/>
                  <a:gd name="connsiteX23" fmla="*/ 68539 w 3454018"/>
                  <a:gd name="connsiteY23" fmla="*/ 1537240 h 4816210"/>
                  <a:gd name="connsiteX24" fmla="*/ 63112 w 3454018"/>
                  <a:gd name="connsiteY24" fmla="*/ 1451386 h 4816210"/>
                  <a:gd name="connsiteX25" fmla="*/ 923304 w 3454018"/>
                  <a:gd name="connsiteY25" fmla="*/ 1427910 h 4816210"/>
                  <a:gd name="connsiteX26" fmla="*/ 873608 w 3454018"/>
                  <a:gd name="connsiteY26" fmla="*/ 742110 h 4816210"/>
                  <a:gd name="connsiteX27" fmla="*/ 18843 w 3454018"/>
                  <a:gd name="connsiteY27" fmla="*/ 767414 h 4816210"/>
                  <a:gd name="connsiteX28" fmla="*/ 28782 w 3454018"/>
                  <a:gd name="connsiteY28" fmla="*/ 669822 h 4816210"/>
                  <a:gd name="connsiteX29" fmla="*/ 853730 w 3454018"/>
                  <a:gd name="connsiteY29" fmla="*/ 632779 h 4816210"/>
                  <a:gd name="connsiteX0" fmla="*/ 853730 w 3454018"/>
                  <a:gd name="connsiteY0" fmla="*/ 632779 h 4842185"/>
                  <a:gd name="connsiteX1" fmla="*/ 943182 w 3454018"/>
                  <a:gd name="connsiteY1" fmla="*/ 135823 h 4842185"/>
                  <a:gd name="connsiteX2" fmla="*/ 1221478 w 3454018"/>
                  <a:gd name="connsiteY2" fmla="*/ 115945 h 4842185"/>
                  <a:gd name="connsiteX3" fmla="*/ 1241356 w 3454018"/>
                  <a:gd name="connsiteY3" fmla="*/ 76188 h 4842185"/>
                  <a:gd name="connsiteX4" fmla="*/ 1887399 w 3454018"/>
                  <a:gd name="connsiteY4" fmla="*/ 16553 h 4842185"/>
                  <a:gd name="connsiteX5" fmla="*/ 1907278 w 3454018"/>
                  <a:gd name="connsiteY5" fmla="*/ 46371 h 4842185"/>
                  <a:gd name="connsiteX6" fmla="*/ 3000582 w 3454018"/>
                  <a:gd name="connsiteY6" fmla="*/ 36432 h 4842185"/>
                  <a:gd name="connsiteX7" fmla="*/ 3258999 w 3454018"/>
                  <a:gd name="connsiteY7" fmla="*/ 215336 h 4842185"/>
                  <a:gd name="connsiteX8" fmla="*/ 3295995 w 3454018"/>
                  <a:gd name="connsiteY8" fmla="*/ 3759373 h 4842185"/>
                  <a:gd name="connsiteX9" fmla="*/ 3099973 w 3454018"/>
                  <a:gd name="connsiteY9" fmla="*/ 3912693 h 4842185"/>
                  <a:gd name="connsiteX10" fmla="*/ 2642773 w 3454018"/>
                  <a:gd name="connsiteY10" fmla="*/ 3972327 h 4842185"/>
                  <a:gd name="connsiteX11" fmla="*/ 2632834 w 3454018"/>
                  <a:gd name="connsiteY11" fmla="*/ 4121414 h 4842185"/>
                  <a:gd name="connsiteX12" fmla="*/ 2434052 w 3454018"/>
                  <a:gd name="connsiteY12" fmla="*/ 4200927 h 4842185"/>
                  <a:gd name="connsiteX13" fmla="*/ 2387069 w 3454018"/>
                  <a:gd name="connsiteY13" fmla="*/ 4810813 h 4842185"/>
                  <a:gd name="connsiteX14" fmla="*/ 1996730 w 3454018"/>
                  <a:gd name="connsiteY14" fmla="*/ 4816210 h 4842185"/>
                  <a:gd name="connsiteX15" fmla="*/ 1917217 w 3454018"/>
                  <a:gd name="connsiteY15" fmla="*/ 4220806 h 4842185"/>
                  <a:gd name="connsiteX16" fmla="*/ 1688617 w 3454018"/>
                  <a:gd name="connsiteY16" fmla="*/ 4210866 h 4842185"/>
                  <a:gd name="connsiteX17" fmla="*/ 1668739 w 3454018"/>
                  <a:gd name="connsiteY17" fmla="*/ 4041901 h 4842185"/>
                  <a:gd name="connsiteX18" fmla="*/ 1559408 w 3454018"/>
                  <a:gd name="connsiteY18" fmla="*/ 4051840 h 4842185"/>
                  <a:gd name="connsiteX19" fmla="*/ 1440139 w 3454018"/>
                  <a:gd name="connsiteY19" fmla="*/ 4051840 h 4842185"/>
                  <a:gd name="connsiteX20" fmla="*/ 1271173 w 3454018"/>
                  <a:gd name="connsiteY20" fmla="*/ 2064014 h 4842185"/>
                  <a:gd name="connsiteX21" fmla="*/ 1022695 w 3454018"/>
                  <a:gd name="connsiteY21" fmla="*/ 2073953 h 4842185"/>
                  <a:gd name="connsiteX22" fmla="*/ 913365 w 3454018"/>
                  <a:gd name="connsiteY22" fmla="*/ 1507423 h 4842185"/>
                  <a:gd name="connsiteX23" fmla="*/ 68539 w 3454018"/>
                  <a:gd name="connsiteY23" fmla="*/ 1537240 h 4842185"/>
                  <a:gd name="connsiteX24" fmla="*/ 63112 w 3454018"/>
                  <a:gd name="connsiteY24" fmla="*/ 1451386 h 4842185"/>
                  <a:gd name="connsiteX25" fmla="*/ 923304 w 3454018"/>
                  <a:gd name="connsiteY25" fmla="*/ 1427910 h 4842185"/>
                  <a:gd name="connsiteX26" fmla="*/ 873608 w 3454018"/>
                  <a:gd name="connsiteY26" fmla="*/ 742110 h 4842185"/>
                  <a:gd name="connsiteX27" fmla="*/ 18843 w 3454018"/>
                  <a:gd name="connsiteY27" fmla="*/ 767414 h 4842185"/>
                  <a:gd name="connsiteX28" fmla="*/ 28782 w 3454018"/>
                  <a:gd name="connsiteY28" fmla="*/ 669822 h 4842185"/>
                  <a:gd name="connsiteX29" fmla="*/ 853730 w 3454018"/>
                  <a:gd name="connsiteY29" fmla="*/ 632779 h 4842185"/>
                  <a:gd name="connsiteX0" fmla="*/ 853730 w 3454018"/>
                  <a:gd name="connsiteY0" fmla="*/ 632779 h 4855588"/>
                  <a:gd name="connsiteX1" fmla="*/ 943182 w 3454018"/>
                  <a:gd name="connsiteY1" fmla="*/ 135823 h 4855588"/>
                  <a:gd name="connsiteX2" fmla="*/ 1221478 w 3454018"/>
                  <a:gd name="connsiteY2" fmla="*/ 115945 h 4855588"/>
                  <a:gd name="connsiteX3" fmla="*/ 1241356 w 3454018"/>
                  <a:gd name="connsiteY3" fmla="*/ 76188 h 4855588"/>
                  <a:gd name="connsiteX4" fmla="*/ 1887399 w 3454018"/>
                  <a:gd name="connsiteY4" fmla="*/ 16553 h 4855588"/>
                  <a:gd name="connsiteX5" fmla="*/ 1907278 w 3454018"/>
                  <a:gd name="connsiteY5" fmla="*/ 46371 h 4855588"/>
                  <a:gd name="connsiteX6" fmla="*/ 3000582 w 3454018"/>
                  <a:gd name="connsiteY6" fmla="*/ 36432 h 4855588"/>
                  <a:gd name="connsiteX7" fmla="*/ 3258999 w 3454018"/>
                  <a:gd name="connsiteY7" fmla="*/ 215336 h 4855588"/>
                  <a:gd name="connsiteX8" fmla="*/ 3295995 w 3454018"/>
                  <a:gd name="connsiteY8" fmla="*/ 3759373 h 4855588"/>
                  <a:gd name="connsiteX9" fmla="*/ 3099973 w 3454018"/>
                  <a:gd name="connsiteY9" fmla="*/ 3912693 h 4855588"/>
                  <a:gd name="connsiteX10" fmla="*/ 2642773 w 3454018"/>
                  <a:gd name="connsiteY10" fmla="*/ 3972327 h 4855588"/>
                  <a:gd name="connsiteX11" fmla="*/ 2632834 w 3454018"/>
                  <a:gd name="connsiteY11" fmla="*/ 4121414 h 4855588"/>
                  <a:gd name="connsiteX12" fmla="*/ 2434052 w 3454018"/>
                  <a:gd name="connsiteY12" fmla="*/ 4200927 h 4855588"/>
                  <a:gd name="connsiteX13" fmla="*/ 2387069 w 3454018"/>
                  <a:gd name="connsiteY13" fmla="*/ 4810813 h 4855588"/>
                  <a:gd name="connsiteX14" fmla="*/ 1996730 w 3454018"/>
                  <a:gd name="connsiteY14" fmla="*/ 4816210 h 4855588"/>
                  <a:gd name="connsiteX15" fmla="*/ 1917217 w 3454018"/>
                  <a:gd name="connsiteY15" fmla="*/ 4220806 h 4855588"/>
                  <a:gd name="connsiteX16" fmla="*/ 1688617 w 3454018"/>
                  <a:gd name="connsiteY16" fmla="*/ 4210866 h 4855588"/>
                  <a:gd name="connsiteX17" fmla="*/ 1668739 w 3454018"/>
                  <a:gd name="connsiteY17" fmla="*/ 4041901 h 4855588"/>
                  <a:gd name="connsiteX18" fmla="*/ 1559408 w 3454018"/>
                  <a:gd name="connsiteY18" fmla="*/ 4051840 h 4855588"/>
                  <a:gd name="connsiteX19" fmla="*/ 1440139 w 3454018"/>
                  <a:gd name="connsiteY19" fmla="*/ 4051840 h 4855588"/>
                  <a:gd name="connsiteX20" fmla="*/ 1271173 w 3454018"/>
                  <a:gd name="connsiteY20" fmla="*/ 2064014 h 4855588"/>
                  <a:gd name="connsiteX21" fmla="*/ 1022695 w 3454018"/>
                  <a:gd name="connsiteY21" fmla="*/ 2073953 h 4855588"/>
                  <a:gd name="connsiteX22" fmla="*/ 913365 w 3454018"/>
                  <a:gd name="connsiteY22" fmla="*/ 1507423 h 4855588"/>
                  <a:gd name="connsiteX23" fmla="*/ 68539 w 3454018"/>
                  <a:gd name="connsiteY23" fmla="*/ 1537240 h 4855588"/>
                  <a:gd name="connsiteX24" fmla="*/ 63112 w 3454018"/>
                  <a:gd name="connsiteY24" fmla="*/ 1451386 h 4855588"/>
                  <a:gd name="connsiteX25" fmla="*/ 923304 w 3454018"/>
                  <a:gd name="connsiteY25" fmla="*/ 1427910 h 4855588"/>
                  <a:gd name="connsiteX26" fmla="*/ 873608 w 3454018"/>
                  <a:gd name="connsiteY26" fmla="*/ 742110 h 4855588"/>
                  <a:gd name="connsiteX27" fmla="*/ 18843 w 3454018"/>
                  <a:gd name="connsiteY27" fmla="*/ 767414 h 4855588"/>
                  <a:gd name="connsiteX28" fmla="*/ 28782 w 3454018"/>
                  <a:gd name="connsiteY28" fmla="*/ 669822 h 4855588"/>
                  <a:gd name="connsiteX29" fmla="*/ 853730 w 3454018"/>
                  <a:gd name="connsiteY29" fmla="*/ 632779 h 4855588"/>
                  <a:gd name="connsiteX0" fmla="*/ 853730 w 3454018"/>
                  <a:gd name="connsiteY0" fmla="*/ 632779 h 4855588"/>
                  <a:gd name="connsiteX1" fmla="*/ 943182 w 3454018"/>
                  <a:gd name="connsiteY1" fmla="*/ 135823 h 4855588"/>
                  <a:gd name="connsiteX2" fmla="*/ 1221478 w 3454018"/>
                  <a:gd name="connsiteY2" fmla="*/ 115945 h 4855588"/>
                  <a:gd name="connsiteX3" fmla="*/ 1241356 w 3454018"/>
                  <a:gd name="connsiteY3" fmla="*/ 76188 h 4855588"/>
                  <a:gd name="connsiteX4" fmla="*/ 1887399 w 3454018"/>
                  <a:gd name="connsiteY4" fmla="*/ 16553 h 4855588"/>
                  <a:gd name="connsiteX5" fmla="*/ 1907278 w 3454018"/>
                  <a:gd name="connsiteY5" fmla="*/ 46371 h 4855588"/>
                  <a:gd name="connsiteX6" fmla="*/ 3000582 w 3454018"/>
                  <a:gd name="connsiteY6" fmla="*/ 36432 h 4855588"/>
                  <a:gd name="connsiteX7" fmla="*/ 3258999 w 3454018"/>
                  <a:gd name="connsiteY7" fmla="*/ 215336 h 4855588"/>
                  <a:gd name="connsiteX8" fmla="*/ 3295995 w 3454018"/>
                  <a:gd name="connsiteY8" fmla="*/ 3759373 h 4855588"/>
                  <a:gd name="connsiteX9" fmla="*/ 3099973 w 3454018"/>
                  <a:gd name="connsiteY9" fmla="*/ 3912693 h 4855588"/>
                  <a:gd name="connsiteX10" fmla="*/ 2642773 w 3454018"/>
                  <a:gd name="connsiteY10" fmla="*/ 3972327 h 4855588"/>
                  <a:gd name="connsiteX11" fmla="*/ 2632834 w 3454018"/>
                  <a:gd name="connsiteY11" fmla="*/ 4121414 h 4855588"/>
                  <a:gd name="connsiteX12" fmla="*/ 2431339 w 3454018"/>
                  <a:gd name="connsiteY12" fmla="*/ 4190074 h 4855588"/>
                  <a:gd name="connsiteX13" fmla="*/ 2387069 w 3454018"/>
                  <a:gd name="connsiteY13" fmla="*/ 4810813 h 4855588"/>
                  <a:gd name="connsiteX14" fmla="*/ 1996730 w 3454018"/>
                  <a:gd name="connsiteY14" fmla="*/ 4816210 h 4855588"/>
                  <a:gd name="connsiteX15" fmla="*/ 1917217 w 3454018"/>
                  <a:gd name="connsiteY15" fmla="*/ 4220806 h 4855588"/>
                  <a:gd name="connsiteX16" fmla="*/ 1688617 w 3454018"/>
                  <a:gd name="connsiteY16" fmla="*/ 4210866 h 4855588"/>
                  <a:gd name="connsiteX17" fmla="*/ 1668739 w 3454018"/>
                  <a:gd name="connsiteY17" fmla="*/ 4041901 h 4855588"/>
                  <a:gd name="connsiteX18" fmla="*/ 1559408 w 3454018"/>
                  <a:gd name="connsiteY18" fmla="*/ 4051840 h 4855588"/>
                  <a:gd name="connsiteX19" fmla="*/ 1440139 w 3454018"/>
                  <a:gd name="connsiteY19" fmla="*/ 4051840 h 4855588"/>
                  <a:gd name="connsiteX20" fmla="*/ 1271173 w 3454018"/>
                  <a:gd name="connsiteY20" fmla="*/ 2064014 h 4855588"/>
                  <a:gd name="connsiteX21" fmla="*/ 1022695 w 3454018"/>
                  <a:gd name="connsiteY21" fmla="*/ 2073953 h 4855588"/>
                  <a:gd name="connsiteX22" fmla="*/ 913365 w 3454018"/>
                  <a:gd name="connsiteY22" fmla="*/ 1507423 h 4855588"/>
                  <a:gd name="connsiteX23" fmla="*/ 68539 w 3454018"/>
                  <a:gd name="connsiteY23" fmla="*/ 1537240 h 4855588"/>
                  <a:gd name="connsiteX24" fmla="*/ 63112 w 3454018"/>
                  <a:gd name="connsiteY24" fmla="*/ 1451386 h 4855588"/>
                  <a:gd name="connsiteX25" fmla="*/ 923304 w 3454018"/>
                  <a:gd name="connsiteY25" fmla="*/ 1427910 h 4855588"/>
                  <a:gd name="connsiteX26" fmla="*/ 873608 w 3454018"/>
                  <a:gd name="connsiteY26" fmla="*/ 742110 h 4855588"/>
                  <a:gd name="connsiteX27" fmla="*/ 18843 w 3454018"/>
                  <a:gd name="connsiteY27" fmla="*/ 767414 h 4855588"/>
                  <a:gd name="connsiteX28" fmla="*/ 28782 w 3454018"/>
                  <a:gd name="connsiteY28" fmla="*/ 669822 h 4855588"/>
                  <a:gd name="connsiteX29" fmla="*/ 853730 w 3454018"/>
                  <a:gd name="connsiteY29" fmla="*/ 632779 h 4855588"/>
                  <a:gd name="connsiteX0" fmla="*/ 853730 w 3454018"/>
                  <a:gd name="connsiteY0" fmla="*/ 632779 h 4855588"/>
                  <a:gd name="connsiteX1" fmla="*/ 943182 w 3454018"/>
                  <a:gd name="connsiteY1" fmla="*/ 135823 h 4855588"/>
                  <a:gd name="connsiteX2" fmla="*/ 1221478 w 3454018"/>
                  <a:gd name="connsiteY2" fmla="*/ 115945 h 4855588"/>
                  <a:gd name="connsiteX3" fmla="*/ 1241356 w 3454018"/>
                  <a:gd name="connsiteY3" fmla="*/ 76188 h 4855588"/>
                  <a:gd name="connsiteX4" fmla="*/ 1887399 w 3454018"/>
                  <a:gd name="connsiteY4" fmla="*/ 16553 h 4855588"/>
                  <a:gd name="connsiteX5" fmla="*/ 1907278 w 3454018"/>
                  <a:gd name="connsiteY5" fmla="*/ 46371 h 4855588"/>
                  <a:gd name="connsiteX6" fmla="*/ 3000582 w 3454018"/>
                  <a:gd name="connsiteY6" fmla="*/ 36432 h 4855588"/>
                  <a:gd name="connsiteX7" fmla="*/ 3258999 w 3454018"/>
                  <a:gd name="connsiteY7" fmla="*/ 215336 h 4855588"/>
                  <a:gd name="connsiteX8" fmla="*/ 3295995 w 3454018"/>
                  <a:gd name="connsiteY8" fmla="*/ 3759373 h 4855588"/>
                  <a:gd name="connsiteX9" fmla="*/ 3099973 w 3454018"/>
                  <a:gd name="connsiteY9" fmla="*/ 3912693 h 4855588"/>
                  <a:gd name="connsiteX10" fmla="*/ 2642773 w 3454018"/>
                  <a:gd name="connsiteY10" fmla="*/ 3972327 h 4855588"/>
                  <a:gd name="connsiteX11" fmla="*/ 2632834 w 3454018"/>
                  <a:gd name="connsiteY11" fmla="*/ 4121414 h 4855588"/>
                  <a:gd name="connsiteX12" fmla="*/ 2431339 w 3454018"/>
                  <a:gd name="connsiteY12" fmla="*/ 4190074 h 4855588"/>
                  <a:gd name="connsiteX13" fmla="*/ 2387069 w 3454018"/>
                  <a:gd name="connsiteY13" fmla="*/ 4810813 h 4855588"/>
                  <a:gd name="connsiteX14" fmla="*/ 1996730 w 3454018"/>
                  <a:gd name="connsiteY14" fmla="*/ 4816210 h 4855588"/>
                  <a:gd name="connsiteX15" fmla="*/ 1917217 w 3454018"/>
                  <a:gd name="connsiteY15" fmla="*/ 4220806 h 4855588"/>
                  <a:gd name="connsiteX16" fmla="*/ 1688617 w 3454018"/>
                  <a:gd name="connsiteY16" fmla="*/ 4210866 h 4855588"/>
                  <a:gd name="connsiteX17" fmla="*/ 1668739 w 3454018"/>
                  <a:gd name="connsiteY17" fmla="*/ 4041901 h 4855588"/>
                  <a:gd name="connsiteX18" fmla="*/ 1559408 w 3454018"/>
                  <a:gd name="connsiteY18" fmla="*/ 4051840 h 4855588"/>
                  <a:gd name="connsiteX19" fmla="*/ 1440139 w 3454018"/>
                  <a:gd name="connsiteY19" fmla="*/ 4051840 h 4855588"/>
                  <a:gd name="connsiteX20" fmla="*/ 1271173 w 3454018"/>
                  <a:gd name="connsiteY20" fmla="*/ 2064014 h 4855588"/>
                  <a:gd name="connsiteX21" fmla="*/ 1022695 w 3454018"/>
                  <a:gd name="connsiteY21" fmla="*/ 2073953 h 4855588"/>
                  <a:gd name="connsiteX22" fmla="*/ 913365 w 3454018"/>
                  <a:gd name="connsiteY22" fmla="*/ 1507423 h 4855588"/>
                  <a:gd name="connsiteX23" fmla="*/ 68539 w 3454018"/>
                  <a:gd name="connsiteY23" fmla="*/ 1537240 h 4855588"/>
                  <a:gd name="connsiteX24" fmla="*/ 63112 w 3454018"/>
                  <a:gd name="connsiteY24" fmla="*/ 1451386 h 4855588"/>
                  <a:gd name="connsiteX25" fmla="*/ 923304 w 3454018"/>
                  <a:gd name="connsiteY25" fmla="*/ 1427910 h 4855588"/>
                  <a:gd name="connsiteX26" fmla="*/ 873608 w 3454018"/>
                  <a:gd name="connsiteY26" fmla="*/ 742110 h 4855588"/>
                  <a:gd name="connsiteX27" fmla="*/ 18843 w 3454018"/>
                  <a:gd name="connsiteY27" fmla="*/ 767414 h 4855588"/>
                  <a:gd name="connsiteX28" fmla="*/ 28782 w 3454018"/>
                  <a:gd name="connsiteY28" fmla="*/ 669822 h 4855588"/>
                  <a:gd name="connsiteX29" fmla="*/ 853730 w 3454018"/>
                  <a:gd name="connsiteY29" fmla="*/ 632779 h 4855588"/>
                  <a:gd name="connsiteX0" fmla="*/ 853730 w 3454018"/>
                  <a:gd name="connsiteY0" fmla="*/ 632779 h 4855588"/>
                  <a:gd name="connsiteX1" fmla="*/ 943182 w 3454018"/>
                  <a:gd name="connsiteY1" fmla="*/ 135823 h 4855588"/>
                  <a:gd name="connsiteX2" fmla="*/ 1221478 w 3454018"/>
                  <a:gd name="connsiteY2" fmla="*/ 115945 h 4855588"/>
                  <a:gd name="connsiteX3" fmla="*/ 1241356 w 3454018"/>
                  <a:gd name="connsiteY3" fmla="*/ 76188 h 4855588"/>
                  <a:gd name="connsiteX4" fmla="*/ 1887399 w 3454018"/>
                  <a:gd name="connsiteY4" fmla="*/ 16553 h 4855588"/>
                  <a:gd name="connsiteX5" fmla="*/ 1907278 w 3454018"/>
                  <a:gd name="connsiteY5" fmla="*/ 46371 h 4855588"/>
                  <a:gd name="connsiteX6" fmla="*/ 3000582 w 3454018"/>
                  <a:gd name="connsiteY6" fmla="*/ 36432 h 4855588"/>
                  <a:gd name="connsiteX7" fmla="*/ 3258999 w 3454018"/>
                  <a:gd name="connsiteY7" fmla="*/ 215336 h 4855588"/>
                  <a:gd name="connsiteX8" fmla="*/ 3295995 w 3454018"/>
                  <a:gd name="connsiteY8" fmla="*/ 3759373 h 4855588"/>
                  <a:gd name="connsiteX9" fmla="*/ 3099973 w 3454018"/>
                  <a:gd name="connsiteY9" fmla="*/ 3912693 h 4855588"/>
                  <a:gd name="connsiteX10" fmla="*/ 2642773 w 3454018"/>
                  <a:gd name="connsiteY10" fmla="*/ 3972327 h 4855588"/>
                  <a:gd name="connsiteX11" fmla="*/ 2632834 w 3454018"/>
                  <a:gd name="connsiteY11" fmla="*/ 4121414 h 4855588"/>
                  <a:gd name="connsiteX12" fmla="*/ 2431339 w 3454018"/>
                  <a:gd name="connsiteY12" fmla="*/ 4190074 h 4855588"/>
                  <a:gd name="connsiteX13" fmla="*/ 2387069 w 3454018"/>
                  <a:gd name="connsiteY13" fmla="*/ 4810813 h 4855588"/>
                  <a:gd name="connsiteX14" fmla="*/ 1996730 w 3454018"/>
                  <a:gd name="connsiteY14" fmla="*/ 4816210 h 4855588"/>
                  <a:gd name="connsiteX15" fmla="*/ 1917217 w 3454018"/>
                  <a:gd name="connsiteY15" fmla="*/ 4220806 h 4855588"/>
                  <a:gd name="connsiteX16" fmla="*/ 1688617 w 3454018"/>
                  <a:gd name="connsiteY16" fmla="*/ 4197299 h 4855588"/>
                  <a:gd name="connsiteX17" fmla="*/ 1668739 w 3454018"/>
                  <a:gd name="connsiteY17" fmla="*/ 4041901 h 4855588"/>
                  <a:gd name="connsiteX18" fmla="*/ 1559408 w 3454018"/>
                  <a:gd name="connsiteY18" fmla="*/ 4051840 h 4855588"/>
                  <a:gd name="connsiteX19" fmla="*/ 1440139 w 3454018"/>
                  <a:gd name="connsiteY19" fmla="*/ 4051840 h 4855588"/>
                  <a:gd name="connsiteX20" fmla="*/ 1271173 w 3454018"/>
                  <a:gd name="connsiteY20" fmla="*/ 2064014 h 4855588"/>
                  <a:gd name="connsiteX21" fmla="*/ 1022695 w 3454018"/>
                  <a:gd name="connsiteY21" fmla="*/ 2073953 h 4855588"/>
                  <a:gd name="connsiteX22" fmla="*/ 913365 w 3454018"/>
                  <a:gd name="connsiteY22" fmla="*/ 1507423 h 4855588"/>
                  <a:gd name="connsiteX23" fmla="*/ 68539 w 3454018"/>
                  <a:gd name="connsiteY23" fmla="*/ 1537240 h 4855588"/>
                  <a:gd name="connsiteX24" fmla="*/ 63112 w 3454018"/>
                  <a:gd name="connsiteY24" fmla="*/ 1451386 h 4855588"/>
                  <a:gd name="connsiteX25" fmla="*/ 923304 w 3454018"/>
                  <a:gd name="connsiteY25" fmla="*/ 1427910 h 4855588"/>
                  <a:gd name="connsiteX26" fmla="*/ 873608 w 3454018"/>
                  <a:gd name="connsiteY26" fmla="*/ 742110 h 4855588"/>
                  <a:gd name="connsiteX27" fmla="*/ 18843 w 3454018"/>
                  <a:gd name="connsiteY27" fmla="*/ 767414 h 4855588"/>
                  <a:gd name="connsiteX28" fmla="*/ 28782 w 3454018"/>
                  <a:gd name="connsiteY28" fmla="*/ 669822 h 4855588"/>
                  <a:gd name="connsiteX29" fmla="*/ 853730 w 3454018"/>
                  <a:gd name="connsiteY29" fmla="*/ 632779 h 4855588"/>
                  <a:gd name="connsiteX0" fmla="*/ 853730 w 3454018"/>
                  <a:gd name="connsiteY0" fmla="*/ 632779 h 4855588"/>
                  <a:gd name="connsiteX1" fmla="*/ 943182 w 3454018"/>
                  <a:gd name="connsiteY1" fmla="*/ 135823 h 4855588"/>
                  <a:gd name="connsiteX2" fmla="*/ 1221478 w 3454018"/>
                  <a:gd name="connsiteY2" fmla="*/ 115945 h 4855588"/>
                  <a:gd name="connsiteX3" fmla="*/ 1241356 w 3454018"/>
                  <a:gd name="connsiteY3" fmla="*/ 76188 h 4855588"/>
                  <a:gd name="connsiteX4" fmla="*/ 1887399 w 3454018"/>
                  <a:gd name="connsiteY4" fmla="*/ 16553 h 4855588"/>
                  <a:gd name="connsiteX5" fmla="*/ 1907278 w 3454018"/>
                  <a:gd name="connsiteY5" fmla="*/ 46371 h 4855588"/>
                  <a:gd name="connsiteX6" fmla="*/ 3000582 w 3454018"/>
                  <a:gd name="connsiteY6" fmla="*/ 36432 h 4855588"/>
                  <a:gd name="connsiteX7" fmla="*/ 3258999 w 3454018"/>
                  <a:gd name="connsiteY7" fmla="*/ 215336 h 4855588"/>
                  <a:gd name="connsiteX8" fmla="*/ 3295995 w 3454018"/>
                  <a:gd name="connsiteY8" fmla="*/ 3759373 h 4855588"/>
                  <a:gd name="connsiteX9" fmla="*/ 3099973 w 3454018"/>
                  <a:gd name="connsiteY9" fmla="*/ 3912693 h 4855588"/>
                  <a:gd name="connsiteX10" fmla="*/ 2642773 w 3454018"/>
                  <a:gd name="connsiteY10" fmla="*/ 3972327 h 4855588"/>
                  <a:gd name="connsiteX11" fmla="*/ 2632834 w 3454018"/>
                  <a:gd name="connsiteY11" fmla="*/ 4121414 h 4855588"/>
                  <a:gd name="connsiteX12" fmla="*/ 2431339 w 3454018"/>
                  <a:gd name="connsiteY12" fmla="*/ 4190074 h 4855588"/>
                  <a:gd name="connsiteX13" fmla="*/ 2387069 w 3454018"/>
                  <a:gd name="connsiteY13" fmla="*/ 4810813 h 4855588"/>
                  <a:gd name="connsiteX14" fmla="*/ 1996730 w 3454018"/>
                  <a:gd name="connsiteY14" fmla="*/ 4816210 h 4855588"/>
                  <a:gd name="connsiteX15" fmla="*/ 1917217 w 3454018"/>
                  <a:gd name="connsiteY15" fmla="*/ 4220806 h 4855588"/>
                  <a:gd name="connsiteX16" fmla="*/ 1688617 w 3454018"/>
                  <a:gd name="connsiteY16" fmla="*/ 4197299 h 4855588"/>
                  <a:gd name="connsiteX17" fmla="*/ 1668739 w 3454018"/>
                  <a:gd name="connsiteY17" fmla="*/ 4041901 h 4855588"/>
                  <a:gd name="connsiteX18" fmla="*/ 1559408 w 3454018"/>
                  <a:gd name="connsiteY18" fmla="*/ 4051840 h 4855588"/>
                  <a:gd name="connsiteX19" fmla="*/ 1440139 w 3454018"/>
                  <a:gd name="connsiteY19" fmla="*/ 4051840 h 4855588"/>
                  <a:gd name="connsiteX20" fmla="*/ 1271173 w 3454018"/>
                  <a:gd name="connsiteY20" fmla="*/ 2064014 h 4855588"/>
                  <a:gd name="connsiteX21" fmla="*/ 1022695 w 3454018"/>
                  <a:gd name="connsiteY21" fmla="*/ 2073953 h 4855588"/>
                  <a:gd name="connsiteX22" fmla="*/ 913365 w 3454018"/>
                  <a:gd name="connsiteY22" fmla="*/ 1507423 h 4855588"/>
                  <a:gd name="connsiteX23" fmla="*/ 68539 w 3454018"/>
                  <a:gd name="connsiteY23" fmla="*/ 1537240 h 4855588"/>
                  <a:gd name="connsiteX24" fmla="*/ 63112 w 3454018"/>
                  <a:gd name="connsiteY24" fmla="*/ 1451386 h 4855588"/>
                  <a:gd name="connsiteX25" fmla="*/ 923304 w 3454018"/>
                  <a:gd name="connsiteY25" fmla="*/ 1427910 h 4855588"/>
                  <a:gd name="connsiteX26" fmla="*/ 873608 w 3454018"/>
                  <a:gd name="connsiteY26" fmla="*/ 742110 h 4855588"/>
                  <a:gd name="connsiteX27" fmla="*/ 18843 w 3454018"/>
                  <a:gd name="connsiteY27" fmla="*/ 767414 h 4855588"/>
                  <a:gd name="connsiteX28" fmla="*/ 28782 w 3454018"/>
                  <a:gd name="connsiteY28" fmla="*/ 669822 h 4855588"/>
                  <a:gd name="connsiteX29" fmla="*/ 853730 w 3454018"/>
                  <a:gd name="connsiteY29" fmla="*/ 632779 h 4855588"/>
                  <a:gd name="connsiteX0" fmla="*/ 853730 w 3454018"/>
                  <a:gd name="connsiteY0" fmla="*/ 632779 h 4855588"/>
                  <a:gd name="connsiteX1" fmla="*/ 943182 w 3454018"/>
                  <a:gd name="connsiteY1" fmla="*/ 135823 h 4855588"/>
                  <a:gd name="connsiteX2" fmla="*/ 1221478 w 3454018"/>
                  <a:gd name="connsiteY2" fmla="*/ 115945 h 4855588"/>
                  <a:gd name="connsiteX3" fmla="*/ 1241356 w 3454018"/>
                  <a:gd name="connsiteY3" fmla="*/ 76188 h 4855588"/>
                  <a:gd name="connsiteX4" fmla="*/ 1887399 w 3454018"/>
                  <a:gd name="connsiteY4" fmla="*/ 16553 h 4855588"/>
                  <a:gd name="connsiteX5" fmla="*/ 1907278 w 3454018"/>
                  <a:gd name="connsiteY5" fmla="*/ 46371 h 4855588"/>
                  <a:gd name="connsiteX6" fmla="*/ 3000582 w 3454018"/>
                  <a:gd name="connsiteY6" fmla="*/ 36432 h 4855588"/>
                  <a:gd name="connsiteX7" fmla="*/ 3258999 w 3454018"/>
                  <a:gd name="connsiteY7" fmla="*/ 215336 h 4855588"/>
                  <a:gd name="connsiteX8" fmla="*/ 3295995 w 3454018"/>
                  <a:gd name="connsiteY8" fmla="*/ 3759373 h 4855588"/>
                  <a:gd name="connsiteX9" fmla="*/ 3099973 w 3454018"/>
                  <a:gd name="connsiteY9" fmla="*/ 3912693 h 4855588"/>
                  <a:gd name="connsiteX10" fmla="*/ 2642773 w 3454018"/>
                  <a:gd name="connsiteY10" fmla="*/ 3972327 h 4855588"/>
                  <a:gd name="connsiteX11" fmla="*/ 2632834 w 3454018"/>
                  <a:gd name="connsiteY11" fmla="*/ 4121414 h 4855588"/>
                  <a:gd name="connsiteX12" fmla="*/ 2431339 w 3454018"/>
                  <a:gd name="connsiteY12" fmla="*/ 4190074 h 4855588"/>
                  <a:gd name="connsiteX13" fmla="*/ 2387069 w 3454018"/>
                  <a:gd name="connsiteY13" fmla="*/ 4810813 h 4855588"/>
                  <a:gd name="connsiteX14" fmla="*/ 1996730 w 3454018"/>
                  <a:gd name="connsiteY14" fmla="*/ 4816210 h 4855588"/>
                  <a:gd name="connsiteX15" fmla="*/ 1917217 w 3454018"/>
                  <a:gd name="connsiteY15" fmla="*/ 4220806 h 4855588"/>
                  <a:gd name="connsiteX16" fmla="*/ 1696757 w 3454018"/>
                  <a:gd name="connsiteY16" fmla="*/ 4194586 h 4855588"/>
                  <a:gd name="connsiteX17" fmla="*/ 1668739 w 3454018"/>
                  <a:gd name="connsiteY17" fmla="*/ 4041901 h 4855588"/>
                  <a:gd name="connsiteX18" fmla="*/ 1559408 w 3454018"/>
                  <a:gd name="connsiteY18" fmla="*/ 4051840 h 4855588"/>
                  <a:gd name="connsiteX19" fmla="*/ 1440139 w 3454018"/>
                  <a:gd name="connsiteY19" fmla="*/ 4051840 h 4855588"/>
                  <a:gd name="connsiteX20" fmla="*/ 1271173 w 3454018"/>
                  <a:gd name="connsiteY20" fmla="*/ 2064014 h 4855588"/>
                  <a:gd name="connsiteX21" fmla="*/ 1022695 w 3454018"/>
                  <a:gd name="connsiteY21" fmla="*/ 2073953 h 4855588"/>
                  <a:gd name="connsiteX22" fmla="*/ 913365 w 3454018"/>
                  <a:gd name="connsiteY22" fmla="*/ 1507423 h 4855588"/>
                  <a:gd name="connsiteX23" fmla="*/ 68539 w 3454018"/>
                  <a:gd name="connsiteY23" fmla="*/ 1537240 h 4855588"/>
                  <a:gd name="connsiteX24" fmla="*/ 63112 w 3454018"/>
                  <a:gd name="connsiteY24" fmla="*/ 1451386 h 4855588"/>
                  <a:gd name="connsiteX25" fmla="*/ 923304 w 3454018"/>
                  <a:gd name="connsiteY25" fmla="*/ 1427910 h 4855588"/>
                  <a:gd name="connsiteX26" fmla="*/ 873608 w 3454018"/>
                  <a:gd name="connsiteY26" fmla="*/ 742110 h 4855588"/>
                  <a:gd name="connsiteX27" fmla="*/ 18843 w 3454018"/>
                  <a:gd name="connsiteY27" fmla="*/ 767414 h 4855588"/>
                  <a:gd name="connsiteX28" fmla="*/ 28782 w 3454018"/>
                  <a:gd name="connsiteY28" fmla="*/ 669822 h 4855588"/>
                  <a:gd name="connsiteX29" fmla="*/ 853730 w 3454018"/>
                  <a:gd name="connsiteY29" fmla="*/ 632779 h 4855588"/>
                  <a:gd name="connsiteX0" fmla="*/ 853730 w 3454018"/>
                  <a:gd name="connsiteY0" fmla="*/ 632779 h 4855588"/>
                  <a:gd name="connsiteX1" fmla="*/ 943182 w 3454018"/>
                  <a:gd name="connsiteY1" fmla="*/ 135823 h 4855588"/>
                  <a:gd name="connsiteX2" fmla="*/ 1221478 w 3454018"/>
                  <a:gd name="connsiteY2" fmla="*/ 115945 h 4855588"/>
                  <a:gd name="connsiteX3" fmla="*/ 1241356 w 3454018"/>
                  <a:gd name="connsiteY3" fmla="*/ 76188 h 4855588"/>
                  <a:gd name="connsiteX4" fmla="*/ 1887399 w 3454018"/>
                  <a:gd name="connsiteY4" fmla="*/ 16553 h 4855588"/>
                  <a:gd name="connsiteX5" fmla="*/ 1907278 w 3454018"/>
                  <a:gd name="connsiteY5" fmla="*/ 46371 h 4855588"/>
                  <a:gd name="connsiteX6" fmla="*/ 3000582 w 3454018"/>
                  <a:gd name="connsiteY6" fmla="*/ 36432 h 4855588"/>
                  <a:gd name="connsiteX7" fmla="*/ 3258999 w 3454018"/>
                  <a:gd name="connsiteY7" fmla="*/ 215336 h 4855588"/>
                  <a:gd name="connsiteX8" fmla="*/ 3295995 w 3454018"/>
                  <a:gd name="connsiteY8" fmla="*/ 3759373 h 4855588"/>
                  <a:gd name="connsiteX9" fmla="*/ 3099973 w 3454018"/>
                  <a:gd name="connsiteY9" fmla="*/ 3912693 h 4855588"/>
                  <a:gd name="connsiteX10" fmla="*/ 2642773 w 3454018"/>
                  <a:gd name="connsiteY10" fmla="*/ 3972327 h 4855588"/>
                  <a:gd name="connsiteX11" fmla="*/ 2632834 w 3454018"/>
                  <a:gd name="connsiteY11" fmla="*/ 4121414 h 4855588"/>
                  <a:gd name="connsiteX12" fmla="*/ 2431339 w 3454018"/>
                  <a:gd name="connsiteY12" fmla="*/ 4190074 h 4855588"/>
                  <a:gd name="connsiteX13" fmla="*/ 2387069 w 3454018"/>
                  <a:gd name="connsiteY13" fmla="*/ 4810813 h 4855588"/>
                  <a:gd name="connsiteX14" fmla="*/ 1996730 w 3454018"/>
                  <a:gd name="connsiteY14" fmla="*/ 4816210 h 4855588"/>
                  <a:gd name="connsiteX15" fmla="*/ 1917217 w 3454018"/>
                  <a:gd name="connsiteY15" fmla="*/ 4220806 h 4855588"/>
                  <a:gd name="connsiteX16" fmla="*/ 1696757 w 3454018"/>
                  <a:gd name="connsiteY16" fmla="*/ 4194586 h 4855588"/>
                  <a:gd name="connsiteX17" fmla="*/ 1668739 w 3454018"/>
                  <a:gd name="connsiteY17" fmla="*/ 4041901 h 4855588"/>
                  <a:gd name="connsiteX18" fmla="*/ 1559408 w 3454018"/>
                  <a:gd name="connsiteY18" fmla="*/ 4051840 h 4855588"/>
                  <a:gd name="connsiteX19" fmla="*/ 1440139 w 3454018"/>
                  <a:gd name="connsiteY19" fmla="*/ 4051840 h 4855588"/>
                  <a:gd name="connsiteX20" fmla="*/ 1271173 w 3454018"/>
                  <a:gd name="connsiteY20" fmla="*/ 2064014 h 4855588"/>
                  <a:gd name="connsiteX21" fmla="*/ 1022695 w 3454018"/>
                  <a:gd name="connsiteY21" fmla="*/ 2073953 h 4855588"/>
                  <a:gd name="connsiteX22" fmla="*/ 913365 w 3454018"/>
                  <a:gd name="connsiteY22" fmla="*/ 1507423 h 4855588"/>
                  <a:gd name="connsiteX23" fmla="*/ 68539 w 3454018"/>
                  <a:gd name="connsiteY23" fmla="*/ 1537240 h 4855588"/>
                  <a:gd name="connsiteX24" fmla="*/ 63112 w 3454018"/>
                  <a:gd name="connsiteY24" fmla="*/ 1451386 h 4855588"/>
                  <a:gd name="connsiteX25" fmla="*/ 923304 w 3454018"/>
                  <a:gd name="connsiteY25" fmla="*/ 1427910 h 4855588"/>
                  <a:gd name="connsiteX26" fmla="*/ 873608 w 3454018"/>
                  <a:gd name="connsiteY26" fmla="*/ 742110 h 4855588"/>
                  <a:gd name="connsiteX27" fmla="*/ 18843 w 3454018"/>
                  <a:gd name="connsiteY27" fmla="*/ 767414 h 4855588"/>
                  <a:gd name="connsiteX28" fmla="*/ 28782 w 3454018"/>
                  <a:gd name="connsiteY28" fmla="*/ 669822 h 4855588"/>
                  <a:gd name="connsiteX29" fmla="*/ 853730 w 3454018"/>
                  <a:gd name="connsiteY29" fmla="*/ 632779 h 4855588"/>
                  <a:gd name="connsiteX0" fmla="*/ 853730 w 3469991"/>
                  <a:gd name="connsiteY0" fmla="*/ 632779 h 4855588"/>
                  <a:gd name="connsiteX1" fmla="*/ 943182 w 3469991"/>
                  <a:gd name="connsiteY1" fmla="*/ 135823 h 4855588"/>
                  <a:gd name="connsiteX2" fmla="*/ 1221478 w 3469991"/>
                  <a:gd name="connsiteY2" fmla="*/ 115945 h 4855588"/>
                  <a:gd name="connsiteX3" fmla="*/ 1241356 w 3469991"/>
                  <a:gd name="connsiteY3" fmla="*/ 76188 h 4855588"/>
                  <a:gd name="connsiteX4" fmla="*/ 1887399 w 3469991"/>
                  <a:gd name="connsiteY4" fmla="*/ 16553 h 4855588"/>
                  <a:gd name="connsiteX5" fmla="*/ 1907278 w 3469991"/>
                  <a:gd name="connsiteY5" fmla="*/ 46371 h 4855588"/>
                  <a:gd name="connsiteX6" fmla="*/ 3000582 w 3469991"/>
                  <a:gd name="connsiteY6" fmla="*/ 36432 h 4855588"/>
                  <a:gd name="connsiteX7" fmla="*/ 3258999 w 3469991"/>
                  <a:gd name="connsiteY7" fmla="*/ 215336 h 4855588"/>
                  <a:gd name="connsiteX8" fmla="*/ 3295995 w 3469991"/>
                  <a:gd name="connsiteY8" fmla="*/ 3759373 h 4855588"/>
                  <a:gd name="connsiteX9" fmla="*/ 3099973 w 3469991"/>
                  <a:gd name="connsiteY9" fmla="*/ 3912693 h 4855588"/>
                  <a:gd name="connsiteX10" fmla="*/ 2642773 w 3469991"/>
                  <a:gd name="connsiteY10" fmla="*/ 3972327 h 4855588"/>
                  <a:gd name="connsiteX11" fmla="*/ 2632834 w 3469991"/>
                  <a:gd name="connsiteY11" fmla="*/ 4121414 h 4855588"/>
                  <a:gd name="connsiteX12" fmla="*/ 2431339 w 3469991"/>
                  <a:gd name="connsiteY12" fmla="*/ 4190074 h 4855588"/>
                  <a:gd name="connsiteX13" fmla="*/ 2387069 w 3469991"/>
                  <a:gd name="connsiteY13" fmla="*/ 4810813 h 4855588"/>
                  <a:gd name="connsiteX14" fmla="*/ 1996730 w 3469991"/>
                  <a:gd name="connsiteY14" fmla="*/ 4816210 h 4855588"/>
                  <a:gd name="connsiteX15" fmla="*/ 1917217 w 3469991"/>
                  <a:gd name="connsiteY15" fmla="*/ 4220806 h 4855588"/>
                  <a:gd name="connsiteX16" fmla="*/ 1696757 w 3469991"/>
                  <a:gd name="connsiteY16" fmla="*/ 4194586 h 4855588"/>
                  <a:gd name="connsiteX17" fmla="*/ 1668739 w 3469991"/>
                  <a:gd name="connsiteY17" fmla="*/ 4041901 h 4855588"/>
                  <a:gd name="connsiteX18" fmla="*/ 1559408 w 3469991"/>
                  <a:gd name="connsiteY18" fmla="*/ 4051840 h 4855588"/>
                  <a:gd name="connsiteX19" fmla="*/ 1440139 w 3469991"/>
                  <a:gd name="connsiteY19" fmla="*/ 4051840 h 4855588"/>
                  <a:gd name="connsiteX20" fmla="*/ 1271173 w 3469991"/>
                  <a:gd name="connsiteY20" fmla="*/ 2064014 h 4855588"/>
                  <a:gd name="connsiteX21" fmla="*/ 1022695 w 3469991"/>
                  <a:gd name="connsiteY21" fmla="*/ 2073953 h 4855588"/>
                  <a:gd name="connsiteX22" fmla="*/ 913365 w 3469991"/>
                  <a:gd name="connsiteY22" fmla="*/ 1507423 h 4855588"/>
                  <a:gd name="connsiteX23" fmla="*/ 68539 w 3469991"/>
                  <a:gd name="connsiteY23" fmla="*/ 1537240 h 4855588"/>
                  <a:gd name="connsiteX24" fmla="*/ 63112 w 3469991"/>
                  <a:gd name="connsiteY24" fmla="*/ 1451386 h 4855588"/>
                  <a:gd name="connsiteX25" fmla="*/ 923304 w 3469991"/>
                  <a:gd name="connsiteY25" fmla="*/ 1427910 h 4855588"/>
                  <a:gd name="connsiteX26" fmla="*/ 873608 w 3469991"/>
                  <a:gd name="connsiteY26" fmla="*/ 742110 h 4855588"/>
                  <a:gd name="connsiteX27" fmla="*/ 18843 w 3469991"/>
                  <a:gd name="connsiteY27" fmla="*/ 767414 h 4855588"/>
                  <a:gd name="connsiteX28" fmla="*/ 28782 w 3469991"/>
                  <a:gd name="connsiteY28" fmla="*/ 669822 h 4855588"/>
                  <a:gd name="connsiteX29" fmla="*/ 853730 w 3469991"/>
                  <a:gd name="connsiteY29" fmla="*/ 632779 h 4855588"/>
                  <a:gd name="connsiteX0" fmla="*/ 869726 w 3469991"/>
                  <a:gd name="connsiteY0" fmla="*/ 632779 h 4855588"/>
                  <a:gd name="connsiteX1" fmla="*/ 943182 w 3469991"/>
                  <a:gd name="connsiteY1" fmla="*/ 135823 h 4855588"/>
                  <a:gd name="connsiteX2" fmla="*/ 1221478 w 3469991"/>
                  <a:gd name="connsiteY2" fmla="*/ 115945 h 4855588"/>
                  <a:gd name="connsiteX3" fmla="*/ 1241356 w 3469991"/>
                  <a:gd name="connsiteY3" fmla="*/ 76188 h 4855588"/>
                  <a:gd name="connsiteX4" fmla="*/ 1887399 w 3469991"/>
                  <a:gd name="connsiteY4" fmla="*/ 16553 h 4855588"/>
                  <a:gd name="connsiteX5" fmla="*/ 1907278 w 3469991"/>
                  <a:gd name="connsiteY5" fmla="*/ 46371 h 4855588"/>
                  <a:gd name="connsiteX6" fmla="*/ 3000582 w 3469991"/>
                  <a:gd name="connsiteY6" fmla="*/ 36432 h 4855588"/>
                  <a:gd name="connsiteX7" fmla="*/ 3258999 w 3469991"/>
                  <a:gd name="connsiteY7" fmla="*/ 215336 h 4855588"/>
                  <a:gd name="connsiteX8" fmla="*/ 3295995 w 3469991"/>
                  <a:gd name="connsiteY8" fmla="*/ 3759373 h 4855588"/>
                  <a:gd name="connsiteX9" fmla="*/ 3099973 w 3469991"/>
                  <a:gd name="connsiteY9" fmla="*/ 3912693 h 4855588"/>
                  <a:gd name="connsiteX10" fmla="*/ 2642773 w 3469991"/>
                  <a:gd name="connsiteY10" fmla="*/ 3972327 h 4855588"/>
                  <a:gd name="connsiteX11" fmla="*/ 2632834 w 3469991"/>
                  <a:gd name="connsiteY11" fmla="*/ 4121414 h 4855588"/>
                  <a:gd name="connsiteX12" fmla="*/ 2431339 w 3469991"/>
                  <a:gd name="connsiteY12" fmla="*/ 4190074 h 4855588"/>
                  <a:gd name="connsiteX13" fmla="*/ 2387069 w 3469991"/>
                  <a:gd name="connsiteY13" fmla="*/ 4810813 h 4855588"/>
                  <a:gd name="connsiteX14" fmla="*/ 1996730 w 3469991"/>
                  <a:gd name="connsiteY14" fmla="*/ 4816210 h 4855588"/>
                  <a:gd name="connsiteX15" fmla="*/ 1917217 w 3469991"/>
                  <a:gd name="connsiteY15" fmla="*/ 4220806 h 4855588"/>
                  <a:gd name="connsiteX16" fmla="*/ 1696757 w 3469991"/>
                  <a:gd name="connsiteY16" fmla="*/ 4194586 h 4855588"/>
                  <a:gd name="connsiteX17" fmla="*/ 1668739 w 3469991"/>
                  <a:gd name="connsiteY17" fmla="*/ 4041901 h 4855588"/>
                  <a:gd name="connsiteX18" fmla="*/ 1559408 w 3469991"/>
                  <a:gd name="connsiteY18" fmla="*/ 4051840 h 4855588"/>
                  <a:gd name="connsiteX19" fmla="*/ 1440139 w 3469991"/>
                  <a:gd name="connsiteY19" fmla="*/ 4051840 h 4855588"/>
                  <a:gd name="connsiteX20" fmla="*/ 1271173 w 3469991"/>
                  <a:gd name="connsiteY20" fmla="*/ 2064014 h 4855588"/>
                  <a:gd name="connsiteX21" fmla="*/ 1022695 w 3469991"/>
                  <a:gd name="connsiteY21" fmla="*/ 2073953 h 4855588"/>
                  <a:gd name="connsiteX22" fmla="*/ 913365 w 3469991"/>
                  <a:gd name="connsiteY22" fmla="*/ 1507423 h 4855588"/>
                  <a:gd name="connsiteX23" fmla="*/ 68539 w 3469991"/>
                  <a:gd name="connsiteY23" fmla="*/ 1537240 h 4855588"/>
                  <a:gd name="connsiteX24" fmla="*/ 63112 w 3469991"/>
                  <a:gd name="connsiteY24" fmla="*/ 1451386 h 4855588"/>
                  <a:gd name="connsiteX25" fmla="*/ 923304 w 3469991"/>
                  <a:gd name="connsiteY25" fmla="*/ 1427910 h 4855588"/>
                  <a:gd name="connsiteX26" fmla="*/ 873608 w 3469991"/>
                  <a:gd name="connsiteY26" fmla="*/ 742110 h 4855588"/>
                  <a:gd name="connsiteX27" fmla="*/ 18843 w 3469991"/>
                  <a:gd name="connsiteY27" fmla="*/ 767414 h 4855588"/>
                  <a:gd name="connsiteX28" fmla="*/ 28782 w 3469991"/>
                  <a:gd name="connsiteY28" fmla="*/ 669822 h 4855588"/>
                  <a:gd name="connsiteX29" fmla="*/ 869726 w 3469991"/>
                  <a:gd name="connsiteY29" fmla="*/ 632779 h 4855588"/>
                  <a:gd name="connsiteX0" fmla="*/ 869726 w 3469991"/>
                  <a:gd name="connsiteY0" fmla="*/ 632779 h 4855588"/>
                  <a:gd name="connsiteX1" fmla="*/ 943182 w 3469991"/>
                  <a:gd name="connsiteY1" fmla="*/ 135823 h 4855588"/>
                  <a:gd name="connsiteX2" fmla="*/ 1221478 w 3469991"/>
                  <a:gd name="connsiteY2" fmla="*/ 115945 h 4855588"/>
                  <a:gd name="connsiteX3" fmla="*/ 1241356 w 3469991"/>
                  <a:gd name="connsiteY3" fmla="*/ 76188 h 4855588"/>
                  <a:gd name="connsiteX4" fmla="*/ 1887399 w 3469991"/>
                  <a:gd name="connsiteY4" fmla="*/ 16553 h 4855588"/>
                  <a:gd name="connsiteX5" fmla="*/ 1907278 w 3469991"/>
                  <a:gd name="connsiteY5" fmla="*/ 46371 h 4855588"/>
                  <a:gd name="connsiteX6" fmla="*/ 3000582 w 3469991"/>
                  <a:gd name="connsiteY6" fmla="*/ 36432 h 4855588"/>
                  <a:gd name="connsiteX7" fmla="*/ 3258999 w 3469991"/>
                  <a:gd name="connsiteY7" fmla="*/ 215336 h 4855588"/>
                  <a:gd name="connsiteX8" fmla="*/ 3295995 w 3469991"/>
                  <a:gd name="connsiteY8" fmla="*/ 3759373 h 4855588"/>
                  <a:gd name="connsiteX9" fmla="*/ 3099973 w 3469991"/>
                  <a:gd name="connsiteY9" fmla="*/ 3912693 h 4855588"/>
                  <a:gd name="connsiteX10" fmla="*/ 2642773 w 3469991"/>
                  <a:gd name="connsiteY10" fmla="*/ 3972327 h 4855588"/>
                  <a:gd name="connsiteX11" fmla="*/ 2632834 w 3469991"/>
                  <a:gd name="connsiteY11" fmla="*/ 4121414 h 4855588"/>
                  <a:gd name="connsiteX12" fmla="*/ 2431339 w 3469991"/>
                  <a:gd name="connsiteY12" fmla="*/ 4190074 h 4855588"/>
                  <a:gd name="connsiteX13" fmla="*/ 2387069 w 3469991"/>
                  <a:gd name="connsiteY13" fmla="*/ 4810813 h 4855588"/>
                  <a:gd name="connsiteX14" fmla="*/ 1996730 w 3469991"/>
                  <a:gd name="connsiteY14" fmla="*/ 4816210 h 4855588"/>
                  <a:gd name="connsiteX15" fmla="*/ 1917217 w 3469991"/>
                  <a:gd name="connsiteY15" fmla="*/ 4220806 h 4855588"/>
                  <a:gd name="connsiteX16" fmla="*/ 1696757 w 3469991"/>
                  <a:gd name="connsiteY16" fmla="*/ 4194586 h 4855588"/>
                  <a:gd name="connsiteX17" fmla="*/ 1668739 w 3469991"/>
                  <a:gd name="connsiteY17" fmla="*/ 4041901 h 4855588"/>
                  <a:gd name="connsiteX18" fmla="*/ 1559408 w 3469991"/>
                  <a:gd name="connsiteY18" fmla="*/ 4051840 h 4855588"/>
                  <a:gd name="connsiteX19" fmla="*/ 1440139 w 3469991"/>
                  <a:gd name="connsiteY19" fmla="*/ 4051840 h 4855588"/>
                  <a:gd name="connsiteX20" fmla="*/ 1271173 w 3469991"/>
                  <a:gd name="connsiteY20" fmla="*/ 2064014 h 4855588"/>
                  <a:gd name="connsiteX21" fmla="*/ 1022695 w 3469991"/>
                  <a:gd name="connsiteY21" fmla="*/ 2073953 h 4855588"/>
                  <a:gd name="connsiteX22" fmla="*/ 913365 w 3469991"/>
                  <a:gd name="connsiteY22" fmla="*/ 1507423 h 4855588"/>
                  <a:gd name="connsiteX23" fmla="*/ 68539 w 3469991"/>
                  <a:gd name="connsiteY23" fmla="*/ 1537240 h 4855588"/>
                  <a:gd name="connsiteX24" fmla="*/ 63112 w 3469991"/>
                  <a:gd name="connsiteY24" fmla="*/ 1451386 h 4855588"/>
                  <a:gd name="connsiteX25" fmla="*/ 923304 w 3469991"/>
                  <a:gd name="connsiteY25" fmla="*/ 1427910 h 4855588"/>
                  <a:gd name="connsiteX26" fmla="*/ 873608 w 3469991"/>
                  <a:gd name="connsiteY26" fmla="*/ 742110 h 4855588"/>
                  <a:gd name="connsiteX27" fmla="*/ 18843 w 3469991"/>
                  <a:gd name="connsiteY27" fmla="*/ 767414 h 4855588"/>
                  <a:gd name="connsiteX28" fmla="*/ 28782 w 3469991"/>
                  <a:gd name="connsiteY28" fmla="*/ 669822 h 4855588"/>
                  <a:gd name="connsiteX29" fmla="*/ 869726 w 3469991"/>
                  <a:gd name="connsiteY29" fmla="*/ 632779 h 4855588"/>
                  <a:gd name="connsiteX0" fmla="*/ 869726 w 3469991"/>
                  <a:gd name="connsiteY0" fmla="*/ 632779 h 4855588"/>
                  <a:gd name="connsiteX1" fmla="*/ 943182 w 3469991"/>
                  <a:gd name="connsiteY1" fmla="*/ 135823 h 4855588"/>
                  <a:gd name="connsiteX2" fmla="*/ 1221478 w 3469991"/>
                  <a:gd name="connsiteY2" fmla="*/ 115945 h 4855588"/>
                  <a:gd name="connsiteX3" fmla="*/ 1241356 w 3469991"/>
                  <a:gd name="connsiteY3" fmla="*/ 76188 h 4855588"/>
                  <a:gd name="connsiteX4" fmla="*/ 1887399 w 3469991"/>
                  <a:gd name="connsiteY4" fmla="*/ 16553 h 4855588"/>
                  <a:gd name="connsiteX5" fmla="*/ 1907278 w 3469991"/>
                  <a:gd name="connsiteY5" fmla="*/ 46371 h 4855588"/>
                  <a:gd name="connsiteX6" fmla="*/ 3000582 w 3469991"/>
                  <a:gd name="connsiteY6" fmla="*/ 36432 h 4855588"/>
                  <a:gd name="connsiteX7" fmla="*/ 3258999 w 3469991"/>
                  <a:gd name="connsiteY7" fmla="*/ 215336 h 4855588"/>
                  <a:gd name="connsiteX8" fmla="*/ 3295995 w 3469991"/>
                  <a:gd name="connsiteY8" fmla="*/ 3759373 h 4855588"/>
                  <a:gd name="connsiteX9" fmla="*/ 3099973 w 3469991"/>
                  <a:gd name="connsiteY9" fmla="*/ 3912693 h 4855588"/>
                  <a:gd name="connsiteX10" fmla="*/ 2642773 w 3469991"/>
                  <a:gd name="connsiteY10" fmla="*/ 3972327 h 4855588"/>
                  <a:gd name="connsiteX11" fmla="*/ 2632834 w 3469991"/>
                  <a:gd name="connsiteY11" fmla="*/ 4121414 h 4855588"/>
                  <a:gd name="connsiteX12" fmla="*/ 2431339 w 3469991"/>
                  <a:gd name="connsiteY12" fmla="*/ 4190074 h 4855588"/>
                  <a:gd name="connsiteX13" fmla="*/ 2387069 w 3469991"/>
                  <a:gd name="connsiteY13" fmla="*/ 4810813 h 4855588"/>
                  <a:gd name="connsiteX14" fmla="*/ 1996730 w 3469991"/>
                  <a:gd name="connsiteY14" fmla="*/ 4816210 h 4855588"/>
                  <a:gd name="connsiteX15" fmla="*/ 1917217 w 3469991"/>
                  <a:gd name="connsiteY15" fmla="*/ 4220806 h 4855588"/>
                  <a:gd name="connsiteX16" fmla="*/ 1696757 w 3469991"/>
                  <a:gd name="connsiteY16" fmla="*/ 4194586 h 4855588"/>
                  <a:gd name="connsiteX17" fmla="*/ 1668739 w 3469991"/>
                  <a:gd name="connsiteY17" fmla="*/ 4041901 h 4855588"/>
                  <a:gd name="connsiteX18" fmla="*/ 1559408 w 3469991"/>
                  <a:gd name="connsiteY18" fmla="*/ 4051840 h 4855588"/>
                  <a:gd name="connsiteX19" fmla="*/ 1440139 w 3469991"/>
                  <a:gd name="connsiteY19" fmla="*/ 4051840 h 4855588"/>
                  <a:gd name="connsiteX20" fmla="*/ 1271173 w 3469991"/>
                  <a:gd name="connsiteY20" fmla="*/ 2064014 h 4855588"/>
                  <a:gd name="connsiteX21" fmla="*/ 1022695 w 3469991"/>
                  <a:gd name="connsiteY21" fmla="*/ 2073953 h 4855588"/>
                  <a:gd name="connsiteX22" fmla="*/ 913365 w 3469991"/>
                  <a:gd name="connsiteY22" fmla="*/ 1507423 h 4855588"/>
                  <a:gd name="connsiteX23" fmla="*/ 68539 w 3469991"/>
                  <a:gd name="connsiteY23" fmla="*/ 1537240 h 4855588"/>
                  <a:gd name="connsiteX24" fmla="*/ 63112 w 3469991"/>
                  <a:gd name="connsiteY24" fmla="*/ 1451386 h 4855588"/>
                  <a:gd name="connsiteX25" fmla="*/ 909975 w 3469991"/>
                  <a:gd name="connsiteY25" fmla="*/ 1425244 h 4855588"/>
                  <a:gd name="connsiteX26" fmla="*/ 873608 w 3469991"/>
                  <a:gd name="connsiteY26" fmla="*/ 742110 h 4855588"/>
                  <a:gd name="connsiteX27" fmla="*/ 18843 w 3469991"/>
                  <a:gd name="connsiteY27" fmla="*/ 767414 h 4855588"/>
                  <a:gd name="connsiteX28" fmla="*/ 28782 w 3469991"/>
                  <a:gd name="connsiteY28" fmla="*/ 669822 h 4855588"/>
                  <a:gd name="connsiteX29" fmla="*/ 869726 w 3469991"/>
                  <a:gd name="connsiteY29" fmla="*/ 632779 h 4855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469991" h="4855588">
                    <a:moveTo>
                      <a:pt x="869726" y="632779"/>
                    </a:moveTo>
                    <a:cubicBezTo>
                      <a:pt x="875550" y="469793"/>
                      <a:pt x="866798" y="140609"/>
                      <a:pt x="943182" y="135823"/>
                    </a:cubicBezTo>
                    <a:lnTo>
                      <a:pt x="1221478" y="115945"/>
                    </a:lnTo>
                    <a:lnTo>
                      <a:pt x="1241356" y="76188"/>
                    </a:lnTo>
                    <a:cubicBezTo>
                      <a:pt x="1232338" y="64777"/>
                      <a:pt x="1904884" y="-39769"/>
                      <a:pt x="1887399" y="16553"/>
                    </a:cubicBezTo>
                    <a:lnTo>
                      <a:pt x="1907278" y="46371"/>
                    </a:lnTo>
                    <a:lnTo>
                      <a:pt x="3000582" y="36432"/>
                    </a:lnTo>
                    <a:cubicBezTo>
                      <a:pt x="3078255" y="36800"/>
                      <a:pt x="3215194" y="143001"/>
                      <a:pt x="3258999" y="215336"/>
                    </a:cubicBezTo>
                    <a:cubicBezTo>
                      <a:pt x="3550730" y="648793"/>
                      <a:pt x="3517576" y="3537923"/>
                      <a:pt x="3295995" y="3759373"/>
                    </a:cubicBezTo>
                    <a:cubicBezTo>
                      <a:pt x="3188321" y="3876803"/>
                      <a:pt x="3158694" y="3900984"/>
                      <a:pt x="3099973" y="3912693"/>
                    </a:cubicBezTo>
                    <a:lnTo>
                      <a:pt x="2642773" y="3972327"/>
                    </a:lnTo>
                    <a:lnTo>
                      <a:pt x="2632834" y="4121414"/>
                    </a:lnTo>
                    <a:cubicBezTo>
                      <a:pt x="2628076" y="4171434"/>
                      <a:pt x="2498504" y="4167187"/>
                      <a:pt x="2431339" y="4190074"/>
                    </a:cubicBezTo>
                    <a:lnTo>
                      <a:pt x="2387069" y="4810813"/>
                    </a:lnTo>
                    <a:cubicBezTo>
                      <a:pt x="2384483" y="4861453"/>
                      <a:pt x="2004742" y="4876818"/>
                      <a:pt x="1996730" y="4816210"/>
                    </a:cubicBezTo>
                    <a:lnTo>
                      <a:pt x="1917217" y="4220806"/>
                    </a:lnTo>
                    <a:cubicBezTo>
                      <a:pt x="1841017" y="4212970"/>
                      <a:pt x="1707837" y="4232268"/>
                      <a:pt x="1696757" y="4194586"/>
                    </a:cubicBezTo>
                    <a:lnTo>
                      <a:pt x="1668739" y="4041901"/>
                    </a:lnTo>
                    <a:cubicBezTo>
                      <a:pt x="1566050" y="4052170"/>
                      <a:pt x="1602643" y="4051840"/>
                      <a:pt x="1559408" y="4051840"/>
                    </a:cubicBezTo>
                    <a:lnTo>
                      <a:pt x="1440139" y="4051840"/>
                    </a:lnTo>
                    <a:cubicBezTo>
                      <a:pt x="1362651" y="4058098"/>
                      <a:pt x="1327495" y="2726623"/>
                      <a:pt x="1271173" y="2064014"/>
                    </a:cubicBezTo>
                    <a:lnTo>
                      <a:pt x="1022695" y="2073953"/>
                    </a:lnTo>
                    <a:cubicBezTo>
                      <a:pt x="960852" y="2084077"/>
                      <a:pt x="949808" y="1696266"/>
                      <a:pt x="913365" y="1507423"/>
                    </a:cubicBezTo>
                    <a:lnTo>
                      <a:pt x="68539" y="1537240"/>
                    </a:lnTo>
                    <a:cubicBezTo>
                      <a:pt x="39597" y="1541182"/>
                      <a:pt x="29648" y="1455583"/>
                      <a:pt x="63112" y="1451386"/>
                    </a:cubicBezTo>
                    <a:lnTo>
                      <a:pt x="909975" y="1425244"/>
                    </a:lnTo>
                    <a:lnTo>
                      <a:pt x="873608" y="742110"/>
                    </a:lnTo>
                    <a:lnTo>
                      <a:pt x="18843" y="767414"/>
                    </a:lnTo>
                    <a:cubicBezTo>
                      <a:pt x="-3244" y="762997"/>
                      <a:pt x="-12631" y="678472"/>
                      <a:pt x="28782" y="669822"/>
                    </a:cubicBezTo>
                    <a:lnTo>
                      <a:pt x="869726" y="632779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224" name="任意多边形: 形状 223">
                <a:extLst>
                  <a:ext uri="{FF2B5EF4-FFF2-40B4-BE49-F238E27FC236}">
                    <a16:creationId xmlns:a16="http://schemas.microsoft.com/office/drawing/2014/main" id="{DB962F7E-D3E0-44BD-8610-F9B72847C366}"/>
                  </a:ext>
                </a:extLst>
              </p:cNvPr>
              <p:cNvSpPr/>
              <p:nvPr/>
            </p:nvSpPr>
            <p:spPr>
              <a:xfrm>
                <a:off x="9552318" y="1145611"/>
                <a:ext cx="76200" cy="1962150"/>
              </a:xfrm>
              <a:custGeom>
                <a:avLst/>
                <a:gdLst>
                  <a:gd name="connsiteX0" fmla="*/ 19050 w 76200"/>
                  <a:gd name="connsiteY0" fmla="*/ 0 h 1962150"/>
                  <a:gd name="connsiteX1" fmla="*/ 0 w 76200"/>
                  <a:gd name="connsiteY1" fmla="*/ 342900 h 1962150"/>
                  <a:gd name="connsiteX2" fmla="*/ 76200 w 76200"/>
                  <a:gd name="connsiteY2" fmla="*/ 1962150 h 1962150"/>
                  <a:gd name="connsiteX3" fmla="*/ 76200 w 76200"/>
                  <a:gd name="connsiteY3" fmla="*/ 1962150 h 1962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200" h="1962150">
                    <a:moveTo>
                      <a:pt x="19050" y="0"/>
                    </a:moveTo>
                    <a:lnTo>
                      <a:pt x="0" y="342900"/>
                    </a:lnTo>
                    <a:lnTo>
                      <a:pt x="76200" y="1962150"/>
                    </a:lnTo>
                    <a:lnTo>
                      <a:pt x="76200" y="196215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5" name="任意多边形: 形状 224">
                <a:extLst>
                  <a:ext uri="{FF2B5EF4-FFF2-40B4-BE49-F238E27FC236}">
                    <a16:creationId xmlns:a16="http://schemas.microsoft.com/office/drawing/2014/main" id="{BCEBA45A-191B-464D-B17F-B231E5EA22F2}"/>
                  </a:ext>
                </a:extLst>
              </p:cNvPr>
              <p:cNvSpPr/>
              <p:nvPr/>
            </p:nvSpPr>
            <p:spPr>
              <a:xfrm>
                <a:off x="9218526" y="1677789"/>
                <a:ext cx="7998" cy="111967"/>
              </a:xfrm>
              <a:custGeom>
                <a:avLst/>
                <a:gdLst>
                  <a:gd name="connsiteX0" fmla="*/ 0 w 7998"/>
                  <a:gd name="connsiteY0" fmla="*/ 0 h 111967"/>
                  <a:gd name="connsiteX1" fmla="*/ 7998 w 7998"/>
                  <a:gd name="connsiteY1" fmla="*/ 111967 h 111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998" h="111967">
                    <a:moveTo>
                      <a:pt x="0" y="0"/>
                    </a:moveTo>
                    <a:lnTo>
                      <a:pt x="7998" y="111967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6" name="任意多边形: 形状 225">
                <a:extLst>
                  <a:ext uri="{FF2B5EF4-FFF2-40B4-BE49-F238E27FC236}">
                    <a16:creationId xmlns:a16="http://schemas.microsoft.com/office/drawing/2014/main" id="{47D6C207-4EBF-47E9-B472-FB4BE1E1704C}"/>
                  </a:ext>
                </a:extLst>
              </p:cNvPr>
              <p:cNvSpPr/>
              <p:nvPr/>
            </p:nvSpPr>
            <p:spPr>
              <a:xfrm>
                <a:off x="9258515" y="2469558"/>
                <a:ext cx="2666" cy="82643"/>
              </a:xfrm>
              <a:custGeom>
                <a:avLst/>
                <a:gdLst>
                  <a:gd name="connsiteX0" fmla="*/ 0 w 2666"/>
                  <a:gd name="connsiteY0" fmla="*/ 0 h 82643"/>
                  <a:gd name="connsiteX1" fmla="*/ 2666 w 2666"/>
                  <a:gd name="connsiteY1" fmla="*/ 82643 h 826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66" h="82643">
                    <a:moveTo>
                      <a:pt x="0" y="0"/>
                    </a:moveTo>
                    <a:cubicBezTo>
                      <a:pt x="889" y="27548"/>
                      <a:pt x="1777" y="55095"/>
                      <a:pt x="2666" y="82643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7" name="任意多边形: 形状 226">
                <a:extLst>
                  <a:ext uri="{FF2B5EF4-FFF2-40B4-BE49-F238E27FC236}">
                    <a16:creationId xmlns:a16="http://schemas.microsoft.com/office/drawing/2014/main" id="{8D455033-8175-46D3-9AE7-A1655BDE0271}"/>
                  </a:ext>
                </a:extLst>
              </p:cNvPr>
              <p:cNvSpPr/>
              <p:nvPr/>
            </p:nvSpPr>
            <p:spPr>
              <a:xfrm>
                <a:off x="10261263" y="1078313"/>
                <a:ext cx="224237" cy="3977646"/>
              </a:xfrm>
              <a:custGeom>
                <a:avLst/>
                <a:gdLst>
                  <a:gd name="connsiteX0" fmla="*/ 0 w 213645"/>
                  <a:gd name="connsiteY0" fmla="*/ 0 h 3990886"/>
                  <a:gd name="connsiteX1" fmla="*/ 0 w 213645"/>
                  <a:gd name="connsiteY1" fmla="*/ 384561 h 3990886"/>
                  <a:gd name="connsiteX2" fmla="*/ 179462 w 213645"/>
                  <a:gd name="connsiteY2" fmla="*/ 3862699 h 3990886"/>
                  <a:gd name="connsiteX3" fmla="*/ 213645 w 213645"/>
                  <a:gd name="connsiteY3" fmla="*/ 3990886 h 39908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3645" h="3990886">
                    <a:moveTo>
                      <a:pt x="0" y="0"/>
                    </a:moveTo>
                    <a:lnTo>
                      <a:pt x="0" y="384561"/>
                    </a:lnTo>
                    <a:lnTo>
                      <a:pt x="179462" y="3862699"/>
                    </a:lnTo>
                    <a:lnTo>
                      <a:pt x="213645" y="3990886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8" name="任意多边形: 形状 227">
                <a:extLst>
                  <a:ext uri="{FF2B5EF4-FFF2-40B4-BE49-F238E27FC236}">
                    <a16:creationId xmlns:a16="http://schemas.microsoft.com/office/drawing/2014/main" id="{94AAD731-CE42-4626-8BCD-B7E07810B900}"/>
                  </a:ext>
                </a:extLst>
              </p:cNvPr>
              <p:cNvSpPr/>
              <p:nvPr/>
            </p:nvSpPr>
            <p:spPr>
              <a:xfrm>
                <a:off x="10016709" y="5017322"/>
                <a:ext cx="981370" cy="69546"/>
              </a:xfrm>
              <a:custGeom>
                <a:avLst/>
                <a:gdLst>
                  <a:gd name="connsiteX0" fmla="*/ 0 w 981370"/>
                  <a:gd name="connsiteY0" fmla="*/ 69546 h 69546"/>
                  <a:gd name="connsiteX1" fmla="*/ 981370 w 981370"/>
                  <a:gd name="connsiteY1" fmla="*/ 0 h 69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81370" h="69546">
                    <a:moveTo>
                      <a:pt x="0" y="69546"/>
                    </a:moveTo>
                    <a:lnTo>
                      <a:pt x="981370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9" name="任意多边形: 形状 228">
                <a:extLst>
                  <a:ext uri="{FF2B5EF4-FFF2-40B4-BE49-F238E27FC236}">
                    <a16:creationId xmlns:a16="http://schemas.microsoft.com/office/drawing/2014/main" id="{6ABB4E15-D4E8-4210-A728-4664AD9337C6}"/>
                  </a:ext>
                </a:extLst>
              </p:cNvPr>
              <p:cNvSpPr/>
              <p:nvPr/>
            </p:nvSpPr>
            <p:spPr>
              <a:xfrm>
                <a:off x="10263983" y="5233687"/>
                <a:ext cx="522882" cy="45536"/>
              </a:xfrm>
              <a:custGeom>
                <a:avLst/>
                <a:gdLst>
                  <a:gd name="connsiteX0" fmla="*/ 522882 w 522882"/>
                  <a:gd name="connsiteY0" fmla="*/ 0 h 25758"/>
                  <a:gd name="connsiteX1" fmla="*/ 0 w 522882"/>
                  <a:gd name="connsiteY1" fmla="*/ 25758 h 25758"/>
                  <a:gd name="connsiteX0" fmla="*/ 522882 w 522882"/>
                  <a:gd name="connsiteY0" fmla="*/ 0 h 27410"/>
                  <a:gd name="connsiteX1" fmla="*/ 0 w 522882"/>
                  <a:gd name="connsiteY1" fmla="*/ 25758 h 27410"/>
                  <a:gd name="connsiteX0" fmla="*/ 522882 w 522882"/>
                  <a:gd name="connsiteY0" fmla="*/ 0 h 45536"/>
                  <a:gd name="connsiteX1" fmla="*/ 0 w 522882"/>
                  <a:gd name="connsiteY1" fmla="*/ 25758 h 455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22882" h="45536">
                    <a:moveTo>
                      <a:pt x="522882" y="0"/>
                    </a:moveTo>
                    <a:cubicBezTo>
                      <a:pt x="518589" y="47223"/>
                      <a:pt x="12020" y="60960"/>
                      <a:pt x="0" y="25758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0" name="任意多边形: 形状 229">
                <a:extLst>
                  <a:ext uri="{FF2B5EF4-FFF2-40B4-BE49-F238E27FC236}">
                    <a16:creationId xmlns:a16="http://schemas.microsoft.com/office/drawing/2014/main" id="{34935C64-B148-4E25-B0A7-AF9747A152C1}"/>
                  </a:ext>
                </a:extLst>
              </p:cNvPr>
              <p:cNvSpPr/>
              <p:nvPr/>
            </p:nvSpPr>
            <p:spPr>
              <a:xfrm>
                <a:off x="10292743" y="5443566"/>
                <a:ext cx="476480" cy="59903"/>
              </a:xfrm>
              <a:custGeom>
                <a:avLst/>
                <a:gdLst>
                  <a:gd name="connsiteX0" fmla="*/ 0 w 476480"/>
                  <a:gd name="connsiteY0" fmla="*/ 19280 h 19280"/>
                  <a:gd name="connsiteX1" fmla="*/ 476480 w 476480"/>
                  <a:gd name="connsiteY1" fmla="*/ 0 h 19280"/>
                  <a:gd name="connsiteX0" fmla="*/ 0 w 476480"/>
                  <a:gd name="connsiteY0" fmla="*/ 19280 h 35098"/>
                  <a:gd name="connsiteX1" fmla="*/ 476480 w 476480"/>
                  <a:gd name="connsiteY1" fmla="*/ 0 h 35098"/>
                  <a:gd name="connsiteX0" fmla="*/ 0 w 476480"/>
                  <a:gd name="connsiteY0" fmla="*/ 19280 h 59903"/>
                  <a:gd name="connsiteX1" fmla="*/ 476480 w 476480"/>
                  <a:gd name="connsiteY1" fmla="*/ 0 h 599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76480" h="59903">
                    <a:moveTo>
                      <a:pt x="0" y="19280"/>
                    </a:moveTo>
                    <a:cubicBezTo>
                      <a:pt x="10099" y="81709"/>
                      <a:pt x="469135" y="69774"/>
                      <a:pt x="476480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1" name="任意多边形: 形状 230">
                <a:extLst>
                  <a:ext uri="{FF2B5EF4-FFF2-40B4-BE49-F238E27FC236}">
                    <a16:creationId xmlns:a16="http://schemas.microsoft.com/office/drawing/2014/main" id="{00AAFC68-A340-4F2F-A510-F33BC71668BA}"/>
                  </a:ext>
                </a:extLst>
              </p:cNvPr>
              <p:cNvSpPr/>
              <p:nvPr/>
            </p:nvSpPr>
            <p:spPr>
              <a:xfrm>
                <a:off x="10328548" y="5663908"/>
                <a:ext cx="410378" cy="63531"/>
              </a:xfrm>
              <a:custGeom>
                <a:avLst/>
                <a:gdLst>
                  <a:gd name="connsiteX0" fmla="*/ 410378 w 410378"/>
                  <a:gd name="connsiteY0" fmla="*/ 0 h 11017"/>
                  <a:gd name="connsiteX1" fmla="*/ 0 w 410378"/>
                  <a:gd name="connsiteY1" fmla="*/ 11017 h 11017"/>
                  <a:gd name="connsiteX0" fmla="*/ 410378 w 410378"/>
                  <a:gd name="connsiteY0" fmla="*/ 0 h 47848"/>
                  <a:gd name="connsiteX1" fmla="*/ 0 w 410378"/>
                  <a:gd name="connsiteY1" fmla="*/ 11017 h 47848"/>
                  <a:gd name="connsiteX0" fmla="*/ 410378 w 410378"/>
                  <a:gd name="connsiteY0" fmla="*/ 0 h 63531"/>
                  <a:gd name="connsiteX1" fmla="*/ 0 w 410378"/>
                  <a:gd name="connsiteY1" fmla="*/ 11017 h 635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0378" h="63531">
                    <a:moveTo>
                      <a:pt x="410378" y="0"/>
                    </a:moveTo>
                    <a:cubicBezTo>
                      <a:pt x="403033" y="64264"/>
                      <a:pt x="10099" y="98234"/>
                      <a:pt x="0" y="11017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32" name="组合 231">
              <a:extLst>
                <a:ext uri="{FF2B5EF4-FFF2-40B4-BE49-F238E27FC236}">
                  <a16:creationId xmlns:a16="http://schemas.microsoft.com/office/drawing/2014/main" id="{358ED3F8-35D2-4AF1-AF64-3103635C1977}"/>
                </a:ext>
              </a:extLst>
            </p:cNvPr>
            <p:cNvGrpSpPr/>
            <p:nvPr/>
          </p:nvGrpSpPr>
          <p:grpSpPr>
            <a:xfrm rot="11203070">
              <a:off x="9568811" y="2067308"/>
              <a:ext cx="158613" cy="514372"/>
              <a:chOff x="7651262" y="328453"/>
              <a:chExt cx="1786111" cy="5792249"/>
            </a:xfrm>
          </p:grpSpPr>
          <p:sp>
            <p:nvSpPr>
              <p:cNvPr id="233" name="任意多边形: 形状 232">
                <a:extLst>
                  <a:ext uri="{FF2B5EF4-FFF2-40B4-BE49-F238E27FC236}">
                    <a16:creationId xmlns:a16="http://schemas.microsoft.com/office/drawing/2014/main" id="{074E8850-B394-4672-B8CE-1993D3CFA0A5}"/>
                  </a:ext>
                </a:extLst>
              </p:cNvPr>
              <p:cNvSpPr/>
              <p:nvPr/>
            </p:nvSpPr>
            <p:spPr>
              <a:xfrm rot="21202286">
                <a:off x="7907830" y="1380509"/>
                <a:ext cx="1529543" cy="4740193"/>
              </a:xfrm>
              <a:custGeom>
                <a:avLst/>
                <a:gdLst>
                  <a:gd name="connsiteX0" fmla="*/ 94004 w 1290415"/>
                  <a:gd name="connsiteY0" fmla="*/ 8546 h 3871245"/>
                  <a:gd name="connsiteX1" fmla="*/ 0 w 1290415"/>
                  <a:gd name="connsiteY1" fmla="*/ 68367 h 3871245"/>
                  <a:gd name="connsiteX2" fmla="*/ 59821 w 1290415"/>
                  <a:gd name="connsiteY2" fmla="*/ 1786071 h 3871245"/>
                  <a:gd name="connsiteX3" fmla="*/ 119641 w 1290415"/>
                  <a:gd name="connsiteY3" fmla="*/ 1845892 h 3871245"/>
                  <a:gd name="connsiteX4" fmla="*/ 59821 w 1290415"/>
                  <a:gd name="connsiteY4" fmla="*/ 1888621 h 3871245"/>
                  <a:gd name="connsiteX5" fmla="*/ 59821 w 1290415"/>
                  <a:gd name="connsiteY5" fmla="*/ 1965533 h 3871245"/>
                  <a:gd name="connsiteX6" fmla="*/ 119641 w 1290415"/>
                  <a:gd name="connsiteY6" fmla="*/ 2025353 h 3871245"/>
                  <a:gd name="connsiteX7" fmla="*/ 68367 w 1290415"/>
                  <a:gd name="connsiteY7" fmla="*/ 2093720 h 3871245"/>
                  <a:gd name="connsiteX8" fmla="*/ 59821 w 1290415"/>
                  <a:gd name="connsiteY8" fmla="*/ 2350094 h 3871245"/>
                  <a:gd name="connsiteX9" fmla="*/ 230737 w 1290415"/>
                  <a:gd name="connsiteY9" fmla="*/ 2409914 h 3871245"/>
                  <a:gd name="connsiteX10" fmla="*/ 222191 w 1290415"/>
                  <a:gd name="connsiteY10" fmla="*/ 2700471 h 3871245"/>
                  <a:gd name="connsiteX11" fmla="*/ 358924 w 1290415"/>
                  <a:gd name="connsiteY11" fmla="*/ 2743200 h 3871245"/>
                  <a:gd name="connsiteX12" fmla="*/ 222191 w 1290415"/>
                  <a:gd name="connsiteY12" fmla="*/ 2828658 h 3871245"/>
                  <a:gd name="connsiteX13" fmla="*/ 350378 w 1290415"/>
                  <a:gd name="connsiteY13" fmla="*/ 2956845 h 3871245"/>
                  <a:gd name="connsiteX14" fmla="*/ 247828 w 1290415"/>
                  <a:gd name="connsiteY14" fmla="*/ 3033757 h 3871245"/>
                  <a:gd name="connsiteX15" fmla="*/ 358924 w 1290415"/>
                  <a:gd name="connsiteY15" fmla="*/ 3144853 h 3871245"/>
                  <a:gd name="connsiteX16" fmla="*/ 282012 w 1290415"/>
                  <a:gd name="connsiteY16" fmla="*/ 3238856 h 3871245"/>
                  <a:gd name="connsiteX17" fmla="*/ 350378 w 1290415"/>
                  <a:gd name="connsiteY17" fmla="*/ 3341406 h 3871245"/>
                  <a:gd name="connsiteX18" fmla="*/ 282012 w 1290415"/>
                  <a:gd name="connsiteY18" fmla="*/ 3452501 h 3871245"/>
                  <a:gd name="connsiteX19" fmla="*/ 401653 w 1290415"/>
                  <a:gd name="connsiteY19" fmla="*/ 3563596 h 3871245"/>
                  <a:gd name="connsiteX20" fmla="*/ 307649 w 1290415"/>
                  <a:gd name="connsiteY20" fmla="*/ 3631963 h 3871245"/>
                  <a:gd name="connsiteX21" fmla="*/ 452927 w 1290415"/>
                  <a:gd name="connsiteY21" fmla="*/ 3760150 h 3871245"/>
                  <a:gd name="connsiteX22" fmla="*/ 341832 w 1290415"/>
                  <a:gd name="connsiteY22" fmla="*/ 3871245 h 3871245"/>
                  <a:gd name="connsiteX23" fmla="*/ 1068225 w 1290415"/>
                  <a:gd name="connsiteY23" fmla="*/ 3837062 h 3871245"/>
                  <a:gd name="connsiteX24" fmla="*/ 991312 w 1290415"/>
                  <a:gd name="connsiteY24" fmla="*/ 3734512 h 3871245"/>
                  <a:gd name="connsiteX25" fmla="*/ 1085316 w 1290415"/>
                  <a:gd name="connsiteY25" fmla="*/ 3623417 h 3871245"/>
                  <a:gd name="connsiteX26" fmla="*/ 1008404 w 1290415"/>
                  <a:gd name="connsiteY26" fmla="*/ 3555051 h 3871245"/>
                  <a:gd name="connsiteX27" fmla="*/ 1076770 w 1290415"/>
                  <a:gd name="connsiteY27" fmla="*/ 3426864 h 3871245"/>
                  <a:gd name="connsiteX28" fmla="*/ 1008404 w 1290415"/>
                  <a:gd name="connsiteY28" fmla="*/ 3358497 h 3871245"/>
                  <a:gd name="connsiteX29" fmla="*/ 1059679 w 1290415"/>
                  <a:gd name="connsiteY29" fmla="*/ 3247402 h 3871245"/>
                  <a:gd name="connsiteX30" fmla="*/ 999858 w 1290415"/>
                  <a:gd name="connsiteY30" fmla="*/ 3153398 h 3871245"/>
                  <a:gd name="connsiteX31" fmla="*/ 1076770 w 1290415"/>
                  <a:gd name="connsiteY31" fmla="*/ 3016666 h 3871245"/>
                  <a:gd name="connsiteX32" fmla="*/ 999858 w 1290415"/>
                  <a:gd name="connsiteY32" fmla="*/ 2931208 h 3871245"/>
                  <a:gd name="connsiteX33" fmla="*/ 1110954 w 1290415"/>
                  <a:gd name="connsiteY33" fmla="*/ 2811567 h 3871245"/>
                  <a:gd name="connsiteX34" fmla="*/ 1016950 w 1290415"/>
                  <a:gd name="connsiteY34" fmla="*/ 2734654 h 3871245"/>
                  <a:gd name="connsiteX35" fmla="*/ 1128045 w 1290415"/>
                  <a:gd name="connsiteY35" fmla="*/ 2666288 h 3871245"/>
                  <a:gd name="connsiteX36" fmla="*/ 1119499 w 1290415"/>
                  <a:gd name="connsiteY36" fmla="*/ 2435552 h 3871245"/>
                  <a:gd name="connsiteX37" fmla="*/ 1281869 w 1290415"/>
                  <a:gd name="connsiteY37" fmla="*/ 2290273 h 3871245"/>
                  <a:gd name="connsiteX38" fmla="*/ 1273324 w 1290415"/>
                  <a:gd name="connsiteY38" fmla="*/ 2059537 h 3871245"/>
                  <a:gd name="connsiteX39" fmla="*/ 1213503 w 1290415"/>
                  <a:gd name="connsiteY39" fmla="*/ 1999716 h 3871245"/>
                  <a:gd name="connsiteX40" fmla="*/ 1281869 w 1290415"/>
                  <a:gd name="connsiteY40" fmla="*/ 1948441 h 3871245"/>
                  <a:gd name="connsiteX41" fmla="*/ 1264778 w 1290415"/>
                  <a:gd name="connsiteY41" fmla="*/ 1871529 h 3871245"/>
                  <a:gd name="connsiteX42" fmla="*/ 1213503 w 1290415"/>
                  <a:gd name="connsiteY42" fmla="*/ 1837346 h 3871245"/>
                  <a:gd name="connsiteX43" fmla="*/ 1290415 w 1290415"/>
                  <a:gd name="connsiteY43" fmla="*/ 1734796 h 3871245"/>
                  <a:gd name="connsiteX44" fmla="*/ 1264778 w 1290415"/>
                  <a:gd name="connsiteY44" fmla="*/ 25638 h 3871245"/>
                  <a:gd name="connsiteX45" fmla="*/ 1153683 w 1290415"/>
                  <a:gd name="connsiteY45" fmla="*/ 0 h 3871245"/>
                  <a:gd name="connsiteX46" fmla="*/ 94004 w 1290415"/>
                  <a:gd name="connsiteY46" fmla="*/ 8546 h 3871245"/>
                  <a:gd name="connsiteX0" fmla="*/ 94004 w 1290415"/>
                  <a:gd name="connsiteY0" fmla="*/ 8546 h 3873526"/>
                  <a:gd name="connsiteX1" fmla="*/ 0 w 1290415"/>
                  <a:gd name="connsiteY1" fmla="*/ 68367 h 3873526"/>
                  <a:gd name="connsiteX2" fmla="*/ 59821 w 1290415"/>
                  <a:gd name="connsiteY2" fmla="*/ 1786071 h 3873526"/>
                  <a:gd name="connsiteX3" fmla="*/ 119641 w 1290415"/>
                  <a:gd name="connsiteY3" fmla="*/ 1845892 h 3873526"/>
                  <a:gd name="connsiteX4" fmla="*/ 59821 w 1290415"/>
                  <a:gd name="connsiteY4" fmla="*/ 1888621 h 3873526"/>
                  <a:gd name="connsiteX5" fmla="*/ 59821 w 1290415"/>
                  <a:gd name="connsiteY5" fmla="*/ 1965533 h 3873526"/>
                  <a:gd name="connsiteX6" fmla="*/ 119641 w 1290415"/>
                  <a:gd name="connsiteY6" fmla="*/ 2025353 h 3873526"/>
                  <a:gd name="connsiteX7" fmla="*/ 68367 w 1290415"/>
                  <a:gd name="connsiteY7" fmla="*/ 2093720 h 3873526"/>
                  <a:gd name="connsiteX8" fmla="*/ 59821 w 1290415"/>
                  <a:gd name="connsiteY8" fmla="*/ 2350094 h 3873526"/>
                  <a:gd name="connsiteX9" fmla="*/ 230737 w 1290415"/>
                  <a:gd name="connsiteY9" fmla="*/ 2409914 h 3873526"/>
                  <a:gd name="connsiteX10" fmla="*/ 222191 w 1290415"/>
                  <a:gd name="connsiteY10" fmla="*/ 2700471 h 3873526"/>
                  <a:gd name="connsiteX11" fmla="*/ 358924 w 1290415"/>
                  <a:gd name="connsiteY11" fmla="*/ 2743200 h 3873526"/>
                  <a:gd name="connsiteX12" fmla="*/ 222191 w 1290415"/>
                  <a:gd name="connsiteY12" fmla="*/ 2828658 h 3873526"/>
                  <a:gd name="connsiteX13" fmla="*/ 350378 w 1290415"/>
                  <a:gd name="connsiteY13" fmla="*/ 2956845 h 3873526"/>
                  <a:gd name="connsiteX14" fmla="*/ 247828 w 1290415"/>
                  <a:gd name="connsiteY14" fmla="*/ 3033757 h 3873526"/>
                  <a:gd name="connsiteX15" fmla="*/ 358924 w 1290415"/>
                  <a:gd name="connsiteY15" fmla="*/ 3144853 h 3873526"/>
                  <a:gd name="connsiteX16" fmla="*/ 282012 w 1290415"/>
                  <a:gd name="connsiteY16" fmla="*/ 3238856 h 3873526"/>
                  <a:gd name="connsiteX17" fmla="*/ 350378 w 1290415"/>
                  <a:gd name="connsiteY17" fmla="*/ 3341406 h 3873526"/>
                  <a:gd name="connsiteX18" fmla="*/ 282012 w 1290415"/>
                  <a:gd name="connsiteY18" fmla="*/ 3452501 h 3873526"/>
                  <a:gd name="connsiteX19" fmla="*/ 401653 w 1290415"/>
                  <a:gd name="connsiteY19" fmla="*/ 3563596 h 3873526"/>
                  <a:gd name="connsiteX20" fmla="*/ 307649 w 1290415"/>
                  <a:gd name="connsiteY20" fmla="*/ 3631963 h 3873526"/>
                  <a:gd name="connsiteX21" fmla="*/ 452927 w 1290415"/>
                  <a:gd name="connsiteY21" fmla="*/ 3760150 h 3873526"/>
                  <a:gd name="connsiteX22" fmla="*/ 341832 w 1290415"/>
                  <a:gd name="connsiteY22" fmla="*/ 3871245 h 3873526"/>
                  <a:gd name="connsiteX23" fmla="*/ 1073835 w 1290415"/>
                  <a:gd name="connsiteY23" fmla="*/ 3873526 h 3873526"/>
                  <a:gd name="connsiteX24" fmla="*/ 991312 w 1290415"/>
                  <a:gd name="connsiteY24" fmla="*/ 3734512 h 3873526"/>
                  <a:gd name="connsiteX25" fmla="*/ 1085316 w 1290415"/>
                  <a:gd name="connsiteY25" fmla="*/ 3623417 h 3873526"/>
                  <a:gd name="connsiteX26" fmla="*/ 1008404 w 1290415"/>
                  <a:gd name="connsiteY26" fmla="*/ 3555051 h 3873526"/>
                  <a:gd name="connsiteX27" fmla="*/ 1076770 w 1290415"/>
                  <a:gd name="connsiteY27" fmla="*/ 3426864 h 3873526"/>
                  <a:gd name="connsiteX28" fmla="*/ 1008404 w 1290415"/>
                  <a:gd name="connsiteY28" fmla="*/ 3358497 h 3873526"/>
                  <a:gd name="connsiteX29" fmla="*/ 1059679 w 1290415"/>
                  <a:gd name="connsiteY29" fmla="*/ 3247402 h 3873526"/>
                  <a:gd name="connsiteX30" fmla="*/ 999858 w 1290415"/>
                  <a:gd name="connsiteY30" fmla="*/ 3153398 h 3873526"/>
                  <a:gd name="connsiteX31" fmla="*/ 1076770 w 1290415"/>
                  <a:gd name="connsiteY31" fmla="*/ 3016666 h 3873526"/>
                  <a:gd name="connsiteX32" fmla="*/ 999858 w 1290415"/>
                  <a:gd name="connsiteY32" fmla="*/ 2931208 h 3873526"/>
                  <a:gd name="connsiteX33" fmla="*/ 1110954 w 1290415"/>
                  <a:gd name="connsiteY33" fmla="*/ 2811567 h 3873526"/>
                  <a:gd name="connsiteX34" fmla="*/ 1016950 w 1290415"/>
                  <a:gd name="connsiteY34" fmla="*/ 2734654 h 3873526"/>
                  <a:gd name="connsiteX35" fmla="*/ 1128045 w 1290415"/>
                  <a:gd name="connsiteY35" fmla="*/ 2666288 h 3873526"/>
                  <a:gd name="connsiteX36" fmla="*/ 1119499 w 1290415"/>
                  <a:gd name="connsiteY36" fmla="*/ 2435552 h 3873526"/>
                  <a:gd name="connsiteX37" fmla="*/ 1281869 w 1290415"/>
                  <a:gd name="connsiteY37" fmla="*/ 2290273 h 3873526"/>
                  <a:gd name="connsiteX38" fmla="*/ 1273324 w 1290415"/>
                  <a:gd name="connsiteY38" fmla="*/ 2059537 h 3873526"/>
                  <a:gd name="connsiteX39" fmla="*/ 1213503 w 1290415"/>
                  <a:gd name="connsiteY39" fmla="*/ 1999716 h 3873526"/>
                  <a:gd name="connsiteX40" fmla="*/ 1281869 w 1290415"/>
                  <a:gd name="connsiteY40" fmla="*/ 1948441 h 3873526"/>
                  <a:gd name="connsiteX41" fmla="*/ 1264778 w 1290415"/>
                  <a:gd name="connsiteY41" fmla="*/ 1871529 h 3873526"/>
                  <a:gd name="connsiteX42" fmla="*/ 1213503 w 1290415"/>
                  <a:gd name="connsiteY42" fmla="*/ 1837346 h 3873526"/>
                  <a:gd name="connsiteX43" fmla="*/ 1290415 w 1290415"/>
                  <a:gd name="connsiteY43" fmla="*/ 1734796 h 3873526"/>
                  <a:gd name="connsiteX44" fmla="*/ 1264778 w 1290415"/>
                  <a:gd name="connsiteY44" fmla="*/ 25638 h 3873526"/>
                  <a:gd name="connsiteX45" fmla="*/ 1153683 w 1290415"/>
                  <a:gd name="connsiteY45" fmla="*/ 0 h 3873526"/>
                  <a:gd name="connsiteX46" fmla="*/ 94004 w 1290415"/>
                  <a:gd name="connsiteY46" fmla="*/ 8546 h 3873526"/>
                  <a:gd name="connsiteX0" fmla="*/ 94004 w 1290415"/>
                  <a:gd name="connsiteY0" fmla="*/ 8546 h 3915155"/>
                  <a:gd name="connsiteX1" fmla="*/ 0 w 1290415"/>
                  <a:gd name="connsiteY1" fmla="*/ 68367 h 3915155"/>
                  <a:gd name="connsiteX2" fmla="*/ 59821 w 1290415"/>
                  <a:gd name="connsiteY2" fmla="*/ 1786071 h 3915155"/>
                  <a:gd name="connsiteX3" fmla="*/ 119641 w 1290415"/>
                  <a:gd name="connsiteY3" fmla="*/ 1845892 h 3915155"/>
                  <a:gd name="connsiteX4" fmla="*/ 59821 w 1290415"/>
                  <a:gd name="connsiteY4" fmla="*/ 1888621 h 3915155"/>
                  <a:gd name="connsiteX5" fmla="*/ 59821 w 1290415"/>
                  <a:gd name="connsiteY5" fmla="*/ 1965533 h 3915155"/>
                  <a:gd name="connsiteX6" fmla="*/ 119641 w 1290415"/>
                  <a:gd name="connsiteY6" fmla="*/ 2025353 h 3915155"/>
                  <a:gd name="connsiteX7" fmla="*/ 68367 w 1290415"/>
                  <a:gd name="connsiteY7" fmla="*/ 2093720 h 3915155"/>
                  <a:gd name="connsiteX8" fmla="*/ 59821 w 1290415"/>
                  <a:gd name="connsiteY8" fmla="*/ 2350094 h 3915155"/>
                  <a:gd name="connsiteX9" fmla="*/ 230737 w 1290415"/>
                  <a:gd name="connsiteY9" fmla="*/ 2409914 h 3915155"/>
                  <a:gd name="connsiteX10" fmla="*/ 222191 w 1290415"/>
                  <a:gd name="connsiteY10" fmla="*/ 2700471 h 3915155"/>
                  <a:gd name="connsiteX11" fmla="*/ 358924 w 1290415"/>
                  <a:gd name="connsiteY11" fmla="*/ 2743200 h 3915155"/>
                  <a:gd name="connsiteX12" fmla="*/ 222191 w 1290415"/>
                  <a:gd name="connsiteY12" fmla="*/ 2828658 h 3915155"/>
                  <a:gd name="connsiteX13" fmla="*/ 350378 w 1290415"/>
                  <a:gd name="connsiteY13" fmla="*/ 2956845 h 3915155"/>
                  <a:gd name="connsiteX14" fmla="*/ 247828 w 1290415"/>
                  <a:gd name="connsiteY14" fmla="*/ 3033757 h 3915155"/>
                  <a:gd name="connsiteX15" fmla="*/ 358924 w 1290415"/>
                  <a:gd name="connsiteY15" fmla="*/ 3144853 h 3915155"/>
                  <a:gd name="connsiteX16" fmla="*/ 282012 w 1290415"/>
                  <a:gd name="connsiteY16" fmla="*/ 3238856 h 3915155"/>
                  <a:gd name="connsiteX17" fmla="*/ 350378 w 1290415"/>
                  <a:gd name="connsiteY17" fmla="*/ 3341406 h 3915155"/>
                  <a:gd name="connsiteX18" fmla="*/ 282012 w 1290415"/>
                  <a:gd name="connsiteY18" fmla="*/ 3452501 h 3915155"/>
                  <a:gd name="connsiteX19" fmla="*/ 401653 w 1290415"/>
                  <a:gd name="connsiteY19" fmla="*/ 3563596 h 3915155"/>
                  <a:gd name="connsiteX20" fmla="*/ 307649 w 1290415"/>
                  <a:gd name="connsiteY20" fmla="*/ 3631963 h 3915155"/>
                  <a:gd name="connsiteX21" fmla="*/ 452927 w 1290415"/>
                  <a:gd name="connsiteY21" fmla="*/ 3760150 h 3915155"/>
                  <a:gd name="connsiteX22" fmla="*/ 341832 w 1290415"/>
                  <a:gd name="connsiteY22" fmla="*/ 3871245 h 3915155"/>
                  <a:gd name="connsiteX23" fmla="*/ 1073835 w 1290415"/>
                  <a:gd name="connsiteY23" fmla="*/ 3873526 h 3915155"/>
                  <a:gd name="connsiteX24" fmla="*/ 991312 w 1290415"/>
                  <a:gd name="connsiteY24" fmla="*/ 3734512 h 3915155"/>
                  <a:gd name="connsiteX25" fmla="*/ 1085316 w 1290415"/>
                  <a:gd name="connsiteY25" fmla="*/ 3623417 h 3915155"/>
                  <a:gd name="connsiteX26" fmla="*/ 1008404 w 1290415"/>
                  <a:gd name="connsiteY26" fmla="*/ 3555051 h 3915155"/>
                  <a:gd name="connsiteX27" fmla="*/ 1076770 w 1290415"/>
                  <a:gd name="connsiteY27" fmla="*/ 3426864 h 3915155"/>
                  <a:gd name="connsiteX28" fmla="*/ 1008404 w 1290415"/>
                  <a:gd name="connsiteY28" fmla="*/ 3358497 h 3915155"/>
                  <a:gd name="connsiteX29" fmla="*/ 1059679 w 1290415"/>
                  <a:gd name="connsiteY29" fmla="*/ 3247402 h 3915155"/>
                  <a:gd name="connsiteX30" fmla="*/ 999858 w 1290415"/>
                  <a:gd name="connsiteY30" fmla="*/ 3153398 h 3915155"/>
                  <a:gd name="connsiteX31" fmla="*/ 1076770 w 1290415"/>
                  <a:gd name="connsiteY31" fmla="*/ 3016666 h 3915155"/>
                  <a:gd name="connsiteX32" fmla="*/ 999858 w 1290415"/>
                  <a:gd name="connsiteY32" fmla="*/ 2931208 h 3915155"/>
                  <a:gd name="connsiteX33" fmla="*/ 1110954 w 1290415"/>
                  <a:gd name="connsiteY33" fmla="*/ 2811567 h 3915155"/>
                  <a:gd name="connsiteX34" fmla="*/ 1016950 w 1290415"/>
                  <a:gd name="connsiteY34" fmla="*/ 2734654 h 3915155"/>
                  <a:gd name="connsiteX35" fmla="*/ 1128045 w 1290415"/>
                  <a:gd name="connsiteY35" fmla="*/ 2666288 h 3915155"/>
                  <a:gd name="connsiteX36" fmla="*/ 1119499 w 1290415"/>
                  <a:gd name="connsiteY36" fmla="*/ 2435552 h 3915155"/>
                  <a:gd name="connsiteX37" fmla="*/ 1281869 w 1290415"/>
                  <a:gd name="connsiteY37" fmla="*/ 2290273 h 3915155"/>
                  <a:gd name="connsiteX38" fmla="*/ 1273324 w 1290415"/>
                  <a:gd name="connsiteY38" fmla="*/ 2059537 h 3915155"/>
                  <a:gd name="connsiteX39" fmla="*/ 1213503 w 1290415"/>
                  <a:gd name="connsiteY39" fmla="*/ 1999716 h 3915155"/>
                  <a:gd name="connsiteX40" fmla="*/ 1281869 w 1290415"/>
                  <a:gd name="connsiteY40" fmla="*/ 1948441 h 3915155"/>
                  <a:gd name="connsiteX41" fmla="*/ 1264778 w 1290415"/>
                  <a:gd name="connsiteY41" fmla="*/ 1871529 h 3915155"/>
                  <a:gd name="connsiteX42" fmla="*/ 1213503 w 1290415"/>
                  <a:gd name="connsiteY42" fmla="*/ 1837346 h 3915155"/>
                  <a:gd name="connsiteX43" fmla="*/ 1290415 w 1290415"/>
                  <a:gd name="connsiteY43" fmla="*/ 1734796 h 3915155"/>
                  <a:gd name="connsiteX44" fmla="*/ 1264778 w 1290415"/>
                  <a:gd name="connsiteY44" fmla="*/ 25638 h 3915155"/>
                  <a:gd name="connsiteX45" fmla="*/ 1153683 w 1290415"/>
                  <a:gd name="connsiteY45" fmla="*/ 0 h 3915155"/>
                  <a:gd name="connsiteX46" fmla="*/ 94004 w 1290415"/>
                  <a:gd name="connsiteY46" fmla="*/ 8546 h 391515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7649 w 1290415"/>
                  <a:gd name="connsiteY20" fmla="*/ 3631963 h 3955805"/>
                  <a:gd name="connsiteX21" fmla="*/ 452927 w 1290415"/>
                  <a:gd name="connsiteY21" fmla="*/ 376015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7649 w 1290415"/>
                  <a:gd name="connsiteY20" fmla="*/ 3631963 h 3955805"/>
                  <a:gd name="connsiteX21" fmla="*/ 452927 w 1290415"/>
                  <a:gd name="connsiteY21" fmla="*/ 376015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7649 w 1290415"/>
                  <a:gd name="connsiteY20" fmla="*/ 3631963 h 3955805"/>
                  <a:gd name="connsiteX21" fmla="*/ 452927 w 1290415"/>
                  <a:gd name="connsiteY21" fmla="*/ 376015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7649 w 1290415"/>
                  <a:gd name="connsiteY20" fmla="*/ 3631963 h 3955805"/>
                  <a:gd name="connsiteX21" fmla="*/ 452927 w 1290415"/>
                  <a:gd name="connsiteY21" fmla="*/ 376015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7649 w 1290415"/>
                  <a:gd name="connsiteY20" fmla="*/ 3631963 h 3955805"/>
                  <a:gd name="connsiteX21" fmla="*/ 452927 w 1290415"/>
                  <a:gd name="connsiteY21" fmla="*/ 376015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7649 w 1290415"/>
                  <a:gd name="connsiteY20" fmla="*/ 3631963 h 3955805"/>
                  <a:gd name="connsiteX21" fmla="*/ 452927 w 1290415"/>
                  <a:gd name="connsiteY21" fmla="*/ 376015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7649 w 1290415"/>
                  <a:gd name="connsiteY20" fmla="*/ 3631963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7649 w 1290415"/>
                  <a:gd name="connsiteY20" fmla="*/ 3631963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7649 w 1290415"/>
                  <a:gd name="connsiteY20" fmla="*/ 3631963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401653 w 1290415"/>
                  <a:gd name="connsiteY19" fmla="*/ 3563596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50378 w 1290415"/>
                  <a:gd name="connsiteY17" fmla="*/ 334140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82012 w 1290415"/>
                  <a:gd name="connsiteY16" fmla="*/ 3238856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58924 w 1290415"/>
                  <a:gd name="connsiteY15" fmla="*/ 3144853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47828 w 1290415"/>
                  <a:gd name="connsiteY14" fmla="*/ 3033757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50378 w 1290415"/>
                  <a:gd name="connsiteY13" fmla="*/ 295684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28658 h 3955805"/>
                  <a:gd name="connsiteX13" fmla="*/ 319524 w 1290415"/>
                  <a:gd name="connsiteY13" fmla="*/ 295123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34268 h 3955805"/>
                  <a:gd name="connsiteX13" fmla="*/ 319524 w 1290415"/>
                  <a:gd name="connsiteY13" fmla="*/ 295123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34268 h 3955805"/>
                  <a:gd name="connsiteX13" fmla="*/ 319524 w 1290415"/>
                  <a:gd name="connsiteY13" fmla="*/ 295123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58924 w 1290415"/>
                  <a:gd name="connsiteY11" fmla="*/ 2743200 h 3955805"/>
                  <a:gd name="connsiteX12" fmla="*/ 222191 w 1290415"/>
                  <a:gd name="connsiteY12" fmla="*/ 2834268 h 3955805"/>
                  <a:gd name="connsiteX13" fmla="*/ 319524 w 1290415"/>
                  <a:gd name="connsiteY13" fmla="*/ 295123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230737 w 1290415"/>
                  <a:gd name="connsiteY9" fmla="*/ 2409914 h 3955805"/>
                  <a:gd name="connsiteX10" fmla="*/ 222191 w 1290415"/>
                  <a:gd name="connsiteY10" fmla="*/ 2700471 h 3955805"/>
                  <a:gd name="connsiteX11" fmla="*/ 344899 w 1290415"/>
                  <a:gd name="connsiteY11" fmla="*/ 2746005 h 3955805"/>
                  <a:gd name="connsiteX12" fmla="*/ 222191 w 1290415"/>
                  <a:gd name="connsiteY12" fmla="*/ 2834268 h 3955805"/>
                  <a:gd name="connsiteX13" fmla="*/ 319524 w 1290415"/>
                  <a:gd name="connsiteY13" fmla="*/ 295123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191468 w 1290415"/>
                  <a:gd name="connsiteY9" fmla="*/ 2393085 h 3955805"/>
                  <a:gd name="connsiteX10" fmla="*/ 222191 w 1290415"/>
                  <a:gd name="connsiteY10" fmla="*/ 2700471 h 3955805"/>
                  <a:gd name="connsiteX11" fmla="*/ 344899 w 1290415"/>
                  <a:gd name="connsiteY11" fmla="*/ 2746005 h 3955805"/>
                  <a:gd name="connsiteX12" fmla="*/ 222191 w 1290415"/>
                  <a:gd name="connsiteY12" fmla="*/ 2834268 h 3955805"/>
                  <a:gd name="connsiteX13" fmla="*/ 319524 w 1290415"/>
                  <a:gd name="connsiteY13" fmla="*/ 295123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19499 w 1290415"/>
                  <a:gd name="connsiteY36" fmla="*/ 2435552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191468 w 1290415"/>
                  <a:gd name="connsiteY9" fmla="*/ 2393085 h 3955805"/>
                  <a:gd name="connsiteX10" fmla="*/ 222191 w 1290415"/>
                  <a:gd name="connsiteY10" fmla="*/ 2700471 h 3955805"/>
                  <a:gd name="connsiteX11" fmla="*/ 344899 w 1290415"/>
                  <a:gd name="connsiteY11" fmla="*/ 2746005 h 3955805"/>
                  <a:gd name="connsiteX12" fmla="*/ 222191 w 1290415"/>
                  <a:gd name="connsiteY12" fmla="*/ 2834268 h 3955805"/>
                  <a:gd name="connsiteX13" fmla="*/ 319524 w 1290415"/>
                  <a:gd name="connsiteY13" fmla="*/ 295123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41938 w 1290415"/>
                  <a:gd name="connsiteY36" fmla="*/ 2385063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191468 w 1290415"/>
                  <a:gd name="connsiteY9" fmla="*/ 2393085 h 3955805"/>
                  <a:gd name="connsiteX10" fmla="*/ 222191 w 1290415"/>
                  <a:gd name="connsiteY10" fmla="*/ 2700471 h 3955805"/>
                  <a:gd name="connsiteX11" fmla="*/ 344899 w 1290415"/>
                  <a:gd name="connsiteY11" fmla="*/ 2746005 h 3955805"/>
                  <a:gd name="connsiteX12" fmla="*/ 222191 w 1290415"/>
                  <a:gd name="connsiteY12" fmla="*/ 2834268 h 3955805"/>
                  <a:gd name="connsiteX13" fmla="*/ 319524 w 1290415"/>
                  <a:gd name="connsiteY13" fmla="*/ 295123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34512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41938 w 1290415"/>
                  <a:gd name="connsiteY36" fmla="*/ 2385063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5805"/>
                  <a:gd name="connsiteX1" fmla="*/ 0 w 1290415"/>
                  <a:gd name="connsiteY1" fmla="*/ 68367 h 3955805"/>
                  <a:gd name="connsiteX2" fmla="*/ 59821 w 1290415"/>
                  <a:gd name="connsiteY2" fmla="*/ 1786071 h 3955805"/>
                  <a:gd name="connsiteX3" fmla="*/ 119641 w 1290415"/>
                  <a:gd name="connsiteY3" fmla="*/ 1845892 h 3955805"/>
                  <a:gd name="connsiteX4" fmla="*/ 59821 w 1290415"/>
                  <a:gd name="connsiteY4" fmla="*/ 1888621 h 3955805"/>
                  <a:gd name="connsiteX5" fmla="*/ 59821 w 1290415"/>
                  <a:gd name="connsiteY5" fmla="*/ 1965533 h 3955805"/>
                  <a:gd name="connsiteX6" fmla="*/ 119641 w 1290415"/>
                  <a:gd name="connsiteY6" fmla="*/ 2025353 h 3955805"/>
                  <a:gd name="connsiteX7" fmla="*/ 68367 w 1290415"/>
                  <a:gd name="connsiteY7" fmla="*/ 2093720 h 3955805"/>
                  <a:gd name="connsiteX8" fmla="*/ 59821 w 1290415"/>
                  <a:gd name="connsiteY8" fmla="*/ 2350094 h 3955805"/>
                  <a:gd name="connsiteX9" fmla="*/ 191468 w 1290415"/>
                  <a:gd name="connsiteY9" fmla="*/ 2393085 h 3955805"/>
                  <a:gd name="connsiteX10" fmla="*/ 222191 w 1290415"/>
                  <a:gd name="connsiteY10" fmla="*/ 2700471 h 3955805"/>
                  <a:gd name="connsiteX11" fmla="*/ 344899 w 1290415"/>
                  <a:gd name="connsiteY11" fmla="*/ 2746005 h 3955805"/>
                  <a:gd name="connsiteX12" fmla="*/ 222191 w 1290415"/>
                  <a:gd name="connsiteY12" fmla="*/ 2834268 h 3955805"/>
                  <a:gd name="connsiteX13" fmla="*/ 319524 w 1290415"/>
                  <a:gd name="connsiteY13" fmla="*/ 2951235 h 3955805"/>
                  <a:gd name="connsiteX14" fmla="*/ 233804 w 1290415"/>
                  <a:gd name="connsiteY14" fmla="*/ 3067416 h 3955805"/>
                  <a:gd name="connsiteX15" fmla="*/ 319655 w 1290415"/>
                  <a:gd name="connsiteY15" fmla="*/ 3147658 h 3955805"/>
                  <a:gd name="connsiteX16" fmla="*/ 265183 w 1290415"/>
                  <a:gd name="connsiteY16" fmla="*/ 3261295 h 3955805"/>
                  <a:gd name="connsiteX17" fmla="*/ 341963 w 1290415"/>
                  <a:gd name="connsiteY17" fmla="*/ 3358236 h 3955805"/>
                  <a:gd name="connsiteX18" fmla="*/ 282012 w 1290415"/>
                  <a:gd name="connsiteY18" fmla="*/ 3452501 h 3955805"/>
                  <a:gd name="connsiteX19" fmla="*/ 370799 w 1290415"/>
                  <a:gd name="connsiteY19" fmla="*/ 3555181 h 3955805"/>
                  <a:gd name="connsiteX20" fmla="*/ 302039 w 1290415"/>
                  <a:gd name="connsiteY20" fmla="*/ 3657207 h 3955805"/>
                  <a:gd name="connsiteX21" fmla="*/ 396829 w 1290415"/>
                  <a:gd name="connsiteY21" fmla="*/ 3754540 h 3955805"/>
                  <a:gd name="connsiteX22" fmla="*/ 341832 w 1290415"/>
                  <a:gd name="connsiteY22" fmla="*/ 3871245 h 3955805"/>
                  <a:gd name="connsiteX23" fmla="*/ 1073835 w 1290415"/>
                  <a:gd name="connsiteY23" fmla="*/ 3873526 h 3955805"/>
                  <a:gd name="connsiteX24" fmla="*/ 991312 w 1290415"/>
                  <a:gd name="connsiteY24" fmla="*/ 3742927 h 3955805"/>
                  <a:gd name="connsiteX25" fmla="*/ 1085316 w 1290415"/>
                  <a:gd name="connsiteY25" fmla="*/ 3623417 h 3955805"/>
                  <a:gd name="connsiteX26" fmla="*/ 1008404 w 1290415"/>
                  <a:gd name="connsiteY26" fmla="*/ 3555051 h 3955805"/>
                  <a:gd name="connsiteX27" fmla="*/ 1076770 w 1290415"/>
                  <a:gd name="connsiteY27" fmla="*/ 3426864 h 3955805"/>
                  <a:gd name="connsiteX28" fmla="*/ 1008404 w 1290415"/>
                  <a:gd name="connsiteY28" fmla="*/ 3358497 h 3955805"/>
                  <a:gd name="connsiteX29" fmla="*/ 1059679 w 1290415"/>
                  <a:gd name="connsiteY29" fmla="*/ 3247402 h 3955805"/>
                  <a:gd name="connsiteX30" fmla="*/ 999858 w 1290415"/>
                  <a:gd name="connsiteY30" fmla="*/ 3153398 h 3955805"/>
                  <a:gd name="connsiteX31" fmla="*/ 1076770 w 1290415"/>
                  <a:gd name="connsiteY31" fmla="*/ 3016666 h 3955805"/>
                  <a:gd name="connsiteX32" fmla="*/ 999858 w 1290415"/>
                  <a:gd name="connsiteY32" fmla="*/ 2931208 h 3955805"/>
                  <a:gd name="connsiteX33" fmla="*/ 1110954 w 1290415"/>
                  <a:gd name="connsiteY33" fmla="*/ 2811567 h 3955805"/>
                  <a:gd name="connsiteX34" fmla="*/ 1016950 w 1290415"/>
                  <a:gd name="connsiteY34" fmla="*/ 2734654 h 3955805"/>
                  <a:gd name="connsiteX35" fmla="*/ 1128045 w 1290415"/>
                  <a:gd name="connsiteY35" fmla="*/ 2666288 h 3955805"/>
                  <a:gd name="connsiteX36" fmla="*/ 1141938 w 1290415"/>
                  <a:gd name="connsiteY36" fmla="*/ 2385063 h 3955805"/>
                  <a:gd name="connsiteX37" fmla="*/ 1281869 w 1290415"/>
                  <a:gd name="connsiteY37" fmla="*/ 2290273 h 3955805"/>
                  <a:gd name="connsiteX38" fmla="*/ 1273324 w 1290415"/>
                  <a:gd name="connsiteY38" fmla="*/ 2059537 h 3955805"/>
                  <a:gd name="connsiteX39" fmla="*/ 1213503 w 1290415"/>
                  <a:gd name="connsiteY39" fmla="*/ 1999716 h 3955805"/>
                  <a:gd name="connsiteX40" fmla="*/ 1281869 w 1290415"/>
                  <a:gd name="connsiteY40" fmla="*/ 1948441 h 3955805"/>
                  <a:gd name="connsiteX41" fmla="*/ 1264778 w 1290415"/>
                  <a:gd name="connsiteY41" fmla="*/ 1871529 h 3955805"/>
                  <a:gd name="connsiteX42" fmla="*/ 1213503 w 1290415"/>
                  <a:gd name="connsiteY42" fmla="*/ 1837346 h 3955805"/>
                  <a:gd name="connsiteX43" fmla="*/ 1290415 w 1290415"/>
                  <a:gd name="connsiteY43" fmla="*/ 1734796 h 3955805"/>
                  <a:gd name="connsiteX44" fmla="*/ 1264778 w 1290415"/>
                  <a:gd name="connsiteY44" fmla="*/ 25638 h 3955805"/>
                  <a:gd name="connsiteX45" fmla="*/ 1153683 w 1290415"/>
                  <a:gd name="connsiteY45" fmla="*/ 0 h 3955805"/>
                  <a:gd name="connsiteX46" fmla="*/ 94004 w 1290415"/>
                  <a:gd name="connsiteY46" fmla="*/ 8546 h 3955805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85316 w 1290415"/>
                  <a:gd name="connsiteY25" fmla="*/ 3623417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26864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1291 w 1290415"/>
                  <a:gd name="connsiteY25" fmla="*/ 365988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26864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1291 w 1290415"/>
                  <a:gd name="connsiteY25" fmla="*/ 365988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26864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1291 w 1290415"/>
                  <a:gd name="connsiteY25" fmla="*/ 365988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26864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82511 w 1290415"/>
                  <a:gd name="connsiteY25" fmla="*/ 3651466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26864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26864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26864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26864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40889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40889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40889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55051 h 3951324"/>
                  <a:gd name="connsiteX27" fmla="*/ 1076770 w 1290415"/>
                  <a:gd name="connsiteY27" fmla="*/ 3440889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76770 w 1290415"/>
                  <a:gd name="connsiteY27" fmla="*/ 3440889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76770 w 1290415"/>
                  <a:gd name="connsiteY27" fmla="*/ 3440889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76770 w 1290415"/>
                  <a:gd name="connsiteY27" fmla="*/ 3440889 h 3951324"/>
                  <a:gd name="connsiteX28" fmla="*/ 100840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76770 w 1290415"/>
                  <a:gd name="connsiteY27" fmla="*/ 3440889 h 3951324"/>
                  <a:gd name="connsiteX28" fmla="*/ 102523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76770 w 1290415"/>
                  <a:gd name="connsiteY27" fmla="*/ 3440889 h 3951324"/>
                  <a:gd name="connsiteX28" fmla="*/ 102523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76770 w 1290415"/>
                  <a:gd name="connsiteY27" fmla="*/ 3440889 h 3951324"/>
                  <a:gd name="connsiteX28" fmla="*/ 102523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059679 w 1290415"/>
                  <a:gd name="connsiteY29" fmla="*/ 3247402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999858 w 1290415"/>
                  <a:gd name="connsiteY30" fmla="*/ 3153398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76770 w 1290415"/>
                  <a:gd name="connsiteY31" fmla="*/ 3016666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1869 w 1290415"/>
                  <a:gd name="connsiteY37" fmla="*/ 2290273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84673 w 1290415"/>
                  <a:gd name="connsiteY37" fmla="*/ 2309907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11567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99985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68367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101668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51538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101668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51538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101668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51538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101668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64778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51538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101668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75997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51538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101668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75997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90415"/>
                  <a:gd name="connsiteY0" fmla="*/ 8546 h 3951324"/>
                  <a:gd name="connsiteX1" fmla="*/ 0 w 1290415"/>
                  <a:gd name="connsiteY1" fmla="*/ 68367 h 3951324"/>
                  <a:gd name="connsiteX2" fmla="*/ 59821 w 1290415"/>
                  <a:gd name="connsiteY2" fmla="*/ 1786071 h 3951324"/>
                  <a:gd name="connsiteX3" fmla="*/ 119641 w 1290415"/>
                  <a:gd name="connsiteY3" fmla="*/ 1845892 h 3951324"/>
                  <a:gd name="connsiteX4" fmla="*/ 59821 w 1290415"/>
                  <a:gd name="connsiteY4" fmla="*/ 1888621 h 3951324"/>
                  <a:gd name="connsiteX5" fmla="*/ 59821 w 1290415"/>
                  <a:gd name="connsiteY5" fmla="*/ 1965533 h 3951324"/>
                  <a:gd name="connsiteX6" fmla="*/ 119641 w 1290415"/>
                  <a:gd name="connsiteY6" fmla="*/ 2025353 h 3951324"/>
                  <a:gd name="connsiteX7" fmla="*/ 51538 w 1290415"/>
                  <a:gd name="connsiteY7" fmla="*/ 2093720 h 3951324"/>
                  <a:gd name="connsiteX8" fmla="*/ 59821 w 1290415"/>
                  <a:gd name="connsiteY8" fmla="*/ 2350094 h 3951324"/>
                  <a:gd name="connsiteX9" fmla="*/ 191468 w 1290415"/>
                  <a:gd name="connsiteY9" fmla="*/ 2393085 h 3951324"/>
                  <a:gd name="connsiteX10" fmla="*/ 222191 w 1290415"/>
                  <a:gd name="connsiteY10" fmla="*/ 2700471 h 3951324"/>
                  <a:gd name="connsiteX11" fmla="*/ 344899 w 1290415"/>
                  <a:gd name="connsiteY11" fmla="*/ 2746005 h 3951324"/>
                  <a:gd name="connsiteX12" fmla="*/ 222191 w 1290415"/>
                  <a:gd name="connsiteY12" fmla="*/ 2834268 h 3951324"/>
                  <a:gd name="connsiteX13" fmla="*/ 319524 w 1290415"/>
                  <a:gd name="connsiteY13" fmla="*/ 2951235 h 3951324"/>
                  <a:gd name="connsiteX14" fmla="*/ 233804 w 1290415"/>
                  <a:gd name="connsiteY14" fmla="*/ 3067416 h 3951324"/>
                  <a:gd name="connsiteX15" fmla="*/ 319655 w 1290415"/>
                  <a:gd name="connsiteY15" fmla="*/ 3147658 h 3951324"/>
                  <a:gd name="connsiteX16" fmla="*/ 265183 w 1290415"/>
                  <a:gd name="connsiteY16" fmla="*/ 3261295 h 3951324"/>
                  <a:gd name="connsiteX17" fmla="*/ 341963 w 1290415"/>
                  <a:gd name="connsiteY17" fmla="*/ 3358236 h 3951324"/>
                  <a:gd name="connsiteX18" fmla="*/ 282012 w 1290415"/>
                  <a:gd name="connsiteY18" fmla="*/ 3452501 h 3951324"/>
                  <a:gd name="connsiteX19" fmla="*/ 370799 w 1290415"/>
                  <a:gd name="connsiteY19" fmla="*/ 3555181 h 3951324"/>
                  <a:gd name="connsiteX20" fmla="*/ 302039 w 1290415"/>
                  <a:gd name="connsiteY20" fmla="*/ 3657207 h 3951324"/>
                  <a:gd name="connsiteX21" fmla="*/ 396829 w 1290415"/>
                  <a:gd name="connsiteY21" fmla="*/ 3754540 h 3951324"/>
                  <a:gd name="connsiteX22" fmla="*/ 325003 w 1290415"/>
                  <a:gd name="connsiteY22" fmla="*/ 3862830 h 3951324"/>
                  <a:gd name="connsiteX23" fmla="*/ 1073835 w 1290415"/>
                  <a:gd name="connsiteY23" fmla="*/ 3873526 h 3951324"/>
                  <a:gd name="connsiteX24" fmla="*/ 991312 w 1290415"/>
                  <a:gd name="connsiteY24" fmla="*/ 3742927 h 3951324"/>
                  <a:gd name="connsiteX25" fmla="*/ 1076901 w 1290415"/>
                  <a:gd name="connsiteY25" fmla="*/ 3648661 h 3951324"/>
                  <a:gd name="connsiteX26" fmla="*/ 1008404 w 1290415"/>
                  <a:gd name="connsiteY26" fmla="*/ 3546636 h 3951324"/>
                  <a:gd name="connsiteX27" fmla="*/ 1087990 w 1290415"/>
                  <a:gd name="connsiteY27" fmla="*/ 3435279 h 3951324"/>
                  <a:gd name="connsiteX28" fmla="*/ 1025234 w 1290415"/>
                  <a:gd name="connsiteY28" fmla="*/ 3358497 h 3951324"/>
                  <a:gd name="connsiteX29" fmla="*/ 1101752 w 1290415"/>
                  <a:gd name="connsiteY29" fmla="*/ 3250207 h 3951324"/>
                  <a:gd name="connsiteX30" fmla="*/ 1016688 w 1290415"/>
                  <a:gd name="connsiteY30" fmla="*/ 3142179 h 3951324"/>
                  <a:gd name="connsiteX31" fmla="*/ 1087990 w 1290415"/>
                  <a:gd name="connsiteY31" fmla="*/ 3008251 h 3951324"/>
                  <a:gd name="connsiteX32" fmla="*/ 1016688 w 1290415"/>
                  <a:gd name="connsiteY32" fmla="*/ 2931208 h 3951324"/>
                  <a:gd name="connsiteX33" fmla="*/ 1110954 w 1290415"/>
                  <a:gd name="connsiteY33" fmla="*/ 2834006 h 3951324"/>
                  <a:gd name="connsiteX34" fmla="*/ 1016950 w 1290415"/>
                  <a:gd name="connsiteY34" fmla="*/ 2734654 h 3951324"/>
                  <a:gd name="connsiteX35" fmla="*/ 1128045 w 1290415"/>
                  <a:gd name="connsiteY35" fmla="*/ 2666288 h 3951324"/>
                  <a:gd name="connsiteX36" fmla="*/ 1141938 w 1290415"/>
                  <a:gd name="connsiteY36" fmla="*/ 2385063 h 3951324"/>
                  <a:gd name="connsiteX37" fmla="*/ 1270649 w 1290415"/>
                  <a:gd name="connsiteY37" fmla="*/ 2323932 h 3951324"/>
                  <a:gd name="connsiteX38" fmla="*/ 1273324 w 1290415"/>
                  <a:gd name="connsiteY38" fmla="*/ 2059537 h 3951324"/>
                  <a:gd name="connsiteX39" fmla="*/ 1213503 w 1290415"/>
                  <a:gd name="connsiteY39" fmla="*/ 1999716 h 3951324"/>
                  <a:gd name="connsiteX40" fmla="*/ 1281869 w 1290415"/>
                  <a:gd name="connsiteY40" fmla="*/ 1948441 h 3951324"/>
                  <a:gd name="connsiteX41" fmla="*/ 1275997 w 1290415"/>
                  <a:gd name="connsiteY41" fmla="*/ 1871529 h 3951324"/>
                  <a:gd name="connsiteX42" fmla="*/ 1213503 w 1290415"/>
                  <a:gd name="connsiteY42" fmla="*/ 1837346 h 3951324"/>
                  <a:gd name="connsiteX43" fmla="*/ 1290415 w 1290415"/>
                  <a:gd name="connsiteY43" fmla="*/ 1734796 h 3951324"/>
                  <a:gd name="connsiteX44" fmla="*/ 1264778 w 1290415"/>
                  <a:gd name="connsiteY44" fmla="*/ 25638 h 3951324"/>
                  <a:gd name="connsiteX45" fmla="*/ 1153683 w 1290415"/>
                  <a:gd name="connsiteY45" fmla="*/ 0 h 3951324"/>
                  <a:gd name="connsiteX46" fmla="*/ 94004 w 1290415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45892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59537 h 3951324"/>
                  <a:gd name="connsiteX39" fmla="*/ 1213503 w 1282000"/>
                  <a:gd name="connsiteY39" fmla="*/ 1999716 h 3951324"/>
                  <a:gd name="connsiteX40" fmla="*/ 1281869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3503 w 1282000"/>
                  <a:gd name="connsiteY42" fmla="*/ 1837346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45892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59537 h 3951324"/>
                  <a:gd name="connsiteX39" fmla="*/ 1213503 w 1282000"/>
                  <a:gd name="connsiteY39" fmla="*/ 1999716 h 3951324"/>
                  <a:gd name="connsiteX40" fmla="*/ 1281869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3503 w 1282000"/>
                  <a:gd name="connsiteY42" fmla="*/ 1837346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45892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59537 h 3951324"/>
                  <a:gd name="connsiteX39" fmla="*/ 1213503 w 1282000"/>
                  <a:gd name="connsiteY39" fmla="*/ 1999716 h 3951324"/>
                  <a:gd name="connsiteX40" fmla="*/ 1281869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59537 h 3951324"/>
                  <a:gd name="connsiteX39" fmla="*/ 1213503 w 1282000"/>
                  <a:gd name="connsiteY39" fmla="*/ 1999716 h 3951324"/>
                  <a:gd name="connsiteX40" fmla="*/ 1281869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59537 h 3951324"/>
                  <a:gd name="connsiteX39" fmla="*/ 1213503 w 1282000"/>
                  <a:gd name="connsiteY39" fmla="*/ 1999716 h 3951324"/>
                  <a:gd name="connsiteX40" fmla="*/ 1281869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59537 h 3951324"/>
                  <a:gd name="connsiteX39" fmla="*/ 1213503 w 1282000"/>
                  <a:gd name="connsiteY39" fmla="*/ 1999716 h 3951324"/>
                  <a:gd name="connsiteX40" fmla="*/ 1281869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59537 h 3951324"/>
                  <a:gd name="connsiteX39" fmla="*/ 1213503 w 1282000"/>
                  <a:gd name="connsiteY39" fmla="*/ 1999716 h 3951324"/>
                  <a:gd name="connsiteX40" fmla="*/ 1281869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59537 h 3951324"/>
                  <a:gd name="connsiteX39" fmla="*/ 1213503 w 1282000"/>
                  <a:gd name="connsiteY39" fmla="*/ 1999716 h 3951324"/>
                  <a:gd name="connsiteX40" fmla="*/ 1281869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13503 w 1282000"/>
                  <a:gd name="connsiteY39" fmla="*/ 1999716 h 3951324"/>
                  <a:gd name="connsiteX40" fmla="*/ 1281869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13503 w 1282000"/>
                  <a:gd name="connsiteY39" fmla="*/ 1999716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13503 w 1282000"/>
                  <a:gd name="connsiteY39" fmla="*/ 1999716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4004 w 1282000"/>
                  <a:gd name="connsiteY0" fmla="*/ 8546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13503 w 1282000"/>
                  <a:gd name="connsiteY39" fmla="*/ 1999716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4004 w 1282000"/>
                  <a:gd name="connsiteY46" fmla="*/ 8546 h 3951324"/>
                  <a:gd name="connsiteX0" fmla="*/ 99614 w 1282000"/>
                  <a:gd name="connsiteY0" fmla="*/ 5741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13503 w 1282000"/>
                  <a:gd name="connsiteY39" fmla="*/ 1999716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9614 w 1282000"/>
                  <a:gd name="connsiteY46" fmla="*/ 5741 h 3951324"/>
                  <a:gd name="connsiteX0" fmla="*/ 96809 w 1282000"/>
                  <a:gd name="connsiteY0" fmla="*/ 14155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13503 w 1282000"/>
                  <a:gd name="connsiteY39" fmla="*/ 1999716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6809 w 1282000"/>
                  <a:gd name="connsiteY46" fmla="*/ 14155 h 3951324"/>
                  <a:gd name="connsiteX0" fmla="*/ 96809 w 1282000"/>
                  <a:gd name="connsiteY0" fmla="*/ 14155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13503 w 1282000"/>
                  <a:gd name="connsiteY39" fmla="*/ 1999716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6809 w 1282000"/>
                  <a:gd name="connsiteY46" fmla="*/ 14155 h 3951324"/>
                  <a:gd name="connsiteX0" fmla="*/ 96809 w 1282000"/>
                  <a:gd name="connsiteY0" fmla="*/ 14155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13503 w 1282000"/>
                  <a:gd name="connsiteY39" fmla="*/ 1999716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6809 w 1282000"/>
                  <a:gd name="connsiteY46" fmla="*/ 14155 h 3951324"/>
                  <a:gd name="connsiteX0" fmla="*/ 96809 w 1282000"/>
                  <a:gd name="connsiteY0" fmla="*/ 14155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13503 w 1282000"/>
                  <a:gd name="connsiteY39" fmla="*/ 1999716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6809 w 1282000"/>
                  <a:gd name="connsiteY46" fmla="*/ 14155 h 3951324"/>
                  <a:gd name="connsiteX0" fmla="*/ 96809 w 1282000"/>
                  <a:gd name="connsiteY0" fmla="*/ 14155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21918 w 1282000"/>
                  <a:gd name="connsiteY39" fmla="*/ 2027765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6809 w 1282000"/>
                  <a:gd name="connsiteY46" fmla="*/ 14155 h 3951324"/>
                  <a:gd name="connsiteX0" fmla="*/ 96809 w 1282000"/>
                  <a:gd name="connsiteY0" fmla="*/ 14155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21918 w 1282000"/>
                  <a:gd name="connsiteY39" fmla="*/ 2027765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6809 w 1282000"/>
                  <a:gd name="connsiteY46" fmla="*/ 14155 h 3951324"/>
                  <a:gd name="connsiteX0" fmla="*/ 96809 w 1282000"/>
                  <a:gd name="connsiteY0" fmla="*/ 14155 h 3951324"/>
                  <a:gd name="connsiteX1" fmla="*/ 0 w 1282000"/>
                  <a:gd name="connsiteY1" fmla="*/ 68367 h 3951324"/>
                  <a:gd name="connsiteX2" fmla="*/ 59821 w 1282000"/>
                  <a:gd name="connsiteY2" fmla="*/ 1786071 h 3951324"/>
                  <a:gd name="connsiteX3" fmla="*/ 119641 w 1282000"/>
                  <a:gd name="connsiteY3" fmla="*/ 1831868 h 3951324"/>
                  <a:gd name="connsiteX4" fmla="*/ 59821 w 1282000"/>
                  <a:gd name="connsiteY4" fmla="*/ 1888621 h 3951324"/>
                  <a:gd name="connsiteX5" fmla="*/ 59821 w 1282000"/>
                  <a:gd name="connsiteY5" fmla="*/ 1965533 h 3951324"/>
                  <a:gd name="connsiteX6" fmla="*/ 119641 w 1282000"/>
                  <a:gd name="connsiteY6" fmla="*/ 2025353 h 3951324"/>
                  <a:gd name="connsiteX7" fmla="*/ 51538 w 1282000"/>
                  <a:gd name="connsiteY7" fmla="*/ 2093720 h 3951324"/>
                  <a:gd name="connsiteX8" fmla="*/ 59821 w 1282000"/>
                  <a:gd name="connsiteY8" fmla="*/ 2350094 h 3951324"/>
                  <a:gd name="connsiteX9" fmla="*/ 191468 w 1282000"/>
                  <a:gd name="connsiteY9" fmla="*/ 2393085 h 3951324"/>
                  <a:gd name="connsiteX10" fmla="*/ 222191 w 1282000"/>
                  <a:gd name="connsiteY10" fmla="*/ 2700471 h 3951324"/>
                  <a:gd name="connsiteX11" fmla="*/ 344899 w 1282000"/>
                  <a:gd name="connsiteY11" fmla="*/ 2746005 h 3951324"/>
                  <a:gd name="connsiteX12" fmla="*/ 222191 w 1282000"/>
                  <a:gd name="connsiteY12" fmla="*/ 2834268 h 3951324"/>
                  <a:gd name="connsiteX13" fmla="*/ 319524 w 1282000"/>
                  <a:gd name="connsiteY13" fmla="*/ 2951235 h 3951324"/>
                  <a:gd name="connsiteX14" fmla="*/ 233804 w 1282000"/>
                  <a:gd name="connsiteY14" fmla="*/ 3067416 h 3951324"/>
                  <a:gd name="connsiteX15" fmla="*/ 319655 w 1282000"/>
                  <a:gd name="connsiteY15" fmla="*/ 3147658 h 3951324"/>
                  <a:gd name="connsiteX16" fmla="*/ 265183 w 1282000"/>
                  <a:gd name="connsiteY16" fmla="*/ 3261295 h 3951324"/>
                  <a:gd name="connsiteX17" fmla="*/ 341963 w 1282000"/>
                  <a:gd name="connsiteY17" fmla="*/ 3358236 h 3951324"/>
                  <a:gd name="connsiteX18" fmla="*/ 282012 w 1282000"/>
                  <a:gd name="connsiteY18" fmla="*/ 3452501 h 3951324"/>
                  <a:gd name="connsiteX19" fmla="*/ 370799 w 1282000"/>
                  <a:gd name="connsiteY19" fmla="*/ 3555181 h 3951324"/>
                  <a:gd name="connsiteX20" fmla="*/ 302039 w 1282000"/>
                  <a:gd name="connsiteY20" fmla="*/ 3657207 h 3951324"/>
                  <a:gd name="connsiteX21" fmla="*/ 396829 w 1282000"/>
                  <a:gd name="connsiteY21" fmla="*/ 3754540 h 3951324"/>
                  <a:gd name="connsiteX22" fmla="*/ 325003 w 1282000"/>
                  <a:gd name="connsiteY22" fmla="*/ 3862830 h 3951324"/>
                  <a:gd name="connsiteX23" fmla="*/ 1073835 w 1282000"/>
                  <a:gd name="connsiteY23" fmla="*/ 3873526 h 3951324"/>
                  <a:gd name="connsiteX24" fmla="*/ 991312 w 1282000"/>
                  <a:gd name="connsiteY24" fmla="*/ 3742927 h 3951324"/>
                  <a:gd name="connsiteX25" fmla="*/ 1076901 w 1282000"/>
                  <a:gd name="connsiteY25" fmla="*/ 3648661 h 3951324"/>
                  <a:gd name="connsiteX26" fmla="*/ 1008404 w 1282000"/>
                  <a:gd name="connsiteY26" fmla="*/ 3546636 h 3951324"/>
                  <a:gd name="connsiteX27" fmla="*/ 1087990 w 1282000"/>
                  <a:gd name="connsiteY27" fmla="*/ 3435279 h 3951324"/>
                  <a:gd name="connsiteX28" fmla="*/ 1025234 w 1282000"/>
                  <a:gd name="connsiteY28" fmla="*/ 3358497 h 3951324"/>
                  <a:gd name="connsiteX29" fmla="*/ 1101752 w 1282000"/>
                  <a:gd name="connsiteY29" fmla="*/ 3250207 h 3951324"/>
                  <a:gd name="connsiteX30" fmla="*/ 1016688 w 1282000"/>
                  <a:gd name="connsiteY30" fmla="*/ 3142179 h 3951324"/>
                  <a:gd name="connsiteX31" fmla="*/ 1087990 w 1282000"/>
                  <a:gd name="connsiteY31" fmla="*/ 3008251 h 3951324"/>
                  <a:gd name="connsiteX32" fmla="*/ 1016688 w 1282000"/>
                  <a:gd name="connsiteY32" fmla="*/ 2931208 h 3951324"/>
                  <a:gd name="connsiteX33" fmla="*/ 1110954 w 1282000"/>
                  <a:gd name="connsiteY33" fmla="*/ 2834006 h 3951324"/>
                  <a:gd name="connsiteX34" fmla="*/ 1016950 w 1282000"/>
                  <a:gd name="connsiteY34" fmla="*/ 2734654 h 3951324"/>
                  <a:gd name="connsiteX35" fmla="*/ 1128045 w 1282000"/>
                  <a:gd name="connsiteY35" fmla="*/ 2666288 h 3951324"/>
                  <a:gd name="connsiteX36" fmla="*/ 1141938 w 1282000"/>
                  <a:gd name="connsiteY36" fmla="*/ 2385063 h 3951324"/>
                  <a:gd name="connsiteX37" fmla="*/ 1270649 w 1282000"/>
                  <a:gd name="connsiteY37" fmla="*/ 2323932 h 3951324"/>
                  <a:gd name="connsiteX38" fmla="*/ 1273324 w 1282000"/>
                  <a:gd name="connsiteY38" fmla="*/ 2073562 h 3951324"/>
                  <a:gd name="connsiteX39" fmla="*/ 1221918 w 1282000"/>
                  <a:gd name="connsiteY39" fmla="*/ 2027765 h 3951324"/>
                  <a:gd name="connsiteX40" fmla="*/ 1279064 w 1282000"/>
                  <a:gd name="connsiteY40" fmla="*/ 1948441 h 3951324"/>
                  <a:gd name="connsiteX41" fmla="*/ 1275997 w 1282000"/>
                  <a:gd name="connsiteY41" fmla="*/ 1871529 h 3951324"/>
                  <a:gd name="connsiteX42" fmla="*/ 1219113 w 1282000"/>
                  <a:gd name="connsiteY42" fmla="*/ 1823321 h 3951324"/>
                  <a:gd name="connsiteX43" fmla="*/ 1282000 w 1282000"/>
                  <a:gd name="connsiteY43" fmla="*/ 1743210 h 3951324"/>
                  <a:gd name="connsiteX44" fmla="*/ 1264778 w 1282000"/>
                  <a:gd name="connsiteY44" fmla="*/ 25638 h 3951324"/>
                  <a:gd name="connsiteX45" fmla="*/ 1153683 w 1282000"/>
                  <a:gd name="connsiteY45" fmla="*/ 0 h 3951324"/>
                  <a:gd name="connsiteX46" fmla="*/ 96809 w 1282000"/>
                  <a:gd name="connsiteY46" fmla="*/ 14155 h 3951324"/>
                  <a:gd name="connsiteX0" fmla="*/ 97287 w 1282478"/>
                  <a:gd name="connsiteY0" fmla="*/ 14155 h 3951324"/>
                  <a:gd name="connsiteX1" fmla="*/ 478 w 1282478"/>
                  <a:gd name="connsiteY1" fmla="*/ 68367 h 3951324"/>
                  <a:gd name="connsiteX2" fmla="*/ 60299 w 1282478"/>
                  <a:gd name="connsiteY2" fmla="*/ 1786071 h 3951324"/>
                  <a:gd name="connsiteX3" fmla="*/ 120119 w 1282478"/>
                  <a:gd name="connsiteY3" fmla="*/ 1831868 h 3951324"/>
                  <a:gd name="connsiteX4" fmla="*/ 60299 w 1282478"/>
                  <a:gd name="connsiteY4" fmla="*/ 1888621 h 3951324"/>
                  <a:gd name="connsiteX5" fmla="*/ 60299 w 1282478"/>
                  <a:gd name="connsiteY5" fmla="*/ 1965533 h 3951324"/>
                  <a:gd name="connsiteX6" fmla="*/ 120119 w 1282478"/>
                  <a:gd name="connsiteY6" fmla="*/ 2025353 h 3951324"/>
                  <a:gd name="connsiteX7" fmla="*/ 52016 w 1282478"/>
                  <a:gd name="connsiteY7" fmla="*/ 2093720 h 3951324"/>
                  <a:gd name="connsiteX8" fmla="*/ 60299 w 1282478"/>
                  <a:gd name="connsiteY8" fmla="*/ 2350094 h 3951324"/>
                  <a:gd name="connsiteX9" fmla="*/ 191946 w 1282478"/>
                  <a:gd name="connsiteY9" fmla="*/ 2393085 h 3951324"/>
                  <a:gd name="connsiteX10" fmla="*/ 222669 w 1282478"/>
                  <a:gd name="connsiteY10" fmla="*/ 2700471 h 3951324"/>
                  <a:gd name="connsiteX11" fmla="*/ 345377 w 1282478"/>
                  <a:gd name="connsiteY11" fmla="*/ 2746005 h 3951324"/>
                  <a:gd name="connsiteX12" fmla="*/ 222669 w 1282478"/>
                  <a:gd name="connsiteY12" fmla="*/ 2834268 h 3951324"/>
                  <a:gd name="connsiteX13" fmla="*/ 320002 w 1282478"/>
                  <a:gd name="connsiteY13" fmla="*/ 2951235 h 3951324"/>
                  <a:gd name="connsiteX14" fmla="*/ 234282 w 1282478"/>
                  <a:gd name="connsiteY14" fmla="*/ 3067416 h 3951324"/>
                  <a:gd name="connsiteX15" fmla="*/ 320133 w 1282478"/>
                  <a:gd name="connsiteY15" fmla="*/ 3147658 h 3951324"/>
                  <a:gd name="connsiteX16" fmla="*/ 265661 w 1282478"/>
                  <a:gd name="connsiteY16" fmla="*/ 3261295 h 3951324"/>
                  <a:gd name="connsiteX17" fmla="*/ 342441 w 1282478"/>
                  <a:gd name="connsiteY17" fmla="*/ 3358236 h 3951324"/>
                  <a:gd name="connsiteX18" fmla="*/ 282490 w 1282478"/>
                  <a:gd name="connsiteY18" fmla="*/ 3452501 h 3951324"/>
                  <a:gd name="connsiteX19" fmla="*/ 371277 w 1282478"/>
                  <a:gd name="connsiteY19" fmla="*/ 3555181 h 3951324"/>
                  <a:gd name="connsiteX20" fmla="*/ 302517 w 1282478"/>
                  <a:gd name="connsiteY20" fmla="*/ 3657207 h 3951324"/>
                  <a:gd name="connsiteX21" fmla="*/ 397307 w 1282478"/>
                  <a:gd name="connsiteY21" fmla="*/ 3754540 h 3951324"/>
                  <a:gd name="connsiteX22" fmla="*/ 325481 w 1282478"/>
                  <a:gd name="connsiteY22" fmla="*/ 3862830 h 3951324"/>
                  <a:gd name="connsiteX23" fmla="*/ 1074313 w 1282478"/>
                  <a:gd name="connsiteY23" fmla="*/ 3873526 h 3951324"/>
                  <a:gd name="connsiteX24" fmla="*/ 991790 w 1282478"/>
                  <a:gd name="connsiteY24" fmla="*/ 3742927 h 3951324"/>
                  <a:gd name="connsiteX25" fmla="*/ 1077379 w 1282478"/>
                  <a:gd name="connsiteY25" fmla="*/ 3648661 h 3951324"/>
                  <a:gd name="connsiteX26" fmla="*/ 1008882 w 1282478"/>
                  <a:gd name="connsiteY26" fmla="*/ 3546636 h 3951324"/>
                  <a:gd name="connsiteX27" fmla="*/ 1088468 w 1282478"/>
                  <a:gd name="connsiteY27" fmla="*/ 3435279 h 3951324"/>
                  <a:gd name="connsiteX28" fmla="*/ 1025712 w 1282478"/>
                  <a:gd name="connsiteY28" fmla="*/ 3358497 h 3951324"/>
                  <a:gd name="connsiteX29" fmla="*/ 1102230 w 1282478"/>
                  <a:gd name="connsiteY29" fmla="*/ 3250207 h 3951324"/>
                  <a:gd name="connsiteX30" fmla="*/ 1017166 w 1282478"/>
                  <a:gd name="connsiteY30" fmla="*/ 3142179 h 3951324"/>
                  <a:gd name="connsiteX31" fmla="*/ 1088468 w 1282478"/>
                  <a:gd name="connsiteY31" fmla="*/ 3008251 h 3951324"/>
                  <a:gd name="connsiteX32" fmla="*/ 1017166 w 1282478"/>
                  <a:gd name="connsiteY32" fmla="*/ 2931208 h 3951324"/>
                  <a:gd name="connsiteX33" fmla="*/ 1111432 w 1282478"/>
                  <a:gd name="connsiteY33" fmla="*/ 2834006 h 3951324"/>
                  <a:gd name="connsiteX34" fmla="*/ 1017428 w 1282478"/>
                  <a:gd name="connsiteY34" fmla="*/ 2734654 h 3951324"/>
                  <a:gd name="connsiteX35" fmla="*/ 1128523 w 1282478"/>
                  <a:gd name="connsiteY35" fmla="*/ 2666288 h 3951324"/>
                  <a:gd name="connsiteX36" fmla="*/ 1142416 w 1282478"/>
                  <a:gd name="connsiteY36" fmla="*/ 2385063 h 3951324"/>
                  <a:gd name="connsiteX37" fmla="*/ 1271127 w 1282478"/>
                  <a:gd name="connsiteY37" fmla="*/ 2323932 h 3951324"/>
                  <a:gd name="connsiteX38" fmla="*/ 1273802 w 1282478"/>
                  <a:gd name="connsiteY38" fmla="*/ 2073562 h 3951324"/>
                  <a:gd name="connsiteX39" fmla="*/ 1222396 w 1282478"/>
                  <a:gd name="connsiteY39" fmla="*/ 2027765 h 3951324"/>
                  <a:gd name="connsiteX40" fmla="*/ 1279542 w 1282478"/>
                  <a:gd name="connsiteY40" fmla="*/ 1948441 h 3951324"/>
                  <a:gd name="connsiteX41" fmla="*/ 1276475 w 1282478"/>
                  <a:gd name="connsiteY41" fmla="*/ 1871529 h 3951324"/>
                  <a:gd name="connsiteX42" fmla="*/ 1219591 w 1282478"/>
                  <a:gd name="connsiteY42" fmla="*/ 1823321 h 3951324"/>
                  <a:gd name="connsiteX43" fmla="*/ 1282478 w 1282478"/>
                  <a:gd name="connsiteY43" fmla="*/ 1743210 h 3951324"/>
                  <a:gd name="connsiteX44" fmla="*/ 1265256 w 1282478"/>
                  <a:gd name="connsiteY44" fmla="*/ 25638 h 3951324"/>
                  <a:gd name="connsiteX45" fmla="*/ 1154161 w 1282478"/>
                  <a:gd name="connsiteY45" fmla="*/ 0 h 3951324"/>
                  <a:gd name="connsiteX46" fmla="*/ 97287 w 1282478"/>
                  <a:gd name="connsiteY46" fmla="*/ 14155 h 3951324"/>
                  <a:gd name="connsiteX0" fmla="*/ 97287 w 1282478"/>
                  <a:gd name="connsiteY0" fmla="*/ 14155 h 3951324"/>
                  <a:gd name="connsiteX1" fmla="*/ 478 w 1282478"/>
                  <a:gd name="connsiteY1" fmla="*/ 68367 h 3951324"/>
                  <a:gd name="connsiteX2" fmla="*/ 60299 w 1282478"/>
                  <a:gd name="connsiteY2" fmla="*/ 1786071 h 3951324"/>
                  <a:gd name="connsiteX3" fmla="*/ 120119 w 1282478"/>
                  <a:gd name="connsiteY3" fmla="*/ 1831868 h 3951324"/>
                  <a:gd name="connsiteX4" fmla="*/ 60299 w 1282478"/>
                  <a:gd name="connsiteY4" fmla="*/ 1888621 h 3951324"/>
                  <a:gd name="connsiteX5" fmla="*/ 60299 w 1282478"/>
                  <a:gd name="connsiteY5" fmla="*/ 1965533 h 3951324"/>
                  <a:gd name="connsiteX6" fmla="*/ 120119 w 1282478"/>
                  <a:gd name="connsiteY6" fmla="*/ 2025353 h 3951324"/>
                  <a:gd name="connsiteX7" fmla="*/ 52016 w 1282478"/>
                  <a:gd name="connsiteY7" fmla="*/ 2093720 h 3951324"/>
                  <a:gd name="connsiteX8" fmla="*/ 60299 w 1282478"/>
                  <a:gd name="connsiteY8" fmla="*/ 2350094 h 3951324"/>
                  <a:gd name="connsiteX9" fmla="*/ 191946 w 1282478"/>
                  <a:gd name="connsiteY9" fmla="*/ 2393085 h 3951324"/>
                  <a:gd name="connsiteX10" fmla="*/ 222669 w 1282478"/>
                  <a:gd name="connsiteY10" fmla="*/ 2700471 h 3951324"/>
                  <a:gd name="connsiteX11" fmla="*/ 345377 w 1282478"/>
                  <a:gd name="connsiteY11" fmla="*/ 2746005 h 3951324"/>
                  <a:gd name="connsiteX12" fmla="*/ 222669 w 1282478"/>
                  <a:gd name="connsiteY12" fmla="*/ 2834268 h 3951324"/>
                  <a:gd name="connsiteX13" fmla="*/ 320002 w 1282478"/>
                  <a:gd name="connsiteY13" fmla="*/ 2951235 h 3951324"/>
                  <a:gd name="connsiteX14" fmla="*/ 234282 w 1282478"/>
                  <a:gd name="connsiteY14" fmla="*/ 3067416 h 3951324"/>
                  <a:gd name="connsiteX15" fmla="*/ 320133 w 1282478"/>
                  <a:gd name="connsiteY15" fmla="*/ 3147658 h 3951324"/>
                  <a:gd name="connsiteX16" fmla="*/ 265661 w 1282478"/>
                  <a:gd name="connsiteY16" fmla="*/ 3261295 h 3951324"/>
                  <a:gd name="connsiteX17" fmla="*/ 342441 w 1282478"/>
                  <a:gd name="connsiteY17" fmla="*/ 3358236 h 3951324"/>
                  <a:gd name="connsiteX18" fmla="*/ 282490 w 1282478"/>
                  <a:gd name="connsiteY18" fmla="*/ 3452501 h 3951324"/>
                  <a:gd name="connsiteX19" fmla="*/ 371277 w 1282478"/>
                  <a:gd name="connsiteY19" fmla="*/ 3555181 h 3951324"/>
                  <a:gd name="connsiteX20" fmla="*/ 302517 w 1282478"/>
                  <a:gd name="connsiteY20" fmla="*/ 3657207 h 3951324"/>
                  <a:gd name="connsiteX21" fmla="*/ 397307 w 1282478"/>
                  <a:gd name="connsiteY21" fmla="*/ 3754540 h 3951324"/>
                  <a:gd name="connsiteX22" fmla="*/ 325481 w 1282478"/>
                  <a:gd name="connsiteY22" fmla="*/ 3862830 h 3951324"/>
                  <a:gd name="connsiteX23" fmla="*/ 1074313 w 1282478"/>
                  <a:gd name="connsiteY23" fmla="*/ 3873526 h 3951324"/>
                  <a:gd name="connsiteX24" fmla="*/ 991790 w 1282478"/>
                  <a:gd name="connsiteY24" fmla="*/ 3742927 h 3951324"/>
                  <a:gd name="connsiteX25" fmla="*/ 1077379 w 1282478"/>
                  <a:gd name="connsiteY25" fmla="*/ 3648661 h 3951324"/>
                  <a:gd name="connsiteX26" fmla="*/ 1008882 w 1282478"/>
                  <a:gd name="connsiteY26" fmla="*/ 3546636 h 3951324"/>
                  <a:gd name="connsiteX27" fmla="*/ 1088468 w 1282478"/>
                  <a:gd name="connsiteY27" fmla="*/ 3435279 h 3951324"/>
                  <a:gd name="connsiteX28" fmla="*/ 1025712 w 1282478"/>
                  <a:gd name="connsiteY28" fmla="*/ 3358497 h 3951324"/>
                  <a:gd name="connsiteX29" fmla="*/ 1102230 w 1282478"/>
                  <a:gd name="connsiteY29" fmla="*/ 3250207 h 3951324"/>
                  <a:gd name="connsiteX30" fmla="*/ 1017166 w 1282478"/>
                  <a:gd name="connsiteY30" fmla="*/ 3142179 h 3951324"/>
                  <a:gd name="connsiteX31" fmla="*/ 1088468 w 1282478"/>
                  <a:gd name="connsiteY31" fmla="*/ 3008251 h 3951324"/>
                  <a:gd name="connsiteX32" fmla="*/ 1017166 w 1282478"/>
                  <a:gd name="connsiteY32" fmla="*/ 2931208 h 3951324"/>
                  <a:gd name="connsiteX33" fmla="*/ 1111432 w 1282478"/>
                  <a:gd name="connsiteY33" fmla="*/ 2834006 h 3951324"/>
                  <a:gd name="connsiteX34" fmla="*/ 1017428 w 1282478"/>
                  <a:gd name="connsiteY34" fmla="*/ 2734654 h 3951324"/>
                  <a:gd name="connsiteX35" fmla="*/ 1128523 w 1282478"/>
                  <a:gd name="connsiteY35" fmla="*/ 2666288 h 3951324"/>
                  <a:gd name="connsiteX36" fmla="*/ 1142416 w 1282478"/>
                  <a:gd name="connsiteY36" fmla="*/ 2385063 h 3951324"/>
                  <a:gd name="connsiteX37" fmla="*/ 1271127 w 1282478"/>
                  <a:gd name="connsiteY37" fmla="*/ 2323932 h 3951324"/>
                  <a:gd name="connsiteX38" fmla="*/ 1273802 w 1282478"/>
                  <a:gd name="connsiteY38" fmla="*/ 2073562 h 3951324"/>
                  <a:gd name="connsiteX39" fmla="*/ 1222396 w 1282478"/>
                  <a:gd name="connsiteY39" fmla="*/ 2027765 h 3951324"/>
                  <a:gd name="connsiteX40" fmla="*/ 1279542 w 1282478"/>
                  <a:gd name="connsiteY40" fmla="*/ 1948441 h 3951324"/>
                  <a:gd name="connsiteX41" fmla="*/ 1276475 w 1282478"/>
                  <a:gd name="connsiteY41" fmla="*/ 1871529 h 3951324"/>
                  <a:gd name="connsiteX42" fmla="*/ 1219591 w 1282478"/>
                  <a:gd name="connsiteY42" fmla="*/ 1823321 h 3951324"/>
                  <a:gd name="connsiteX43" fmla="*/ 1282478 w 1282478"/>
                  <a:gd name="connsiteY43" fmla="*/ 1743210 h 3951324"/>
                  <a:gd name="connsiteX44" fmla="*/ 1265256 w 1282478"/>
                  <a:gd name="connsiteY44" fmla="*/ 25638 h 3951324"/>
                  <a:gd name="connsiteX45" fmla="*/ 1154161 w 1282478"/>
                  <a:gd name="connsiteY45" fmla="*/ 0 h 3951324"/>
                  <a:gd name="connsiteX46" fmla="*/ 97287 w 1282478"/>
                  <a:gd name="connsiteY46" fmla="*/ 14155 h 3951324"/>
                  <a:gd name="connsiteX0" fmla="*/ 97287 w 1282478"/>
                  <a:gd name="connsiteY0" fmla="*/ 14155 h 3951324"/>
                  <a:gd name="connsiteX1" fmla="*/ 478 w 1282478"/>
                  <a:gd name="connsiteY1" fmla="*/ 68367 h 3951324"/>
                  <a:gd name="connsiteX2" fmla="*/ 60299 w 1282478"/>
                  <a:gd name="connsiteY2" fmla="*/ 1786071 h 3951324"/>
                  <a:gd name="connsiteX3" fmla="*/ 120119 w 1282478"/>
                  <a:gd name="connsiteY3" fmla="*/ 1831868 h 3951324"/>
                  <a:gd name="connsiteX4" fmla="*/ 60299 w 1282478"/>
                  <a:gd name="connsiteY4" fmla="*/ 1888621 h 3951324"/>
                  <a:gd name="connsiteX5" fmla="*/ 60299 w 1282478"/>
                  <a:gd name="connsiteY5" fmla="*/ 1965533 h 3951324"/>
                  <a:gd name="connsiteX6" fmla="*/ 120119 w 1282478"/>
                  <a:gd name="connsiteY6" fmla="*/ 2025353 h 3951324"/>
                  <a:gd name="connsiteX7" fmla="*/ 52016 w 1282478"/>
                  <a:gd name="connsiteY7" fmla="*/ 2093720 h 3951324"/>
                  <a:gd name="connsiteX8" fmla="*/ 60299 w 1282478"/>
                  <a:gd name="connsiteY8" fmla="*/ 2350094 h 3951324"/>
                  <a:gd name="connsiteX9" fmla="*/ 191946 w 1282478"/>
                  <a:gd name="connsiteY9" fmla="*/ 2393085 h 3951324"/>
                  <a:gd name="connsiteX10" fmla="*/ 222669 w 1282478"/>
                  <a:gd name="connsiteY10" fmla="*/ 2700471 h 3951324"/>
                  <a:gd name="connsiteX11" fmla="*/ 345377 w 1282478"/>
                  <a:gd name="connsiteY11" fmla="*/ 2746005 h 3951324"/>
                  <a:gd name="connsiteX12" fmla="*/ 222669 w 1282478"/>
                  <a:gd name="connsiteY12" fmla="*/ 2834268 h 3951324"/>
                  <a:gd name="connsiteX13" fmla="*/ 320002 w 1282478"/>
                  <a:gd name="connsiteY13" fmla="*/ 2951235 h 3951324"/>
                  <a:gd name="connsiteX14" fmla="*/ 234282 w 1282478"/>
                  <a:gd name="connsiteY14" fmla="*/ 3067416 h 3951324"/>
                  <a:gd name="connsiteX15" fmla="*/ 320133 w 1282478"/>
                  <a:gd name="connsiteY15" fmla="*/ 3147658 h 3951324"/>
                  <a:gd name="connsiteX16" fmla="*/ 265661 w 1282478"/>
                  <a:gd name="connsiteY16" fmla="*/ 3261295 h 3951324"/>
                  <a:gd name="connsiteX17" fmla="*/ 342441 w 1282478"/>
                  <a:gd name="connsiteY17" fmla="*/ 3358236 h 3951324"/>
                  <a:gd name="connsiteX18" fmla="*/ 282490 w 1282478"/>
                  <a:gd name="connsiteY18" fmla="*/ 3452501 h 3951324"/>
                  <a:gd name="connsiteX19" fmla="*/ 371277 w 1282478"/>
                  <a:gd name="connsiteY19" fmla="*/ 3555181 h 3951324"/>
                  <a:gd name="connsiteX20" fmla="*/ 302517 w 1282478"/>
                  <a:gd name="connsiteY20" fmla="*/ 3657207 h 3951324"/>
                  <a:gd name="connsiteX21" fmla="*/ 397307 w 1282478"/>
                  <a:gd name="connsiteY21" fmla="*/ 3754540 h 3951324"/>
                  <a:gd name="connsiteX22" fmla="*/ 325481 w 1282478"/>
                  <a:gd name="connsiteY22" fmla="*/ 3862830 h 3951324"/>
                  <a:gd name="connsiteX23" fmla="*/ 1074313 w 1282478"/>
                  <a:gd name="connsiteY23" fmla="*/ 3873526 h 3951324"/>
                  <a:gd name="connsiteX24" fmla="*/ 991790 w 1282478"/>
                  <a:gd name="connsiteY24" fmla="*/ 3742927 h 3951324"/>
                  <a:gd name="connsiteX25" fmla="*/ 1077379 w 1282478"/>
                  <a:gd name="connsiteY25" fmla="*/ 3648661 h 3951324"/>
                  <a:gd name="connsiteX26" fmla="*/ 1008882 w 1282478"/>
                  <a:gd name="connsiteY26" fmla="*/ 3546636 h 3951324"/>
                  <a:gd name="connsiteX27" fmla="*/ 1088468 w 1282478"/>
                  <a:gd name="connsiteY27" fmla="*/ 3435279 h 3951324"/>
                  <a:gd name="connsiteX28" fmla="*/ 1025712 w 1282478"/>
                  <a:gd name="connsiteY28" fmla="*/ 3358497 h 3951324"/>
                  <a:gd name="connsiteX29" fmla="*/ 1102230 w 1282478"/>
                  <a:gd name="connsiteY29" fmla="*/ 3250207 h 3951324"/>
                  <a:gd name="connsiteX30" fmla="*/ 1017166 w 1282478"/>
                  <a:gd name="connsiteY30" fmla="*/ 3142179 h 3951324"/>
                  <a:gd name="connsiteX31" fmla="*/ 1088468 w 1282478"/>
                  <a:gd name="connsiteY31" fmla="*/ 3008251 h 3951324"/>
                  <a:gd name="connsiteX32" fmla="*/ 1017166 w 1282478"/>
                  <a:gd name="connsiteY32" fmla="*/ 2931208 h 3951324"/>
                  <a:gd name="connsiteX33" fmla="*/ 1111432 w 1282478"/>
                  <a:gd name="connsiteY33" fmla="*/ 2834006 h 3951324"/>
                  <a:gd name="connsiteX34" fmla="*/ 1017428 w 1282478"/>
                  <a:gd name="connsiteY34" fmla="*/ 2734654 h 3951324"/>
                  <a:gd name="connsiteX35" fmla="*/ 1128523 w 1282478"/>
                  <a:gd name="connsiteY35" fmla="*/ 2666288 h 3951324"/>
                  <a:gd name="connsiteX36" fmla="*/ 1142416 w 1282478"/>
                  <a:gd name="connsiteY36" fmla="*/ 2385063 h 3951324"/>
                  <a:gd name="connsiteX37" fmla="*/ 1271127 w 1282478"/>
                  <a:gd name="connsiteY37" fmla="*/ 2323932 h 3951324"/>
                  <a:gd name="connsiteX38" fmla="*/ 1273802 w 1282478"/>
                  <a:gd name="connsiteY38" fmla="*/ 2073562 h 3951324"/>
                  <a:gd name="connsiteX39" fmla="*/ 1222396 w 1282478"/>
                  <a:gd name="connsiteY39" fmla="*/ 2027765 h 3951324"/>
                  <a:gd name="connsiteX40" fmla="*/ 1279542 w 1282478"/>
                  <a:gd name="connsiteY40" fmla="*/ 1948441 h 3951324"/>
                  <a:gd name="connsiteX41" fmla="*/ 1276475 w 1282478"/>
                  <a:gd name="connsiteY41" fmla="*/ 1871529 h 3951324"/>
                  <a:gd name="connsiteX42" fmla="*/ 1219591 w 1282478"/>
                  <a:gd name="connsiteY42" fmla="*/ 1823321 h 3951324"/>
                  <a:gd name="connsiteX43" fmla="*/ 1282478 w 1282478"/>
                  <a:gd name="connsiteY43" fmla="*/ 1743210 h 3951324"/>
                  <a:gd name="connsiteX44" fmla="*/ 1265256 w 1282478"/>
                  <a:gd name="connsiteY44" fmla="*/ 25638 h 3951324"/>
                  <a:gd name="connsiteX45" fmla="*/ 1154161 w 1282478"/>
                  <a:gd name="connsiteY45" fmla="*/ 0 h 3951324"/>
                  <a:gd name="connsiteX46" fmla="*/ 97287 w 1282478"/>
                  <a:gd name="connsiteY46" fmla="*/ 14155 h 3951324"/>
                  <a:gd name="connsiteX0" fmla="*/ 97287 w 1282478"/>
                  <a:gd name="connsiteY0" fmla="*/ 14155 h 3951324"/>
                  <a:gd name="connsiteX1" fmla="*/ 478 w 1282478"/>
                  <a:gd name="connsiteY1" fmla="*/ 68367 h 3951324"/>
                  <a:gd name="connsiteX2" fmla="*/ 60299 w 1282478"/>
                  <a:gd name="connsiteY2" fmla="*/ 1786071 h 3951324"/>
                  <a:gd name="connsiteX3" fmla="*/ 120119 w 1282478"/>
                  <a:gd name="connsiteY3" fmla="*/ 1831868 h 3951324"/>
                  <a:gd name="connsiteX4" fmla="*/ 60299 w 1282478"/>
                  <a:gd name="connsiteY4" fmla="*/ 1888621 h 3951324"/>
                  <a:gd name="connsiteX5" fmla="*/ 60299 w 1282478"/>
                  <a:gd name="connsiteY5" fmla="*/ 1965533 h 3951324"/>
                  <a:gd name="connsiteX6" fmla="*/ 120119 w 1282478"/>
                  <a:gd name="connsiteY6" fmla="*/ 2025353 h 3951324"/>
                  <a:gd name="connsiteX7" fmla="*/ 52016 w 1282478"/>
                  <a:gd name="connsiteY7" fmla="*/ 2093720 h 3951324"/>
                  <a:gd name="connsiteX8" fmla="*/ 60299 w 1282478"/>
                  <a:gd name="connsiteY8" fmla="*/ 2350094 h 3951324"/>
                  <a:gd name="connsiteX9" fmla="*/ 191946 w 1282478"/>
                  <a:gd name="connsiteY9" fmla="*/ 2393085 h 3951324"/>
                  <a:gd name="connsiteX10" fmla="*/ 222669 w 1282478"/>
                  <a:gd name="connsiteY10" fmla="*/ 2700471 h 3951324"/>
                  <a:gd name="connsiteX11" fmla="*/ 345377 w 1282478"/>
                  <a:gd name="connsiteY11" fmla="*/ 2746005 h 3951324"/>
                  <a:gd name="connsiteX12" fmla="*/ 222669 w 1282478"/>
                  <a:gd name="connsiteY12" fmla="*/ 2834268 h 3951324"/>
                  <a:gd name="connsiteX13" fmla="*/ 320002 w 1282478"/>
                  <a:gd name="connsiteY13" fmla="*/ 2951235 h 3951324"/>
                  <a:gd name="connsiteX14" fmla="*/ 234282 w 1282478"/>
                  <a:gd name="connsiteY14" fmla="*/ 3067416 h 3951324"/>
                  <a:gd name="connsiteX15" fmla="*/ 320133 w 1282478"/>
                  <a:gd name="connsiteY15" fmla="*/ 3147658 h 3951324"/>
                  <a:gd name="connsiteX16" fmla="*/ 265661 w 1282478"/>
                  <a:gd name="connsiteY16" fmla="*/ 3261295 h 3951324"/>
                  <a:gd name="connsiteX17" fmla="*/ 342441 w 1282478"/>
                  <a:gd name="connsiteY17" fmla="*/ 3358236 h 3951324"/>
                  <a:gd name="connsiteX18" fmla="*/ 282490 w 1282478"/>
                  <a:gd name="connsiteY18" fmla="*/ 3452501 h 3951324"/>
                  <a:gd name="connsiteX19" fmla="*/ 371277 w 1282478"/>
                  <a:gd name="connsiteY19" fmla="*/ 3555181 h 3951324"/>
                  <a:gd name="connsiteX20" fmla="*/ 302517 w 1282478"/>
                  <a:gd name="connsiteY20" fmla="*/ 3657207 h 3951324"/>
                  <a:gd name="connsiteX21" fmla="*/ 397307 w 1282478"/>
                  <a:gd name="connsiteY21" fmla="*/ 3754540 h 3951324"/>
                  <a:gd name="connsiteX22" fmla="*/ 325481 w 1282478"/>
                  <a:gd name="connsiteY22" fmla="*/ 3862830 h 3951324"/>
                  <a:gd name="connsiteX23" fmla="*/ 1074313 w 1282478"/>
                  <a:gd name="connsiteY23" fmla="*/ 3873526 h 3951324"/>
                  <a:gd name="connsiteX24" fmla="*/ 991790 w 1282478"/>
                  <a:gd name="connsiteY24" fmla="*/ 3742927 h 3951324"/>
                  <a:gd name="connsiteX25" fmla="*/ 1077379 w 1282478"/>
                  <a:gd name="connsiteY25" fmla="*/ 3648661 h 3951324"/>
                  <a:gd name="connsiteX26" fmla="*/ 1008882 w 1282478"/>
                  <a:gd name="connsiteY26" fmla="*/ 3546636 h 3951324"/>
                  <a:gd name="connsiteX27" fmla="*/ 1088468 w 1282478"/>
                  <a:gd name="connsiteY27" fmla="*/ 3435279 h 3951324"/>
                  <a:gd name="connsiteX28" fmla="*/ 1025712 w 1282478"/>
                  <a:gd name="connsiteY28" fmla="*/ 3358497 h 3951324"/>
                  <a:gd name="connsiteX29" fmla="*/ 1102230 w 1282478"/>
                  <a:gd name="connsiteY29" fmla="*/ 3250207 h 3951324"/>
                  <a:gd name="connsiteX30" fmla="*/ 1017166 w 1282478"/>
                  <a:gd name="connsiteY30" fmla="*/ 3142179 h 3951324"/>
                  <a:gd name="connsiteX31" fmla="*/ 1088468 w 1282478"/>
                  <a:gd name="connsiteY31" fmla="*/ 3008251 h 3951324"/>
                  <a:gd name="connsiteX32" fmla="*/ 1017166 w 1282478"/>
                  <a:gd name="connsiteY32" fmla="*/ 2931208 h 3951324"/>
                  <a:gd name="connsiteX33" fmla="*/ 1111432 w 1282478"/>
                  <a:gd name="connsiteY33" fmla="*/ 2834006 h 3951324"/>
                  <a:gd name="connsiteX34" fmla="*/ 1017428 w 1282478"/>
                  <a:gd name="connsiteY34" fmla="*/ 2734654 h 3951324"/>
                  <a:gd name="connsiteX35" fmla="*/ 1128523 w 1282478"/>
                  <a:gd name="connsiteY35" fmla="*/ 2666288 h 3951324"/>
                  <a:gd name="connsiteX36" fmla="*/ 1142416 w 1282478"/>
                  <a:gd name="connsiteY36" fmla="*/ 2385063 h 3951324"/>
                  <a:gd name="connsiteX37" fmla="*/ 1271127 w 1282478"/>
                  <a:gd name="connsiteY37" fmla="*/ 2323932 h 3951324"/>
                  <a:gd name="connsiteX38" fmla="*/ 1273802 w 1282478"/>
                  <a:gd name="connsiteY38" fmla="*/ 2073562 h 3951324"/>
                  <a:gd name="connsiteX39" fmla="*/ 1222396 w 1282478"/>
                  <a:gd name="connsiteY39" fmla="*/ 2027765 h 3951324"/>
                  <a:gd name="connsiteX40" fmla="*/ 1279542 w 1282478"/>
                  <a:gd name="connsiteY40" fmla="*/ 1948441 h 3951324"/>
                  <a:gd name="connsiteX41" fmla="*/ 1276475 w 1282478"/>
                  <a:gd name="connsiteY41" fmla="*/ 1871529 h 3951324"/>
                  <a:gd name="connsiteX42" fmla="*/ 1219591 w 1282478"/>
                  <a:gd name="connsiteY42" fmla="*/ 1823321 h 3951324"/>
                  <a:gd name="connsiteX43" fmla="*/ 1282478 w 1282478"/>
                  <a:gd name="connsiteY43" fmla="*/ 1743210 h 3951324"/>
                  <a:gd name="connsiteX44" fmla="*/ 1265256 w 1282478"/>
                  <a:gd name="connsiteY44" fmla="*/ 25638 h 3951324"/>
                  <a:gd name="connsiteX45" fmla="*/ 1154161 w 1282478"/>
                  <a:gd name="connsiteY45" fmla="*/ 0 h 3951324"/>
                  <a:gd name="connsiteX46" fmla="*/ 97287 w 1282478"/>
                  <a:gd name="connsiteY46" fmla="*/ 14155 h 3951324"/>
                  <a:gd name="connsiteX0" fmla="*/ 97287 w 1282478"/>
                  <a:gd name="connsiteY0" fmla="*/ 14155 h 3951324"/>
                  <a:gd name="connsiteX1" fmla="*/ 478 w 1282478"/>
                  <a:gd name="connsiteY1" fmla="*/ 68367 h 3951324"/>
                  <a:gd name="connsiteX2" fmla="*/ 60299 w 1282478"/>
                  <a:gd name="connsiteY2" fmla="*/ 1786071 h 3951324"/>
                  <a:gd name="connsiteX3" fmla="*/ 120119 w 1282478"/>
                  <a:gd name="connsiteY3" fmla="*/ 1831868 h 3951324"/>
                  <a:gd name="connsiteX4" fmla="*/ 60299 w 1282478"/>
                  <a:gd name="connsiteY4" fmla="*/ 1888621 h 3951324"/>
                  <a:gd name="connsiteX5" fmla="*/ 60299 w 1282478"/>
                  <a:gd name="connsiteY5" fmla="*/ 1965533 h 3951324"/>
                  <a:gd name="connsiteX6" fmla="*/ 120119 w 1282478"/>
                  <a:gd name="connsiteY6" fmla="*/ 2025353 h 3951324"/>
                  <a:gd name="connsiteX7" fmla="*/ 52016 w 1282478"/>
                  <a:gd name="connsiteY7" fmla="*/ 2093720 h 3951324"/>
                  <a:gd name="connsiteX8" fmla="*/ 60299 w 1282478"/>
                  <a:gd name="connsiteY8" fmla="*/ 2350094 h 3951324"/>
                  <a:gd name="connsiteX9" fmla="*/ 191946 w 1282478"/>
                  <a:gd name="connsiteY9" fmla="*/ 2393085 h 3951324"/>
                  <a:gd name="connsiteX10" fmla="*/ 222669 w 1282478"/>
                  <a:gd name="connsiteY10" fmla="*/ 2700471 h 3951324"/>
                  <a:gd name="connsiteX11" fmla="*/ 345377 w 1282478"/>
                  <a:gd name="connsiteY11" fmla="*/ 2746005 h 3951324"/>
                  <a:gd name="connsiteX12" fmla="*/ 222669 w 1282478"/>
                  <a:gd name="connsiteY12" fmla="*/ 2834268 h 3951324"/>
                  <a:gd name="connsiteX13" fmla="*/ 320002 w 1282478"/>
                  <a:gd name="connsiteY13" fmla="*/ 2951235 h 3951324"/>
                  <a:gd name="connsiteX14" fmla="*/ 234282 w 1282478"/>
                  <a:gd name="connsiteY14" fmla="*/ 3067416 h 3951324"/>
                  <a:gd name="connsiteX15" fmla="*/ 320133 w 1282478"/>
                  <a:gd name="connsiteY15" fmla="*/ 3147658 h 3951324"/>
                  <a:gd name="connsiteX16" fmla="*/ 265661 w 1282478"/>
                  <a:gd name="connsiteY16" fmla="*/ 3261295 h 3951324"/>
                  <a:gd name="connsiteX17" fmla="*/ 342441 w 1282478"/>
                  <a:gd name="connsiteY17" fmla="*/ 3358236 h 3951324"/>
                  <a:gd name="connsiteX18" fmla="*/ 282490 w 1282478"/>
                  <a:gd name="connsiteY18" fmla="*/ 3452501 h 3951324"/>
                  <a:gd name="connsiteX19" fmla="*/ 371277 w 1282478"/>
                  <a:gd name="connsiteY19" fmla="*/ 3555181 h 3951324"/>
                  <a:gd name="connsiteX20" fmla="*/ 302517 w 1282478"/>
                  <a:gd name="connsiteY20" fmla="*/ 3657207 h 3951324"/>
                  <a:gd name="connsiteX21" fmla="*/ 397307 w 1282478"/>
                  <a:gd name="connsiteY21" fmla="*/ 3754540 h 3951324"/>
                  <a:gd name="connsiteX22" fmla="*/ 325481 w 1282478"/>
                  <a:gd name="connsiteY22" fmla="*/ 3862830 h 3951324"/>
                  <a:gd name="connsiteX23" fmla="*/ 1074313 w 1282478"/>
                  <a:gd name="connsiteY23" fmla="*/ 3873526 h 3951324"/>
                  <a:gd name="connsiteX24" fmla="*/ 991790 w 1282478"/>
                  <a:gd name="connsiteY24" fmla="*/ 3742927 h 3951324"/>
                  <a:gd name="connsiteX25" fmla="*/ 1077379 w 1282478"/>
                  <a:gd name="connsiteY25" fmla="*/ 3648661 h 3951324"/>
                  <a:gd name="connsiteX26" fmla="*/ 1008882 w 1282478"/>
                  <a:gd name="connsiteY26" fmla="*/ 3546636 h 3951324"/>
                  <a:gd name="connsiteX27" fmla="*/ 1088468 w 1282478"/>
                  <a:gd name="connsiteY27" fmla="*/ 3435279 h 3951324"/>
                  <a:gd name="connsiteX28" fmla="*/ 1025712 w 1282478"/>
                  <a:gd name="connsiteY28" fmla="*/ 3358497 h 3951324"/>
                  <a:gd name="connsiteX29" fmla="*/ 1102230 w 1282478"/>
                  <a:gd name="connsiteY29" fmla="*/ 3250207 h 3951324"/>
                  <a:gd name="connsiteX30" fmla="*/ 1017166 w 1282478"/>
                  <a:gd name="connsiteY30" fmla="*/ 3142179 h 3951324"/>
                  <a:gd name="connsiteX31" fmla="*/ 1088468 w 1282478"/>
                  <a:gd name="connsiteY31" fmla="*/ 3008251 h 3951324"/>
                  <a:gd name="connsiteX32" fmla="*/ 1017166 w 1282478"/>
                  <a:gd name="connsiteY32" fmla="*/ 2931208 h 3951324"/>
                  <a:gd name="connsiteX33" fmla="*/ 1111432 w 1282478"/>
                  <a:gd name="connsiteY33" fmla="*/ 2834006 h 3951324"/>
                  <a:gd name="connsiteX34" fmla="*/ 1017428 w 1282478"/>
                  <a:gd name="connsiteY34" fmla="*/ 2734654 h 3951324"/>
                  <a:gd name="connsiteX35" fmla="*/ 1128523 w 1282478"/>
                  <a:gd name="connsiteY35" fmla="*/ 2666288 h 3951324"/>
                  <a:gd name="connsiteX36" fmla="*/ 1142416 w 1282478"/>
                  <a:gd name="connsiteY36" fmla="*/ 2385063 h 3951324"/>
                  <a:gd name="connsiteX37" fmla="*/ 1271127 w 1282478"/>
                  <a:gd name="connsiteY37" fmla="*/ 2323932 h 3951324"/>
                  <a:gd name="connsiteX38" fmla="*/ 1273802 w 1282478"/>
                  <a:gd name="connsiteY38" fmla="*/ 2073562 h 3951324"/>
                  <a:gd name="connsiteX39" fmla="*/ 1222396 w 1282478"/>
                  <a:gd name="connsiteY39" fmla="*/ 2027765 h 3951324"/>
                  <a:gd name="connsiteX40" fmla="*/ 1279542 w 1282478"/>
                  <a:gd name="connsiteY40" fmla="*/ 1948441 h 3951324"/>
                  <a:gd name="connsiteX41" fmla="*/ 1276475 w 1282478"/>
                  <a:gd name="connsiteY41" fmla="*/ 1871529 h 3951324"/>
                  <a:gd name="connsiteX42" fmla="*/ 1219591 w 1282478"/>
                  <a:gd name="connsiteY42" fmla="*/ 1823321 h 3951324"/>
                  <a:gd name="connsiteX43" fmla="*/ 1282478 w 1282478"/>
                  <a:gd name="connsiteY43" fmla="*/ 1743210 h 3951324"/>
                  <a:gd name="connsiteX44" fmla="*/ 1265256 w 1282478"/>
                  <a:gd name="connsiteY44" fmla="*/ 25638 h 3951324"/>
                  <a:gd name="connsiteX45" fmla="*/ 1154161 w 1282478"/>
                  <a:gd name="connsiteY45" fmla="*/ 0 h 3951324"/>
                  <a:gd name="connsiteX46" fmla="*/ 97287 w 1282478"/>
                  <a:gd name="connsiteY46" fmla="*/ 14155 h 3951324"/>
                  <a:gd name="connsiteX0" fmla="*/ 108081 w 1293272"/>
                  <a:gd name="connsiteY0" fmla="*/ 14155 h 3951324"/>
                  <a:gd name="connsiteX1" fmla="*/ 419 w 1293272"/>
                  <a:gd name="connsiteY1" fmla="*/ 68367 h 3951324"/>
                  <a:gd name="connsiteX2" fmla="*/ 71093 w 1293272"/>
                  <a:gd name="connsiteY2" fmla="*/ 1786071 h 3951324"/>
                  <a:gd name="connsiteX3" fmla="*/ 130913 w 1293272"/>
                  <a:gd name="connsiteY3" fmla="*/ 1831868 h 3951324"/>
                  <a:gd name="connsiteX4" fmla="*/ 71093 w 1293272"/>
                  <a:gd name="connsiteY4" fmla="*/ 1888621 h 3951324"/>
                  <a:gd name="connsiteX5" fmla="*/ 71093 w 1293272"/>
                  <a:gd name="connsiteY5" fmla="*/ 1965533 h 3951324"/>
                  <a:gd name="connsiteX6" fmla="*/ 130913 w 1293272"/>
                  <a:gd name="connsiteY6" fmla="*/ 2025353 h 3951324"/>
                  <a:gd name="connsiteX7" fmla="*/ 62810 w 1293272"/>
                  <a:gd name="connsiteY7" fmla="*/ 2093720 h 3951324"/>
                  <a:gd name="connsiteX8" fmla="*/ 71093 w 1293272"/>
                  <a:gd name="connsiteY8" fmla="*/ 2350094 h 3951324"/>
                  <a:gd name="connsiteX9" fmla="*/ 202740 w 1293272"/>
                  <a:gd name="connsiteY9" fmla="*/ 2393085 h 3951324"/>
                  <a:gd name="connsiteX10" fmla="*/ 233463 w 1293272"/>
                  <a:gd name="connsiteY10" fmla="*/ 2700471 h 3951324"/>
                  <a:gd name="connsiteX11" fmla="*/ 356171 w 1293272"/>
                  <a:gd name="connsiteY11" fmla="*/ 2746005 h 3951324"/>
                  <a:gd name="connsiteX12" fmla="*/ 233463 w 1293272"/>
                  <a:gd name="connsiteY12" fmla="*/ 2834268 h 3951324"/>
                  <a:gd name="connsiteX13" fmla="*/ 330796 w 1293272"/>
                  <a:gd name="connsiteY13" fmla="*/ 2951235 h 3951324"/>
                  <a:gd name="connsiteX14" fmla="*/ 245076 w 1293272"/>
                  <a:gd name="connsiteY14" fmla="*/ 3067416 h 3951324"/>
                  <a:gd name="connsiteX15" fmla="*/ 330927 w 1293272"/>
                  <a:gd name="connsiteY15" fmla="*/ 3147658 h 3951324"/>
                  <a:gd name="connsiteX16" fmla="*/ 276455 w 1293272"/>
                  <a:gd name="connsiteY16" fmla="*/ 3261295 h 3951324"/>
                  <a:gd name="connsiteX17" fmla="*/ 353235 w 1293272"/>
                  <a:gd name="connsiteY17" fmla="*/ 3358236 h 3951324"/>
                  <a:gd name="connsiteX18" fmla="*/ 293284 w 1293272"/>
                  <a:gd name="connsiteY18" fmla="*/ 3452501 h 3951324"/>
                  <a:gd name="connsiteX19" fmla="*/ 382071 w 1293272"/>
                  <a:gd name="connsiteY19" fmla="*/ 3555181 h 3951324"/>
                  <a:gd name="connsiteX20" fmla="*/ 313311 w 1293272"/>
                  <a:gd name="connsiteY20" fmla="*/ 3657207 h 3951324"/>
                  <a:gd name="connsiteX21" fmla="*/ 408101 w 1293272"/>
                  <a:gd name="connsiteY21" fmla="*/ 3754540 h 3951324"/>
                  <a:gd name="connsiteX22" fmla="*/ 336275 w 1293272"/>
                  <a:gd name="connsiteY22" fmla="*/ 3862830 h 3951324"/>
                  <a:gd name="connsiteX23" fmla="*/ 1085107 w 1293272"/>
                  <a:gd name="connsiteY23" fmla="*/ 3873526 h 3951324"/>
                  <a:gd name="connsiteX24" fmla="*/ 1002584 w 1293272"/>
                  <a:gd name="connsiteY24" fmla="*/ 3742927 h 3951324"/>
                  <a:gd name="connsiteX25" fmla="*/ 1088173 w 1293272"/>
                  <a:gd name="connsiteY25" fmla="*/ 3648661 h 3951324"/>
                  <a:gd name="connsiteX26" fmla="*/ 1019676 w 1293272"/>
                  <a:gd name="connsiteY26" fmla="*/ 3546636 h 3951324"/>
                  <a:gd name="connsiteX27" fmla="*/ 1099262 w 1293272"/>
                  <a:gd name="connsiteY27" fmla="*/ 3435279 h 3951324"/>
                  <a:gd name="connsiteX28" fmla="*/ 1036506 w 1293272"/>
                  <a:gd name="connsiteY28" fmla="*/ 3358497 h 3951324"/>
                  <a:gd name="connsiteX29" fmla="*/ 1113024 w 1293272"/>
                  <a:gd name="connsiteY29" fmla="*/ 3250207 h 3951324"/>
                  <a:gd name="connsiteX30" fmla="*/ 1027960 w 1293272"/>
                  <a:gd name="connsiteY30" fmla="*/ 3142179 h 3951324"/>
                  <a:gd name="connsiteX31" fmla="*/ 1099262 w 1293272"/>
                  <a:gd name="connsiteY31" fmla="*/ 3008251 h 3951324"/>
                  <a:gd name="connsiteX32" fmla="*/ 1027960 w 1293272"/>
                  <a:gd name="connsiteY32" fmla="*/ 2931208 h 3951324"/>
                  <a:gd name="connsiteX33" fmla="*/ 1122226 w 1293272"/>
                  <a:gd name="connsiteY33" fmla="*/ 2834006 h 3951324"/>
                  <a:gd name="connsiteX34" fmla="*/ 1028222 w 1293272"/>
                  <a:gd name="connsiteY34" fmla="*/ 2734654 h 3951324"/>
                  <a:gd name="connsiteX35" fmla="*/ 1139317 w 1293272"/>
                  <a:gd name="connsiteY35" fmla="*/ 2666288 h 3951324"/>
                  <a:gd name="connsiteX36" fmla="*/ 1153210 w 1293272"/>
                  <a:gd name="connsiteY36" fmla="*/ 2385063 h 3951324"/>
                  <a:gd name="connsiteX37" fmla="*/ 1281921 w 1293272"/>
                  <a:gd name="connsiteY37" fmla="*/ 2323932 h 3951324"/>
                  <a:gd name="connsiteX38" fmla="*/ 1284596 w 1293272"/>
                  <a:gd name="connsiteY38" fmla="*/ 2073562 h 3951324"/>
                  <a:gd name="connsiteX39" fmla="*/ 1233190 w 1293272"/>
                  <a:gd name="connsiteY39" fmla="*/ 2027765 h 3951324"/>
                  <a:gd name="connsiteX40" fmla="*/ 1290336 w 1293272"/>
                  <a:gd name="connsiteY40" fmla="*/ 1948441 h 3951324"/>
                  <a:gd name="connsiteX41" fmla="*/ 1287269 w 1293272"/>
                  <a:gd name="connsiteY41" fmla="*/ 1871529 h 3951324"/>
                  <a:gd name="connsiteX42" fmla="*/ 1230385 w 1293272"/>
                  <a:gd name="connsiteY42" fmla="*/ 1823321 h 3951324"/>
                  <a:gd name="connsiteX43" fmla="*/ 1293272 w 1293272"/>
                  <a:gd name="connsiteY43" fmla="*/ 1743210 h 3951324"/>
                  <a:gd name="connsiteX44" fmla="*/ 1276050 w 1293272"/>
                  <a:gd name="connsiteY44" fmla="*/ 25638 h 3951324"/>
                  <a:gd name="connsiteX45" fmla="*/ 1164955 w 1293272"/>
                  <a:gd name="connsiteY45" fmla="*/ 0 h 3951324"/>
                  <a:gd name="connsiteX46" fmla="*/ 108081 w 1293272"/>
                  <a:gd name="connsiteY46" fmla="*/ 14155 h 3951324"/>
                  <a:gd name="connsiteX0" fmla="*/ 108081 w 1293272"/>
                  <a:gd name="connsiteY0" fmla="*/ 16868 h 3954037"/>
                  <a:gd name="connsiteX1" fmla="*/ 419 w 1293272"/>
                  <a:gd name="connsiteY1" fmla="*/ 71080 h 3954037"/>
                  <a:gd name="connsiteX2" fmla="*/ 71093 w 1293272"/>
                  <a:gd name="connsiteY2" fmla="*/ 1788784 h 3954037"/>
                  <a:gd name="connsiteX3" fmla="*/ 130913 w 1293272"/>
                  <a:gd name="connsiteY3" fmla="*/ 1834581 h 3954037"/>
                  <a:gd name="connsiteX4" fmla="*/ 71093 w 1293272"/>
                  <a:gd name="connsiteY4" fmla="*/ 1891334 h 3954037"/>
                  <a:gd name="connsiteX5" fmla="*/ 71093 w 1293272"/>
                  <a:gd name="connsiteY5" fmla="*/ 1968246 h 3954037"/>
                  <a:gd name="connsiteX6" fmla="*/ 130913 w 1293272"/>
                  <a:gd name="connsiteY6" fmla="*/ 2028066 h 3954037"/>
                  <a:gd name="connsiteX7" fmla="*/ 62810 w 1293272"/>
                  <a:gd name="connsiteY7" fmla="*/ 2096433 h 3954037"/>
                  <a:gd name="connsiteX8" fmla="*/ 71093 w 1293272"/>
                  <a:gd name="connsiteY8" fmla="*/ 2352807 h 3954037"/>
                  <a:gd name="connsiteX9" fmla="*/ 202740 w 1293272"/>
                  <a:gd name="connsiteY9" fmla="*/ 2395798 h 3954037"/>
                  <a:gd name="connsiteX10" fmla="*/ 233463 w 1293272"/>
                  <a:gd name="connsiteY10" fmla="*/ 2703184 h 3954037"/>
                  <a:gd name="connsiteX11" fmla="*/ 356171 w 1293272"/>
                  <a:gd name="connsiteY11" fmla="*/ 2748718 h 3954037"/>
                  <a:gd name="connsiteX12" fmla="*/ 233463 w 1293272"/>
                  <a:gd name="connsiteY12" fmla="*/ 2836981 h 3954037"/>
                  <a:gd name="connsiteX13" fmla="*/ 330796 w 1293272"/>
                  <a:gd name="connsiteY13" fmla="*/ 2953948 h 3954037"/>
                  <a:gd name="connsiteX14" fmla="*/ 245076 w 1293272"/>
                  <a:gd name="connsiteY14" fmla="*/ 3070129 h 3954037"/>
                  <a:gd name="connsiteX15" fmla="*/ 330927 w 1293272"/>
                  <a:gd name="connsiteY15" fmla="*/ 3150371 h 3954037"/>
                  <a:gd name="connsiteX16" fmla="*/ 276455 w 1293272"/>
                  <a:gd name="connsiteY16" fmla="*/ 3264008 h 3954037"/>
                  <a:gd name="connsiteX17" fmla="*/ 353235 w 1293272"/>
                  <a:gd name="connsiteY17" fmla="*/ 3360949 h 3954037"/>
                  <a:gd name="connsiteX18" fmla="*/ 293284 w 1293272"/>
                  <a:gd name="connsiteY18" fmla="*/ 3455214 h 3954037"/>
                  <a:gd name="connsiteX19" fmla="*/ 382071 w 1293272"/>
                  <a:gd name="connsiteY19" fmla="*/ 3557894 h 3954037"/>
                  <a:gd name="connsiteX20" fmla="*/ 313311 w 1293272"/>
                  <a:gd name="connsiteY20" fmla="*/ 3659920 h 3954037"/>
                  <a:gd name="connsiteX21" fmla="*/ 408101 w 1293272"/>
                  <a:gd name="connsiteY21" fmla="*/ 3757253 h 3954037"/>
                  <a:gd name="connsiteX22" fmla="*/ 336275 w 1293272"/>
                  <a:gd name="connsiteY22" fmla="*/ 3865543 h 3954037"/>
                  <a:gd name="connsiteX23" fmla="*/ 1085107 w 1293272"/>
                  <a:gd name="connsiteY23" fmla="*/ 3876239 h 3954037"/>
                  <a:gd name="connsiteX24" fmla="*/ 1002584 w 1293272"/>
                  <a:gd name="connsiteY24" fmla="*/ 3745640 h 3954037"/>
                  <a:gd name="connsiteX25" fmla="*/ 1088173 w 1293272"/>
                  <a:gd name="connsiteY25" fmla="*/ 3651374 h 3954037"/>
                  <a:gd name="connsiteX26" fmla="*/ 1019676 w 1293272"/>
                  <a:gd name="connsiteY26" fmla="*/ 3549349 h 3954037"/>
                  <a:gd name="connsiteX27" fmla="*/ 1099262 w 1293272"/>
                  <a:gd name="connsiteY27" fmla="*/ 3437992 h 3954037"/>
                  <a:gd name="connsiteX28" fmla="*/ 1036506 w 1293272"/>
                  <a:gd name="connsiteY28" fmla="*/ 3361210 h 3954037"/>
                  <a:gd name="connsiteX29" fmla="*/ 1113024 w 1293272"/>
                  <a:gd name="connsiteY29" fmla="*/ 3252920 h 3954037"/>
                  <a:gd name="connsiteX30" fmla="*/ 1027960 w 1293272"/>
                  <a:gd name="connsiteY30" fmla="*/ 3144892 h 3954037"/>
                  <a:gd name="connsiteX31" fmla="*/ 1099262 w 1293272"/>
                  <a:gd name="connsiteY31" fmla="*/ 3010964 h 3954037"/>
                  <a:gd name="connsiteX32" fmla="*/ 1027960 w 1293272"/>
                  <a:gd name="connsiteY32" fmla="*/ 2933921 h 3954037"/>
                  <a:gd name="connsiteX33" fmla="*/ 1122226 w 1293272"/>
                  <a:gd name="connsiteY33" fmla="*/ 2836719 h 3954037"/>
                  <a:gd name="connsiteX34" fmla="*/ 1028222 w 1293272"/>
                  <a:gd name="connsiteY34" fmla="*/ 2737367 h 3954037"/>
                  <a:gd name="connsiteX35" fmla="*/ 1139317 w 1293272"/>
                  <a:gd name="connsiteY35" fmla="*/ 2669001 h 3954037"/>
                  <a:gd name="connsiteX36" fmla="*/ 1153210 w 1293272"/>
                  <a:gd name="connsiteY36" fmla="*/ 2387776 h 3954037"/>
                  <a:gd name="connsiteX37" fmla="*/ 1281921 w 1293272"/>
                  <a:gd name="connsiteY37" fmla="*/ 2326645 h 3954037"/>
                  <a:gd name="connsiteX38" fmla="*/ 1284596 w 1293272"/>
                  <a:gd name="connsiteY38" fmla="*/ 2076275 h 3954037"/>
                  <a:gd name="connsiteX39" fmla="*/ 1233190 w 1293272"/>
                  <a:gd name="connsiteY39" fmla="*/ 2030478 h 3954037"/>
                  <a:gd name="connsiteX40" fmla="*/ 1290336 w 1293272"/>
                  <a:gd name="connsiteY40" fmla="*/ 1951154 h 3954037"/>
                  <a:gd name="connsiteX41" fmla="*/ 1287269 w 1293272"/>
                  <a:gd name="connsiteY41" fmla="*/ 1874242 h 3954037"/>
                  <a:gd name="connsiteX42" fmla="*/ 1230385 w 1293272"/>
                  <a:gd name="connsiteY42" fmla="*/ 1826034 h 3954037"/>
                  <a:gd name="connsiteX43" fmla="*/ 1293272 w 1293272"/>
                  <a:gd name="connsiteY43" fmla="*/ 1745923 h 3954037"/>
                  <a:gd name="connsiteX44" fmla="*/ 1276050 w 1293272"/>
                  <a:gd name="connsiteY44" fmla="*/ 28351 h 3954037"/>
                  <a:gd name="connsiteX45" fmla="*/ 1167668 w 1293272"/>
                  <a:gd name="connsiteY45" fmla="*/ 0 h 3954037"/>
                  <a:gd name="connsiteX46" fmla="*/ 108081 w 1293272"/>
                  <a:gd name="connsiteY46" fmla="*/ 16868 h 3954037"/>
                  <a:gd name="connsiteX0" fmla="*/ 1167249 w 1292853"/>
                  <a:gd name="connsiteY0" fmla="*/ 80733 h 4034770"/>
                  <a:gd name="connsiteX1" fmla="*/ 0 w 1292853"/>
                  <a:gd name="connsiteY1" fmla="*/ 151813 h 4034770"/>
                  <a:gd name="connsiteX2" fmla="*/ 70674 w 1292853"/>
                  <a:gd name="connsiteY2" fmla="*/ 1869517 h 4034770"/>
                  <a:gd name="connsiteX3" fmla="*/ 130494 w 1292853"/>
                  <a:gd name="connsiteY3" fmla="*/ 1915314 h 4034770"/>
                  <a:gd name="connsiteX4" fmla="*/ 70674 w 1292853"/>
                  <a:gd name="connsiteY4" fmla="*/ 1972067 h 4034770"/>
                  <a:gd name="connsiteX5" fmla="*/ 70674 w 1292853"/>
                  <a:gd name="connsiteY5" fmla="*/ 2048979 h 4034770"/>
                  <a:gd name="connsiteX6" fmla="*/ 130494 w 1292853"/>
                  <a:gd name="connsiteY6" fmla="*/ 2108799 h 4034770"/>
                  <a:gd name="connsiteX7" fmla="*/ 62391 w 1292853"/>
                  <a:gd name="connsiteY7" fmla="*/ 2177166 h 4034770"/>
                  <a:gd name="connsiteX8" fmla="*/ 70674 w 1292853"/>
                  <a:gd name="connsiteY8" fmla="*/ 2433540 h 4034770"/>
                  <a:gd name="connsiteX9" fmla="*/ 202321 w 1292853"/>
                  <a:gd name="connsiteY9" fmla="*/ 2476531 h 4034770"/>
                  <a:gd name="connsiteX10" fmla="*/ 233044 w 1292853"/>
                  <a:gd name="connsiteY10" fmla="*/ 2783917 h 4034770"/>
                  <a:gd name="connsiteX11" fmla="*/ 355752 w 1292853"/>
                  <a:gd name="connsiteY11" fmla="*/ 2829451 h 4034770"/>
                  <a:gd name="connsiteX12" fmla="*/ 233044 w 1292853"/>
                  <a:gd name="connsiteY12" fmla="*/ 2917714 h 4034770"/>
                  <a:gd name="connsiteX13" fmla="*/ 330377 w 1292853"/>
                  <a:gd name="connsiteY13" fmla="*/ 3034681 h 4034770"/>
                  <a:gd name="connsiteX14" fmla="*/ 244657 w 1292853"/>
                  <a:gd name="connsiteY14" fmla="*/ 3150862 h 4034770"/>
                  <a:gd name="connsiteX15" fmla="*/ 330508 w 1292853"/>
                  <a:gd name="connsiteY15" fmla="*/ 3231104 h 4034770"/>
                  <a:gd name="connsiteX16" fmla="*/ 276036 w 1292853"/>
                  <a:gd name="connsiteY16" fmla="*/ 3344741 h 4034770"/>
                  <a:gd name="connsiteX17" fmla="*/ 352816 w 1292853"/>
                  <a:gd name="connsiteY17" fmla="*/ 3441682 h 4034770"/>
                  <a:gd name="connsiteX18" fmla="*/ 292865 w 1292853"/>
                  <a:gd name="connsiteY18" fmla="*/ 3535947 h 4034770"/>
                  <a:gd name="connsiteX19" fmla="*/ 381652 w 1292853"/>
                  <a:gd name="connsiteY19" fmla="*/ 3638627 h 4034770"/>
                  <a:gd name="connsiteX20" fmla="*/ 312892 w 1292853"/>
                  <a:gd name="connsiteY20" fmla="*/ 3740653 h 4034770"/>
                  <a:gd name="connsiteX21" fmla="*/ 407682 w 1292853"/>
                  <a:gd name="connsiteY21" fmla="*/ 3837986 h 4034770"/>
                  <a:gd name="connsiteX22" fmla="*/ 335856 w 1292853"/>
                  <a:gd name="connsiteY22" fmla="*/ 3946276 h 4034770"/>
                  <a:gd name="connsiteX23" fmla="*/ 1084688 w 1292853"/>
                  <a:gd name="connsiteY23" fmla="*/ 3956972 h 4034770"/>
                  <a:gd name="connsiteX24" fmla="*/ 1002165 w 1292853"/>
                  <a:gd name="connsiteY24" fmla="*/ 3826373 h 4034770"/>
                  <a:gd name="connsiteX25" fmla="*/ 1087754 w 1292853"/>
                  <a:gd name="connsiteY25" fmla="*/ 3732107 h 4034770"/>
                  <a:gd name="connsiteX26" fmla="*/ 1019257 w 1292853"/>
                  <a:gd name="connsiteY26" fmla="*/ 3630082 h 4034770"/>
                  <a:gd name="connsiteX27" fmla="*/ 1098843 w 1292853"/>
                  <a:gd name="connsiteY27" fmla="*/ 3518725 h 4034770"/>
                  <a:gd name="connsiteX28" fmla="*/ 1036087 w 1292853"/>
                  <a:gd name="connsiteY28" fmla="*/ 3441943 h 4034770"/>
                  <a:gd name="connsiteX29" fmla="*/ 1112605 w 1292853"/>
                  <a:gd name="connsiteY29" fmla="*/ 3333653 h 4034770"/>
                  <a:gd name="connsiteX30" fmla="*/ 1027541 w 1292853"/>
                  <a:gd name="connsiteY30" fmla="*/ 3225625 h 4034770"/>
                  <a:gd name="connsiteX31" fmla="*/ 1098843 w 1292853"/>
                  <a:gd name="connsiteY31" fmla="*/ 3091697 h 4034770"/>
                  <a:gd name="connsiteX32" fmla="*/ 1027541 w 1292853"/>
                  <a:gd name="connsiteY32" fmla="*/ 3014654 h 4034770"/>
                  <a:gd name="connsiteX33" fmla="*/ 1121807 w 1292853"/>
                  <a:gd name="connsiteY33" fmla="*/ 2917452 h 4034770"/>
                  <a:gd name="connsiteX34" fmla="*/ 1027803 w 1292853"/>
                  <a:gd name="connsiteY34" fmla="*/ 2818100 h 4034770"/>
                  <a:gd name="connsiteX35" fmla="*/ 1138898 w 1292853"/>
                  <a:gd name="connsiteY35" fmla="*/ 2749734 h 4034770"/>
                  <a:gd name="connsiteX36" fmla="*/ 1152791 w 1292853"/>
                  <a:gd name="connsiteY36" fmla="*/ 2468509 h 4034770"/>
                  <a:gd name="connsiteX37" fmla="*/ 1281502 w 1292853"/>
                  <a:gd name="connsiteY37" fmla="*/ 2407378 h 4034770"/>
                  <a:gd name="connsiteX38" fmla="*/ 1284177 w 1292853"/>
                  <a:gd name="connsiteY38" fmla="*/ 2157008 h 4034770"/>
                  <a:gd name="connsiteX39" fmla="*/ 1232771 w 1292853"/>
                  <a:gd name="connsiteY39" fmla="*/ 2111211 h 4034770"/>
                  <a:gd name="connsiteX40" fmla="*/ 1289917 w 1292853"/>
                  <a:gd name="connsiteY40" fmla="*/ 2031887 h 4034770"/>
                  <a:gd name="connsiteX41" fmla="*/ 1286850 w 1292853"/>
                  <a:gd name="connsiteY41" fmla="*/ 1954975 h 4034770"/>
                  <a:gd name="connsiteX42" fmla="*/ 1229966 w 1292853"/>
                  <a:gd name="connsiteY42" fmla="*/ 1906767 h 4034770"/>
                  <a:gd name="connsiteX43" fmla="*/ 1292853 w 1292853"/>
                  <a:gd name="connsiteY43" fmla="*/ 1826656 h 4034770"/>
                  <a:gd name="connsiteX44" fmla="*/ 1275631 w 1292853"/>
                  <a:gd name="connsiteY44" fmla="*/ 109084 h 4034770"/>
                  <a:gd name="connsiteX45" fmla="*/ 1167249 w 1292853"/>
                  <a:gd name="connsiteY45" fmla="*/ 80733 h 4034770"/>
                  <a:gd name="connsiteX0" fmla="*/ 1275631 w 1292853"/>
                  <a:gd name="connsiteY0" fmla="*/ 194169 h 4119855"/>
                  <a:gd name="connsiteX1" fmla="*/ 0 w 1292853"/>
                  <a:gd name="connsiteY1" fmla="*/ 236898 h 4119855"/>
                  <a:gd name="connsiteX2" fmla="*/ 70674 w 1292853"/>
                  <a:gd name="connsiteY2" fmla="*/ 1954602 h 4119855"/>
                  <a:gd name="connsiteX3" fmla="*/ 130494 w 1292853"/>
                  <a:gd name="connsiteY3" fmla="*/ 2000399 h 4119855"/>
                  <a:gd name="connsiteX4" fmla="*/ 70674 w 1292853"/>
                  <a:gd name="connsiteY4" fmla="*/ 2057152 h 4119855"/>
                  <a:gd name="connsiteX5" fmla="*/ 70674 w 1292853"/>
                  <a:gd name="connsiteY5" fmla="*/ 2134064 h 4119855"/>
                  <a:gd name="connsiteX6" fmla="*/ 130494 w 1292853"/>
                  <a:gd name="connsiteY6" fmla="*/ 2193884 h 4119855"/>
                  <a:gd name="connsiteX7" fmla="*/ 62391 w 1292853"/>
                  <a:gd name="connsiteY7" fmla="*/ 2262251 h 4119855"/>
                  <a:gd name="connsiteX8" fmla="*/ 70674 w 1292853"/>
                  <a:gd name="connsiteY8" fmla="*/ 2518625 h 4119855"/>
                  <a:gd name="connsiteX9" fmla="*/ 202321 w 1292853"/>
                  <a:gd name="connsiteY9" fmla="*/ 2561616 h 4119855"/>
                  <a:gd name="connsiteX10" fmla="*/ 233044 w 1292853"/>
                  <a:gd name="connsiteY10" fmla="*/ 2869002 h 4119855"/>
                  <a:gd name="connsiteX11" fmla="*/ 355752 w 1292853"/>
                  <a:gd name="connsiteY11" fmla="*/ 2914536 h 4119855"/>
                  <a:gd name="connsiteX12" fmla="*/ 233044 w 1292853"/>
                  <a:gd name="connsiteY12" fmla="*/ 3002799 h 4119855"/>
                  <a:gd name="connsiteX13" fmla="*/ 330377 w 1292853"/>
                  <a:gd name="connsiteY13" fmla="*/ 3119766 h 4119855"/>
                  <a:gd name="connsiteX14" fmla="*/ 244657 w 1292853"/>
                  <a:gd name="connsiteY14" fmla="*/ 3235947 h 4119855"/>
                  <a:gd name="connsiteX15" fmla="*/ 330508 w 1292853"/>
                  <a:gd name="connsiteY15" fmla="*/ 3316189 h 4119855"/>
                  <a:gd name="connsiteX16" fmla="*/ 276036 w 1292853"/>
                  <a:gd name="connsiteY16" fmla="*/ 3429826 h 4119855"/>
                  <a:gd name="connsiteX17" fmla="*/ 352816 w 1292853"/>
                  <a:gd name="connsiteY17" fmla="*/ 3526767 h 4119855"/>
                  <a:gd name="connsiteX18" fmla="*/ 292865 w 1292853"/>
                  <a:gd name="connsiteY18" fmla="*/ 3621032 h 4119855"/>
                  <a:gd name="connsiteX19" fmla="*/ 381652 w 1292853"/>
                  <a:gd name="connsiteY19" fmla="*/ 3723712 h 4119855"/>
                  <a:gd name="connsiteX20" fmla="*/ 312892 w 1292853"/>
                  <a:gd name="connsiteY20" fmla="*/ 3825738 h 4119855"/>
                  <a:gd name="connsiteX21" fmla="*/ 407682 w 1292853"/>
                  <a:gd name="connsiteY21" fmla="*/ 3923071 h 4119855"/>
                  <a:gd name="connsiteX22" fmla="*/ 335856 w 1292853"/>
                  <a:gd name="connsiteY22" fmla="*/ 4031361 h 4119855"/>
                  <a:gd name="connsiteX23" fmla="*/ 1084688 w 1292853"/>
                  <a:gd name="connsiteY23" fmla="*/ 4042057 h 4119855"/>
                  <a:gd name="connsiteX24" fmla="*/ 1002165 w 1292853"/>
                  <a:gd name="connsiteY24" fmla="*/ 3911458 h 4119855"/>
                  <a:gd name="connsiteX25" fmla="*/ 1087754 w 1292853"/>
                  <a:gd name="connsiteY25" fmla="*/ 3817192 h 4119855"/>
                  <a:gd name="connsiteX26" fmla="*/ 1019257 w 1292853"/>
                  <a:gd name="connsiteY26" fmla="*/ 3715167 h 4119855"/>
                  <a:gd name="connsiteX27" fmla="*/ 1098843 w 1292853"/>
                  <a:gd name="connsiteY27" fmla="*/ 3603810 h 4119855"/>
                  <a:gd name="connsiteX28" fmla="*/ 1036087 w 1292853"/>
                  <a:gd name="connsiteY28" fmla="*/ 3527028 h 4119855"/>
                  <a:gd name="connsiteX29" fmla="*/ 1112605 w 1292853"/>
                  <a:gd name="connsiteY29" fmla="*/ 3418738 h 4119855"/>
                  <a:gd name="connsiteX30" fmla="*/ 1027541 w 1292853"/>
                  <a:gd name="connsiteY30" fmla="*/ 3310710 h 4119855"/>
                  <a:gd name="connsiteX31" fmla="*/ 1098843 w 1292853"/>
                  <a:gd name="connsiteY31" fmla="*/ 3176782 h 4119855"/>
                  <a:gd name="connsiteX32" fmla="*/ 1027541 w 1292853"/>
                  <a:gd name="connsiteY32" fmla="*/ 3099739 h 4119855"/>
                  <a:gd name="connsiteX33" fmla="*/ 1121807 w 1292853"/>
                  <a:gd name="connsiteY33" fmla="*/ 3002537 h 4119855"/>
                  <a:gd name="connsiteX34" fmla="*/ 1027803 w 1292853"/>
                  <a:gd name="connsiteY34" fmla="*/ 2903185 h 4119855"/>
                  <a:gd name="connsiteX35" fmla="*/ 1138898 w 1292853"/>
                  <a:gd name="connsiteY35" fmla="*/ 2834819 h 4119855"/>
                  <a:gd name="connsiteX36" fmla="*/ 1152791 w 1292853"/>
                  <a:gd name="connsiteY36" fmla="*/ 2553594 h 4119855"/>
                  <a:gd name="connsiteX37" fmla="*/ 1281502 w 1292853"/>
                  <a:gd name="connsiteY37" fmla="*/ 2492463 h 4119855"/>
                  <a:gd name="connsiteX38" fmla="*/ 1284177 w 1292853"/>
                  <a:gd name="connsiteY38" fmla="*/ 2242093 h 4119855"/>
                  <a:gd name="connsiteX39" fmla="*/ 1232771 w 1292853"/>
                  <a:gd name="connsiteY39" fmla="*/ 2196296 h 4119855"/>
                  <a:gd name="connsiteX40" fmla="*/ 1289917 w 1292853"/>
                  <a:gd name="connsiteY40" fmla="*/ 2116972 h 4119855"/>
                  <a:gd name="connsiteX41" fmla="*/ 1286850 w 1292853"/>
                  <a:gd name="connsiteY41" fmla="*/ 2040060 h 4119855"/>
                  <a:gd name="connsiteX42" fmla="*/ 1229966 w 1292853"/>
                  <a:gd name="connsiteY42" fmla="*/ 1991852 h 4119855"/>
                  <a:gd name="connsiteX43" fmla="*/ 1292853 w 1292853"/>
                  <a:gd name="connsiteY43" fmla="*/ 1911741 h 4119855"/>
                  <a:gd name="connsiteX44" fmla="*/ 1275631 w 1292853"/>
                  <a:gd name="connsiteY44" fmla="*/ 194169 h 4119855"/>
                  <a:gd name="connsiteX0" fmla="*/ 1275631 w 1292853"/>
                  <a:gd name="connsiteY0" fmla="*/ 122925 h 4048611"/>
                  <a:gd name="connsiteX1" fmla="*/ 0 w 1292853"/>
                  <a:gd name="connsiteY1" fmla="*/ 165654 h 4048611"/>
                  <a:gd name="connsiteX2" fmla="*/ 70674 w 1292853"/>
                  <a:gd name="connsiteY2" fmla="*/ 1883358 h 4048611"/>
                  <a:gd name="connsiteX3" fmla="*/ 130494 w 1292853"/>
                  <a:gd name="connsiteY3" fmla="*/ 1929155 h 4048611"/>
                  <a:gd name="connsiteX4" fmla="*/ 70674 w 1292853"/>
                  <a:gd name="connsiteY4" fmla="*/ 1985908 h 4048611"/>
                  <a:gd name="connsiteX5" fmla="*/ 70674 w 1292853"/>
                  <a:gd name="connsiteY5" fmla="*/ 2062820 h 4048611"/>
                  <a:gd name="connsiteX6" fmla="*/ 130494 w 1292853"/>
                  <a:gd name="connsiteY6" fmla="*/ 2122640 h 4048611"/>
                  <a:gd name="connsiteX7" fmla="*/ 62391 w 1292853"/>
                  <a:gd name="connsiteY7" fmla="*/ 2191007 h 4048611"/>
                  <a:gd name="connsiteX8" fmla="*/ 70674 w 1292853"/>
                  <a:gd name="connsiteY8" fmla="*/ 2447381 h 4048611"/>
                  <a:gd name="connsiteX9" fmla="*/ 202321 w 1292853"/>
                  <a:gd name="connsiteY9" fmla="*/ 2490372 h 4048611"/>
                  <a:gd name="connsiteX10" fmla="*/ 233044 w 1292853"/>
                  <a:gd name="connsiteY10" fmla="*/ 2797758 h 4048611"/>
                  <a:gd name="connsiteX11" fmla="*/ 355752 w 1292853"/>
                  <a:gd name="connsiteY11" fmla="*/ 2843292 h 4048611"/>
                  <a:gd name="connsiteX12" fmla="*/ 233044 w 1292853"/>
                  <a:gd name="connsiteY12" fmla="*/ 2931555 h 4048611"/>
                  <a:gd name="connsiteX13" fmla="*/ 330377 w 1292853"/>
                  <a:gd name="connsiteY13" fmla="*/ 3048522 h 4048611"/>
                  <a:gd name="connsiteX14" fmla="*/ 244657 w 1292853"/>
                  <a:gd name="connsiteY14" fmla="*/ 3164703 h 4048611"/>
                  <a:gd name="connsiteX15" fmla="*/ 330508 w 1292853"/>
                  <a:gd name="connsiteY15" fmla="*/ 3244945 h 4048611"/>
                  <a:gd name="connsiteX16" fmla="*/ 276036 w 1292853"/>
                  <a:gd name="connsiteY16" fmla="*/ 3358582 h 4048611"/>
                  <a:gd name="connsiteX17" fmla="*/ 352816 w 1292853"/>
                  <a:gd name="connsiteY17" fmla="*/ 3455523 h 4048611"/>
                  <a:gd name="connsiteX18" fmla="*/ 292865 w 1292853"/>
                  <a:gd name="connsiteY18" fmla="*/ 3549788 h 4048611"/>
                  <a:gd name="connsiteX19" fmla="*/ 381652 w 1292853"/>
                  <a:gd name="connsiteY19" fmla="*/ 3652468 h 4048611"/>
                  <a:gd name="connsiteX20" fmla="*/ 312892 w 1292853"/>
                  <a:gd name="connsiteY20" fmla="*/ 3754494 h 4048611"/>
                  <a:gd name="connsiteX21" fmla="*/ 407682 w 1292853"/>
                  <a:gd name="connsiteY21" fmla="*/ 3851827 h 4048611"/>
                  <a:gd name="connsiteX22" fmla="*/ 335856 w 1292853"/>
                  <a:gd name="connsiteY22" fmla="*/ 3960117 h 4048611"/>
                  <a:gd name="connsiteX23" fmla="*/ 1084688 w 1292853"/>
                  <a:gd name="connsiteY23" fmla="*/ 3970813 h 4048611"/>
                  <a:gd name="connsiteX24" fmla="*/ 1002165 w 1292853"/>
                  <a:gd name="connsiteY24" fmla="*/ 3840214 h 4048611"/>
                  <a:gd name="connsiteX25" fmla="*/ 1087754 w 1292853"/>
                  <a:gd name="connsiteY25" fmla="*/ 3745948 h 4048611"/>
                  <a:gd name="connsiteX26" fmla="*/ 1019257 w 1292853"/>
                  <a:gd name="connsiteY26" fmla="*/ 3643923 h 4048611"/>
                  <a:gd name="connsiteX27" fmla="*/ 1098843 w 1292853"/>
                  <a:gd name="connsiteY27" fmla="*/ 3532566 h 4048611"/>
                  <a:gd name="connsiteX28" fmla="*/ 1036087 w 1292853"/>
                  <a:gd name="connsiteY28" fmla="*/ 3455784 h 4048611"/>
                  <a:gd name="connsiteX29" fmla="*/ 1112605 w 1292853"/>
                  <a:gd name="connsiteY29" fmla="*/ 3347494 h 4048611"/>
                  <a:gd name="connsiteX30" fmla="*/ 1027541 w 1292853"/>
                  <a:gd name="connsiteY30" fmla="*/ 3239466 h 4048611"/>
                  <a:gd name="connsiteX31" fmla="*/ 1098843 w 1292853"/>
                  <a:gd name="connsiteY31" fmla="*/ 3105538 h 4048611"/>
                  <a:gd name="connsiteX32" fmla="*/ 1027541 w 1292853"/>
                  <a:gd name="connsiteY32" fmla="*/ 3028495 h 4048611"/>
                  <a:gd name="connsiteX33" fmla="*/ 1121807 w 1292853"/>
                  <a:gd name="connsiteY33" fmla="*/ 2931293 h 4048611"/>
                  <a:gd name="connsiteX34" fmla="*/ 1027803 w 1292853"/>
                  <a:gd name="connsiteY34" fmla="*/ 2831941 h 4048611"/>
                  <a:gd name="connsiteX35" fmla="*/ 1138898 w 1292853"/>
                  <a:gd name="connsiteY35" fmla="*/ 2763575 h 4048611"/>
                  <a:gd name="connsiteX36" fmla="*/ 1152791 w 1292853"/>
                  <a:gd name="connsiteY36" fmla="*/ 2482350 h 4048611"/>
                  <a:gd name="connsiteX37" fmla="*/ 1281502 w 1292853"/>
                  <a:gd name="connsiteY37" fmla="*/ 2421219 h 4048611"/>
                  <a:gd name="connsiteX38" fmla="*/ 1284177 w 1292853"/>
                  <a:gd name="connsiteY38" fmla="*/ 2170849 h 4048611"/>
                  <a:gd name="connsiteX39" fmla="*/ 1232771 w 1292853"/>
                  <a:gd name="connsiteY39" fmla="*/ 2125052 h 4048611"/>
                  <a:gd name="connsiteX40" fmla="*/ 1289917 w 1292853"/>
                  <a:gd name="connsiteY40" fmla="*/ 2045728 h 4048611"/>
                  <a:gd name="connsiteX41" fmla="*/ 1286850 w 1292853"/>
                  <a:gd name="connsiteY41" fmla="*/ 1968816 h 4048611"/>
                  <a:gd name="connsiteX42" fmla="*/ 1229966 w 1292853"/>
                  <a:gd name="connsiteY42" fmla="*/ 1920608 h 4048611"/>
                  <a:gd name="connsiteX43" fmla="*/ 1292853 w 1292853"/>
                  <a:gd name="connsiteY43" fmla="*/ 1840497 h 4048611"/>
                  <a:gd name="connsiteX44" fmla="*/ 1275631 w 1292853"/>
                  <a:gd name="connsiteY44" fmla="*/ 122925 h 4048611"/>
                  <a:gd name="connsiteX0" fmla="*/ 1275643 w 1292865"/>
                  <a:gd name="connsiteY0" fmla="*/ 57766 h 3983452"/>
                  <a:gd name="connsiteX1" fmla="*/ 12 w 1292865"/>
                  <a:gd name="connsiteY1" fmla="*/ 100495 h 3983452"/>
                  <a:gd name="connsiteX2" fmla="*/ 70686 w 1292865"/>
                  <a:gd name="connsiteY2" fmla="*/ 1818199 h 3983452"/>
                  <a:gd name="connsiteX3" fmla="*/ 130506 w 1292865"/>
                  <a:gd name="connsiteY3" fmla="*/ 1863996 h 3983452"/>
                  <a:gd name="connsiteX4" fmla="*/ 70686 w 1292865"/>
                  <a:gd name="connsiteY4" fmla="*/ 1920749 h 3983452"/>
                  <a:gd name="connsiteX5" fmla="*/ 70686 w 1292865"/>
                  <a:gd name="connsiteY5" fmla="*/ 1997661 h 3983452"/>
                  <a:gd name="connsiteX6" fmla="*/ 130506 w 1292865"/>
                  <a:gd name="connsiteY6" fmla="*/ 2057481 h 3983452"/>
                  <a:gd name="connsiteX7" fmla="*/ 62403 w 1292865"/>
                  <a:gd name="connsiteY7" fmla="*/ 2125848 h 3983452"/>
                  <a:gd name="connsiteX8" fmla="*/ 70686 w 1292865"/>
                  <a:gd name="connsiteY8" fmla="*/ 2382222 h 3983452"/>
                  <a:gd name="connsiteX9" fmla="*/ 202333 w 1292865"/>
                  <a:gd name="connsiteY9" fmla="*/ 2425213 h 3983452"/>
                  <a:gd name="connsiteX10" fmla="*/ 233056 w 1292865"/>
                  <a:gd name="connsiteY10" fmla="*/ 2732599 h 3983452"/>
                  <a:gd name="connsiteX11" fmla="*/ 355764 w 1292865"/>
                  <a:gd name="connsiteY11" fmla="*/ 2778133 h 3983452"/>
                  <a:gd name="connsiteX12" fmla="*/ 233056 w 1292865"/>
                  <a:gd name="connsiteY12" fmla="*/ 2866396 h 3983452"/>
                  <a:gd name="connsiteX13" fmla="*/ 330389 w 1292865"/>
                  <a:gd name="connsiteY13" fmla="*/ 2983363 h 3983452"/>
                  <a:gd name="connsiteX14" fmla="*/ 244669 w 1292865"/>
                  <a:gd name="connsiteY14" fmla="*/ 3099544 h 3983452"/>
                  <a:gd name="connsiteX15" fmla="*/ 330520 w 1292865"/>
                  <a:gd name="connsiteY15" fmla="*/ 3179786 h 3983452"/>
                  <a:gd name="connsiteX16" fmla="*/ 276048 w 1292865"/>
                  <a:gd name="connsiteY16" fmla="*/ 3293423 h 3983452"/>
                  <a:gd name="connsiteX17" fmla="*/ 352828 w 1292865"/>
                  <a:gd name="connsiteY17" fmla="*/ 3390364 h 3983452"/>
                  <a:gd name="connsiteX18" fmla="*/ 292877 w 1292865"/>
                  <a:gd name="connsiteY18" fmla="*/ 3484629 h 3983452"/>
                  <a:gd name="connsiteX19" fmla="*/ 381664 w 1292865"/>
                  <a:gd name="connsiteY19" fmla="*/ 3587309 h 3983452"/>
                  <a:gd name="connsiteX20" fmla="*/ 312904 w 1292865"/>
                  <a:gd name="connsiteY20" fmla="*/ 3689335 h 3983452"/>
                  <a:gd name="connsiteX21" fmla="*/ 407694 w 1292865"/>
                  <a:gd name="connsiteY21" fmla="*/ 3786668 h 3983452"/>
                  <a:gd name="connsiteX22" fmla="*/ 335868 w 1292865"/>
                  <a:gd name="connsiteY22" fmla="*/ 3894958 h 3983452"/>
                  <a:gd name="connsiteX23" fmla="*/ 1084700 w 1292865"/>
                  <a:gd name="connsiteY23" fmla="*/ 3905654 h 3983452"/>
                  <a:gd name="connsiteX24" fmla="*/ 1002177 w 1292865"/>
                  <a:gd name="connsiteY24" fmla="*/ 3775055 h 3983452"/>
                  <a:gd name="connsiteX25" fmla="*/ 1087766 w 1292865"/>
                  <a:gd name="connsiteY25" fmla="*/ 3680789 h 3983452"/>
                  <a:gd name="connsiteX26" fmla="*/ 1019269 w 1292865"/>
                  <a:gd name="connsiteY26" fmla="*/ 3578764 h 3983452"/>
                  <a:gd name="connsiteX27" fmla="*/ 1098855 w 1292865"/>
                  <a:gd name="connsiteY27" fmla="*/ 3467407 h 3983452"/>
                  <a:gd name="connsiteX28" fmla="*/ 1036099 w 1292865"/>
                  <a:gd name="connsiteY28" fmla="*/ 3390625 h 3983452"/>
                  <a:gd name="connsiteX29" fmla="*/ 1112617 w 1292865"/>
                  <a:gd name="connsiteY29" fmla="*/ 3282335 h 3983452"/>
                  <a:gd name="connsiteX30" fmla="*/ 1027553 w 1292865"/>
                  <a:gd name="connsiteY30" fmla="*/ 3174307 h 3983452"/>
                  <a:gd name="connsiteX31" fmla="*/ 1098855 w 1292865"/>
                  <a:gd name="connsiteY31" fmla="*/ 3040379 h 3983452"/>
                  <a:gd name="connsiteX32" fmla="*/ 1027553 w 1292865"/>
                  <a:gd name="connsiteY32" fmla="*/ 2963336 h 3983452"/>
                  <a:gd name="connsiteX33" fmla="*/ 1121819 w 1292865"/>
                  <a:gd name="connsiteY33" fmla="*/ 2866134 h 3983452"/>
                  <a:gd name="connsiteX34" fmla="*/ 1027815 w 1292865"/>
                  <a:gd name="connsiteY34" fmla="*/ 2766782 h 3983452"/>
                  <a:gd name="connsiteX35" fmla="*/ 1138910 w 1292865"/>
                  <a:gd name="connsiteY35" fmla="*/ 2698416 h 3983452"/>
                  <a:gd name="connsiteX36" fmla="*/ 1152803 w 1292865"/>
                  <a:gd name="connsiteY36" fmla="*/ 2417191 h 3983452"/>
                  <a:gd name="connsiteX37" fmla="*/ 1281514 w 1292865"/>
                  <a:gd name="connsiteY37" fmla="*/ 2356060 h 3983452"/>
                  <a:gd name="connsiteX38" fmla="*/ 1284189 w 1292865"/>
                  <a:gd name="connsiteY38" fmla="*/ 2105690 h 3983452"/>
                  <a:gd name="connsiteX39" fmla="*/ 1232783 w 1292865"/>
                  <a:gd name="connsiteY39" fmla="*/ 2059893 h 3983452"/>
                  <a:gd name="connsiteX40" fmla="*/ 1289929 w 1292865"/>
                  <a:gd name="connsiteY40" fmla="*/ 1980569 h 3983452"/>
                  <a:gd name="connsiteX41" fmla="*/ 1286862 w 1292865"/>
                  <a:gd name="connsiteY41" fmla="*/ 1903657 h 3983452"/>
                  <a:gd name="connsiteX42" fmla="*/ 1229978 w 1292865"/>
                  <a:gd name="connsiteY42" fmla="*/ 1855449 h 3983452"/>
                  <a:gd name="connsiteX43" fmla="*/ 1292865 w 1292865"/>
                  <a:gd name="connsiteY43" fmla="*/ 1775338 h 3983452"/>
                  <a:gd name="connsiteX44" fmla="*/ 1275643 w 1292865"/>
                  <a:gd name="connsiteY44" fmla="*/ 57766 h 3983452"/>
                  <a:gd name="connsiteX0" fmla="*/ 1275643 w 1292865"/>
                  <a:gd name="connsiteY0" fmla="*/ 67399 h 3993085"/>
                  <a:gd name="connsiteX1" fmla="*/ 12 w 1292865"/>
                  <a:gd name="connsiteY1" fmla="*/ 110128 h 3993085"/>
                  <a:gd name="connsiteX2" fmla="*/ 70686 w 1292865"/>
                  <a:gd name="connsiteY2" fmla="*/ 1827832 h 3993085"/>
                  <a:gd name="connsiteX3" fmla="*/ 130506 w 1292865"/>
                  <a:gd name="connsiteY3" fmla="*/ 1873629 h 3993085"/>
                  <a:gd name="connsiteX4" fmla="*/ 70686 w 1292865"/>
                  <a:gd name="connsiteY4" fmla="*/ 1930382 h 3993085"/>
                  <a:gd name="connsiteX5" fmla="*/ 70686 w 1292865"/>
                  <a:gd name="connsiteY5" fmla="*/ 2007294 h 3993085"/>
                  <a:gd name="connsiteX6" fmla="*/ 130506 w 1292865"/>
                  <a:gd name="connsiteY6" fmla="*/ 2067114 h 3993085"/>
                  <a:gd name="connsiteX7" fmla="*/ 62403 w 1292865"/>
                  <a:gd name="connsiteY7" fmla="*/ 2135481 h 3993085"/>
                  <a:gd name="connsiteX8" fmla="*/ 70686 w 1292865"/>
                  <a:gd name="connsiteY8" fmla="*/ 2391855 h 3993085"/>
                  <a:gd name="connsiteX9" fmla="*/ 202333 w 1292865"/>
                  <a:gd name="connsiteY9" fmla="*/ 2434846 h 3993085"/>
                  <a:gd name="connsiteX10" fmla="*/ 233056 w 1292865"/>
                  <a:gd name="connsiteY10" fmla="*/ 2742232 h 3993085"/>
                  <a:gd name="connsiteX11" fmla="*/ 355764 w 1292865"/>
                  <a:gd name="connsiteY11" fmla="*/ 2787766 h 3993085"/>
                  <a:gd name="connsiteX12" fmla="*/ 233056 w 1292865"/>
                  <a:gd name="connsiteY12" fmla="*/ 2876029 h 3993085"/>
                  <a:gd name="connsiteX13" fmla="*/ 330389 w 1292865"/>
                  <a:gd name="connsiteY13" fmla="*/ 2992996 h 3993085"/>
                  <a:gd name="connsiteX14" fmla="*/ 244669 w 1292865"/>
                  <a:gd name="connsiteY14" fmla="*/ 3109177 h 3993085"/>
                  <a:gd name="connsiteX15" fmla="*/ 330520 w 1292865"/>
                  <a:gd name="connsiteY15" fmla="*/ 3189419 h 3993085"/>
                  <a:gd name="connsiteX16" fmla="*/ 276048 w 1292865"/>
                  <a:gd name="connsiteY16" fmla="*/ 3303056 h 3993085"/>
                  <a:gd name="connsiteX17" fmla="*/ 352828 w 1292865"/>
                  <a:gd name="connsiteY17" fmla="*/ 3399997 h 3993085"/>
                  <a:gd name="connsiteX18" fmla="*/ 292877 w 1292865"/>
                  <a:gd name="connsiteY18" fmla="*/ 3494262 h 3993085"/>
                  <a:gd name="connsiteX19" fmla="*/ 381664 w 1292865"/>
                  <a:gd name="connsiteY19" fmla="*/ 3596942 h 3993085"/>
                  <a:gd name="connsiteX20" fmla="*/ 312904 w 1292865"/>
                  <a:gd name="connsiteY20" fmla="*/ 3698968 h 3993085"/>
                  <a:gd name="connsiteX21" fmla="*/ 407694 w 1292865"/>
                  <a:gd name="connsiteY21" fmla="*/ 3796301 h 3993085"/>
                  <a:gd name="connsiteX22" fmla="*/ 335868 w 1292865"/>
                  <a:gd name="connsiteY22" fmla="*/ 3904591 h 3993085"/>
                  <a:gd name="connsiteX23" fmla="*/ 1084700 w 1292865"/>
                  <a:gd name="connsiteY23" fmla="*/ 3915287 h 3993085"/>
                  <a:gd name="connsiteX24" fmla="*/ 1002177 w 1292865"/>
                  <a:gd name="connsiteY24" fmla="*/ 3784688 h 3993085"/>
                  <a:gd name="connsiteX25" fmla="*/ 1087766 w 1292865"/>
                  <a:gd name="connsiteY25" fmla="*/ 3690422 h 3993085"/>
                  <a:gd name="connsiteX26" fmla="*/ 1019269 w 1292865"/>
                  <a:gd name="connsiteY26" fmla="*/ 3588397 h 3993085"/>
                  <a:gd name="connsiteX27" fmla="*/ 1098855 w 1292865"/>
                  <a:gd name="connsiteY27" fmla="*/ 3477040 h 3993085"/>
                  <a:gd name="connsiteX28" fmla="*/ 1036099 w 1292865"/>
                  <a:gd name="connsiteY28" fmla="*/ 3400258 h 3993085"/>
                  <a:gd name="connsiteX29" fmla="*/ 1112617 w 1292865"/>
                  <a:gd name="connsiteY29" fmla="*/ 3291968 h 3993085"/>
                  <a:gd name="connsiteX30" fmla="*/ 1027553 w 1292865"/>
                  <a:gd name="connsiteY30" fmla="*/ 3183940 h 3993085"/>
                  <a:gd name="connsiteX31" fmla="*/ 1098855 w 1292865"/>
                  <a:gd name="connsiteY31" fmla="*/ 3050012 h 3993085"/>
                  <a:gd name="connsiteX32" fmla="*/ 1027553 w 1292865"/>
                  <a:gd name="connsiteY32" fmla="*/ 2972969 h 3993085"/>
                  <a:gd name="connsiteX33" fmla="*/ 1121819 w 1292865"/>
                  <a:gd name="connsiteY33" fmla="*/ 2875767 h 3993085"/>
                  <a:gd name="connsiteX34" fmla="*/ 1027815 w 1292865"/>
                  <a:gd name="connsiteY34" fmla="*/ 2776415 h 3993085"/>
                  <a:gd name="connsiteX35" fmla="*/ 1138910 w 1292865"/>
                  <a:gd name="connsiteY35" fmla="*/ 2708049 h 3993085"/>
                  <a:gd name="connsiteX36" fmla="*/ 1152803 w 1292865"/>
                  <a:gd name="connsiteY36" fmla="*/ 2426824 h 3993085"/>
                  <a:gd name="connsiteX37" fmla="*/ 1281514 w 1292865"/>
                  <a:gd name="connsiteY37" fmla="*/ 2365693 h 3993085"/>
                  <a:gd name="connsiteX38" fmla="*/ 1284189 w 1292865"/>
                  <a:gd name="connsiteY38" fmla="*/ 2115323 h 3993085"/>
                  <a:gd name="connsiteX39" fmla="*/ 1232783 w 1292865"/>
                  <a:gd name="connsiteY39" fmla="*/ 2069526 h 3993085"/>
                  <a:gd name="connsiteX40" fmla="*/ 1289929 w 1292865"/>
                  <a:gd name="connsiteY40" fmla="*/ 1990202 h 3993085"/>
                  <a:gd name="connsiteX41" fmla="*/ 1286862 w 1292865"/>
                  <a:gd name="connsiteY41" fmla="*/ 1913290 h 3993085"/>
                  <a:gd name="connsiteX42" fmla="*/ 1229978 w 1292865"/>
                  <a:gd name="connsiteY42" fmla="*/ 1865082 h 3993085"/>
                  <a:gd name="connsiteX43" fmla="*/ 1292865 w 1292865"/>
                  <a:gd name="connsiteY43" fmla="*/ 1784971 h 3993085"/>
                  <a:gd name="connsiteX44" fmla="*/ 1275643 w 1292865"/>
                  <a:gd name="connsiteY44" fmla="*/ 67399 h 3993085"/>
                  <a:gd name="connsiteX0" fmla="*/ 1275788 w 1293010"/>
                  <a:gd name="connsiteY0" fmla="*/ 81464 h 4007150"/>
                  <a:gd name="connsiteX1" fmla="*/ 157 w 1293010"/>
                  <a:gd name="connsiteY1" fmla="*/ 124193 h 4007150"/>
                  <a:gd name="connsiteX2" fmla="*/ 70831 w 1293010"/>
                  <a:gd name="connsiteY2" fmla="*/ 1841897 h 4007150"/>
                  <a:gd name="connsiteX3" fmla="*/ 130651 w 1293010"/>
                  <a:gd name="connsiteY3" fmla="*/ 1887694 h 4007150"/>
                  <a:gd name="connsiteX4" fmla="*/ 70831 w 1293010"/>
                  <a:gd name="connsiteY4" fmla="*/ 1944447 h 4007150"/>
                  <a:gd name="connsiteX5" fmla="*/ 70831 w 1293010"/>
                  <a:gd name="connsiteY5" fmla="*/ 2021359 h 4007150"/>
                  <a:gd name="connsiteX6" fmla="*/ 130651 w 1293010"/>
                  <a:gd name="connsiteY6" fmla="*/ 2081179 h 4007150"/>
                  <a:gd name="connsiteX7" fmla="*/ 62548 w 1293010"/>
                  <a:gd name="connsiteY7" fmla="*/ 2149546 h 4007150"/>
                  <a:gd name="connsiteX8" fmla="*/ 70831 w 1293010"/>
                  <a:gd name="connsiteY8" fmla="*/ 2405920 h 4007150"/>
                  <a:gd name="connsiteX9" fmla="*/ 202478 w 1293010"/>
                  <a:gd name="connsiteY9" fmla="*/ 2448911 h 4007150"/>
                  <a:gd name="connsiteX10" fmla="*/ 233201 w 1293010"/>
                  <a:gd name="connsiteY10" fmla="*/ 2756297 h 4007150"/>
                  <a:gd name="connsiteX11" fmla="*/ 355909 w 1293010"/>
                  <a:gd name="connsiteY11" fmla="*/ 2801831 h 4007150"/>
                  <a:gd name="connsiteX12" fmla="*/ 233201 w 1293010"/>
                  <a:gd name="connsiteY12" fmla="*/ 2890094 h 4007150"/>
                  <a:gd name="connsiteX13" fmla="*/ 330534 w 1293010"/>
                  <a:gd name="connsiteY13" fmla="*/ 3007061 h 4007150"/>
                  <a:gd name="connsiteX14" fmla="*/ 244814 w 1293010"/>
                  <a:gd name="connsiteY14" fmla="*/ 3123242 h 4007150"/>
                  <a:gd name="connsiteX15" fmla="*/ 330665 w 1293010"/>
                  <a:gd name="connsiteY15" fmla="*/ 3203484 h 4007150"/>
                  <a:gd name="connsiteX16" fmla="*/ 276193 w 1293010"/>
                  <a:gd name="connsiteY16" fmla="*/ 3317121 h 4007150"/>
                  <a:gd name="connsiteX17" fmla="*/ 352973 w 1293010"/>
                  <a:gd name="connsiteY17" fmla="*/ 3414062 h 4007150"/>
                  <a:gd name="connsiteX18" fmla="*/ 293022 w 1293010"/>
                  <a:gd name="connsiteY18" fmla="*/ 3508327 h 4007150"/>
                  <a:gd name="connsiteX19" fmla="*/ 381809 w 1293010"/>
                  <a:gd name="connsiteY19" fmla="*/ 3611007 h 4007150"/>
                  <a:gd name="connsiteX20" fmla="*/ 313049 w 1293010"/>
                  <a:gd name="connsiteY20" fmla="*/ 3713033 h 4007150"/>
                  <a:gd name="connsiteX21" fmla="*/ 407839 w 1293010"/>
                  <a:gd name="connsiteY21" fmla="*/ 3810366 h 4007150"/>
                  <a:gd name="connsiteX22" fmla="*/ 336013 w 1293010"/>
                  <a:gd name="connsiteY22" fmla="*/ 3918656 h 4007150"/>
                  <a:gd name="connsiteX23" fmla="*/ 1084845 w 1293010"/>
                  <a:gd name="connsiteY23" fmla="*/ 3929352 h 4007150"/>
                  <a:gd name="connsiteX24" fmla="*/ 1002322 w 1293010"/>
                  <a:gd name="connsiteY24" fmla="*/ 3798753 h 4007150"/>
                  <a:gd name="connsiteX25" fmla="*/ 1087911 w 1293010"/>
                  <a:gd name="connsiteY25" fmla="*/ 3704487 h 4007150"/>
                  <a:gd name="connsiteX26" fmla="*/ 1019414 w 1293010"/>
                  <a:gd name="connsiteY26" fmla="*/ 3602462 h 4007150"/>
                  <a:gd name="connsiteX27" fmla="*/ 1099000 w 1293010"/>
                  <a:gd name="connsiteY27" fmla="*/ 3491105 h 4007150"/>
                  <a:gd name="connsiteX28" fmla="*/ 1036244 w 1293010"/>
                  <a:gd name="connsiteY28" fmla="*/ 3414323 h 4007150"/>
                  <a:gd name="connsiteX29" fmla="*/ 1112762 w 1293010"/>
                  <a:gd name="connsiteY29" fmla="*/ 3306033 h 4007150"/>
                  <a:gd name="connsiteX30" fmla="*/ 1027698 w 1293010"/>
                  <a:gd name="connsiteY30" fmla="*/ 3198005 h 4007150"/>
                  <a:gd name="connsiteX31" fmla="*/ 1099000 w 1293010"/>
                  <a:gd name="connsiteY31" fmla="*/ 3064077 h 4007150"/>
                  <a:gd name="connsiteX32" fmla="*/ 1027698 w 1293010"/>
                  <a:gd name="connsiteY32" fmla="*/ 2987034 h 4007150"/>
                  <a:gd name="connsiteX33" fmla="*/ 1121964 w 1293010"/>
                  <a:gd name="connsiteY33" fmla="*/ 2889832 h 4007150"/>
                  <a:gd name="connsiteX34" fmla="*/ 1027960 w 1293010"/>
                  <a:gd name="connsiteY34" fmla="*/ 2790480 h 4007150"/>
                  <a:gd name="connsiteX35" fmla="*/ 1139055 w 1293010"/>
                  <a:gd name="connsiteY35" fmla="*/ 2722114 h 4007150"/>
                  <a:gd name="connsiteX36" fmla="*/ 1152948 w 1293010"/>
                  <a:gd name="connsiteY36" fmla="*/ 2440889 h 4007150"/>
                  <a:gd name="connsiteX37" fmla="*/ 1281659 w 1293010"/>
                  <a:gd name="connsiteY37" fmla="*/ 2379758 h 4007150"/>
                  <a:gd name="connsiteX38" fmla="*/ 1284334 w 1293010"/>
                  <a:gd name="connsiteY38" fmla="*/ 2129388 h 4007150"/>
                  <a:gd name="connsiteX39" fmla="*/ 1232928 w 1293010"/>
                  <a:gd name="connsiteY39" fmla="*/ 2083591 h 4007150"/>
                  <a:gd name="connsiteX40" fmla="*/ 1290074 w 1293010"/>
                  <a:gd name="connsiteY40" fmla="*/ 2004267 h 4007150"/>
                  <a:gd name="connsiteX41" fmla="*/ 1287007 w 1293010"/>
                  <a:gd name="connsiteY41" fmla="*/ 1927355 h 4007150"/>
                  <a:gd name="connsiteX42" fmla="*/ 1230123 w 1293010"/>
                  <a:gd name="connsiteY42" fmla="*/ 1879147 h 4007150"/>
                  <a:gd name="connsiteX43" fmla="*/ 1293010 w 1293010"/>
                  <a:gd name="connsiteY43" fmla="*/ 1799036 h 4007150"/>
                  <a:gd name="connsiteX44" fmla="*/ 1275788 w 1293010"/>
                  <a:gd name="connsiteY44" fmla="*/ 81464 h 400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1293010" h="4007150">
                    <a:moveTo>
                      <a:pt x="1275788" y="81464"/>
                    </a:moveTo>
                    <a:cubicBezTo>
                      <a:pt x="1272845" y="-23326"/>
                      <a:pt x="-16341" y="-44814"/>
                      <a:pt x="157" y="124193"/>
                    </a:cubicBezTo>
                    <a:lnTo>
                      <a:pt x="70831" y="1841897"/>
                    </a:lnTo>
                    <a:cubicBezTo>
                      <a:pt x="76746" y="1873057"/>
                      <a:pt x="110711" y="1867754"/>
                      <a:pt x="130651" y="1887694"/>
                    </a:cubicBezTo>
                    <a:cubicBezTo>
                      <a:pt x="110711" y="1906612"/>
                      <a:pt x="71136" y="1917114"/>
                      <a:pt x="70831" y="1944447"/>
                    </a:cubicBezTo>
                    <a:lnTo>
                      <a:pt x="70831" y="2021359"/>
                    </a:lnTo>
                    <a:lnTo>
                      <a:pt x="130651" y="2081179"/>
                    </a:lnTo>
                    <a:cubicBezTo>
                      <a:pt x="107950" y="2103968"/>
                      <a:pt x="62809" y="2115537"/>
                      <a:pt x="62548" y="2149546"/>
                    </a:cubicBezTo>
                    <a:lnTo>
                      <a:pt x="70831" y="2405920"/>
                    </a:lnTo>
                    <a:cubicBezTo>
                      <a:pt x="72639" y="2434274"/>
                      <a:pt x="158596" y="2434581"/>
                      <a:pt x="202478" y="2448911"/>
                    </a:cubicBezTo>
                    <a:lnTo>
                      <a:pt x="233201" y="2756297"/>
                    </a:lnTo>
                    <a:cubicBezTo>
                      <a:pt x="240445" y="2782694"/>
                      <a:pt x="315006" y="2786653"/>
                      <a:pt x="355909" y="2801831"/>
                    </a:cubicBezTo>
                    <a:cubicBezTo>
                      <a:pt x="310331" y="2832187"/>
                      <a:pt x="233901" y="2820469"/>
                      <a:pt x="233201" y="2890094"/>
                    </a:cubicBezTo>
                    <a:cubicBezTo>
                      <a:pt x="234791" y="2993596"/>
                      <a:pt x="298090" y="2968072"/>
                      <a:pt x="330534" y="3007061"/>
                    </a:cubicBezTo>
                    <a:cubicBezTo>
                      <a:pt x="291676" y="3043918"/>
                      <a:pt x="250013" y="3030287"/>
                      <a:pt x="244814" y="3123242"/>
                    </a:cubicBezTo>
                    <a:cubicBezTo>
                      <a:pt x="248187" y="3206087"/>
                      <a:pt x="302048" y="3176737"/>
                      <a:pt x="330665" y="3203484"/>
                    </a:cubicBezTo>
                    <a:cubicBezTo>
                      <a:pt x="299418" y="3242298"/>
                      <a:pt x="276586" y="3222209"/>
                      <a:pt x="276193" y="3317121"/>
                    </a:cubicBezTo>
                    <a:cubicBezTo>
                      <a:pt x="282152" y="3396182"/>
                      <a:pt x="318965" y="3391099"/>
                      <a:pt x="352973" y="3414062"/>
                    </a:cubicBezTo>
                    <a:cubicBezTo>
                      <a:pt x="330184" y="3451094"/>
                      <a:pt x="296176" y="3457270"/>
                      <a:pt x="293022" y="3508327"/>
                    </a:cubicBezTo>
                    <a:cubicBezTo>
                      <a:pt x="297374" y="3581823"/>
                      <a:pt x="340994" y="3585195"/>
                      <a:pt x="381809" y="3611007"/>
                    </a:cubicBezTo>
                    <a:cubicBezTo>
                      <a:pt x="348604" y="3642211"/>
                      <a:pt x="315400" y="3662195"/>
                      <a:pt x="313049" y="3713033"/>
                    </a:cubicBezTo>
                    <a:cubicBezTo>
                      <a:pt x="311922" y="3765112"/>
                      <a:pt x="364087" y="3789141"/>
                      <a:pt x="407839" y="3810366"/>
                    </a:cubicBezTo>
                    <a:cubicBezTo>
                      <a:pt x="356782" y="3841788"/>
                      <a:pt x="336581" y="3842355"/>
                      <a:pt x="336013" y="3918656"/>
                    </a:cubicBezTo>
                    <a:cubicBezTo>
                      <a:pt x="344402" y="4045637"/>
                      <a:pt x="1082066" y="4023959"/>
                      <a:pt x="1084845" y="3929352"/>
                    </a:cubicBezTo>
                    <a:cubicBezTo>
                      <a:pt x="1093801" y="3840941"/>
                      <a:pt x="1085928" y="3831066"/>
                      <a:pt x="1002322" y="3798753"/>
                    </a:cubicBezTo>
                    <a:cubicBezTo>
                      <a:pt x="1050486" y="3772941"/>
                      <a:pt x="1087430" y="3777983"/>
                      <a:pt x="1087911" y="3704487"/>
                    </a:cubicBezTo>
                    <a:cubicBezTo>
                      <a:pt x="1083778" y="3613446"/>
                      <a:pt x="1040376" y="3637405"/>
                      <a:pt x="1019414" y="3602462"/>
                    </a:cubicBezTo>
                    <a:cubicBezTo>
                      <a:pt x="1042203" y="3564408"/>
                      <a:pt x="1101595" y="3572930"/>
                      <a:pt x="1099000" y="3491105"/>
                    </a:cubicBezTo>
                    <a:cubicBezTo>
                      <a:pt x="1096215" y="3403290"/>
                      <a:pt x="1059033" y="3441787"/>
                      <a:pt x="1036244" y="3414323"/>
                    </a:cubicBezTo>
                    <a:cubicBezTo>
                      <a:pt x="1061750" y="3378226"/>
                      <a:pt x="1106890" y="3398228"/>
                      <a:pt x="1112762" y="3306033"/>
                    </a:cubicBezTo>
                    <a:cubicBezTo>
                      <a:pt x="1098432" y="3186810"/>
                      <a:pt x="1061663" y="3230275"/>
                      <a:pt x="1027698" y="3198005"/>
                    </a:cubicBezTo>
                    <a:cubicBezTo>
                      <a:pt x="1047725" y="3156167"/>
                      <a:pt x="1107023" y="3173233"/>
                      <a:pt x="1099000" y="3064077"/>
                    </a:cubicBezTo>
                    <a:cubicBezTo>
                      <a:pt x="1101411" y="2987908"/>
                      <a:pt x="1053335" y="3015520"/>
                      <a:pt x="1027698" y="2987034"/>
                    </a:cubicBezTo>
                    <a:cubicBezTo>
                      <a:pt x="1064730" y="2954633"/>
                      <a:pt x="1127006" y="2983941"/>
                      <a:pt x="1121964" y="2889832"/>
                    </a:cubicBezTo>
                    <a:cubicBezTo>
                      <a:pt x="1115873" y="2800617"/>
                      <a:pt x="1059295" y="2823597"/>
                      <a:pt x="1027960" y="2790480"/>
                    </a:cubicBezTo>
                    <a:cubicBezTo>
                      <a:pt x="1064992" y="2767691"/>
                      <a:pt x="1132877" y="2744903"/>
                      <a:pt x="1139055" y="2722114"/>
                    </a:cubicBezTo>
                    <a:lnTo>
                      <a:pt x="1152948" y="2440889"/>
                    </a:lnTo>
                    <a:cubicBezTo>
                      <a:pt x="1195852" y="2420512"/>
                      <a:pt x="1286438" y="2414159"/>
                      <a:pt x="1281659" y="2379758"/>
                    </a:cubicBezTo>
                    <a:cubicBezTo>
                      <a:pt x="1282551" y="2291626"/>
                      <a:pt x="1283442" y="2217520"/>
                      <a:pt x="1284334" y="2129388"/>
                    </a:cubicBezTo>
                    <a:cubicBezTo>
                      <a:pt x="1284028" y="2095424"/>
                      <a:pt x="1252868" y="2103531"/>
                      <a:pt x="1232928" y="2083591"/>
                    </a:cubicBezTo>
                    <a:lnTo>
                      <a:pt x="1290074" y="2004267"/>
                    </a:lnTo>
                    <a:lnTo>
                      <a:pt x="1287007" y="1927355"/>
                    </a:lnTo>
                    <a:cubicBezTo>
                      <a:pt x="1287680" y="1894458"/>
                      <a:pt x="1249084" y="1895216"/>
                      <a:pt x="1230123" y="1879147"/>
                    </a:cubicBezTo>
                    <a:cubicBezTo>
                      <a:pt x="1255760" y="1844964"/>
                      <a:pt x="1289812" y="1838828"/>
                      <a:pt x="1293010" y="1799036"/>
                    </a:cubicBezTo>
                    <a:lnTo>
                      <a:pt x="1275788" y="81464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4" name="任意多边形: 形状 233">
                <a:extLst>
                  <a:ext uri="{FF2B5EF4-FFF2-40B4-BE49-F238E27FC236}">
                    <a16:creationId xmlns:a16="http://schemas.microsoft.com/office/drawing/2014/main" id="{ECA8DB15-ECF5-4F5B-8CD6-426E951ED311}"/>
                  </a:ext>
                </a:extLst>
              </p:cNvPr>
              <p:cNvSpPr/>
              <p:nvPr/>
            </p:nvSpPr>
            <p:spPr>
              <a:xfrm rot="21202286">
                <a:off x="8043166" y="3598930"/>
                <a:ext cx="1307297" cy="29914"/>
              </a:xfrm>
              <a:custGeom>
                <a:avLst/>
                <a:gdLst>
                  <a:gd name="connsiteX0" fmla="*/ 0 w 1105133"/>
                  <a:gd name="connsiteY0" fmla="*/ 5610 h 5610"/>
                  <a:gd name="connsiteX1" fmla="*/ 1105133 w 1105133"/>
                  <a:gd name="connsiteY1" fmla="*/ 0 h 5610"/>
                  <a:gd name="connsiteX0" fmla="*/ 0 w 10000"/>
                  <a:gd name="connsiteY0" fmla="*/ 10000 h 23526"/>
                  <a:gd name="connsiteX1" fmla="*/ 10000 w 10000"/>
                  <a:gd name="connsiteY1" fmla="*/ 0 h 23526"/>
                  <a:gd name="connsiteX0" fmla="*/ 0 w 10000"/>
                  <a:gd name="connsiteY0" fmla="*/ 10000 h 45077"/>
                  <a:gd name="connsiteX1" fmla="*/ 10000 w 10000"/>
                  <a:gd name="connsiteY1" fmla="*/ 0 h 450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000" h="45077">
                    <a:moveTo>
                      <a:pt x="0" y="10000"/>
                    </a:moveTo>
                    <a:cubicBezTo>
                      <a:pt x="8" y="66665"/>
                      <a:pt x="9941" y="48332"/>
                      <a:pt x="10000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5" name="任意多边形: 形状 234">
                <a:extLst>
                  <a:ext uri="{FF2B5EF4-FFF2-40B4-BE49-F238E27FC236}">
                    <a16:creationId xmlns:a16="http://schemas.microsoft.com/office/drawing/2014/main" id="{64CB0F54-1401-4307-AA43-C95A2E28C48E}"/>
                  </a:ext>
                </a:extLst>
              </p:cNvPr>
              <p:cNvSpPr/>
              <p:nvPr/>
            </p:nvSpPr>
            <p:spPr>
              <a:xfrm rot="21202286">
                <a:off x="8074602" y="3835238"/>
                <a:ext cx="1317252" cy="40259"/>
              </a:xfrm>
              <a:custGeom>
                <a:avLst/>
                <a:gdLst>
                  <a:gd name="connsiteX0" fmla="*/ 0 w 1113548"/>
                  <a:gd name="connsiteY0" fmla="*/ 0 h 2805"/>
                  <a:gd name="connsiteX1" fmla="*/ 1113548 w 1113548"/>
                  <a:gd name="connsiteY1" fmla="*/ 2805 h 2805"/>
                  <a:gd name="connsiteX0" fmla="*/ 0 w 10000"/>
                  <a:gd name="connsiteY0" fmla="*/ 0 h 68945"/>
                  <a:gd name="connsiteX1" fmla="*/ 10000 w 10000"/>
                  <a:gd name="connsiteY1" fmla="*/ 10000 h 68945"/>
                  <a:gd name="connsiteX0" fmla="*/ 0 w 10000"/>
                  <a:gd name="connsiteY0" fmla="*/ 0 h 121330"/>
                  <a:gd name="connsiteX1" fmla="*/ 10000 w 10000"/>
                  <a:gd name="connsiteY1" fmla="*/ 10000 h 1213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000" h="121330">
                    <a:moveTo>
                      <a:pt x="0" y="0"/>
                    </a:moveTo>
                    <a:cubicBezTo>
                      <a:pt x="-42" y="173327"/>
                      <a:pt x="9942" y="146663"/>
                      <a:pt x="10000" y="1000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6" name="任意多边形: 形状 235">
                <a:extLst>
                  <a:ext uri="{FF2B5EF4-FFF2-40B4-BE49-F238E27FC236}">
                    <a16:creationId xmlns:a16="http://schemas.microsoft.com/office/drawing/2014/main" id="{94907EBB-5295-44F5-AD8F-805D4DC86D73}"/>
                  </a:ext>
                </a:extLst>
              </p:cNvPr>
              <p:cNvSpPr/>
              <p:nvPr/>
            </p:nvSpPr>
            <p:spPr>
              <a:xfrm rot="21202286">
                <a:off x="8209829" y="4254753"/>
                <a:ext cx="1128126" cy="44793"/>
              </a:xfrm>
              <a:custGeom>
                <a:avLst/>
                <a:gdLst>
                  <a:gd name="connsiteX0" fmla="*/ 0 w 953669"/>
                  <a:gd name="connsiteY0" fmla="*/ 8414 h 8414"/>
                  <a:gd name="connsiteX1" fmla="*/ 953669 w 953669"/>
                  <a:gd name="connsiteY1" fmla="*/ 0 h 8414"/>
                  <a:gd name="connsiteX0" fmla="*/ 0 w 10000"/>
                  <a:gd name="connsiteY0" fmla="*/ 10000 h 30145"/>
                  <a:gd name="connsiteX1" fmla="*/ 10000 w 10000"/>
                  <a:gd name="connsiteY1" fmla="*/ 0 h 30145"/>
                  <a:gd name="connsiteX0" fmla="*/ 0 w 10000"/>
                  <a:gd name="connsiteY0" fmla="*/ 10000 h 45004"/>
                  <a:gd name="connsiteX1" fmla="*/ 10000 w 10000"/>
                  <a:gd name="connsiteY1" fmla="*/ 0 h 450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000" h="45004">
                    <a:moveTo>
                      <a:pt x="0" y="10000"/>
                    </a:moveTo>
                    <a:cubicBezTo>
                      <a:pt x="39" y="53337"/>
                      <a:pt x="9932" y="63338"/>
                      <a:pt x="10000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7" name="任意多边形: 形状 236">
                <a:extLst>
                  <a:ext uri="{FF2B5EF4-FFF2-40B4-BE49-F238E27FC236}">
                    <a16:creationId xmlns:a16="http://schemas.microsoft.com/office/drawing/2014/main" id="{2B6D5B90-CD4E-4ADB-9E48-35813E089C03}"/>
                  </a:ext>
                </a:extLst>
              </p:cNvPr>
              <p:cNvSpPr/>
              <p:nvPr/>
            </p:nvSpPr>
            <p:spPr>
              <a:xfrm rot="21202286">
                <a:off x="8440185" y="4671832"/>
                <a:ext cx="789716" cy="33355"/>
              </a:xfrm>
              <a:custGeom>
                <a:avLst/>
                <a:gdLst>
                  <a:gd name="connsiteX0" fmla="*/ 667568 w 667568"/>
                  <a:gd name="connsiteY0" fmla="*/ 0 h 11220"/>
                  <a:gd name="connsiteX1" fmla="*/ 0 w 667568"/>
                  <a:gd name="connsiteY1" fmla="*/ 11220 h 11220"/>
                  <a:gd name="connsiteX0" fmla="*/ 667568 w 667568"/>
                  <a:gd name="connsiteY0" fmla="*/ 0 h 16609"/>
                  <a:gd name="connsiteX1" fmla="*/ 0 w 667568"/>
                  <a:gd name="connsiteY1" fmla="*/ 11220 h 16609"/>
                  <a:gd name="connsiteX0" fmla="*/ 667592 w 667592"/>
                  <a:gd name="connsiteY0" fmla="*/ 0 h 28197"/>
                  <a:gd name="connsiteX1" fmla="*/ 24 w 667592"/>
                  <a:gd name="connsiteY1" fmla="*/ 11220 h 28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67592" h="28197">
                    <a:moveTo>
                      <a:pt x="667592" y="0"/>
                    </a:moveTo>
                    <a:cubicBezTo>
                      <a:pt x="666657" y="31789"/>
                      <a:pt x="-4650" y="38334"/>
                      <a:pt x="24" y="1122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8" name="任意多边形: 形状 237">
                <a:extLst>
                  <a:ext uri="{FF2B5EF4-FFF2-40B4-BE49-F238E27FC236}">
                    <a16:creationId xmlns:a16="http://schemas.microsoft.com/office/drawing/2014/main" id="{CD89A576-0511-46A4-9228-0B08C3F62523}"/>
                  </a:ext>
                </a:extLst>
              </p:cNvPr>
              <p:cNvSpPr/>
              <p:nvPr/>
            </p:nvSpPr>
            <p:spPr>
              <a:xfrm rot="21202286">
                <a:off x="8465803" y="5147184"/>
                <a:ext cx="836140" cy="37753"/>
              </a:xfrm>
              <a:custGeom>
                <a:avLst/>
                <a:gdLst>
                  <a:gd name="connsiteX0" fmla="*/ 0 w 706837"/>
                  <a:gd name="connsiteY0" fmla="*/ 8415 h 8415"/>
                  <a:gd name="connsiteX1" fmla="*/ 706837 w 706837"/>
                  <a:gd name="connsiteY1" fmla="*/ 0 h 8415"/>
                  <a:gd name="connsiteX0" fmla="*/ 0 w 10000"/>
                  <a:gd name="connsiteY0" fmla="*/ 10000 h 21329"/>
                  <a:gd name="connsiteX1" fmla="*/ 10000 w 10000"/>
                  <a:gd name="connsiteY1" fmla="*/ 0 h 21329"/>
                  <a:gd name="connsiteX0" fmla="*/ 0 w 10000"/>
                  <a:gd name="connsiteY0" fmla="*/ 10000 h 37927"/>
                  <a:gd name="connsiteX1" fmla="*/ 10000 w 10000"/>
                  <a:gd name="connsiteY1" fmla="*/ 0 h 37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000" h="37927">
                    <a:moveTo>
                      <a:pt x="0" y="10000"/>
                    </a:moveTo>
                    <a:cubicBezTo>
                      <a:pt x="198" y="53332"/>
                      <a:pt x="9961" y="43332"/>
                      <a:pt x="10000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9" name="任意多边形: 形状 238">
                <a:extLst>
                  <a:ext uri="{FF2B5EF4-FFF2-40B4-BE49-F238E27FC236}">
                    <a16:creationId xmlns:a16="http://schemas.microsoft.com/office/drawing/2014/main" id="{CE0AA4BA-BCA0-40B9-8928-11C4F8458267}"/>
                  </a:ext>
                </a:extLst>
              </p:cNvPr>
              <p:cNvSpPr/>
              <p:nvPr/>
            </p:nvSpPr>
            <p:spPr>
              <a:xfrm rot="21202286">
                <a:off x="8583996" y="5619914"/>
                <a:ext cx="756528" cy="39116"/>
              </a:xfrm>
              <a:custGeom>
                <a:avLst/>
                <a:gdLst>
                  <a:gd name="connsiteX0" fmla="*/ 0 w 645129"/>
                  <a:gd name="connsiteY0" fmla="*/ 11220 h 11220"/>
                  <a:gd name="connsiteX1" fmla="*/ 645129 w 645129"/>
                  <a:gd name="connsiteY1" fmla="*/ 0 h 11220"/>
                  <a:gd name="connsiteX0" fmla="*/ 0 w 645129"/>
                  <a:gd name="connsiteY0" fmla="*/ 11220 h 16610"/>
                  <a:gd name="connsiteX1" fmla="*/ 645129 w 645129"/>
                  <a:gd name="connsiteY1" fmla="*/ 0 h 16610"/>
                  <a:gd name="connsiteX0" fmla="*/ 0 w 619885"/>
                  <a:gd name="connsiteY0" fmla="*/ 14025 h 14025"/>
                  <a:gd name="connsiteX1" fmla="*/ 619885 w 619885"/>
                  <a:gd name="connsiteY1" fmla="*/ 0 h 14025"/>
                  <a:gd name="connsiteX0" fmla="*/ 0 w 619885"/>
                  <a:gd name="connsiteY0" fmla="*/ 14025 h 25980"/>
                  <a:gd name="connsiteX1" fmla="*/ 619885 w 619885"/>
                  <a:gd name="connsiteY1" fmla="*/ 0 h 25980"/>
                  <a:gd name="connsiteX0" fmla="*/ 0 w 639520"/>
                  <a:gd name="connsiteY0" fmla="*/ 14025 h 25980"/>
                  <a:gd name="connsiteX1" fmla="*/ 639520 w 639520"/>
                  <a:gd name="connsiteY1" fmla="*/ 0 h 25980"/>
                  <a:gd name="connsiteX0" fmla="*/ 0 w 639536"/>
                  <a:gd name="connsiteY0" fmla="*/ 14025 h 33067"/>
                  <a:gd name="connsiteX1" fmla="*/ 639520 w 639536"/>
                  <a:gd name="connsiteY1" fmla="*/ 0 h 33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9536" h="33067">
                    <a:moveTo>
                      <a:pt x="0" y="14025"/>
                    </a:moveTo>
                    <a:cubicBezTo>
                      <a:pt x="7479" y="45814"/>
                      <a:pt x="643260" y="35529"/>
                      <a:pt x="639520" y="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0" name="任意多边形: 形状 239">
                <a:extLst>
                  <a:ext uri="{FF2B5EF4-FFF2-40B4-BE49-F238E27FC236}">
                    <a16:creationId xmlns:a16="http://schemas.microsoft.com/office/drawing/2014/main" id="{84908F2F-FE11-4CB6-B770-3CA93C07ED95}"/>
                  </a:ext>
                </a:extLst>
              </p:cNvPr>
              <p:cNvSpPr/>
              <p:nvPr/>
            </p:nvSpPr>
            <p:spPr>
              <a:xfrm>
                <a:off x="7651262" y="1398955"/>
                <a:ext cx="1488952" cy="260878"/>
              </a:xfrm>
              <a:custGeom>
                <a:avLst/>
                <a:gdLst>
                  <a:gd name="connsiteX0" fmla="*/ 0 w 1488830"/>
                  <a:gd name="connsiteY0" fmla="*/ 226646 h 226646"/>
                  <a:gd name="connsiteX1" fmla="*/ 1488830 w 1488830"/>
                  <a:gd name="connsiteY1" fmla="*/ 0 h 226646"/>
                  <a:gd name="connsiteX0" fmla="*/ 0 w 1488830"/>
                  <a:gd name="connsiteY0" fmla="*/ 226646 h 255403"/>
                  <a:gd name="connsiteX1" fmla="*/ 1488830 w 1488830"/>
                  <a:gd name="connsiteY1" fmla="*/ 0 h 255403"/>
                  <a:gd name="connsiteX0" fmla="*/ 0 w 1488952"/>
                  <a:gd name="connsiteY0" fmla="*/ 226646 h 260878"/>
                  <a:gd name="connsiteX1" fmla="*/ 1488830 w 1488952"/>
                  <a:gd name="connsiteY1" fmla="*/ 0 h 260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88952" h="260878">
                    <a:moveTo>
                      <a:pt x="0" y="226646"/>
                    </a:moveTo>
                    <a:cubicBezTo>
                      <a:pt x="19538" y="342574"/>
                      <a:pt x="1504461" y="138072"/>
                      <a:pt x="1488830" y="0"/>
                    </a:cubicBezTo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41" name="任意多边形: 形状 240">
                <a:extLst>
                  <a:ext uri="{FF2B5EF4-FFF2-40B4-BE49-F238E27FC236}">
                    <a16:creationId xmlns:a16="http://schemas.microsoft.com/office/drawing/2014/main" id="{2C737884-2780-47A1-84B9-E48E384D6E74}"/>
                  </a:ext>
                </a:extLst>
              </p:cNvPr>
              <p:cNvSpPr/>
              <p:nvPr/>
            </p:nvSpPr>
            <p:spPr>
              <a:xfrm rot="21202286">
                <a:off x="7829764" y="328453"/>
                <a:ext cx="939016" cy="1198929"/>
              </a:xfrm>
              <a:custGeom>
                <a:avLst/>
                <a:gdLst>
                  <a:gd name="connsiteX0" fmla="*/ 0 w 1088292"/>
                  <a:gd name="connsiteY0" fmla="*/ 1160584 h 1230923"/>
                  <a:gd name="connsiteX1" fmla="*/ 541607 w 1088292"/>
                  <a:gd name="connsiteY1" fmla="*/ 1230923 h 1230923"/>
                  <a:gd name="connsiteX2" fmla="*/ 604911 w 1088292"/>
                  <a:gd name="connsiteY2" fmla="*/ 1209821 h 1230923"/>
                  <a:gd name="connsiteX3" fmla="*/ 633047 w 1088292"/>
                  <a:gd name="connsiteY3" fmla="*/ 1202787 h 1230923"/>
                  <a:gd name="connsiteX4" fmla="*/ 654148 w 1088292"/>
                  <a:gd name="connsiteY4" fmla="*/ 1188720 h 1230923"/>
                  <a:gd name="connsiteX5" fmla="*/ 1005840 w 1088292"/>
                  <a:gd name="connsiteY5" fmla="*/ 1174652 h 1230923"/>
                  <a:gd name="connsiteX6" fmla="*/ 1041010 w 1088292"/>
                  <a:gd name="connsiteY6" fmla="*/ 1167618 h 1230923"/>
                  <a:gd name="connsiteX7" fmla="*/ 1076179 w 1088292"/>
                  <a:gd name="connsiteY7" fmla="*/ 1153550 h 1230923"/>
                  <a:gd name="connsiteX8" fmla="*/ 1048044 w 1088292"/>
                  <a:gd name="connsiteY8" fmla="*/ 879230 h 1230923"/>
                  <a:gd name="connsiteX9" fmla="*/ 1005840 w 1088292"/>
                  <a:gd name="connsiteY9" fmla="*/ 829993 h 1230923"/>
                  <a:gd name="connsiteX10" fmla="*/ 717453 w 1088292"/>
                  <a:gd name="connsiteY10" fmla="*/ 822960 h 1230923"/>
                  <a:gd name="connsiteX11" fmla="*/ 710419 w 1088292"/>
                  <a:gd name="connsiteY11" fmla="*/ 0 h 1230923"/>
                  <a:gd name="connsiteX12" fmla="*/ 344659 w 1088292"/>
                  <a:gd name="connsiteY12" fmla="*/ 0 h 1230923"/>
                  <a:gd name="connsiteX13" fmla="*/ 365760 w 1088292"/>
                  <a:gd name="connsiteY13" fmla="*/ 829993 h 1230923"/>
                  <a:gd name="connsiteX14" fmla="*/ 70339 w 1088292"/>
                  <a:gd name="connsiteY14" fmla="*/ 872197 h 1230923"/>
                  <a:gd name="connsiteX15" fmla="*/ 0 w 1088292"/>
                  <a:gd name="connsiteY15" fmla="*/ 1160584 h 1230923"/>
                  <a:gd name="connsiteX0" fmla="*/ 0 w 1088292"/>
                  <a:gd name="connsiteY0" fmla="*/ 1160584 h 1230923"/>
                  <a:gd name="connsiteX1" fmla="*/ 541607 w 1088292"/>
                  <a:gd name="connsiteY1" fmla="*/ 1230923 h 1230923"/>
                  <a:gd name="connsiteX2" fmla="*/ 604911 w 1088292"/>
                  <a:gd name="connsiteY2" fmla="*/ 1209821 h 1230923"/>
                  <a:gd name="connsiteX3" fmla="*/ 633047 w 1088292"/>
                  <a:gd name="connsiteY3" fmla="*/ 1202787 h 1230923"/>
                  <a:gd name="connsiteX4" fmla="*/ 654148 w 1088292"/>
                  <a:gd name="connsiteY4" fmla="*/ 1188720 h 1230923"/>
                  <a:gd name="connsiteX5" fmla="*/ 1005840 w 1088292"/>
                  <a:gd name="connsiteY5" fmla="*/ 1174652 h 1230923"/>
                  <a:gd name="connsiteX6" fmla="*/ 1041010 w 1088292"/>
                  <a:gd name="connsiteY6" fmla="*/ 1167618 h 1230923"/>
                  <a:gd name="connsiteX7" fmla="*/ 1076179 w 1088292"/>
                  <a:gd name="connsiteY7" fmla="*/ 1153550 h 1230923"/>
                  <a:gd name="connsiteX8" fmla="*/ 1048044 w 1088292"/>
                  <a:gd name="connsiteY8" fmla="*/ 879230 h 1230923"/>
                  <a:gd name="connsiteX9" fmla="*/ 1005840 w 1088292"/>
                  <a:gd name="connsiteY9" fmla="*/ 829993 h 1230923"/>
                  <a:gd name="connsiteX10" fmla="*/ 717453 w 1088292"/>
                  <a:gd name="connsiteY10" fmla="*/ 822960 h 1230923"/>
                  <a:gd name="connsiteX11" fmla="*/ 710419 w 1088292"/>
                  <a:gd name="connsiteY11" fmla="*/ 0 h 1230923"/>
                  <a:gd name="connsiteX12" fmla="*/ 344659 w 1088292"/>
                  <a:gd name="connsiteY12" fmla="*/ 0 h 1230923"/>
                  <a:gd name="connsiteX13" fmla="*/ 351989 w 1088292"/>
                  <a:gd name="connsiteY13" fmla="*/ 829993 h 1230923"/>
                  <a:gd name="connsiteX14" fmla="*/ 70339 w 1088292"/>
                  <a:gd name="connsiteY14" fmla="*/ 872197 h 1230923"/>
                  <a:gd name="connsiteX15" fmla="*/ 0 w 1088292"/>
                  <a:gd name="connsiteY15" fmla="*/ 1160584 h 1230923"/>
                  <a:gd name="connsiteX0" fmla="*/ 0 w 1088292"/>
                  <a:gd name="connsiteY0" fmla="*/ 1163339 h 1233678"/>
                  <a:gd name="connsiteX1" fmla="*/ 541607 w 1088292"/>
                  <a:gd name="connsiteY1" fmla="*/ 1233678 h 1233678"/>
                  <a:gd name="connsiteX2" fmla="*/ 604911 w 1088292"/>
                  <a:gd name="connsiteY2" fmla="*/ 1212576 h 1233678"/>
                  <a:gd name="connsiteX3" fmla="*/ 633047 w 1088292"/>
                  <a:gd name="connsiteY3" fmla="*/ 1205542 h 1233678"/>
                  <a:gd name="connsiteX4" fmla="*/ 654148 w 1088292"/>
                  <a:gd name="connsiteY4" fmla="*/ 1191475 h 1233678"/>
                  <a:gd name="connsiteX5" fmla="*/ 1005840 w 1088292"/>
                  <a:gd name="connsiteY5" fmla="*/ 1177407 h 1233678"/>
                  <a:gd name="connsiteX6" fmla="*/ 1041010 w 1088292"/>
                  <a:gd name="connsiteY6" fmla="*/ 1170373 h 1233678"/>
                  <a:gd name="connsiteX7" fmla="*/ 1076179 w 1088292"/>
                  <a:gd name="connsiteY7" fmla="*/ 1156305 h 1233678"/>
                  <a:gd name="connsiteX8" fmla="*/ 1048044 w 1088292"/>
                  <a:gd name="connsiteY8" fmla="*/ 881985 h 1233678"/>
                  <a:gd name="connsiteX9" fmla="*/ 1005840 w 1088292"/>
                  <a:gd name="connsiteY9" fmla="*/ 832748 h 1233678"/>
                  <a:gd name="connsiteX10" fmla="*/ 717453 w 1088292"/>
                  <a:gd name="connsiteY10" fmla="*/ 825715 h 1233678"/>
                  <a:gd name="connsiteX11" fmla="*/ 710419 w 1088292"/>
                  <a:gd name="connsiteY11" fmla="*/ 2755 h 1233678"/>
                  <a:gd name="connsiteX12" fmla="*/ 361184 w 1088292"/>
                  <a:gd name="connsiteY12" fmla="*/ 0 h 1233678"/>
                  <a:gd name="connsiteX13" fmla="*/ 351989 w 1088292"/>
                  <a:gd name="connsiteY13" fmla="*/ 832748 h 1233678"/>
                  <a:gd name="connsiteX14" fmla="*/ 70339 w 1088292"/>
                  <a:gd name="connsiteY14" fmla="*/ 874952 h 1233678"/>
                  <a:gd name="connsiteX15" fmla="*/ 0 w 1088292"/>
                  <a:gd name="connsiteY15" fmla="*/ 1163339 h 1233678"/>
                  <a:gd name="connsiteX0" fmla="*/ 0 w 1088292"/>
                  <a:gd name="connsiteY0" fmla="*/ 1160584 h 1230923"/>
                  <a:gd name="connsiteX1" fmla="*/ 541607 w 1088292"/>
                  <a:gd name="connsiteY1" fmla="*/ 1230923 h 1230923"/>
                  <a:gd name="connsiteX2" fmla="*/ 604911 w 1088292"/>
                  <a:gd name="connsiteY2" fmla="*/ 1209821 h 1230923"/>
                  <a:gd name="connsiteX3" fmla="*/ 633047 w 1088292"/>
                  <a:gd name="connsiteY3" fmla="*/ 1202787 h 1230923"/>
                  <a:gd name="connsiteX4" fmla="*/ 654148 w 1088292"/>
                  <a:gd name="connsiteY4" fmla="*/ 1188720 h 1230923"/>
                  <a:gd name="connsiteX5" fmla="*/ 1005840 w 1088292"/>
                  <a:gd name="connsiteY5" fmla="*/ 1174652 h 1230923"/>
                  <a:gd name="connsiteX6" fmla="*/ 1041010 w 1088292"/>
                  <a:gd name="connsiteY6" fmla="*/ 1167618 h 1230923"/>
                  <a:gd name="connsiteX7" fmla="*/ 1076179 w 1088292"/>
                  <a:gd name="connsiteY7" fmla="*/ 1153550 h 1230923"/>
                  <a:gd name="connsiteX8" fmla="*/ 1048044 w 1088292"/>
                  <a:gd name="connsiteY8" fmla="*/ 879230 h 1230923"/>
                  <a:gd name="connsiteX9" fmla="*/ 1005840 w 1088292"/>
                  <a:gd name="connsiteY9" fmla="*/ 829993 h 1230923"/>
                  <a:gd name="connsiteX10" fmla="*/ 717453 w 1088292"/>
                  <a:gd name="connsiteY10" fmla="*/ 822960 h 1230923"/>
                  <a:gd name="connsiteX11" fmla="*/ 710419 w 1088292"/>
                  <a:gd name="connsiteY11" fmla="*/ 0 h 1230923"/>
                  <a:gd name="connsiteX12" fmla="*/ 358430 w 1088292"/>
                  <a:gd name="connsiteY12" fmla="*/ 2754 h 1230923"/>
                  <a:gd name="connsiteX13" fmla="*/ 351989 w 1088292"/>
                  <a:gd name="connsiteY13" fmla="*/ 829993 h 1230923"/>
                  <a:gd name="connsiteX14" fmla="*/ 70339 w 1088292"/>
                  <a:gd name="connsiteY14" fmla="*/ 872197 h 1230923"/>
                  <a:gd name="connsiteX15" fmla="*/ 0 w 1088292"/>
                  <a:gd name="connsiteY15" fmla="*/ 1160584 h 1230923"/>
                  <a:gd name="connsiteX0" fmla="*/ 0 w 1088292"/>
                  <a:gd name="connsiteY0" fmla="*/ 1160584 h 1230923"/>
                  <a:gd name="connsiteX1" fmla="*/ 541607 w 1088292"/>
                  <a:gd name="connsiteY1" fmla="*/ 1230923 h 1230923"/>
                  <a:gd name="connsiteX2" fmla="*/ 604911 w 1088292"/>
                  <a:gd name="connsiteY2" fmla="*/ 1209821 h 1230923"/>
                  <a:gd name="connsiteX3" fmla="*/ 633047 w 1088292"/>
                  <a:gd name="connsiteY3" fmla="*/ 1202787 h 1230923"/>
                  <a:gd name="connsiteX4" fmla="*/ 654148 w 1088292"/>
                  <a:gd name="connsiteY4" fmla="*/ 1188720 h 1230923"/>
                  <a:gd name="connsiteX5" fmla="*/ 1005840 w 1088292"/>
                  <a:gd name="connsiteY5" fmla="*/ 1174652 h 1230923"/>
                  <a:gd name="connsiteX6" fmla="*/ 1041010 w 1088292"/>
                  <a:gd name="connsiteY6" fmla="*/ 1167618 h 1230923"/>
                  <a:gd name="connsiteX7" fmla="*/ 1076179 w 1088292"/>
                  <a:gd name="connsiteY7" fmla="*/ 1153550 h 1230923"/>
                  <a:gd name="connsiteX8" fmla="*/ 1048044 w 1088292"/>
                  <a:gd name="connsiteY8" fmla="*/ 879230 h 1230923"/>
                  <a:gd name="connsiteX9" fmla="*/ 1005840 w 1088292"/>
                  <a:gd name="connsiteY9" fmla="*/ 829993 h 1230923"/>
                  <a:gd name="connsiteX10" fmla="*/ 717453 w 1088292"/>
                  <a:gd name="connsiteY10" fmla="*/ 822960 h 1230923"/>
                  <a:gd name="connsiteX11" fmla="*/ 710419 w 1088292"/>
                  <a:gd name="connsiteY11" fmla="*/ 0 h 1230923"/>
                  <a:gd name="connsiteX12" fmla="*/ 358430 w 1088292"/>
                  <a:gd name="connsiteY12" fmla="*/ 2754 h 1230923"/>
                  <a:gd name="connsiteX13" fmla="*/ 351989 w 1088292"/>
                  <a:gd name="connsiteY13" fmla="*/ 829993 h 1230923"/>
                  <a:gd name="connsiteX14" fmla="*/ 56568 w 1088292"/>
                  <a:gd name="connsiteY14" fmla="*/ 869443 h 1230923"/>
                  <a:gd name="connsiteX15" fmla="*/ 0 w 1088292"/>
                  <a:gd name="connsiteY15" fmla="*/ 1160584 h 1230923"/>
                  <a:gd name="connsiteX0" fmla="*/ 0 w 1088292"/>
                  <a:gd name="connsiteY0" fmla="*/ 1160584 h 1230923"/>
                  <a:gd name="connsiteX1" fmla="*/ 541607 w 1088292"/>
                  <a:gd name="connsiteY1" fmla="*/ 1230923 h 1230923"/>
                  <a:gd name="connsiteX2" fmla="*/ 604911 w 1088292"/>
                  <a:gd name="connsiteY2" fmla="*/ 1209821 h 1230923"/>
                  <a:gd name="connsiteX3" fmla="*/ 633047 w 1088292"/>
                  <a:gd name="connsiteY3" fmla="*/ 1202787 h 1230923"/>
                  <a:gd name="connsiteX4" fmla="*/ 654148 w 1088292"/>
                  <a:gd name="connsiteY4" fmla="*/ 1188720 h 1230923"/>
                  <a:gd name="connsiteX5" fmla="*/ 1005840 w 1088292"/>
                  <a:gd name="connsiteY5" fmla="*/ 1174652 h 1230923"/>
                  <a:gd name="connsiteX6" fmla="*/ 1041010 w 1088292"/>
                  <a:gd name="connsiteY6" fmla="*/ 1167618 h 1230923"/>
                  <a:gd name="connsiteX7" fmla="*/ 1076179 w 1088292"/>
                  <a:gd name="connsiteY7" fmla="*/ 1153550 h 1230923"/>
                  <a:gd name="connsiteX8" fmla="*/ 1048044 w 1088292"/>
                  <a:gd name="connsiteY8" fmla="*/ 879230 h 1230923"/>
                  <a:gd name="connsiteX9" fmla="*/ 1005840 w 1088292"/>
                  <a:gd name="connsiteY9" fmla="*/ 829993 h 1230923"/>
                  <a:gd name="connsiteX10" fmla="*/ 717453 w 1088292"/>
                  <a:gd name="connsiteY10" fmla="*/ 822960 h 1230923"/>
                  <a:gd name="connsiteX11" fmla="*/ 710419 w 1088292"/>
                  <a:gd name="connsiteY11" fmla="*/ 0 h 1230923"/>
                  <a:gd name="connsiteX12" fmla="*/ 358430 w 1088292"/>
                  <a:gd name="connsiteY12" fmla="*/ 2754 h 1230923"/>
                  <a:gd name="connsiteX13" fmla="*/ 351989 w 1088292"/>
                  <a:gd name="connsiteY13" fmla="*/ 829993 h 1230923"/>
                  <a:gd name="connsiteX14" fmla="*/ 56568 w 1088292"/>
                  <a:gd name="connsiteY14" fmla="*/ 869443 h 1230923"/>
                  <a:gd name="connsiteX15" fmla="*/ 0 w 1088292"/>
                  <a:gd name="connsiteY15" fmla="*/ 1160584 h 1230923"/>
                  <a:gd name="connsiteX0" fmla="*/ 0 w 1088292"/>
                  <a:gd name="connsiteY0" fmla="*/ 1160584 h 1230923"/>
                  <a:gd name="connsiteX1" fmla="*/ 541607 w 1088292"/>
                  <a:gd name="connsiteY1" fmla="*/ 1230923 h 1230923"/>
                  <a:gd name="connsiteX2" fmla="*/ 604911 w 1088292"/>
                  <a:gd name="connsiteY2" fmla="*/ 1209821 h 1230923"/>
                  <a:gd name="connsiteX3" fmla="*/ 633047 w 1088292"/>
                  <a:gd name="connsiteY3" fmla="*/ 1202787 h 1230923"/>
                  <a:gd name="connsiteX4" fmla="*/ 654148 w 1088292"/>
                  <a:gd name="connsiteY4" fmla="*/ 1188720 h 1230923"/>
                  <a:gd name="connsiteX5" fmla="*/ 1005840 w 1088292"/>
                  <a:gd name="connsiteY5" fmla="*/ 1174652 h 1230923"/>
                  <a:gd name="connsiteX6" fmla="*/ 1041010 w 1088292"/>
                  <a:gd name="connsiteY6" fmla="*/ 1167618 h 1230923"/>
                  <a:gd name="connsiteX7" fmla="*/ 1076179 w 1088292"/>
                  <a:gd name="connsiteY7" fmla="*/ 1153550 h 1230923"/>
                  <a:gd name="connsiteX8" fmla="*/ 1048044 w 1088292"/>
                  <a:gd name="connsiteY8" fmla="*/ 879230 h 1230923"/>
                  <a:gd name="connsiteX9" fmla="*/ 1005840 w 1088292"/>
                  <a:gd name="connsiteY9" fmla="*/ 829993 h 1230923"/>
                  <a:gd name="connsiteX10" fmla="*/ 717453 w 1088292"/>
                  <a:gd name="connsiteY10" fmla="*/ 822960 h 1230923"/>
                  <a:gd name="connsiteX11" fmla="*/ 710419 w 1088292"/>
                  <a:gd name="connsiteY11" fmla="*/ 0 h 1230923"/>
                  <a:gd name="connsiteX12" fmla="*/ 358430 w 1088292"/>
                  <a:gd name="connsiteY12" fmla="*/ 2754 h 1230923"/>
                  <a:gd name="connsiteX13" fmla="*/ 351989 w 1088292"/>
                  <a:gd name="connsiteY13" fmla="*/ 829993 h 1230923"/>
                  <a:gd name="connsiteX14" fmla="*/ 56568 w 1088292"/>
                  <a:gd name="connsiteY14" fmla="*/ 869443 h 1230923"/>
                  <a:gd name="connsiteX15" fmla="*/ 0 w 1088292"/>
                  <a:gd name="connsiteY15" fmla="*/ 1160584 h 1230923"/>
                  <a:gd name="connsiteX0" fmla="*/ 0 w 1088292"/>
                  <a:gd name="connsiteY0" fmla="*/ 1160584 h 1230923"/>
                  <a:gd name="connsiteX1" fmla="*/ 541607 w 1088292"/>
                  <a:gd name="connsiteY1" fmla="*/ 1230923 h 1230923"/>
                  <a:gd name="connsiteX2" fmla="*/ 604911 w 1088292"/>
                  <a:gd name="connsiteY2" fmla="*/ 1209821 h 1230923"/>
                  <a:gd name="connsiteX3" fmla="*/ 633047 w 1088292"/>
                  <a:gd name="connsiteY3" fmla="*/ 1202787 h 1230923"/>
                  <a:gd name="connsiteX4" fmla="*/ 654148 w 1088292"/>
                  <a:gd name="connsiteY4" fmla="*/ 1188720 h 1230923"/>
                  <a:gd name="connsiteX5" fmla="*/ 1005840 w 1088292"/>
                  <a:gd name="connsiteY5" fmla="*/ 1174652 h 1230923"/>
                  <a:gd name="connsiteX6" fmla="*/ 1041010 w 1088292"/>
                  <a:gd name="connsiteY6" fmla="*/ 1167618 h 1230923"/>
                  <a:gd name="connsiteX7" fmla="*/ 1076179 w 1088292"/>
                  <a:gd name="connsiteY7" fmla="*/ 1153550 h 1230923"/>
                  <a:gd name="connsiteX8" fmla="*/ 1048044 w 1088292"/>
                  <a:gd name="connsiteY8" fmla="*/ 879230 h 1230923"/>
                  <a:gd name="connsiteX9" fmla="*/ 1005840 w 1088292"/>
                  <a:gd name="connsiteY9" fmla="*/ 829993 h 1230923"/>
                  <a:gd name="connsiteX10" fmla="*/ 717453 w 1088292"/>
                  <a:gd name="connsiteY10" fmla="*/ 822960 h 1230923"/>
                  <a:gd name="connsiteX11" fmla="*/ 710419 w 1088292"/>
                  <a:gd name="connsiteY11" fmla="*/ 0 h 1230923"/>
                  <a:gd name="connsiteX12" fmla="*/ 358430 w 1088292"/>
                  <a:gd name="connsiteY12" fmla="*/ 2754 h 1230923"/>
                  <a:gd name="connsiteX13" fmla="*/ 351989 w 1088292"/>
                  <a:gd name="connsiteY13" fmla="*/ 829993 h 1230923"/>
                  <a:gd name="connsiteX14" fmla="*/ 56568 w 1088292"/>
                  <a:gd name="connsiteY14" fmla="*/ 869443 h 1230923"/>
                  <a:gd name="connsiteX15" fmla="*/ 0 w 1088292"/>
                  <a:gd name="connsiteY15" fmla="*/ 1160584 h 1230923"/>
                  <a:gd name="connsiteX0" fmla="*/ 0 w 1088292"/>
                  <a:gd name="connsiteY0" fmla="*/ 1160584 h 1230923"/>
                  <a:gd name="connsiteX1" fmla="*/ 541607 w 1088292"/>
                  <a:gd name="connsiteY1" fmla="*/ 1230923 h 1230923"/>
                  <a:gd name="connsiteX2" fmla="*/ 604911 w 1088292"/>
                  <a:gd name="connsiteY2" fmla="*/ 1209821 h 1230923"/>
                  <a:gd name="connsiteX3" fmla="*/ 633047 w 1088292"/>
                  <a:gd name="connsiteY3" fmla="*/ 1202787 h 1230923"/>
                  <a:gd name="connsiteX4" fmla="*/ 654148 w 1088292"/>
                  <a:gd name="connsiteY4" fmla="*/ 1188720 h 1230923"/>
                  <a:gd name="connsiteX5" fmla="*/ 1005840 w 1088292"/>
                  <a:gd name="connsiteY5" fmla="*/ 1174652 h 1230923"/>
                  <a:gd name="connsiteX6" fmla="*/ 1041010 w 1088292"/>
                  <a:gd name="connsiteY6" fmla="*/ 1167618 h 1230923"/>
                  <a:gd name="connsiteX7" fmla="*/ 1076179 w 1088292"/>
                  <a:gd name="connsiteY7" fmla="*/ 1153550 h 1230923"/>
                  <a:gd name="connsiteX8" fmla="*/ 1048044 w 1088292"/>
                  <a:gd name="connsiteY8" fmla="*/ 879230 h 1230923"/>
                  <a:gd name="connsiteX9" fmla="*/ 1005840 w 1088292"/>
                  <a:gd name="connsiteY9" fmla="*/ 829993 h 1230923"/>
                  <a:gd name="connsiteX10" fmla="*/ 717453 w 1088292"/>
                  <a:gd name="connsiteY10" fmla="*/ 822960 h 1230923"/>
                  <a:gd name="connsiteX11" fmla="*/ 710419 w 1088292"/>
                  <a:gd name="connsiteY11" fmla="*/ 0 h 1230923"/>
                  <a:gd name="connsiteX12" fmla="*/ 358430 w 1088292"/>
                  <a:gd name="connsiteY12" fmla="*/ 2754 h 1230923"/>
                  <a:gd name="connsiteX13" fmla="*/ 351989 w 1088292"/>
                  <a:gd name="connsiteY13" fmla="*/ 829993 h 1230923"/>
                  <a:gd name="connsiteX14" fmla="*/ 56568 w 1088292"/>
                  <a:gd name="connsiteY14" fmla="*/ 869443 h 1230923"/>
                  <a:gd name="connsiteX15" fmla="*/ 0 w 1088292"/>
                  <a:gd name="connsiteY15" fmla="*/ 1160584 h 1230923"/>
                  <a:gd name="connsiteX0" fmla="*/ 0 w 1088292"/>
                  <a:gd name="connsiteY0" fmla="*/ 1160584 h 1230923"/>
                  <a:gd name="connsiteX1" fmla="*/ 541607 w 1088292"/>
                  <a:gd name="connsiteY1" fmla="*/ 1230923 h 1230923"/>
                  <a:gd name="connsiteX2" fmla="*/ 604911 w 1088292"/>
                  <a:gd name="connsiteY2" fmla="*/ 1209821 h 1230923"/>
                  <a:gd name="connsiteX3" fmla="*/ 633047 w 1088292"/>
                  <a:gd name="connsiteY3" fmla="*/ 1202787 h 1230923"/>
                  <a:gd name="connsiteX4" fmla="*/ 654148 w 1088292"/>
                  <a:gd name="connsiteY4" fmla="*/ 1188720 h 1230923"/>
                  <a:gd name="connsiteX5" fmla="*/ 1005840 w 1088292"/>
                  <a:gd name="connsiteY5" fmla="*/ 1174652 h 1230923"/>
                  <a:gd name="connsiteX6" fmla="*/ 1041010 w 1088292"/>
                  <a:gd name="connsiteY6" fmla="*/ 1167618 h 1230923"/>
                  <a:gd name="connsiteX7" fmla="*/ 1076179 w 1088292"/>
                  <a:gd name="connsiteY7" fmla="*/ 1153550 h 1230923"/>
                  <a:gd name="connsiteX8" fmla="*/ 1048044 w 1088292"/>
                  <a:gd name="connsiteY8" fmla="*/ 879230 h 1230923"/>
                  <a:gd name="connsiteX9" fmla="*/ 1005840 w 1088292"/>
                  <a:gd name="connsiteY9" fmla="*/ 829993 h 1230923"/>
                  <a:gd name="connsiteX10" fmla="*/ 717453 w 1088292"/>
                  <a:gd name="connsiteY10" fmla="*/ 822960 h 1230923"/>
                  <a:gd name="connsiteX11" fmla="*/ 710419 w 1088292"/>
                  <a:gd name="connsiteY11" fmla="*/ 0 h 1230923"/>
                  <a:gd name="connsiteX12" fmla="*/ 358430 w 1088292"/>
                  <a:gd name="connsiteY12" fmla="*/ 2754 h 1230923"/>
                  <a:gd name="connsiteX13" fmla="*/ 351989 w 1088292"/>
                  <a:gd name="connsiteY13" fmla="*/ 829993 h 1230923"/>
                  <a:gd name="connsiteX14" fmla="*/ 56568 w 1088292"/>
                  <a:gd name="connsiteY14" fmla="*/ 869443 h 1230923"/>
                  <a:gd name="connsiteX15" fmla="*/ 0 w 1088292"/>
                  <a:gd name="connsiteY15" fmla="*/ 1160584 h 1230923"/>
                  <a:gd name="connsiteX0" fmla="*/ 0 w 1088292"/>
                  <a:gd name="connsiteY0" fmla="*/ 1207717 h 1278056"/>
                  <a:gd name="connsiteX1" fmla="*/ 541607 w 1088292"/>
                  <a:gd name="connsiteY1" fmla="*/ 1278056 h 1278056"/>
                  <a:gd name="connsiteX2" fmla="*/ 604911 w 1088292"/>
                  <a:gd name="connsiteY2" fmla="*/ 1256954 h 1278056"/>
                  <a:gd name="connsiteX3" fmla="*/ 633047 w 1088292"/>
                  <a:gd name="connsiteY3" fmla="*/ 1249920 h 1278056"/>
                  <a:gd name="connsiteX4" fmla="*/ 654148 w 1088292"/>
                  <a:gd name="connsiteY4" fmla="*/ 1235853 h 1278056"/>
                  <a:gd name="connsiteX5" fmla="*/ 1005840 w 1088292"/>
                  <a:gd name="connsiteY5" fmla="*/ 1221785 h 1278056"/>
                  <a:gd name="connsiteX6" fmla="*/ 1041010 w 1088292"/>
                  <a:gd name="connsiteY6" fmla="*/ 1214751 h 1278056"/>
                  <a:gd name="connsiteX7" fmla="*/ 1076179 w 1088292"/>
                  <a:gd name="connsiteY7" fmla="*/ 1200683 h 1278056"/>
                  <a:gd name="connsiteX8" fmla="*/ 1048044 w 1088292"/>
                  <a:gd name="connsiteY8" fmla="*/ 926363 h 1278056"/>
                  <a:gd name="connsiteX9" fmla="*/ 1005840 w 1088292"/>
                  <a:gd name="connsiteY9" fmla="*/ 877126 h 1278056"/>
                  <a:gd name="connsiteX10" fmla="*/ 717453 w 1088292"/>
                  <a:gd name="connsiteY10" fmla="*/ 870093 h 1278056"/>
                  <a:gd name="connsiteX11" fmla="*/ 710419 w 1088292"/>
                  <a:gd name="connsiteY11" fmla="*/ 47133 h 1278056"/>
                  <a:gd name="connsiteX12" fmla="*/ 358430 w 1088292"/>
                  <a:gd name="connsiteY12" fmla="*/ 49887 h 1278056"/>
                  <a:gd name="connsiteX13" fmla="*/ 351989 w 1088292"/>
                  <a:gd name="connsiteY13" fmla="*/ 877126 h 1278056"/>
                  <a:gd name="connsiteX14" fmla="*/ 56568 w 1088292"/>
                  <a:gd name="connsiteY14" fmla="*/ 916576 h 1278056"/>
                  <a:gd name="connsiteX15" fmla="*/ 0 w 1088292"/>
                  <a:gd name="connsiteY15" fmla="*/ 1207717 h 1278056"/>
                  <a:gd name="connsiteX0" fmla="*/ 0 w 1088292"/>
                  <a:gd name="connsiteY0" fmla="*/ 1250350 h 1320689"/>
                  <a:gd name="connsiteX1" fmla="*/ 541607 w 1088292"/>
                  <a:gd name="connsiteY1" fmla="*/ 1320689 h 1320689"/>
                  <a:gd name="connsiteX2" fmla="*/ 604911 w 1088292"/>
                  <a:gd name="connsiteY2" fmla="*/ 1299587 h 1320689"/>
                  <a:gd name="connsiteX3" fmla="*/ 633047 w 1088292"/>
                  <a:gd name="connsiteY3" fmla="*/ 1292553 h 1320689"/>
                  <a:gd name="connsiteX4" fmla="*/ 654148 w 1088292"/>
                  <a:gd name="connsiteY4" fmla="*/ 1278486 h 1320689"/>
                  <a:gd name="connsiteX5" fmla="*/ 1005840 w 1088292"/>
                  <a:gd name="connsiteY5" fmla="*/ 1264418 h 1320689"/>
                  <a:gd name="connsiteX6" fmla="*/ 1041010 w 1088292"/>
                  <a:gd name="connsiteY6" fmla="*/ 1257384 h 1320689"/>
                  <a:gd name="connsiteX7" fmla="*/ 1076179 w 1088292"/>
                  <a:gd name="connsiteY7" fmla="*/ 1243316 h 1320689"/>
                  <a:gd name="connsiteX8" fmla="*/ 1048044 w 1088292"/>
                  <a:gd name="connsiteY8" fmla="*/ 968996 h 1320689"/>
                  <a:gd name="connsiteX9" fmla="*/ 1005840 w 1088292"/>
                  <a:gd name="connsiteY9" fmla="*/ 919759 h 1320689"/>
                  <a:gd name="connsiteX10" fmla="*/ 717453 w 1088292"/>
                  <a:gd name="connsiteY10" fmla="*/ 912726 h 1320689"/>
                  <a:gd name="connsiteX11" fmla="*/ 710419 w 1088292"/>
                  <a:gd name="connsiteY11" fmla="*/ 89766 h 1320689"/>
                  <a:gd name="connsiteX12" fmla="*/ 358430 w 1088292"/>
                  <a:gd name="connsiteY12" fmla="*/ 92520 h 1320689"/>
                  <a:gd name="connsiteX13" fmla="*/ 351989 w 1088292"/>
                  <a:gd name="connsiteY13" fmla="*/ 919759 h 1320689"/>
                  <a:gd name="connsiteX14" fmla="*/ 56568 w 1088292"/>
                  <a:gd name="connsiteY14" fmla="*/ 959209 h 1320689"/>
                  <a:gd name="connsiteX15" fmla="*/ 0 w 1088292"/>
                  <a:gd name="connsiteY15" fmla="*/ 1250350 h 1320689"/>
                  <a:gd name="connsiteX0" fmla="*/ 0 w 1088292"/>
                  <a:gd name="connsiteY0" fmla="*/ 1265669 h 1336008"/>
                  <a:gd name="connsiteX1" fmla="*/ 541607 w 1088292"/>
                  <a:gd name="connsiteY1" fmla="*/ 1336008 h 1336008"/>
                  <a:gd name="connsiteX2" fmla="*/ 604911 w 1088292"/>
                  <a:gd name="connsiteY2" fmla="*/ 1314906 h 1336008"/>
                  <a:gd name="connsiteX3" fmla="*/ 633047 w 1088292"/>
                  <a:gd name="connsiteY3" fmla="*/ 1307872 h 1336008"/>
                  <a:gd name="connsiteX4" fmla="*/ 654148 w 1088292"/>
                  <a:gd name="connsiteY4" fmla="*/ 1293805 h 1336008"/>
                  <a:gd name="connsiteX5" fmla="*/ 1005840 w 1088292"/>
                  <a:gd name="connsiteY5" fmla="*/ 1279737 h 1336008"/>
                  <a:gd name="connsiteX6" fmla="*/ 1041010 w 1088292"/>
                  <a:gd name="connsiteY6" fmla="*/ 1272703 h 1336008"/>
                  <a:gd name="connsiteX7" fmla="*/ 1076179 w 1088292"/>
                  <a:gd name="connsiteY7" fmla="*/ 1258635 h 1336008"/>
                  <a:gd name="connsiteX8" fmla="*/ 1048044 w 1088292"/>
                  <a:gd name="connsiteY8" fmla="*/ 984315 h 1336008"/>
                  <a:gd name="connsiteX9" fmla="*/ 1005840 w 1088292"/>
                  <a:gd name="connsiteY9" fmla="*/ 935078 h 1336008"/>
                  <a:gd name="connsiteX10" fmla="*/ 717453 w 1088292"/>
                  <a:gd name="connsiteY10" fmla="*/ 928045 h 1336008"/>
                  <a:gd name="connsiteX11" fmla="*/ 710419 w 1088292"/>
                  <a:gd name="connsiteY11" fmla="*/ 105085 h 1336008"/>
                  <a:gd name="connsiteX12" fmla="*/ 358430 w 1088292"/>
                  <a:gd name="connsiteY12" fmla="*/ 107839 h 1336008"/>
                  <a:gd name="connsiteX13" fmla="*/ 351989 w 1088292"/>
                  <a:gd name="connsiteY13" fmla="*/ 935078 h 1336008"/>
                  <a:gd name="connsiteX14" fmla="*/ 56568 w 1088292"/>
                  <a:gd name="connsiteY14" fmla="*/ 974528 h 1336008"/>
                  <a:gd name="connsiteX15" fmla="*/ 0 w 1088292"/>
                  <a:gd name="connsiteY15" fmla="*/ 1265669 h 1336008"/>
                  <a:gd name="connsiteX0" fmla="*/ 0 w 1088292"/>
                  <a:gd name="connsiteY0" fmla="*/ 1271786 h 1342125"/>
                  <a:gd name="connsiteX1" fmla="*/ 541607 w 1088292"/>
                  <a:gd name="connsiteY1" fmla="*/ 1342125 h 1342125"/>
                  <a:gd name="connsiteX2" fmla="*/ 604911 w 1088292"/>
                  <a:gd name="connsiteY2" fmla="*/ 1321023 h 1342125"/>
                  <a:gd name="connsiteX3" fmla="*/ 633047 w 1088292"/>
                  <a:gd name="connsiteY3" fmla="*/ 1313989 h 1342125"/>
                  <a:gd name="connsiteX4" fmla="*/ 654148 w 1088292"/>
                  <a:gd name="connsiteY4" fmla="*/ 1299922 h 1342125"/>
                  <a:gd name="connsiteX5" fmla="*/ 1005840 w 1088292"/>
                  <a:gd name="connsiteY5" fmla="*/ 1285854 h 1342125"/>
                  <a:gd name="connsiteX6" fmla="*/ 1041010 w 1088292"/>
                  <a:gd name="connsiteY6" fmla="*/ 1278820 h 1342125"/>
                  <a:gd name="connsiteX7" fmla="*/ 1076179 w 1088292"/>
                  <a:gd name="connsiteY7" fmla="*/ 1264752 h 1342125"/>
                  <a:gd name="connsiteX8" fmla="*/ 1048044 w 1088292"/>
                  <a:gd name="connsiteY8" fmla="*/ 990432 h 1342125"/>
                  <a:gd name="connsiteX9" fmla="*/ 1005840 w 1088292"/>
                  <a:gd name="connsiteY9" fmla="*/ 941195 h 1342125"/>
                  <a:gd name="connsiteX10" fmla="*/ 717453 w 1088292"/>
                  <a:gd name="connsiteY10" fmla="*/ 934162 h 1342125"/>
                  <a:gd name="connsiteX11" fmla="*/ 710419 w 1088292"/>
                  <a:gd name="connsiteY11" fmla="*/ 111202 h 1342125"/>
                  <a:gd name="connsiteX12" fmla="*/ 358430 w 1088292"/>
                  <a:gd name="connsiteY12" fmla="*/ 113956 h 1342125"/>
                  <a:gd name="connsiteX13" fmla="*/ 351989 w 1088292"/>
                  <a:gd name="connsiteY13" fmla="*/ 941195 h 1342125"/>
                  <a:gd name="connsiteX14" fmla="*/ 56568 w 1088292"/>
                  <a:gd name="connsiteY14" fmla="*/ 980645 h 1342125"/>
                  <a:gd name="connsiteX15" fmla="*/ 0 w 1088292"/>
                  <a:gd name="connsiteY15" fmla="*/ 1271786 h 1342125"/>
                  <a:gd name="connsiteX0" fmla="*/ 0 w 1088292"/>
                  <a:gd name="connsiteY0" fmla="*/ 1271786 h 1342125"/>
                  <a:gd name="connsiteX1" fmla="*/ 541607 w 1088292"/>
                  <a:gd name="connsiteY1" fmla="*/ 1342125 h 1342125"/>
                  <a:gd name="connsiteX2" fmla="*/ 604911 w 1088292"/>
                  <a:gd name="connsiteY2" fmla="*/ 1321023 h 1342125"/>
                  <a:gd name="connsiteX3" fmla="*/ 633047 w 1088292"/>
                  <a:gd name="connsiteY3" fmla="*/ 1313989 h 1342125"/>
                  <a:gd name="connsiteX4" fmla="*/ 654148 w 1088292"/>
                  <a:gd name="connsiteY4" fmla="*/ 1299922 h 1342125"/>
                  <a:gd name="connsiteX5" fmla="*/ 1005840 w 1088292"/>
                  <a:gd name="connsiteY5" fmla="*/ 1285854 h 1342125"/>
                  <a:gd name="connsiteX6" fmla="*/ 1041010 w 1088292"/>
                  <a:gd name="connsiteY6" fmla="*/ 1278820 h 1342125"/>
                  <a:gd name="connsiteX7" fmla="*/ 1076179 w 1088292"/>
                  <a:gd name="connsiteY7" fmla="*/ 1264752 h 1342125"/>
                  <a:gd name="connsiteX8" fmla="*/ 1048044 w 1088292"/>
                  <a:gd name="connsiteY8" fmla="*/ 990432 h 1342125"/>
                  <a:gd name="connsiteX9" fmla="*/ 1005840 w 1088292"/>
                  <a:gd name="connsiteY9" fmla="*/ 941195 h 1342125"/>
                  <a:gd name="connsiteX10" fmla="*/ 717453 w 1088292"/>
                  <a:gd name="connsiteY10" fmla="*/ 934162 h 1342125"/>
                  <a:gd name="connsiteX11" fmla="*/ 710419 w 1088292"/>
                  <a:gd name="connsiteY11" fmla="*/ 111202 h 1342125"/>
                  <a:gd name="connsiteX12" fmla="*/ 358430 w 1088292"/>
                  <a:gd name="connsiteY12" fmla="*/ 113956 h 1342125"/>
                  <a:gd name="connsiteX13" fmla="*/ 351989 w 1088292"/>
                  <a:gd name="connsiteY13" fmla="*/ 941195 h 1342125"/>
                  <a:gd name="connsiteX14" fmla="*/ 56568 w 1088292"/>
                  <a:gd name="connsiteY14" fmla="*/ 980645 h 1342125"/>
                  <a:gd name="connsiteX15" fmla="*/ 0 w 1088292"/>
                  <a:gd name="connsiteY15" fmla="*/ 1271786 h 1342125"/>
                  <a:gd name="connsiteX0" fmla="*/ 0 w 1088292"/>
                  <a:gd name="connsiteY0" fmla="*/ 1271786 h 1342125"/>
                  <a:gd name="connsiteX1" fmla="*/ 541607 w 1088292"/>
                  <a:gd name="connsiteY1" fmla="*/ 1342125 h 1342125"/>
                  <a:gd name="connsiteX2" fmla="*/ 604911 w 1088292"/>
                  <a:gd name="connsiteY2" fmla="*/ 1321023 h 1342125"/>
                  <a:gd name="connsiteX3" fmla="*/ 633047 w 1088292"/>
                  <a:gd name="connsiteY3" fmla="*/ 1313989 h 1342125"/>
                  <a:gd name="connsiteX4" fmla="*/ 654148 w 1088292"/>
                  <a:gd name="connsiteY4" fmla="*/ 1299922 h 1342125"/>
                  <a:gd name="connsiteX5" fmla="*/ 1005840 w 1088292"/>
                  <a:gd name="connsiteY5" fmla="*/ 1285854 h 1342125"/>
                  <a:gd name="connsiteX6" fmla="*/ 1041010 w 1088292"/>
                  <a:gd name="connsiteY6" fmla="*/ 1278820 h 1342125"/>
                  <a:gd name="connsiteX7" fmla="*/ 1076179 w 1088292"/>
                  <a:gd name="connsiteY7" fmla="*/ 1264752 h 1342125"/>
                  <a:gd name="connsiteX8" fmla="*/ 1048044 w 1088292"/>
                  <a:gd name="connsiteY8" fmla="*/ 990432 h 1342125"/>
                  <a:gd name="connsiteX9" fmla="*/ 1005840 w 1088292"/>
                  <a:gd name="connsiteY9" fmla="*/ 941195 h 1342125"/>
                  <a:gd name="connsiteX10" fmla="*/ 717453 w 1088292"/>
                  <a:gd name="connsiteY10" fmla="*/ 934162 h 1342125"/>
                  <a:gd name="connsiteX11" fmla="*/ 710419 w 1088292"/>
                  <a:gd name="connsiteY11" fmla="*/ 111202 h 1342125"/>
                  <a:gd name="connsiteX12" fmla="*/ 358430 w 1088292"/>
                  <a:gd name="connsiteY12" fmla="*/ 113956 h 1342125"/>
                  <a:gd name="connsiteX13" fmla="*/ 351989 w 1088292"/>
                  <a:gd name="connsiteY13" fmla="*/ 941195 h 1342125"/>
                  <a:gd name="connsiteX14" fmla="*/ 56568 w 1088292"/>
                  <a:gd name="connsiteY14" fmla="*/ 980645 h 1342125"/>
                  <a:gd name="connsiteX15" fmla="*/ 0 w 1088292"/>
                  <a:gd name="connsiteY15" fmla="*/ 1271786 h 1342125"/>
                  <a:gd name="connsiteX0" fmla="*/ 0 w 1088292"/>
                  <a:gd name="connsiteY0" fmla="*/ 1271786 h 1342125"/>
                  <a:gd name="connsiteX1" fmla="*/ 541607 w 1088292"/>
                  <a:gd name="connsiteY1" fmla="*/ 1342125 h 1342125"/>
                  <a:gd name="connsiteX2" fmla="*/ 604911 w 1088292"/>
                  <a:gd name="connsiteY2" fmla="*/ 1321023 h 1342125"/>
                  <a:gd name="connsiteX3" fmla="*/ 633047 w 1088292"/>
                  <a:gd name="connsiteY3" fmla="*/ 1313989 h 1342125"/>
                  <a:gd name="connsiteX4" fmla="*/ 654148 w 1088292"/>
                  <a:gd name="connsiteY4" fmla="*/ 1299922 h 1342125"/>
                  <a:gd name="connsiteX5" fmla="*/ 1005840 w 1088292"/>
                  <a:gd name="connsiteY5" fmla="*/ 1285854 h 1342125"/>
                  <a:gd name="connsiteX6" fmla="*/ 1041010 w 1088292"/>
                  <a:gd name="connsiteY6" fmla="*/ 1278820 h 1342125"/>
                  <a:gd name="connsiteX7" fmla="*/ 1076179 w 1088292"/>
                  <a:gd name="connsiteY7" fmla="*/ 1264752 h 1342125"/>
                  <a:gd name="connsiteX8" fmla="*/ 1048044 w 1088292"/>
                  <a:gd name="connsiteY8" fmla="*/ 990432 h 1342125"/>
                  <a:gd name="connsiteX9" fmla="*/ 1005840 w 1088292"/>
                  <a:gd name="connsiteY9" fmla="*/ 941195 h 1342125"/>
                  <a:gd name="connsiteX10" fmla="*/ 717453 w 1088292"/>
                  <a:gd name="connsiteY10" fmla="*/ 934162 h 1342125"/>
                  <a:gd name="connsiteX11" fmla="*/ 710419 w 1088292"/>
                  <a:gd name="connsiteY11" fmla="*/ 111202 h 1342125"/>
                  <a:gd name="connsiteX12" fmla="*/ 358430 w 1088292"/>
                  <a:gd name="connsiteY12" fmla="*/ 113956 h 1342125"/>
                  <a:gd name="connsiteX13" fmla="*/ 351989 w 1088292"/>
                  <a:gd name="connsiteY13" fmla="*/ 941195 h 1342125"/>
                  <a:gd name="connsiteX14" fmla="*/ 56568 w 1088292"/>
                  <a:gd name="connsiteY14" fmla="*/ 980645 h 1342125"/>
                  <a:gd name="connsiteX15" fmla="*/ 0 w 1088292"/>
                  <a:gd name="connsiteY15" fmla="*/ 1271786 h 1342125"/>
                  <a:gd name="connsiteX0" fmla="*/ 0 w 1088292"/>
                  <a:gd name="connsiteY0" fmla="*/ 1271786 h 1342125"/>
                  <a:gd name="connsiteX1" fmla="*/ 541607 w 1088292"/>
                  <a:gd name="connsiteY1" fmla="*/ 1342125 h 1342125"/>
                  <a:gd name="connsiteX2" fmla="*/ 604911 w 1088292"/>
                  <a:gd name="connsiteY2" fmla="*/ 1321023 h 1342125"/>
                  <a:gd name="connsiteX3" fmla="*/ 633047 w 1088292"/>
                  <a:gd name="connsiteY3" fmla="*/ 1313989 h 1342125"/>
                  <a:gd name="connsiteX4" fmla="*/ 654148 w 1088292"/>
                  <a:gd name="connsiteY4" fmla="*/ 1299922 h 1342125"/>
                  <a:gd name="connsiteX5" fmla="*/ 1005840 w 1088292"/>
                  <a:gd name="connsiteY5" fmla="*/ 1285854 h 1342125"/>
                  <a:gd name="connsiteX6" fmla="*/ 1041010 w 1088292"/>
                  <a:gd name="connsiteY6" fmla="*/ 1278820 h 1342125"/>
                  <a:gd name="connsiteX7" fmla="*/ 1076179 w 1088292"/>
                  <a:gd name="connsiteY7" fmla="*/ 1264752 h 1342125"/>
                  <a:gd name="connsiteX8" fmla="*/ 1048044 w 1088292"/>
                  <a:gd name="connsiteY8" fmla="*/ 990432 h 1342125"/>
                  <a:gd name="connsiteX9" fmla="*/ 1005840 w 1088292"/>
                  <a:gd name="connsiteY9" fmla="*/ 941195 h 1342125"/>
                  <a:gd name="connsiteX10" fmla="*/ 717453 w 1088292"/>
                  <a:gd name="connsiteY10" fmla="*/ 934162 h 1342125"/>
                  <a:gd name="connsiteX11" fmla="*/ 710419 w 1088292"/>
                  <a:gd name="connsiteY11" fmla="*/ 111202 h 1342125"/>
                  <a:gd name="connsiteX12" fmla="*/ 358430 w 1088292"/>
                  <a:gd name="connsiteY12" fmla="*/ 113956 h 1342125"/>
                  <a:gd name="connsiteX13" fmla="*/ 351989 w 1088292"/>
                  <a:gd name="connsiteY13" fmla="*/ 941195 h 1342125"/>
                  <a:gd name="connsiteX14" fmla="*/ 56568 w 1088292"/>
                  <a:gd name="connsiteY14" fmla="*/ 980645 h 1342125"/>
                  <a:gd name="connsiteX15" fmla="*/ 0 w 1088292"/>
                  <a:gd name="connsiteY15" fmla="*/ 1271786 h 1342125"/>
                  <a:gd name="connsiteX0" fmla="*/ 0 w 1088292"/>
                  <a:gd name="connsiteY0" fmla="*/ 1271786 h 1343244"/>
                  <a:gd name="connsiteX1" fmla="*/ 541607 w 1088292"/>
                  <a:gd name="connsiteY1" fmla="*/ 1342125 h 1343244"/>
                  <a:gd name="connsiteX2" fmla="*/ 633047 w 1088292"/>
                  <a:gd name="connsiteY2" fmla="*/ 1313989 h 1343244"/>
                  <a:gd name="connsiteX3" fmla="*/ 654148 w 1088292"/>
                  <a:gd name="connsiteY3" fmla="*/ 1299922 h 1343244"/>
                  <a:gd name="connsiteX4" fmla="*/ 1005840 w 1088292"/>
                  <a:gd name="connsiteY4" fmla="*/ 1285854 h 1343244"/>
                  <a:gd name="connsiteX5" fmla="*/ 1041010 w 1088292"/>
                  <a:gd name="connsiteY5" fmla="*/ 1278820 h 1343244"/>
                  <a:gd name="connsiteX6" fmla="*/ 1076179 w 1088292"/>
                  <a:gd name="connsiteY6" fmla="*/ 1264752 h 1343244"/>
                  <a:gd name="connsiteX7" fmla="*/ 1048044 w 1088292"/>
                  <a:gd name="connsiteY7" fmla="*/ 990432 h 1343244"/>
                  <a:gd name="connsiteX8" fmla="*/ 1005840 w 1088292"/>
                  <a:gd name="connsiteY8" fmla="*/ 941195 h 1343244"/>
                  <a:gd name="connsiteX9" fmla="*/ 717453 w 1088292"/>
                  <a:gd name="connsiteY9" fmla="*/ 934162 h 1343244"/>
                  <a:gd name="connsiteX10" fmla="*/ 710419 w 1088292"/>
                  <a:gd name="connsiteY10" fmla="*/ 111202 h 1343244"/>
                  <a:gd name="connsiteX11" fmla="*/ 358430 w 1088292"/>
                  <a:gd name="connsiteY11" fmla="*/ 113956 h 1343244"/>
                  <a:gd name="connsiteX12" fmla="*/ 351989 w 1088292"/>
                  <a:gd name="connsiteY12" fmla="*/ 941195 h 1343244"/>
                  <a:gd name="connsiteX13" fmla="*/ 56568 w 1088292"/>
                  <a:gd name="connsiteY13" fmla="*/ 980645 h 1343244"/>
                  <a:gd name="connsiteX14" fmla="*/ 0 w 1088292"/>
                  <a:gd name="connsiteY14" fmla="*/ 1271786 h 1343244"/>
                  <a:gd name="connsiteX0" fmla="*/ 0 w 1088292"/>
                  <a:gd name="connsiteY0" fmla="*/ 1271786 h 1343324"/>
                  <a:gd name="connsiteX1" fmla="*/ 541607 w 1088292"/>
                  <a:gd name="connsiteY1" fmla="*/ 1342125 h 1343324"/>
                  <a:gd name="connsiteX2" fmla="*/ 633047 w 1088292"/>
                  <a:gd name="connsiteY2" fmla="*/ 1313989 h 1343324"/>
                  <a:gd name="connsiteX3" fmla="*/ 1005840 w 1088292"/>
                  <a:gd name="connsiteY3" fmla="*/ 1285854 h 1343324"/>
                  <a:gd name="connsiteX4" fmla="*/ 1041010 w 1088292"/>
                  <a:gd name="connsiteY4" fmla="*/ 1278820 h 1343324"/>
                  <a:gd name="connsiteX5" fmla="*/ 1076179 w 1088292"/>
                  <a:gd name="connsiteY5" fmla="*/ 1264752 h 1343324"/>
                  <a:gd name="connsiteX6" fmla="*/ 1048044 w 1088292"/>
                  <a:gd name="connsiteY6" fmla="*/ 990432 h 1343324"/>
                  <a:gd name="connsiteX7" fmla="*/ 1005840 w 1088292"/>
                  <a:gd name="connsiteY7" fmla="*/ 941195 h 1343324"/>
                  <a:gd name="connsiteX8" fmla="*/ 717453 w 1088292"/>
                  <a:gd name="connsiteY8" fmla="*/ 934162 h 1343324"/>
                  <a:gd name="connsiteX9" fmla="*/ 710419 w 1088292"/>
                  <a:gd name="connsiteY9" fmla="*/ 111202 h 1343324"/>
                  <a:gd name="connsiteX10" fmla="*/ 358430 w 1088292"/>
                  <a:gd name="connsiteY10" fmla="*/ 113956 h 1343324"/>
                  <a:gd name="connsiteX11" fmla="*/ 351989 w 1088292"/>
                  <a:gd name="connsiteY11" fmla="*/ 941195 h 1343324"/>
                  <a:gd name="connsiteX12" fmla="*/ 56568 w 1088292"/>
                  <a:gd name="connsiteY12" fmla="*/ 980645 h 1343324"/>
                  <a:gd name="connsiteX13" fmla="*/ 0 w 1088292"/>
                  <a:gd name="connsiteY13" fmla="*/ 1271786 h 1343324"/>
                  <a:gd name="connsiteX0" fmla="*/ 0 w 1088292"/>
                  <a:gd name="connsiteY0" fmla="*/ 1271786 h 1342207"/>
                  <a:gd name="connsiteX1" fmla="*/ 541607 w 1088292"/>
                  <a:gd name="connsiteY1" fmla="*/ 1342125 h 1342207"/>
                  <a:gd name="connsiteX2" fmla="*/ 1005840 w 1088292"/>
                  <a:gd name="connsiteY2" fmla="*/ 1285854 h 1342207"/>
                  <a:gd name="connsiteX3" fmla="*/ 1041010 w 1088292"/>
                  <a:gd name="connsiteY3" fmla="*/ 1278820 h 1342207"/>
                  <a:gd name="connsiteX4" fmla="*/ 1076179 w 1088292"/>
                  <a:gd name="connsiteY4" fmla="*/ 1264752 h 1342207"/>
                  <a:gd name="connsiteX5" fmla="*/ 1048044 w 1088292"/>
                  <a:gd name="connsiteY5" fmla="*/ 990432 h 1342207"/>
                  <a:gd name="connsiteX6" fmla="*/ 1005840 w 1088292"/>
                  <a:gd name="connsiteY6" fmla="*/ 941195 h 1342207"/>
                  <a:gd name="connsiteX7" fmla="*/ 717453 w 1088292"/>
                  <a:gd name="connsiteY7" fmla="*/ 934162 h 1342207"/>
                  <a:gd name="connsiteX8" fmla="*/ 710419 w 1088292"/>
                  <a:gd name="connsiteY8" fmla="*/ 111202 h 1342207"/>
                  <a:gd name="connsiteX9" fmla="*/ 358430 w 1088292"/>
                  <a:gd name="connsiteY9" fmla="*/ 113956 h 1342207"/>
                  <a:gd name="connsiteX10" fmla="*/ 351989 w 1088292"/>
                  <a:gd name="connsiteY10" fmla="*/ 941195 h 1342207"/>
                  <a:gd name="connsiteX11" fmla="*/ 56568 w 1088292"/>
                  <a:gd name="connsiteY11" fmla="*/ 980645 h 1342207"/>
                  <a:gd name="connsiteX12" fmla="*/ 0 w 1088292"/>
                  <a:gd name="connsiteY12" fmla="*/ 1271786 h 1342207"/>
                  <a:gd name="connsiteX0" fmla="*/ 0 w 1099620"/>
                  <a:gd name="connsiteY0" fmla="*/ 1271786 h 1342144"/>
                  <a:gd name="connsiteX1" fmla="*/ 541607 w 1099620"/>
                  <a:gd name="connsiteY1" fmla="*/ 1342125 h 1342144"/>
                  <a:gd name="connsiteX2" fmla="*/ 1041010 w 1099620"/>
                  <a:gd name="connsiteY2" fmla="*/ 1278820 h 1342144"/>
                  <a:gd name="connsiteX3" fmla="*/ 1076179 w 1099620"/>
                  <a:gd name="connsiteY3" fmla="*/ 1264752 h 1342144"/>
                  <a:gd name="connsiteX4" fmla="*/ 1048044 w 1099620"/>
                  <a:gd name="connsiteY4" fmla="*/ 990432 h 1342144"/>
                  <a:gd name="connsiteX5" fmla="*/ 1005840 w 1099620"/>
                  <a:gd name="connsiteY5" fmla="*/ 941195 h 1342144"/>
                  <a:gd name="connsiteX6" fmla="*/ 717453 w 1099620"/>
                  <a:gd name="connsiteY6" fmla="*/ 934162 h 1342144"/>
                  <a:gd name="connsiteX7" fmla="*/ 710419 w 1099620"/>
                  <a:gd name="connsiteY7" fmla="*/ 111202 h 1342144"/>
                  <a:gd name="connsiteX8" fmla="*/ 358430 w 1099620"/>
                  <a:gd name="connsiteY8" fmla="*/ 113956 h 1342144"/>
                  <a:gd name="connsiteX9" fmla="*/ 351989 w 1099620"/>
                  <a:gd name="connsiteY9" fmla="*/ 941195 h 1342144"/>
                  <a:gd name="connsiteX10" fmla="*/ 56568 w 1099620"/>
                  <a:gd name="connsiteY10" fmla="*/ 980645 h 1342144"/>
                  <a:gd name="connsiteX11" fmla="*/ 0 w 1099620"/>
                  <a:gd name="connsiteY11" fmla="*/ 1271786 h 1342144"/>
                  <a:gd name="connsiteX0" fmla="*/ 0 w 1076179"/>
                  <a:gd name="connsiteY0" fmla="*/ 1271786 h 1342125"/>
                  <a:gd name="connsiteX1" fmla="*/ 541607 w 1076179"/>
                  <a:gd name="connsiteY1" fmla="*/ 1342125 h 1342125"/>
                  <a:gd name="connsiteX2" fmla="*/ 1076179 w 1076179"/>
                  <a:gd name="connsiteY2" fmla="*/ 1264752 h 1342125"/>
                  <a:gd name="connsiteX3" fmla="*/ 1048044 w 1076179"/>
                  <a:gd name="connsiteY3" fmla="*/ 990432 h 1342125"/>
                  <a:gd name="connsiteX4" fmla="*/ 1005840 w 1076179"/>
                  <a:gd name="connsiteY4" fmla="*/ 941195 h 1342125"/>
                  <a:gd name="connsiteX5" fmla="*/ 717453 w 1076179"/>
                  <a:gd name="connsiteY5" fmla="*/ 934162 h 1342125"/>
                  <a:gd name="connsiteX6" fmla="*/ 710419 w 1076179"/>
                  <a:gd name="connsiteY6" fmla="*/ 111202 h 1342125"/>
                  <a:gd name="connsiteX7" fmla="*/ 358430 w 1076179"/>
                  <a:gd name="connsiteY7" fmla="*/ 113956 h 1342125"/>
                  <a:gd name="connsiteX8" fmla="*/ 351989 w 1076179"/>
                  <a:gd name="connsiteY8" fmla="*/ 941195 h 1342125"/>
                  <a:gd name="connsiteX9" fmla="*/ 56568 w 1076179"/>
                  <a:gd name="connsiteY9" fmla="*/ 980645 h 1342125"/>
                  <a:gd name="connsiteX10" fmla="*/ 0 w 1076179"/>
                  <a:gd name="connsiteY10" fmla="*/ 1271786 h 1342125"/>
                  <a:gd name="connsiteX0" fmla="*/ 0 w 1076179"/>
                  <a:gd name="connsiteY0" fmla="*/ 1271786 h 1342723"/>
                  <a:gd name="connsiteX1" fmla="*/ 541607 w 1076179"/>
                  <a:gd name="connsiteY1" fmla="*/ 1342125 h 1342723"/>
                  <a:gd name="connsiteX2" fmla="*/ 1076179 w 1076179"/>
                  <a:gd name="connsiteY2" fmla="*/ 1264752 h 1342723"/>
                  <a:gd name="connsiteX3" fmla="*/ 1048044 w 1076179"/>
                  <a:gd name="connsiteY3" fmla="*/ 990432 h 1342723"/>
                  <a:gd name="connsiteX4" fmla="*/ 1005840 w 1076179"/>
                  <a:gd name="connsiteY4" fmla="*/ 941195 h 1342723"/>
                  <a:gd name="connsiteX5" fmla="*/ 717453 w 1076179"/>
                  <a:gd name="connsiteY5" fmla="*/ 934162 h 1342723"/>
                  <a:gd name="connsiteX6" fmla="*/ 710419 w 1076179"/>
                  <a:gd name="connsiteY6" fmla="*/ 111202 h 1342723"/>
                  <a:gd name="connsiteX7" fmla="*/ 358430 w 1076179"/>
                  <a:gd name="connsiteY7" fmla="*/ 113956 h 1342723"/>
                  <a:gd name="connsiteX8" fmla="*/ 351989 w 1076179"/>
                  <a:gd name="connsiteY8" fmla="*/ 941195 h 1342723"/>
                  <a:gd name="connsiteX9" fmla="*/ 56568 w 1076179"/>
                  <a:gd name="connsiteY9" fmla="*/ 980645 h 1342723"/>
                  <a:gd name="connsiteX10" fmla="*/ 0 w 1076179"/>
                  <a:gd name="connsiteY10" fmla="*/ 1271786 h 1342723"/>
                  <a:gd name="connsiteX0" fmla="*/ 0 w 1067917"/>
                  <a:gd name="connsiteY0" fmla="*/ 1285557 h 1342903"/>
                  <a:gd name="connsiteX1" fmla="*/ 533345 w 1067917"/>
                  <a:gd name="connsiteY1" fmla="*/ 1342125 h 1342903"/>
                  <a:gd name="connsiteX2" fmla="*/ 1067917 w 1067917"/>
                  <a:gd name="connsiteY2" fmla="*/ 1264752 h 1342903"/>
                  <a:gd name="connsiteX3" fmla="*/ 1039782 w 1067917"/>
                  <a:gd name="connsiteY3" fmla="*/ 990432 h 1342903"/>
                  <a:gd name="connsiteX4" fmla="*/ 997578 w 1067917"/>
                  <a:gd name="connsiteY4" fmla="*/ 941195 h 1342903"/>
                  <a:gd name="connsiteX5" fmla="*/ 709191 w 1067917"/>
                  <a:gd name="connsiteY5" fmla="*/ 934162 h 1342903"/>
                  <a:gd name="connsiteX6" fmla="*/ 702157 w 1067917"/>
                  <a:gd name="connsiteY6" fmla="*/ 111202 h 1342903"/>
                  <a:gd name="connsiteX7" fmla="*/ 350168 w 1067917"/>
                  <a:gd name="connsiteY7" fmla="*/ 113956 h 1342903"/>
                  <a:gd name="connsiteX8" fmla="*/ 343727 w 1067917"/>
                  <a:gd name="connsiteY8" fmla="*/ 941195 h 1342903"/>
                  <a:gd name="connsiteX9" fmla="*/ 48306 w 1067917"/>
                  <a:gd name="connsiteY9" fmla="*/ 980645 h 1342903"/>
                  <a:gd name="connsiteX10" fmla="*/ 0 w 1067917"/>
                  <a:gd name="connsiteY10" fmla="*/ 1285557 h 1342903"/>
                  <a:gd name="connsiteX0" fmla="*/ 0 w 1067917"/>
                  <a:gd name="connsiteY0" fmla="*/ 1285557 h 1342903"/>
                  <a:gd name="connsiteX1" fmla="*/ 533345 w 1067917"/>
                  <a:gd name="connsiteY1" fmla="*/ 1342125 h 1342903"/>
                  <a:gd name="connsiteX2" fmla="*/ 1067917 w 1067917"/>
                  <a:gd name="connsiteY2" fmla="*/ 1264752 h 1342903"/>
                  <a:gd name="connsiteX3" fmla="*/ 1039782 w 1067917"/>
                  <a:gd name="connsiteY3" fmla="*/ 990432 h 1342903"/>
                  <a:gd name="connsiteX4" fmla="*/ 997578 w 1067917"/>
                  <a:gd name="connsiteY4" fmla="*/ 941195 h 1342903"/>
                  <a:gd name="connsiteX5" fmla="*/ 709191 w 1067917"/>
                  <a:gd name="connsiteY5" fmla="*/ 934162 h 1342903"/>
                  <a:gd name="connsiteX6" fmla="*/ 702157 w 1067917"/>
                  <a:gd name="connsiteY6" fmla="*/ 111202 h 1342903"/>
                  <a:gd name="connsiteX7" fmla="*/ 350168 w 1067917"/>
                  <a:gd name="connsiteY7" fmla="*/ 113956 h 1342903"/>
                  <a:gd name="connsiteX8" fmla="*/ 343727 w 1067917"/>
                  <a:gd name="connsiteY8" fmla="*/ 941195 h 1342903"/>
                  <a:gd name="connsiteX9" fmla="*/ 48306 w 1067917"/>
                  <a:gd name="connsiteY9" fmla="*/ 980645 h 1342903"/>
                  <a:gd name="connsiteX10" fmla="*/ 0 w 1067917"/>
                  <a:gd name="connsiteY10" fmla="*/ 1285557 h 1342903"/>
                  <a:gd name="connsiteX0" fmla="*/ 0 w 1067917"/>
                  <a:gd name="connsiteY0" fmla="*/ 1285557 h 1343066"/>
                  <a:gd name="connsiteX1" fmla="*/ 533345 w 1067917"/>
                  <a:gd name="connsiteY1" fmla="*/ 1342125 h 1343066"/>
                  <a:gd name="connsiteX2" fmla="*/ 1067917 w 1067917"/>
                  <a:gd name="connsiteY2" fmla="*/ 1264752 h 1343066"/>
                  <a:gd name="connsiteX3" fmla="*/ 1039782 w 1067917"/>
                  <a:gd name="connsiteY3" fmla="*/ 990432 h 1343066"/>
                  <a:gd name="connsiteX4" fmla="*/ 997578 w 1067917"/>
                  <a:gd name="connsiteY4" fmla="*/ 941195 h 1343066"/>
                  <a:gd name="connsiteX5" fmla="*/ 709191 w 1067917"/>
                  <a:gd name="connsiteY5" fmla="*/ 934162 h 1343066"/>
                  <a:gd name="connsiteX6" fmla="*/ 702157 w 1067917"/>
                  <a:gd name="connsiteY6" fmla="*/ 111202 h 1343066"/>
                  <a:gd name="connsiteX7" fmla="*/ 350168 w 1067917"/>
                  <a:gd name="connsiteY7" fmla="*/ 113956 h 1343066"/>
                  <a:gd name="connsiteX8" fmla="*/ 343727 w 1067917"/>
                  <a:gd name="connsiteY8" fmla="*/ 941195 h 1343066"/>
                  <a:gd name="connsiteX9" fmla="*/ 48306 w 1067917"/>
                  <a:gd name="connsiteY9" fmla="*/ 980645 h 1343066"/>
                  <a:gd name="connsiteX10" fmla="*/ 0 w 1067917"/>
                  <a:gd name="connsiteY10" fmla="*/ 1285557 h 1343066"/>
                  <a:gd name="connsiteX0" fmla="*/ 0 w 1067917"/>
                  <a:gd name="connsiteY0" fmla="*/ 1285557 h 1312855"/>
                  <a:gd name="connsiteX1" fmla="*/ 1067917 w 1067917"/>
                  <a:gd name="connsiteY1" fmla="*/ 1264752 h 1312855"/>
                  <a:gd name="connsiteX2" fmla="*/ 1039782 w 1067917"/>
                  <a:gd name="connsiteY2" fmla="*/ 990432 h 1312855"/>
                  <a:gd name="connsiteX3" fmla="*/ 997578 w 1067917"/>
                  <a:gd name="connsiteY3" fmla="*/ 941195 h 1312855"/>
                  <a:gd name="connsiteX4" fmla="*/ 709191 w 1067917"/>
                  <a:gd name="connsiteY4" fmla="*/ 934162 h 1312855"/>
                  <a:gd name="connsiteX5" fmla="*/ 702157 w 1067917"/>
                  <a:gd name="connsiteY5" fmla="*/ 111202 h 1312855"/>
                  <a:gd name="connsiteX6" fmla="*/ 350168 w 1067917"/>
                  <a:gd name="connsiteY6" fmla="*/ 113956 h 1312855"/>
                  <a:gd name="connsiteX7" fmla="*/ 343727 w 1067917"/>
                  <a:gd name="connsiteY7" fmla="*/ 941195 h 1312855"/>
                  <a:gd name="connsiteX8" fmla="*/ 48306 w 1067917"/>
                  <a:gd name="connsiteY8" fmla="*/ 980645 h 1312855"/>
                  <a:gd name="connsiteX9" fmla="*/ 0 w 1067917"/>
                  <a:gd name="connsiteY9" fmla="*/ 1285557 h 1312855"/>
                  <a:gd name="connsiteX0" fmla="*/ 0 w 1067917"/>
                  <a:gd name="connsiteY0" fmla="*/ 1285557 h 1336533"/>
                  <a:gd name="connsiteX1" fmla="*/ 1067917 w 1067917"/>
                  <a:gd name="connsiteY1" fmla="*/ 1264752 h 1336533"/>
                  <a:gd name="connsiteX2" fmla="*/ 1039782 w 1067917"/>
                  <a:gd name="connsiteY2" fmla="*/ 990432 h 1336533"/>
                  <a:gd name="connsiteX3" fmla="*/ 997578 w 1067917"/>
                  <a:gd name="connsiteY3" fmla="*/ 941195 h 1336533"/>
                  <a:gd name="connsiteX4" fmla="*/ 709191 w 1067917"/>
                  <a:gd name="connsiteY4" fmla="*/ 934162 h 1336533"/>
                  <a:gd name="connsiteX5" fmla="*/ 702157 w 1067917"/>
                  <a:gd name="connsiteY5" fmla="*/ 111202 h 1336533"/>
                  <a:gd name="connsiteX6" fmla="*/ 350168 w 1067917"/>
                  <a:gd name="connsiteY6" fmla="*/ 113956 h 1336533"/>
                  <a:gd name="connsiteX7" fmla="*/ 343727 w 1067917"/>
                  <a:gd name="connsiteY7" fmla="*/ 941195 h 1336533"/>
                  <a:gd name="connsiteX8" fmla="*/ 48306 w 1067917"/>
                  <a:gd name="connsiteY8" fmla="*/ 980645 h 1336533"/>
                  <a:gd name="connsiteX9" fmla="*/ 0 w 1067917"/>
                  <a:gd name="connsiteY9" fmla="*/ 1285557 h 1336533"/>
                  <a:gd name="connsiteX0" fmla="*/ 0 w 1067917"/>
                  <a:gd name="connsiteY0" fmla="*/ 1285557 h 1336533"/>
                  <a:gd name="connsiteX1" fmla="*/ 1067917 w 1067917"/>
                  <a:gd name="connsiteY1" fmla="*/ 1264752 h 1336533"/>
                  <a:gd name="connsiteX2" fmla="*/ 1039782 w 1067917"/>
                  <a:gd name="connsiteY2" fmla="*/ 990432 h 1336533"/>
                  <a:gd name="connsiteX3" fmla="*/ 994824 w 1067917"/>
                  <a:gd name="connsiteY3" fmla="*/ 952212 h 1336533"/>
                  <a:gd name="connsiteX4" fmla="*/ 709191 w 1067917"/>
                  <a:gd name="connsiteY4" fmla="*/ 934162 h 1336533"/>
                  <a:gd name="connsiteX5" fmla="*/ 702157 w 1067917"/>
                  <a:gd name="connsiteY5" fmla="*/ 111202 h 1336533"/>
                  <a:gd name="connsiteX6" fmla="*/ 350168 w 1067917"/>
                  <a:gd name="connsiteY6" fmla="*/ 113956 h 1336533"/>
                  <a:gd name="connsiteX7" fmla="*/ 343727 w 1067917"/>
                  <a:gd name="connsiteY7" fmla="*/ 941195 h 1336533"/>
                  <a:gd name="connsiteX8" fmla="*/ 48306 w 1067917"/>
                  <a:gd name="connsiteY8" fmla="*/ 980645 h 1336533"/>
                  <a:gd name="connsiteX9" fmla="*/ 0 w 1067917"/>
                  <a:gd name="connsiteY9" fmla="*/ 1285557 h 1336533"/>
                  <a:gd name="connsiteX0" fmla="*/ 0 w 1136549"/>
                  <a:gd name="connsiteY0" fmla="*/ 1285557 h 1336533"/>
                  <a:gd name="connsiteX1" fmla="*/ 1067917 w 1136549"/>
                  <a:gd name="connsiteY1" fmla="*/ 1264752 h 1336533"/>
                  <a:gd name="connsiteX2" fmla="*/ 994824 w 1136549"/>
                  <a:gd name="connsiteY2" fmla="*/ 952212 h 1336533"/>
                  <a:gd name="connsiteX3" fmla="*/ 709191 w 1136549"/>
                  <a:gd name="connsiteY3" fmla="*/ 934162 h 1336533"/>
                  <a:gd name="connsiteX4" fmla="*/ 702157 w 1136549"/>
                  <a:gd name="connsiteY4" fmla="*/ 111202 h 1336533"/>
                  <a:gd name="connsiteX5" fmla="*/ 350168 w 1136549"/>
                  <a:gd name="connsiteY5" fmla="*/ 113956 h 1336533"/>
                  <a:gd name="connsiteX6" fmla="*/ 343727 w 1136549"/>
                  <a:gd name="connsiteY6" fmla="*/ 941195 h 1336533"/>
                  <a:gd name="connsiteX7" fmla="*/ 48306 w 1136549"/>
                  <a:gd name="connsiteY7" fmla="*/ 980645 h 1336533"/>
                  <a:gd name="connsiteX8" fmla="*/ 0 w 1136549"/>
                  <a:gd name="connsiteY8" fmla="*/ 1285557 h 1336533"/>
                  <a:gd name="connsiteX0" fmla="*/ 0 w 1067917"/>
                  <a:gd name="connsiteY0" fmla="*/ 1285557 h 1336533"/>
                  <a:gd name="connsiteX1" fmla="*/ 1067917 w 1067917"/>
                  <a:gd name="connsiteY1" fmla="*/ 1264752 h 1336533"/>
                  <a:gd name="connsiteX2" fmla="*/ 994824 w 1067917"/>
                  <a:gd name="connsiteY2" fmla="*/ 952212 h 1336533"/>
                  <a:gd name="connsiteX3" fmla="*/ 709191 w 1067917"/>
                  <a:gd name="connsiteY3" fmla="*/ 934162 h 1336533"/>
                  <a:gd name="connsiteX4" fmla="*/ 702157 w 1067917"/>
                  <a:gd name="connsiteY4" fmla="*/ 111202 h 1336533"/>
                  <a:gd name="connsiteX5" fmla="*/ 350168 w 1067917"/>
                  <a:gd name="connsiteY5" fmla="*/ 113956 h 1336533"/>
                  <a:gd name="connsiteX6" fmla="*/ 343727 w 1067917"/>
                  <a:gd name="connsiteY6" fmla="*/ 941195 h 1336533"/>
                  <a:gd name="connsiteX7" fmla="*/ 48306 w 1067917"/>
                  <a:gd name="connsiteY7" fmla="*/ 980645 h 1336533"/>
                  <a:gd name="connsiteX8" fmla="*/ 0 w 1067917"/>
                  <a:gd name="connsiteY8" fmla="*/ 1285557 h 1336533"/>
                  <a:gd name="connsiteX0" fmla="*/ 0 w 1067917"/>
                  <a:gd name="connsiteY0" fmla="*/ 1285557 h 1336533"/>
                  <a:gd name="connsiteX1" fmla="*/ 1067917 w 1067917"/>
                  <a:gd name="connsiteY1" fmla="*/ 1264752 h 1336533"/>
                  <a:gd name="connsiteX2" fmla="*/ 994824 w 1067917"/>
                  <a:gd name="connsiteY2" fmla="*/ 952212 h 1336533"/>
                  <a:gd name="connsiteX3" fmla="*/ 706437 w 1067917"/>
                  <a:gd name="connsiteY3" fmla="*/ 928653 h 1336533"/>
                  <a:gd name="connsiteX4" fmla="*/ 702157 w 1067917"/>
                  <a:gd name="connsiteY4" fmla="*/ 111202 h 1336533"/>
                  <a:gd name="connsiteX5" fmla="*/ 350168 w 1067917"/>
                  <a:gd name="connsiteY5" fmla="*/ 113956 h 1336533"/>
                  <a:gd name="connsiteX6" fmla="*/ 343727 w 1067917"/>
                  <a:gd name="connsiteY6" fmla="*/ 941195 h 1336533"/>
                  <a:gd name="connsiteX7" fmla="*/ 48306 w 1067917"/>
                  <a:gd name="connsiteY7" fmla="*/ 980645 h 1336533"/>
                  <a:gd name="connsiteX8" fmla="*/ 0 w 1067917"/>
                  <a:gd name="connsiteY8" fmla="*/ 1285557 h 1336533"/>
                  <a:gd name="connsiteX0" fmla="*/ 0 w 1067917"/>
                  <a:gd name="connsiteY0" fmla="*/ 1285557 h 1336533"/>
                  <a:gd name="connsiteX1" fmla="*/ 1067917 w 1067917"/>
                  <a:gd name="connsiteY1" fmla="*/ 1264752 h 1336533"/>
                  <a:gd name="connsiteX2" fmla="*/ 994824 w 1067917"/>
                  <a:gd name="connsiteY2" fmla="*/ 952212 h 1336533"/>
                  <a:gd name="connsiteX3" fmla="*/ 706437 w 1067917"/>
                  <a:gd name="connsiteY3" fmla="*/ 928653 h 1336533"/>
                  <a:gd name="connsiteX4" fmla="*/ 702157 w 1067917"/>
                  <a:gd name="connsiteY4" fmla="*/ 111202 h 1336533"/>
                  <a:gd name="connsiteX5" fmla="*/ 350168 w 1067917"/>
                  <a:gd name="connsiteY5" fmla="*/ 113956 h 1336533"/>
                  <a:gd name="connsiteX6" fmla="*/ 343727 w 1067917"/>
                  <a:gd name="connsiteY6" fmla="*/ 941195 h 1336533"/>
                  <a:gd name="connsiteX7" fmla="*/ 48306 w 1067917"/>
                  <a:gd name="connsiteY7" fmla="*/ 980645 h 1336533"/>
                  <a:gd name="connsiteX8" fmla="*/ 0 w 1067917"/>
                  <a:gd name="connsiteY8" fmla="*/ 1285557 h 1336533"/>
                  <a:gd name="connsiteX0" fmla="*/ 0 w 1067917"/>
                  <a:gd name="connsiteY0" fmla="*/ 1285557 h 1336533"/>
                  <a:gd name="connsiteX1" fmla="*/ 1067917 w 1067917"/>
                  <a:gd name="connsiteY1" fmla="*/ 1264752 h 1336533"/>
                  <a:gd name="connsiteX2" fmla="*/ 994824 w 1067917"/>
                  <a:gd name="connsiteY2" fmla="*/ 952212 h 1336533"/>
                  <a:gd name="connsiteX3" fmla="*/ 706437 w 1067917"/>
                  <a:gd name="connsiteY3" fmla="*/ 928653 h 1336533"/>
                  <a:gd name="connsiteX4" fmla="*/ 702157 w 1067917"/>
                  <a:gd name="connsiteY4" fmla="*/ 111202 h 1336533"/>
                  <a:gd name="connsiteX5" fmla="*/ 350168 w 1067917"/>
                  <a:gd name="connsiteY5" fmla="*/ 113956 h 1336533"/>
                  <a:gd name="connsiteX6" fmla="*/ 343727 w 1067917"/>
                  <a:gd name="connsiteY6" fmla="*/ 941195 h 1336533"/>
                  <a:gd name="connsiteX7" fmla="*/ 48306 w 1067917"/>
                  <a:gd name="connsiteY7" fmla="*/ 980645 h 1336533"/>
                  <a:gd name="connsiteX8" fmla="*/ 0 w 1067917"/>
                  <a:gd name="connsiteY8" fmla="*/ 1285557 h 1336533"/>
                  <a:gd name="connsiteX0" fmla="*/ 0 w 1067917"/>
                  <a:gd name="connsiteY0" fmla="*/ 1285557 h 1336533"/>
                  <a:gd name="connsiteX1" fmla="*/ 1067917 w 1067917"/>
                  <a:gd name="connsiteY1" fmla="*/ 1264752 h 1336533"/>
                  <a:gd name="connsiteX2" fmla="*/ 994824 w 1067917"/>
                  <a:gd name="connsiteY2" fmla="*/ 952212 h 1336533"/>
                  <a:gd name="connsiteX3" fmla="*/ 706437 w 1067917"/>
                  <a:gd name="connsiteY3" fmla="*/ 928653 h 1336533"/>
                  <a:gd name="connsiteX4" fmla="*/ 702157 w 1067917"/>
                  <a:gd name="connsiteY4" fmla="*/ 111202 h 1336533"/>
                  <a:gd name="connsiteX5" fmla="*/ 350168 w 1067917"/>
                  <a:gd name="connsiteY5" fmla="*/ 113956 h 1336533"/>
                  <a:gd name="connsiteX6" fmla="*/ 343727 w 1067917"/>
                  <a:gd name="connsiteY6" fmla="*/ 941195 h 1336533"/>
                  <a:gd name="connsiteX7" fmla="*/ 48306 w 1067917"/>
                  <a:gd name="connsiteY7" fmla="*/ 980645 h 1336533"/>
                  <a:gd name="connsiteX8" fmla="*/ 0 w 1067917"/>
                  <a:gd name="connsiteY8" fmla="*/ 1285557 h 1336533"/>
                  <a:gd name="connsiteX0" fmla="*/ 0 w 1067917"/>
                  <a:gd name="connsiteY0" fmla="*/ 1285557 h 1336533"/>
                  <a:gd name="connsiteX1" fmla="*/ 1067917 w 1067917"/>
                  <a:gd name="connsiteY1" fmla="*/ 1264752 h 1336533"/>
                  <a:gd name="connsiteX2" fmla="*/ 994824 w 1067917"/>
                  <a:gd name="connsiteY2" fmla="*/ 952212 h 1336533"/>
                  <a:gd name="connsiteX3" fmla="*/ 706437 w 1067917"/>
                  <a:gd name="connsiteY3" fmla="*/ 928653 h 1336533"/>
                  <a:gd name="connsiteX4" fmla="*/ 702157 w 1067917"/>
                  <a:gd name="connsiteY4" fmla="*/ 111202 h 1336533"/>
                  <a:gd name="connsiteX5" fmla="*/ 350168 w 1067917"/>
                  <a:gd name="connsiteY5" fmla="*/ 113956 h 1336533"/>
                  <a:gd name="connsiteX6" fmla="*/ 341983 w 1067917"/>
                  <a:gd name="connsiteY6" fmla="*/ 1287713 h 1336533"/>
                  <a:gd name="connsiteX7" fmla="*/ 48306 w 1067917"/>
                  <a:gd name="connsiteY7" fmla="*/ 980645 h 1336533"/>
                  <a:gd name="connsiteX8" fmla="*/ 0 w 1067917"/>
                  <a:gd name="connsiteY8" fmla="*/ 1285557 h 1336533"/>
                  <a:gd name="connsiteX0" fmla="*/ 0 w 1067917"/>
                  <a:gd name="connsiteY0" fmla="*/ 1285557 h 1336533"/>
                  <a:gd name="connsiteX1" fmla="*/ 1067917 w 1067917"/>
                  <a:gd name="connsiteY1" fmla="*/ 1264752 h 1336533"/>
                  <a:gd name="connsiteX2" fmla="*/ 994824 w 1067917"/>
                  <a:gd name="connsiteY2" fmla="*/ 952212 h 1336533"/>
                  <a:gd name="connsiteX3" fmla="*/ 698858 w 1067917"/>
                  <a:gd name="connsiteY3" fmla="*/ 1259083 h 1336533"/>
                  <a:gd name="connsiteX4" fmla="*/ 702157 w 1067917"/>
                  <a:gd name="connsiteY4" fmla="*/ 111202 h 1336533"/>
                  <a:gd name="connsiteX5" fmla="*/ 350168 w 1067917"/>
                  <a:gd name="connsiteY5" fmla="*/ 113956 h 1336533"/>
                  <a:gd name="connsiteX6" fmla="*/ 341983 w 1067917"/>
                  <a:gd name="connsiteY6" fmla="*/ 1287713 h 1336533"/>
                  <a:gd name="connsiteX7" fmla="*/ 48306 w 1067917"/>
                  <a:gd name="connsiteY7" fmla="*/ 980645 h 1336533"/>
                  <a:gd name="connsiteX8" fmla="*/ 0 w 1067917"/>
                  <a:gd name="connsiteY8" fmla="*/ 1285557 h 1336533"/>
                  <a:gd name="connsiteX0" fmla="*/ 0 w 1088038"/>
                  <a:gd name="connsiteY0" fmla="*/ 1285557 h 1345024"/>
                  <a:gd name="connsiteX1" fmla="*/ 1067917 w 1088038"/>
                  <a:gd name="connsiteY1" fmla="*/ 1264752 h 1345024"/>
                  <a:gd name="connsiteX2" fmla="*/ 698858 w 1088038"/>
                  <a:gd name="connsiteY2" fmla="*/ 1259083 h 1345024"/>
                  <a:gd name="connsiteX3" fmla="*/ 702157 w 1088038"/>
                  <a:gd name="connsiteY3" fmla="*/ 111202 h 1345024"/>
                  <a:gd name="connsiteX4" fmla="*/ 350168 w 1088038"/>
                  <a:gd name="connsiteY4" fmla="*/ 113956 h 1345024"/>
                  <a:gd name="connsiteX5" fmla="*/ 341983 w 1088038"/>
                  <a:gd name="connsiteY5" fmla="*/ 1287713 h 1345024"/>
                  <a:gd name="connsiteX6" fmla="*/ 48306 w 1088038"/>
                  <a:gd name="connsiteY6" fmla="*/ 980645 h 1345024"/>
                  <a:gd name="connsiteX7" fmla="*/ 0 w 1088038"/>
                  <a:gd name="connsiteY7" fmla="*/ 1285557 h 1345024"/>
                  <a:gd name="connsiteX0" fmla="*/ 0 w 702593"/>
                  <a:gd name="connsiteY0" fmla="*/ 1285557 h 1366398"/>
                  <a:gd name="connsiteX1" fmla="*/ 698858 w 702593"/>
                  <a:gd name="connsiteY1" fmla="*/ 1259083 h 1366398"/>
                  <a:gd name="connsiteX2" fmla="*/ 702157 w 702593"/>
                  <a:gd name="connsiteY2" fmla="*/ 111202 h 1366398"/>
                  <a:gd name="connsiteX3" fmla="*/ 350168 w 702593"/>
                  <a:gd name="connsiteY3" fmla="*/ 113956 h 1366398"/>
                  <a:gd name="connsiteX4" fmla="*/ 341983 w 702593"/>
                  <a:gd name="connsiteY4" fmla="*/ 1287713 h 1366398"/>
                  <a:gd name="connsiteX5" fmla="*/ 48306 w 702593"/>
                  <a:gd name="connsiteY5" fmla="*/ 980645 h 1366398"/>
                  <a:gd name="connsiteX6" fmla="*/ 0 w 702593"/>
                  <a:gd name="connsiteY6" fmla="*/ 1285557 h 1366398"/>
                  <a:gd name="connsiteX0" fmla="*/ 6897 w 709490"/>
                  <a:gd name="connsiteY0" fmla="*/ 1285557 h 1375001"/>
                  <a:gd name="connsiteX1" fmla="*/ 705755 w 709490"/>
                  <a:gd name="connsiteY1" fmla="*/ 1259083 h 1375001"/>
                  <a:gd name="connsiteX2" fmla="*/ 709054 w 709490"/>
                  <a:gd name="connsiteY2" fmla="*/ 111202 h 1375001"/>
                  <a:gd name="connsiteX3" fmla="*/ 357065 w 709490"/>
                  <a:gd name="connsiteY3" fmla="*/ 113956 h 1375001"/>
                  <a:gd name="connsiteX4" fmla="*/ 348880 w 709490"/>
                  <a:gd name="connsiteY4" fmla="*/ 1287713 h 1375001"/>
                  <a:gd name="connsiteX5" fmla="*/ 6897 w 709490"/>
                  <a:gd name="connsiteY5" fmla="*/ 1285557 h 1375001"/>
                  <a:gd name="connsiteX0" fmla="*/ 306 w 360916"/>
                  <a:gd name="connsiteY0" fmla="*/ 1287713 h 1419154"/>
                  <a:gd name="connsiteX1" fmla="*/ 357181 w 360916"/>
                  <a:gd name="connsiteY1" fmla="*/ 1259083 h 1419154"/>
                  <a:gd name="connsiteX2" fmla="*/ 360480 w 360916"/>
                  <a:gd name="connsiteY2" fmla="*/ 111202 h 1419154"/>
                  <a:gd name="connsiteX3" fmla="*/ 8491 w 360916"/>
                  <a:gd name="connsiteY3" fmla="*/ 113956 h 1419154"/>
                  <a:gd name="connsiteX4" fmla="*/ 306 w 360916"/>
                  <a:gd name="connsiteY4" fmla="*/ 1287713 h 1419154"/>
                  <a:gd name="connsiteX0" fmla="*/ 306 w 360916"/>
                  <a:gd name="connsiteY0" fmla="*/ 1287713 h 1380185"/>
                  <a:gd name="connsiteX1" fmla="*/ 357181 w 360916"/>
                  <a:gd name="connsiteY1" fmla="*/ 1259083 h 1380185"/>
                  <a:gd name="connsiteX2" fmla="*/ 360480 w 360916"/>
                  <a:gd name="connsiteY2" fmla="*/ 111202 h 1380185"/>
                  <a:gd name="connsiteX3" fmla="*/ 8491 w 360916"/>
                  <a:gd name="connsiteY3" fmla="*/ 113956 h 1380185"/>
                  <a:gd name="connsiteX4" fmla="*/ 306 w 360916"/>
                  <a:gd name="connsiteY4" fmla="*/ 1287713 h 1380185"/>
                  <a:gd name="connsiteX0" fmla="*/ 306 w 360916"/>
                  <a:gd name="connsiteY0" fmla="*/ 1287713 h 1322820"/>
                  <a:gd name="connsiteX1" fmla="*/ 357181 w 360916"/>
                  <a:gd name="connsiteY1" fmla="*/ 1259083 h 1322820"/>
                  <a:gd name="connsiteX2" fmla="*/ 360480 w 360916"/>
                  <a:gd name="connsiteY2" fmla="*/ 111202 h 1322820"/>
                  <a:gd name="connsiteX3" fmla="*/ 8491 w 360916"/>
                  <a:gd name="connsiteY3" fmla="*/ 113956 h 1322820"/>
                  <a:gd name="connsiteX4" fmla="*/ 306 w 360916"/>
                  <a:gd name="connsiteY4" fmla="*/ 1287713 h 1322820"/>
                  <a:gd name="connsiteX0" fmla="*/ 306 w 360916"/>
                  <a:gd name="connsiteY0" fmla="*/ 1287713 h 1325423"/>
                  <a:gd name="connsiteX1" fmla="*/ 357181 w 360916"/>
                  <a:gd name="connsiteY1" fmla="*/ 1259083 h 1325423"/>
                  <a:gd name="connsiteX2" fmla="*/ 360480 w 360916"/>
                  <a:gd name="connsiteY2" fmla="*/ 111202 h 1325423"/>
                  <a:gd name="connsiteX3" fmla="*/ 8491 w 360916"/>
                  <a:gd name="connsiteY3" fmla="*/ 113956 h 1325423"/>
                  <a:gd name="connsiteX4" fmla="*/ 306 w 360916"/>
                  <a:gd name="connsiteY4" fmla="*/ 1287713 h 1325423"/>
                  <a:gd name="connsiteX0" fmla="*/ 306 w 361233"/>
                  <a:gd name="connsiteY0" fmla="*/ 1287713 h 1336054"/>
                  <a:gd name="connsiteX1" fmla="*/ 361074 w 361233"/>
                  <a:gd name="connsiteY1" fmla="*/ 1282816 h 1336054"/>
                  <a:gd name="connsiteX2" fmla="*/ 360480 w 361233"/>
                  <a:gd name="connsiteY2" fmla="*/ 111202 h 1336054"/>
                  <a:gd name="connsiteX3" fmla="*/ 8491 w 361233"/>
                  <a:gd name="connsiteY3" fmla="*/ 113956 h 1336054"/>
                  <a:gd name="connsiteX4" fmla="*/ 306 w 361233"/>
                  <a:gd name="connsiteY4" fmla="*/ 1287713 h 1336054"/>
                  <a:gd name="connsiteX0" fmla="*/ 306 w 361233"/>
                  <a:gd name="connsiteY0" fmla="*/ 1287713 h 1325243"/>
                  <a:gd name="connsiteX1" fmla="*/ 361074 w 361233"/>
                  <a:gd name="connsiteY1" fmla="*/ 1282816 h 1325243"/>
                  <a:gd name="connsiteX2" fmla="*/ 360480 w 361233"/>
                  <a:gd name="connsiteY2" fmla="*/ 111202 h 1325243"/>
                  <a:gd name="connsiteX3" fmla="*/ 8491 w 361233"/>
                  <a:gd name="connsiteY3" fmla="*/ 113956 h 1325243"/>
                  <a:gd name="connsiteX4" fmla="*/ 306 w 361233"/>
                  <a:gd name="connsiteY4" fmla="*/ 1287713 h 1325243"/>
                  <a:gd name="connsiteX0" fmla="*/ 306 w 361233"/>
                  <a:gd name="connsiteY0" fmla="*/ 1287713 h 1318761"/>
                  <a:gd name="connsiteX1" fmla="*/ 361074 w 361233"/>
                  <a:gd name="connsiteY1" fmla="*/ 1282816 h 1318761"/>
                  <a:gd name="connsiteX2" fmla="*/ 360480 w 361233"/>
                  <a:gd name="connsiteY2" fmla="*/ 111202 h 1318761"/>
                  <a:gd name="connsiteX3" fmla="*/ 8491 w 361233"/>
                  <a:gd name="connsiteY3" fmla="*/ 113956 h 1318761"/>
                  <a:gd name="connsiteX4" fmla="*/ 306 w 361233"/>
                  <a:gd name="connsiteY4" fmla="*/ 1287713 h 1318761"/>
                  <a:gd name="connsiteX0" fmla="*/ 13158 w 374085"/>
                  <a:gd name="connsiteY0" fmla="*/ 1274167 h 1305215"/>
                  <a:gd name="connsiteX1" fmla="*/ 373926 w 374085"/>
                  <a:gd name="connsiteY1" fmla="*/ 1269270 h 1305215"/>
                  <a:gd name="connsiteX2" fmla="*/ 373332 w 374085"/>
                  <a:gd name="connsiteY2" fmla="*/ 97656 h 1305215"/>
                  <a:gd name="connsiteX3" fmla="*/ 2 w 374085"/>
                  <a:gd name="connsiteY3" fmla="*/ 129689 h 1305215"/>
                  <a:gd name="connsiteX4" fmla="*/ 13158 w 374085"/>
                  <a:gd name="connsiteY4" fmla="*/ 1274167 h 1305215"/>
                  <a:gd name="connsiteX0" fmla="*/ 13158 w 373937"/>
                  <a:gd name="connsiteY0" fmla="*/ 1274142 h 1305190"/>
                  <a:gd name="connsiteX1" fmla="*/ 373926 w 373937"/>
                  <a:gd name="connsiteY1" fmla="*/ 1269245 h 1305190"/>
                  <a:gd name="connsiteX2" fmla="*/ 362652 w 373937"/>
                  <a:gd name="connsiteY2" fmla="*/ 97677 h 1305190"/>
                  <a:gd name="connsiteX3" fmla="*/ 2 w 373937"/>
                  <a:gd name="connsiteY3" fmla="*/ 129664 h 1305190"/>
                  <a:gd name="connsiteX4" fmla="*/ 13158 w 373937"/>
                  <a:gd name="connsiteY4" fmla="*/ 1274142 h 1305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3937" h="1305190">
                    <a:moveTo>
                      <a:pt x="13158" y="1274142"/>
                    </a:moveTo>
                    <a:cubicBezTo>
                      <a:pt x="14575" y="1318502"/>
                      <a:pt x="376498" y="1313961"/>
                      <a:pt x="373926" y="1269245"/>
                    </a:cubicBezTo>
                    <a:cubicBezTo>
                      <a:pt x="371581" y="994925"/>
                      <a:pt x="364997" y="371997"/>
                      <a:pt x="362652" y="97677"/>
                    </a:cubicBezTo>
                    <a:cubicBezTo>
                      <a:pt x="363753" y="-50133"/>
                      <a:pt x="1654" y="-22736"/>
                      <a:pt x="2" y="129664"/>
                    </a:cubicBezTo>
                    <a:cubicBezTo>
                      <a:pt x="2445" y="406328"/>
                      <a:pt x="10715" y="997478"/>
                      <a:pt x="13158" y="1274142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</p:grpSp>
        <p:sp>
          <p:nvSpPr>
            <p:cNvPr id="242" name="任意多边形: 形状 241">
              <a:extLst>
                <a:ext uri="{FF2B5EF4-FFF2-40B4-BE49-F238E27FC236}">
                  <a16:creationId xmlns:a16="http://schemas.microsoft.com/office/drawing/2014/main" id="{88ADA9BF-1A3B-4B5F-AFD0-70BC369468A4}"/>
                </a:ext>
              </a:extLst>
            </p:cNvPr>
            <p:cNvSpPr/>
            <p:nvPr/>
          </p:nvSpPr>
          <p:spPr>
            <a:xfrm>
              <a:off x="9651441" y="1035118"/>
              <a:ext cx="604541" cy="1020455"/>
            </a:xfrm>
            <a:custGeom>
              <a:avLst/>
              <a:gdLst>
                <a:gd name="connsiteX0" fmla="*/ 1577340 w 1686450"/>
                <a:gd name="connsiteY0" fmla="*/ 0 h 1476743"/>
                <a:gd name="connsiteX1" fmla="*/ 1520190 w 1686450"/>
                <a:gd name="connsiteY1" fmla="*/ 1280160 h 1476743"/>
                <a:gd name="connsiteX2" fmla="*/ 0 w 1686450"/>
                <a:gd name="connsiteY2" fmla="*/ 1451610 h 1476743"/>
                <a:gd name="connsiteX0" fmla="*/ 1577340 w 1649226"/>
                <a:gd name="connsiteY0" fmla="*/ 0 h 1476743"/>
                <a:gd name="connsiteX1" fmla="*/ 1520190 w 1649226"/>
                <a:gd name="connsiteY1" fmla="*/ 1280160 h 1476743"/>
                <a:gd name="connsiteX2" fmla="*/ 0 w 1649226"/>
                <a:gd name="connsiteY2" fmla="*/ 1451610 h 1476743"/>
                <a:gd name="connsiteX0" fmla="*/ 1577340 w 1577340"/>
                <a:gd name="connsiteY0" fmla="*/ 0 h 1465753"/>
                <a:gd name="connsiteX1" fmla="*/ 1359897 w 1577340"/>
                <a:gd name="connsiteY1" fmla="*/ 1229158 h 1465753"/>
                <a:gd name="connsiteX2" fmla="*/ 0 w 1577340"/>
                <a:gd name="connsiteY2" fmla="*/ 1451610 h 1465753"/>
                <a:gd name="connsiteX0" fmla="*/ 1577340 w 1577340"/>
                <a:gd name="connsiteY0" fmla="*/ 0 h 1451635"/>
                <a:gd name="connsiteX1" fmla="*/ 1359897 w 1577340"/>
                <a:gd name="connsiteY1" fmla="*/ 1229158 h 1451635"/>
                <a:gd name="connsiteX2" fmla="*/ 0 w 1577340"/>
                <a:gd name="connsiteY2" fmla="*/ 1451610 h 1451635"/>
                <a:gd name="connsiteX0" fmla="*/ 1588269 w 1588269"/>
                <a:gd name="connsiteY0" fmla="*/ 0 h 1451635"/>
                <a:gd name="connsiteX1" fmla="*/ 1359897 w 1588269"/>
                <a:gd name="connsiteY1" fmla="*/ 1229158 h 1451635"/>
                <a:gd name="connsiteX2" fmla="*/ 0 w 1588269"/>
                <a:gd name="connsiteY2" fmla="*/ 1451610 h 1451635"/>
                <a:gd name="connsiteX0" fmla="*/ 1588269 w 1588269"/>
                <a:gd name="connsiteY0" fmla="*/ 0 h 1454490"/>
                <a:gd name="connsiteX1" fmla="*/ 1359897 w 1588269"/>
                <a:gd name="connsiteY1" fmla="*/ 1229158 h 1454490"/>
                <a:gd name="connsiteX2" fmla="*/ 0 w 1588269"/>
                <a:gd name="connsiteY2" fmla="*/ 1451610 h 1454490"/>
                <a:gd name="connsiteX0" fmla="*/ 2142073 w 2142073"/>
                <a:gd name="connsiteY0" fmla="*/ 0 h 1298741"/>
                <a:gd name="connsiteX1" fmla="*/ 1913701 w 2142073"/>
                <a:gd name="connsiteY1" fmla="*/ 1229158 h 1298741"/>
                <a:gd name="connsiteX2" fmla="*/ 0 w 2142073"/>
                <a:gd name="connsiteY2" fmla="*/ 892947 h 1298741"/>
                <a:gd name="connsiteX0" fmla="*/ 2142077 w 2142077"/>
                <a:gd name="connsiteY0" fmla="*/ 0 h 1267493"/>
                <a:gd name="connsiteX1" fmla="*/ 1913705 w 2142077"/>
                <a:gd name="connsiteY1" fmla="*/ 1229158 h 1267493"/>
                <a:gd name="connsiteX2" fmla="*/ 4 w 2142077"/>
                <a:gd name="connsiteY2" fmla="*/ 892947 h 1267493"/>
                <a:gd name="connsiteX0" fmla="*/ 2142077 w 2173639"/>
                <a:gd name="connsiteY0" fmla="*/ 0 h 892946"/>
                <a:gd name="connsiteX1" fmla="*/ 2044869 w 2173639"/>
                <a:gd name="connsiteY1" fmla="*/ 447032 h 892946"/>
                <a:gd name="connsiteX2" fmla="*/ 4 w 2173639"/>
                <a:gd name="connsiteY2" fmla="*/ 892947 h 892946"/>
                <a:gd name="connsiteX0" fmla="*/ 2142077 w 2142077"/>
                <a:gd name="connsiteY0" fmla="*/ 0 h 892948"/>
                <a:gd name="connsiteX1" fmla="*/ 2044869 w 2142077"/>
                <a:gd name="connsiteY1" fmla="*/ 447032 h 892948"/>
                <a:gd name="connsiteX2" fmla="*/ 4 w 2142077"/>
                <a:gd name="connsiteY2" fmla="*/ 892947 h 892948"/>
                <a:gd name="connsiteX0" fmla="*/ 2142077 w 2142077"/>
                <a:gd name="connsiteY0" fmla="*/ 0 h 892946"/>
                <a:gd name="connsiteX1" fmla="*/ 2044869 w 2142077"/>
                <a:gd name="connsiteY1" fmla="*/ 447032 h 892946"/>
                <a:gd name="connsiteX2" fmla="*/ 4 w 2142077"/>
                <a:gd name="connsiteY2" fmla="*/ 892947 h 892946"/>
                <a:gd name="connsiteX0" fmla="*/ 2142077 w 2142077"/>
                <a:gd name="connsiteY0" fmla="*/ 0 h 892948"/>
                <a:gd name="connsiteX1" fmla="*/ 2044869 w 2142077"/>
                <a:gd name="connsiteY1" fmla="*/ 447032 h 892948"/>
                <a:gd name="connsiteX2" fmla="*/ 4 w 2142077"/>
                <a:gd name="connsiteY2" fmla="*/ 892947 h 892948"/>
                <a:gd name="connsiteX0" fmla="*/ 2142077 w 2142077"/>
                <a:gd name="connsiteY0" fmla="*/ 0 h 892946"/>
                <a:gd name="connsiteX1" fmla="*/ 2044869 w 2142077"/>
                <a:gd name="connsiteY1" fmla="*/ 447032 h 892946"/>
                <a:gd name="connsiteX2" fmla="*/ 4 w 2142077"/>
                <a:gd name="connsiteY2" fmla="*/ 892947 h 892946"/>
                <a:gd name="connsiteX0" fmla="*/ 2142077 w 2142077"/>
                <a:gd name="connsiteY0" fmla="*/ 0 h 892948"/>
                <a:gd name="connsiteX1" fmla="*/ 2049727 w 2142077"/>
                <a:gd name="connsiteY1" fmla="*/ 461607 h 892948"/>
                <a:gd name="connsiteX2" fmla="*/ 4 w 2142077"/>
                <a:gd name="connsiteY2" fmla="*/ 892947 h 892948"/>
                <a:gd name="connsiteX0" fmla="*/ 2142073 w 2142073"/>
                <a:gd name="connsiteY0" fmla="*/ 0 h 892946"/>
                <a:gd name="connsiteX1" fmla="*/ 2049723 w 2142073"/>
                <a:gd name="connsiteY1" fmla="*/ 461607 h 892946"/>
                <a:gd name="connsiteX2" fmla="*/ 0 w 2142073"/>
                <a:gd name="connsiteY2" fmla="*/ 892947 h 892946"/>
                <a:gd name="connsiteX0" fmla="*/ 2142073 w 2142073"/>
                <a:gd name="connsiteY0" fmla="*/ 0 h 892948"/>
                <a:gd name="connsiteX1" fmla="*/ 2059440 w 2142073"/>
                <a:gd name="connsiteY1" fmla="*/ 461607 h 892948"/>
                <a:gd name="connsiteX2" fmla="*/ 0 w 2142073"/>
                <a:gd name="connsiteY2" fmla="*/ 892947 h 892948"/>
                <a:gd name="connsiteX0" fmla="*/ 2142073 w 2142085"/>
                <a:gd name="connsiteY0" fmla="*/ 0 h 892946"/>
                <a:gd name="connsiteX1" fmla="*/ 2059440 w 2142085"/>
                <a:gd name="connsiteY1" fmla="*/ 461607 h 892946"/>
                <a:gd name="connsiteX2" fmla="*/ 0 w 2142085"/>
                <a:gd name="connsiteY2" fmla="*/ 892947 h 892946"/>
                <a:gd name="connsiteX0" fmla="*/ 2142073 w 2142073"/>
                <a:gd name="connsiteY0" fmla="*/ 0 h 892948"/>
                <a:gd name="connsiteX1" fmla="*/ 2059440 w 2142073"/>
                <a:gd name="connsiteY1" fmla="*/ 461607 h 892948"/>
                <a:gd name="connsiteX2" fmla="*/ 0 w 2142073"/>
                <a:gd name="connsiteY2" fmla="*/ 892947 h 892948"/>
                <a:gd name="connsiteX0" fmla="*/ 2142073 w 2142073"/>
                <a:gd name="connsiteY0" fmla="*/ 0 h 892946"/>
                <a:gd name="connsiteX1" fmla="*/ 2059440 w 2142073"/>
                <a:gd name="connsiteY1" fmla="*/ 461607 h 892946"/>
                <a:gd name="connsiteX2" fmla="*/ 0 w 2142073"/>
                <a:gd name="connsiteY2" fmla="*/ 892947 h 892946"/>
                <a:gd name="connsiteX0" fmla="*/ 2142283 w 2142283"/>
                <a:gd name="connsiteY0" fmla="*/ 0 h 892948"/>
                <a:gd name="connsiteX1" fmla="*/ 2059650 w 2142283"/>
                <a:gd name="connsiteY1" fmla="*/ 461607 h 892948"/>
                <a:gd name="connsiteX2" fmla="*/ 210 w 2142283"/>
                <a:gd name="connsiteY2" fmla="*/ 892947 h 892948"/>
                <a:gd name="connsiteX0" fmla="*/ 2153069 w 2153069"/>
                <a:gd name="connsiteY0" fmla="*/ 0 h 1587983"/>
                <a:gd name="connsiteX1" fmla="*/ 2059650 w 2153069"/>
                <a:gd name="connsiteY1" fmla="*/ 1156644 h 1587983"/>
                <a:gd name="connsiteX2" fmla="*/ 210 w 2153069"/>
                <a:gd name="connsiteY2" fmla="*/ 1587984 h 1587983"/>
                <a:gd name="connsiteX0" fmla="*/ 2153069 w 2153144"/>
                <a:gd name="connsiteY0" fmla="*/ 0 h 1587985"/>
                <a:gd name="connsiteX1" fmla="*/ 2074781 w 2153144"/>
                <a:gd name="connsiteY1" fmla="*/ 952426 h 1587985"/>
                <a:gd name="connsiteX2" fmla="*/ 210 w 2153144"/>
                <a:gd name="connsiteY2" fmla="*/ 1587984 h 1587985"/>
                <a:gd name="connsiteX0" fmla="*/ 2153069 w 2153144"/>
                <a:gd name="connsiteY0" fmla="*/ 0 h 1587983"/>
                <a:gd name="connsiteX1" fmla="*/ 2074781 w 2153144"/>
                <a:gd name="connsiteY1" fmla="*/ 939250 h 1587983"/>
                <a:gd name="connsiteX2" fmla="*/ 210 w 2153144"/>
                <a:gd name="connsiteY2" fmla="*/ 1587984 h 1587983"/>
                <a:gd name="connsiteX0" fmla="*/ 2153069 w 2153069"/>
                <a:gd name="connsiteY0" fmla="*/ 0 h 1587985"/>
                <a:gd name="connsiteX1" fmla="*/ 2056055 w 2153069"/>
                <a:gd name="connsiteY1" fmla="*/ 715004 h 1587985"/>
                <a:gd name="connsiteX2" fmla="*/ 210 w 2153069"/>
                <a:gd name="connsiteY2" fmla="*/ 1587984 h 1587985"/>
                <a:gd name="connsiteX0" fmla="*/ 2153065 w 2160506"/>
                <a:gd name="connsiteY0" fmla="*/ 0 h 1587983"/>
                <a:gd name="connsiteX1" fmla="*/ 2093504 w 2160506"/>
                <a:gd name="connsiteY1" fmla="*/ 702772 h 1587983"/>
                <a:gd name="connsiteX2" fmla="*/ 206 w 2160506"/>
                <a:gd name="connsiteY2" fmla="*/ 1587984 h 1587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60506" h="1587983">
                  <a:moveTo>
                    <a:pt x="2153065" y="0"/>
                  </a:moveTo>
                  <a:cubicBezTo>
                    <a:pt x="2145429" y="200916"/>
                    <a:pt x="2200338" y="582287"/>
                    <a:pt x="2093504" y="702772"/>
                  </a:cubicBezTo>
                  <a:cubicBezTo>
                    <a:pt x="1768065" y="973849"/>
                    <a:pt x="-22115" y="989272"/>
                    <a:pt x="206" y="1587984"/>
                  </a:cubicBez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43" name="任意多边形: 形状 242">
              <a:extLst>
                <a:ext uri="{FF2B5EF4-FFF2-40B4-BE49-F238E27FC236}">
                  <a16:creationId xmlns:a16="http://schemas.microsoft.com/office/drawing/2014/main" id="{EEF7C8D0-0EE0-4876-9DCB-4CE20EE28B77}"/>
                </a:ext>
              </a:extLst>
            </p:cNvPr>
            <p:cNvSpPr/>
            <p:nvPr/>
          </p:nvSpPr>
          <p:spPr>
            <a:xfrm>
              <a:off x="9621063" y="1040595"/>
              <a:ext cx="603859" cy="1017065"/>
            </a:xfrm>
            <a:custGeom>
              <a:avLst/>
              <a:gdLst>
                <a:gd name="connsiteX0" fmla="*/ 1577340 w 1686450"/>
                <a:gd name="connsiteY0" fmla="*/ 0 h 1476743"/>
                <a:gd name="connsiteX1" fmla="*/ 1520190 w 1686450"/>
                <a:gd name="connsiteY1" fmla="*/ 1280160 h 1476743"/>
                <a:gd name="connsiteX2" fmla="*/ 0 w 1686450"/>
                <a:gd name="connsiteY2" fmla="*/ 1451610 h 1476743"/>
                <a:gd name="connsiteX0" fmla="*/ 1577340 w 1649226"/>
                <a:gd name="connsiteY0" fmla="*/ 0 h 1476743"/>
                <a:gd name="connsiteX1" fmla="*/ 1520190 w 1649226"/>
                <a:gd name="connsiteY1" fmla="*/ 1280160 h 1476743"/>
                <a:gd name="connsiteX2" fmla="*/ 0 w 1649226"/>
                <a:gd name="connsiteY2" fmla="*/ 1451610 h 1476743"/>
                <a:gd name="connsiteX0" fmla="*/ 1577340 w 1577340"/>
                <a:gd name="connsiteY0" fmla="*/ 0 h 1465753"/>
                <a:gd name="connsiteX1" fmla="*/ 1359897 w 1577340"/>
                <a:gd name="connsiteY1" fmla="*/ 1229158 h 1465753"/>
                <a:gd name="connsiteX2" fmla="*/ 0 w 1577340"/>
                <a:gd name="connsiteY2" fmla="*/ 1451610 h 1465753"/>
                <a:gd name="connsiteX0" fmla="*/ 1577340 w 1577340"/>
                <a:gd name="connsiteY0" fmla="*/ 0 h 1451635"/>
                <a:gd name="connsiteX1" fmla="*/ 1359897 w 1577340"/>
                <a:gd name="connsiteY1" fmla="*/ 1229158 h 1451635"/>
                <a:gd name="connsiteX2" fmla="*/ 0 w 1577340"/>
                <a:gd name="connsiteY2" fmla="*/ 1451610 h 1451635"/>
                <a:gd name="connsiteX0" fmla="*/ 1588269 w 1588269"/>
                <a:gd name="connsiteY0" fmla="*/ 0 h 1451635"/>
                <a:gd name="connsiteX1" fmla="*/ 1359897 w 1588269"/>
                <a:gd name="connsiteY1" fmla="*/ 1229158 h 1451635"/>
                <a:gd name="connsiteX2" fmla="*/ 0 w 1588269"/>
                <a:gd name="connsiteY2" fmla="*/ 1451610 h 1451635"/>
                <a:gd name="connsiteX0" fmla="*/ 1588269 w 1588269"/>
                <a:gd name="connsiteY0" fmla="*/ 0 h 1454490"/>
                <a:gd name="connsiteX1" fmla="*/ 1359897 w 1588269"/>
                <a:gd name="connsiteY1" fmla="*/ 1229158 h 1454490"/>
                <a:gd name="connsiteX2" fmla="*/ 0 w 1588269"/>
                <a:gd name="connsiteY2" fmla="*/ 1451610 h 1454490"/>
                <a:gd name="connsiteX0" fmla="*/ 1580983 w 1580983"/>
                <a:gd name="connsiteY0" fmla="*/ 0 h 1404250"/>
                <a:gd name="connsiteX1" fmla="*/ 1359897 w 1580983"/>
                <a:gd name="connsiteY1" fmla="*/ 1181798 h 1404250"/>
                <a:gd name="connsiteX2" fmla="*/ 0 w 1580983"/>
                <a:gd name="connsiteY2" fmla="*/ 1404250 h 1404250"/>
                <a:gd name="connsiteX0" fmla="*/ 1500837 w 1500837"/>
                <a:gd name="connsiteY0" fmla="*/ 0 h 1400607"/>
                <a:gd name="connsiteX1" fmla="*/ 1279751 w 1500837"/>
                <a:gd name="connsiteY1" fmla="*/ 1181798 h 1400607"/>
                <a:gd name="connsiteX2" fmla="*/ 0 w 1500837"/>
                <a:gd name="connsiteY2" fmla="*/ 1400607 h 1400607"/>
                <a:gd name="connsiteX0" fmla="*/ 1500837 w 1500837"/>
                <a:gd name="connsiteY0" fmla="*/ 0 h 1400957"/>
                <a:gd name="connsiteX1" fmla="*/ 1279751 w 1500837"/>
                <a:gd name="connsiteY1" fmla="*/ 1181798 h 1400957"/>
                <a:gd name="connsiteX2" fmla="*/ 0 w 1500837"/>
                <a:gd name="connsiteY2" fmla="*/ 1400607 h 1400957"/>
                <a:gd name="connsiteX0" fmla="*/ 1504480 w 1504480"/>
                <a:gd name="connsiteY0" fmla="*/ 0 h 1378749"/>
                <a:gd name="connsiteX1" fmla="*/ 1279751 w 1504480"/>
                <a:gd name="connsiteY1" fmla="*/ 1159940 h 1378749"/>
                <a:gd name="connsiteX2" fmla="*/ 0 w 1504480"/>
                <a:gd name="connsiteY2" fmla="*/ 1378749 h 1378749"/>
                <a:gd name="connsiteX0" fmla="*/ 1504480 w 1504480"/>
                <a:gd name="connsiteY0" fmla="*/ 0 h 1378749"/>
                <a:gd name="connsiteX1" fmla="*/ 1279751 w 1504480"/>
                <a:gd name="connsiteY1" fmla="*/ 1159940 h 1378749"/>
                <a:gd name="connsiteX2" fmla="*/ 0 w 1504480"/>
                <a:gd name="connsiteY2" fmla="*/ 1378749 h 1378749"/>
                <a:gd name="connsiteX0" fmla="*/ 1504480 w 1504480"/>
                <a:gd name="connsiteY0" fmla="*/ 0 h 1378749"/>
                <a:gd name="connsiteX1" fmla="*/ 1279751 w 1504480"/>
                <a:gd name="connsiteY1" fmla="*/ 1159940 h 1378749"/>
                <a:gd name="connsiteX2" fmla="*/ 0 w 1504480"/>
                <a:gd name="connsiteY2" fmla="*/ 1378749 h 1378749"/>
                <a:gd name="connsiteX0" fmla="*/ 1504480 w 1504480"/>
                <a:gd name="connsiteY0" fmla="*/ 0 h 1380505"/>
                <a:gd name="connsiteX1" fmla="*/ 1279751 w 1504480"/>
                <a:gd name="connsiteY1" fmla="*/ 1159940 h 1380505"/>
                <a:gd name="connsiteX2" fmla="*/ 0 w 1504480"/>
                <a:gd name="connsiteY2" fmla="*/ 1378749 h 1380505"/>
                <a:gd name="connsiteX0" fmla="*/ 1504480 w 1504480"/>
                <a:gd name="connsiteY0" fmla="*/ 0 h 1385647"/>
                <a:gd name="connsiteX1" fmla="*/ 1287037 w 1504480"/>
                <a:gd name="connsiteY1" fmla="*/ 1185441 h 1385647"/>
                <a:gd name="connsiteX2" fmla="*/ 0 w 1504480"/>
                <a:gd name="connsiteY2" fmla="*/ 1378749 h 1385647"/>
                <a:gd name="connsiteX0" fmla="*/ 1504480 w 1504480"/>
                <a:gd name="connsiteY0" fmla="*/ 0 h 1383348"/>
                <a:gd name="connsiteX1" fmla="*/ 1287037 w 1504480"/>
                <a:gd name="connsiteY1" fmla="*/ 1185441 h 1383348"/>
                <a:gd name="connsiteX2" fmla="*/ 0 w 1504480"/>
                <a:gd name="connsiteY2" fmla="*/ 1378749 h 1383348"/>
                <a:gd name="connsiteX0" fmla="*/ 1504480 w 1504480"/>
                <a:gd name="connsiteY0" fmla="*/ 0 h 1381419"/>
                <a:gd name="connsiteX1" fmla="*/ 1287037 w 1504480"/>
                <a:gd name="connsiteY1" fmla="*/ 1185441 h 1381419"/>
                <a:gd name="connsiteX2" fmla="*/ 0 w 1504480"/>
                <a:gd name="connsiteY2" fmla="*/ 1378749 h 1381419"/>
                <a:gd name="connsiteX0" fmla="*/ 2126093 w 2126093"/>
                <a:gd name="connsiteY0" fmla="*/ 0 h 1246296"/>
                <a:gd name="connsiteX1" fmla="*/ 1908650 w 2126093"/>
                <a:gd name="connsiteY1" fmla="*/ 1185441 h 1246296"/>
                <a:gd name="connsiteX2" fmla="*/ 0 w 2126093"/>
                <a:gd name="connsiteY2" fmla="*/ 891538 h 1246296"/>
                <a:gd name="connsiteX0" fmla="*/ 2126093 w 2126093"/>
                <a:gd name="connsiteY0" fmla="*/ 0 h 1222296"/>
                <a:gd name="connsiteX1" fmla="*/ 1908650 w 2126093"/>
                <a:gd name="connsiteY1" fmla="*/ 1185441 h 1222296"/>
                <a:gd name="connsiteX2" fmla="*/ 0 w 2126093"/>
                <a:gd name="connsiteY2" fmla="*/ 891538 h 1222296"/>
                <a:gd name="connsiteX0" fmla="*/ 2126093 w 2155759"/>
                <a:gd name="connsiteY0" fmla="*/ 0 h 891538"/>
                <a:gd name="connsiteX1" fmla="*/ 2026252 w 2155759"/>
                <a:gd name="connsiteY1" fmla="*/ 446225 h 891538"/>
                <a:gd name="connsiteX2" fmla="*/ 0 w 2155759"/>
                <a:gd name="connsiteY2" fmla="*/ 891538 h 891538"/>
                <a:gd name="connsiteX0" fmla="*/ 2126093 w 2155757"/>
                <a:gd name="connsiteY0" fmla="*/ 0 h 891538"/>
                <a:gd name="connsiteX1" fmla="*/ 2026252 w 2155757"/>
                <a:gd name="connsiteY1" fmla="*/ 446225 h 891538"/>
                <a:gd name="connsiteX2" fmla="*/ 0 w 2155757"/>
                <a:gd name="connsiteY2" fmla="*/ 891538 h 891538"/>
                <a:gd name="connsiteX0" fmla="*/ 2126093 w 2126093"/>
                <a:gd name="connsiteY0" fmla="*/ 0 h 891538"/>
                <a:gd name="connsiteX1" fmla="*/ 2026252 w 2126093"/>
                <a:gd name="connsiteY1" fmla="*/ 446225 h 891538"/>
                <a:gd name="connsiteX2" fmla="*/ 0 w 2126093"/>
                <a:gd name="connsiteY2" fmla="*/ 891538 h 891538"/>
                <a:gd name="connsiteX0" fmla="*/ 2126093 w 2137981"/>
                <a:gd name="connsiteY0" fmla="*/ 0 h 891538"/>
                <a:gd name="connsiteX1" fmla="*/ 2074831 w 2137981"/>
                <a:gd name="connsiteY1" fmla="*/ 431651 h 891538"/>
                <a:gd name="connsiteX2" fmla="*/ 0 w 2137981"/>
                <a:gd name="connsiteY2" fmla="*/ 891538 h 891538"/>
                <a:gd name="connsiteX0" fmla="*/ 2126093 w 2126093"/>
                <a:gd name="connsiteY0" fmla="*/ 0 h 891538"/>
                <a:gd name="connsiteX1" fmla="*/ 2074831 w 2126093"/>
                <a:gd name="connsiteY1" fmla="*/ 431651 h 891538"/>
                <a:gd name="connsiteX2" fmla="*/ 0 w 2126093"/>
                <a:gd name="connsiteY2" fmla="*/ 891538 h 891538"/>
                <a:gd name="connsiteX0" fmla="*/ 2126093 w 2131790"/>
                <a:gd name="connsiteY0" fmla="*/ 0 h 891538"/>
                <a:gd name="connsiteX1" fmla="*/ 2118553 w 2131790"/>
                <a:gd name="connsiteY1" fmla="*/ 421934 h 891538"/>
                <a:gd name="connsiteX2" fmla="*/ 0 w 2131790"/>
                <a:gd name="connsiteY2" fmla="*/ 891538 h 891538"/>
                <a:gd name="connsiteX0" fmla="*/ 2126093 w 2131792"/>
                <a:gd name="connsiteY0" fmla="*/ 0 h 891538"/>
                <a:gd name="connsiteX1" fmla="*/ 2118553 w 2131792"/>
                <a:gd name="connsiteY1" fmla="*/ 421934 h 891538"/>
                <a:gd name="connsiteX2" fmla="*/ 0 w 2131792"/>
                <a:gd name="connsiteY2" fmla="*/ 891538 h 891538"/>
                <a:gd name="connsiteX0" fmla="*/ 2126093 w 2149037"/>
                <a:gd name="connsiteY0" fmla="*/ 0 h 891538"/>
                <a:gd name="connsiteX1" fmla="*/ 2118553 w 2149037"/>
                <a:gd name="connsiteY1" fmla="*/ 421934 h 891538"/>
                <a:gd name="connsiteX2" fmla="*/ 0 w 2149037"/>
                <a:gd name="connsiteY2" fmla="*/ 891538 h 891538"/>
                <a:gd name="connsiteX0" fmla="*/ 2126093 w 2126093"/>
                <a:gd name="connsiteY0" fmla="*/ 0 h 891538"/>
                <a:gd name="connsiteX1" fmla="*/ 2074831 w 2126093"/>
                <a:gd name="connsiteY1" fmla="*/ 426791 h 891538"/>
                <a:gd name="connsiteX2" fmla="*/ 0 w 2126093"/>
                <a:gd name="connsiteY2" fmla="*/ 891538 h 891538"/>
                <a:gd name="connsiteX0" fmla="*/ 2126093 w 2126093"/>
                <a:gd name="connsiteY0" fmla="*/ 0 h 891538"/>
                <a:gd name="connsiteX1" fmla="*/ 2060257 w 2126093"/>
                <a:gd name="connsiteY1" fmla="*/ 426791 h 891538"/>
                <a:gd name="connsiteX2" fmla="*/ 0 w 2126093"/>
                <a:gd name="connsiteY2" fmla="*/ 891538 h 891538"/>
                <a:gd name="connsiteX0" fmla="*/ 2126104 w 2126104"/>
                <a:gd name="connsiteY0" fmla="*/ 0 h 891538"/>
                <a:gd name="connsiteX1" fmla="*/ 2060268 w 2126104"/>
                <a:gd name="connsiteY1" fmla="*/ 426791 h 891538"/>
                <a:gd name="connsiteX2" fmla="*/ 11 w 2126104"/>
                <a:gd name="connsiteY2" fmla="*/ 891538 h 891538"/>
                <a:gd name="connsiteX0" fmla="*/ 2126104 w 2126104"/>
                <a:gd name="connsiteY0" fmla="*/ 0 h 891538"/>
                <a:gd name="connsiteX1" fmla="*/ 2060268 w 2126104"/>
                <a:gd name="connsiteY1" fmla="*/ 426791 h 891538"/>
                <a:gd name="connsiteX2" fmla="*/ 11 w 2126104"/>
                <a:gd name="connsiteY2" fmla="*/ 891538 h 891538"/>
                <a:gd name="connsiteX0" fmla="*/ 2126104 w 2126104"/>
                <a:gd name="connsiteY0" fmla="*/ 0 h 891538"/>
                <a:gd name="connsiteX1" fmla="*/ 2060268 w 2126104"/>
                <a:gd name="connsiteY1" fmla="*/ 426791 h 891538"/>
                <a:gd name="connsiteX2" fmla="*/ 11 w 2126104"/>
                <a:gd name="connsiteY2" fmla="*/ 891538 h 891538"/>
                <a:gd name="connsiteX0" fmla="*/ 2126104 w 2126104"/>
                <a:gd name="connsiteY0" fmla="*/ 0 h 1596067"/>
                <a:gd name="connsiteX1" fmla="*/ 2060268 w 2126104"/>
                <a:gd name="connsiteY1" fmla="*/ 1131320 h 1596067"/>
                <a:gd name="connsiteX2" fmla="*/ 11 w 2126104"/>
                <a:gd name="connsiteY2" fmla="*/ 1596067 h 1596067"/>
                <a:gd name="connsiteX0" fmla="*/ 2126104 w 2128769"/>
                <a:gd name="connsiteY0" fmla="*/ 0 h 1596067"/>
                <a:gd name="connsiteX1" fmla="*/ 2060268 w 2128769"/>
                <a:gd name="connsiteY1" fmla="*/ 1131320 h 1596067"/>
                <a:gd name="connsiteX2" fmla="*/ 11 w 2128769"/>
                <a:gd name="connsiteY2" fmla="*/ 1596067 h 1596067"/>
                <a:gd name="connsiteX0" fmla="*/ 2126104 w 2128769"/>
                <a:gd name="connsiteY0" fmla="*/ 0 h 1615237"/>
                <a:gd name="connsiteX1" fmla="*/ 2060268 w 2128769"/>
                <a:gd name="connsiteY1" fmla="*/ 1150490 h 1615237"/>
                <a:gd name="connsiteX2" fmla="*/ 11 w 2128769"/>
                <a:gd name="connsiteY2" fmla="*/ 1615237 h 1615237"/>
                <a:gd name="connsiteX0" fmla="*/ 2126104 w 2128773"/>
                <a:gd name="connsiteY0" fmla="*/ 0 h 1615237"/>
                <a:gd name="connsiteX1" fmla="*/ 2060269 w 2128773"/>
                <a:gd name="connsiteY1" fmla="*/ 921905 h 1615237"/>
                <a:gd name="connsiteX2" fmla="*/ 11 w 2128773"/>
                <a:gd name="connsiteY2" fmla="*/ 1615237 h 1615237"/>
                <a:gd name="connsiteX0" fmla="*/ 2126104 w 2128769"/>
                <a:gd name="connsiteY0" fmla="*/ 0 h 1615237"/>
                <a:gd name="connsiteX1" fmla="*/ 2060270 w 2128769"/>
                <a:gd name="connsiteY1" fmla="*/ 705532 h 1615237"/>
                <a:gd name="connsiteX2" fmla="*/ 11 w 2128769"/>
                <a:gd name="connsiteY2" fmla="*/ 1615237 h 1615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8769" h="1615237">
                  <a:moveTo>
                    <a:pt x="2126104" y="0"/>
                  </a:moveTo>
                  <a:cubicBezTo>
                    <a:pt x="2119682" y="197303"/>
                    <a:pt x="2159550" y="629026"/>
                    <a:pt x="2060270" y="705532"/>
                  </a:cubicBezTo>
                  <a:cubicBezTo>
                    <a:pt x="1740294" y="947468"/>
                    <a:pt x="-4897" y="962515"/>
                    <a:pt x="11" y="1615237"/>
                  </a:cubicBezTo>
                </a:path>
              </a:pathLst>
            </a:cu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59" name="文本框 258">
              <a:extLst>
                <a:ext uri="{FF2B5EF4-FFF2-40B4-BE49-F238E27FC236}">
                  <a16:creationId xmlns:a16="http://schemas.microsoft.com/office/drawing/2014/main" id="{3F5443DE-53C9-4ECA-81E3-FA4F387B661D}"/>
                </a:ext>
              </a:extLst>
            </p:cNvPr>
            <p:cNvSpPr txBox="1"/>
            <p:nvPr/>
          </p:nvSpPr>
          <p:spPr>
            <a:xfrm>
              <a:off x="1301735" y="6547984"/>
              <a:ext cx="1316150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>
              <a:defPPr>
                <a:defRPr lang="zh-CN"/>
              </a:defPPr>
              <a:lvl1pPr marR="0" indent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effectLst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Courseware</a:t>
              </a:r>
              <a:endParaRPr lang="zh-CN" altLang="en-US" dirty="0">
                <a:latin typeface="Arial" panose="020B0604020202020204" pitchFamily="34" charset="0"/>
                <a:cs typeface="Arial" panose="020B0604020202020204" pitchFamily="34" charset="0"/>
                <a:sym typeface="Century Gothic"/>
              </a:endParaRPr>
            </a:p>
          </p:txBody>
        </p:sp>
        <p:grpSp>
          <p:nvGrpSpPr>
            <p:cNvPr id="260" name="组合 259">
              <a:extLst>
                <a:ext uri="{FF2B5EF4-FFF2-40B4-BE49-F238E27FC236}">
                  <a16:creationId xmlns:a16="http://schemas.microsoft.com/office/drawing/2014/main" id="{81E4840C-BB31-4AE9-8567-5149409772C7}"/>
                </a:ext>
              </a:extLst>
            </p:cNvPr>
            <p:cNvGrpSpPr/>
            <p:nvPr/>
          </p:nvGrpSpPr>
          <p:grpSpPr>
            <a:xfrm>
              <a:off x="1434349" y="5597698"/>
              <a:ext cx="1021178" cy="857855"/>
              <a:chOff x="5637320" y="1403725"/>
              <a:chExt cx="5666908" cy="4760561"/>
            </a:xfrm>
            <a:noFill/>
          </p:grpSpPr>
          <p:sp>
            <p:nvSpPr>
              <p:cNvPr id="261" name="矩形: 圆角 260">
                <a:extLst>
                  <a:ext uri="{FF2B5EF4-FFF2-40B4-BE49-F238E27FC236}">
                    <a16:creationId xmlns:a16="http://schemas.microsoft.com/office/drawing/2014/main" id="{878E75CF-850D-4DE6-A107-A67639C49F81}"/>
                  </a:ext>
                </a:extLst>
              </p:cNvPr>
              <p:cNvSpPr/>
              <p:nvPr/>
            </p:nvSpPr>
            <p:spPr>
              <a:xfrm>
                <a:off x="5637320" y="1403725"/>
                <a:ext cx="5666908" cy="3887366"/>
              </a:xfrm>
              <a:prstGeom prst="roundRect">
                <a:avLst>
                  <a:gd name="adj" fmla="val 3650"/>
                </a:avLst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2" name="矩形 261">
                <a:extLst>
                  <a:ext uri="{FF2B5EF4-FFF2-40B4-BE49-F238E27FC236}">
                    <a16:creationId xmlns:a16="http://schemas.microsoft.com/office/drawing/2014/main" id="{10F51D86-2B31-41E0-8C8D-58505E93E8E7}"/>
                  </a:ext>
                </a:extLst>
              </p:cNvPr>
              <p:cNvSpPr/>
              <p:nvPr/>
            </p:nvSpPr>
            <p:spPr>
              <a:xfrm>
                <a:off x="5877017" y="1610750"/>
                <a:ext cx="5166804" cy="2952372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63" name="直接连接符 262">
                <a:extLst>
                  <a:ext uri="{FF2B5EF4-FFF2-40B4-BE49-F238E27FC236}">
                    <a16:creationId xmlns:a16="http://schemas.microsoft.com/office/drawing/2014/main" id="{C4A600B8-0E56-4836-A935-ACF2FFFAD55C}"/>
                  </a:ext>
                </a:extLst>
              </p:cNvPr>
              <p:cNvCxnSpPr/>
              <p:nvPr/>
            </p:nvCxnSpPr>
            <p:spPr>
              <a:xfrm>
                <a:off x="5637320" y="4785064"/>
                <a:ext cx="5666908" cy="0"/>
              </a:xfrm>
              <a:prstGeom prst="line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4" name="任意多边形: 形状 263">
                <a:extLst>
                  <a:ext uri="{FF2B5EF4-FFF2-40B4-BE49-F238E27FC236}">
                    <a16:creationId xmlns:a16="http://schemas.microsoft.com/office/drawing/2014/main" id="{5970E31D-5C06-473C-8A18-98374F5EE3EB}"/>
                  </a:ext>
                </a:extLst>
              </p:cNvPr>
              <p:cNvSpPr/>
              <p:nvPr/>
            </p:nvSpPr>
            <p:spPr>
              <a:xfrm>
                <a:off x="7590518" y="5291091"/>
                <a:ext cx="1779961" cy="873195"/>
              </a:xfrm>
              <a:custGeom>
                <a:avLst/>
                <a:gdLst>
                  <a:gd name="connsiteX0" fmla="*/ 275208 w 1722268"/>
                  <a:gd name="connsiteY0" fmla="*/ 26633 h 887767"/>
                  <a:gd name="connsiteX1" fmla="*/ 230820 w 1722268"/>
                  <a:gd name="connsiteY1" fmla="*/ 497150 h 887767"/>
                  <a:gd name="connsiteX2" fmla="*/ 0 w 1722268"/>
                  <a:gd name="connsiteY2" fmla="*/ 781235 h 887767"/>
                  <a:gd name="connsiteX3" fmla="*/ 88777 w 1722268"/>
                  <a:gd name="connsiteY3" fmla="*/ 870012 h 887767"/>
                  <a:gd name="connsiteX4" fmla="*/ 1615736 w 1722268"/>
                  <a:gd name="connsiteY4" fmla="*/ 887767 h 887767"/>
                  <a:gd name="connsiteX5" fmla="*/ 1722268 w 1722268"/>
                  <a:gd name="connsiteY5" fmla="*/ 798991 h 887767"/>
                  <a:gd name="connsiteX6" fmla="*/ 1535837 w 1722268"/>
                  <a:gd name="connsiteY6" fmla="*/ 514905 h 887767"/>
                  <a:gd name="connsiteX7" fmla="*/ 1464816 w 1722268"/>
                  <a:gd name="connsiteY7" fmla="*/ 0 h 887767"/>
                  <a:gd name="connsiteX0" fmla="*/ 278851 w 1722268"/>
                  <a:gd name="connsiteY0" fmla="*/ 12061 h 887767"/>
                  <a:gd name="connsiteX1" fmla="*/ 230820 w 1722268"/>
                  <a:gd name="connsiteY1" fmla="*/ 497150 h 887767"/>
                  <a:gd name="connsiteX2" fmla="*/ 0 w 1722268"/>
                  <a:gd name="connsiteY2" fmla="*/ 781235 h 887767"/>
                  <a:gd name="connsiteX3" fmla="*/ 88777 w 1722268"/>
                  <a:gd name="connsiteY3" fmla="*/ 870012 h 887767"/>
                  <a:gd name="connsiteX4" fmla="*/ 1615736 w 1722268"/>
                  <a:gd name="connsiteY4" fmla="*/ 887767 h 887767"/>
                  <a:gd name="connsiteX5" fmla="*/ 1722268 w 1722268"/>
                  <a:gd name="connsiteY5" fmla="*/ 798991 h 887767"/>
                  <a:gd name="connsiteX6" fmla="*/ 1535837 w 1722268"/>
                  <a:gd name="connsiteY6" fmla="*/ 514905 h 887767"/>
                  <a:gd name="connsiteX7" fmla="*/ 1464816 w 1722268"/>
                  <a:gd name="connsiteY7" fmla="*/ 0 h 887767"/>
                  <a:gd name="connsiteX0" fmla="*/ 278851 w 1722268"/>
                  <a:gd name="connsiteY0" fmla="*/ 12061 h 887767"/>
                  <a:gd name="connsiteX1" fmla="*/ 230820 w 1722268"/>
                  <a:gd name="connsiteY1" fmla="*/ 497150 h 887767"/>
                  <a:gd name="connsiteX2" fmla="*/ 0 w 1722268"/>
                  <a:gd name="connsiteY2" fmla="*/ 781235 h 887767"/>
                  <a:gd name="connsiteX3" fmla="*/ 88777 w 1722268"/>
                  <a:gd name="connsiteY3" fmla="*/ 870012 h 887767"/>
                  <a:gd name="connsiteX4" fmla="*/ 1615736 w 1722268"/>
                  <a:gd name="connsiteY4" fmla="*/ 887767 h 887767"/>
                  <a:gd name="connsiteX5" fmla="*/ 1722268 w 1722268"/>
                  <a:gd name="connsiteY5" fmla="*/ 798991 h 887767"/>
                  <a:gd name="connsiteX6" fmla="*/ 1535837 w 1722268"/>
                  <a:gd name="connsiteY6" fmla="*/ 514905 h 887767"/>
                  <a:gd name="connsiteX7" fmla="*/ 1464816 w 1722268"/>
                  <a:gd name="connsiteY7" fmla="*/ 0 h 887767"/>
                  <a:gd name="connsiteX0" fmla="*/ 278851 w 1722268"/>
                  <a:gd name="connsiteY0" fmla="*/ 12061 h 887767"/>
                  <a:gd name="connsiteX1" fmla="*/ 230820 w 1722268"/>
                  <a:gd name="connsiteY1" fmla="*/ 497150 h 887767"/>
                  <a:gd name="connsiteX2" fmla="*/ 0 w 1722268"/>
                  <a:gd name="connsiteY2" fmla="*/ 781235 h 887767"/>
                  <a:gd name="connsiteX3" fmla="*/ 88777 w 1722268"/>
                  <a:gd name="connsiteY3" fmla="*/ 870012 h 887767"/>
                  <a:gd name="connsiteX4" fmla="*/ 1615736 w 1722268"/>
                  <a:gd name="connsiteY4" fmla="*/ 887767 h 887767"/>
                  <a:gd name="connsiteX5" fmla="*/ 1722268 w 1722268"/>
                  <a:gd name="connsiteY5" fmla="*/ 798991 h 887767"/>
                  <a:gd name="connsiteX6" fmla="*/ 1535837 w 1722268"/>
                  <a:gd name="connsiteY6" fmla="*/ 514905 h 887767"/>
                  <a:gd name="connsiteX7" fmla="*/ 1464816 w 1722268"/>
                  <a:gd name="connsiteY7" fmla="*/ 0 h 887767"/>
                  <a:gd name="connsiteX0" fmla="*/ 309104 w 1752521"/>
                  <a:gd name="connsiteY0" fmla="*/ 12061 h 887767"/>
                  <a:gd name="connsiteX1" fmla="*/ 261073 w 1752521"/>
                  <a:gd name="connsiteY1" fmla="*/ 497150 h 887767"/>
                  <a:gd name="connsiteX2" fmla="*/ 30253 w 1752521"/>
                  <a:gd name="connsiteY2" fmla="*/ 781235 h 887767"/>
                  <a:gd name="connsiteX3" fmla="*/ 119030 w 1752521"/>
                  <a:gd name="connsiteY3" fmla="*/ 870012 h 887767"/>
                  <a:gd name="connsiteX4" fmla="*/ 1645989 w 1752521"/>
                  <a:gd name="connsiteY4" fmla="*/ 887767 h 887767"/>
                  <a:gd name="connsiteX5" fmla="*/ 1752521 w 1752521"/>
                  <a:gd name="connsiteY5" fmla="*/ 798991 h 887767"/>
                  <a:gd name="connsiteX6" fmla="*/ 1566090 w 1752521"/>
                  <a:gd name="connsiteY6" fmla="*/ 514905 h 887767"/>
                  <a:gd name="connsiteX7" fmla="*/ 1495069 w 1752521"/>
                  <a:gd name="connsiteY7" fmla="*/ 0 h 887767"/>
                  <a:gd name="connsiteX0" fmla="*/ 311986 w 1755403"/>
                  <a:gd name="connsiteY0" fmla="*/ 12061 h 887767"/>
                  <a:gd name="connsiteX1" fmla="*/ 263955 w 1755403"/>
                  <a:gd name="connsiteY1" fmla="*/ 497150 h 887767"/>
                  <a:gd name="connsiteX2" fmla="*/ 33135 w 1755403"/>
                  <a:gd name="connsiteY2" fmla="*/ 781235 h 887767"/>
                  <a:gd name="connsiteX3" fmla="*/ 121912 w 1755403"/>
                  <a:gd name="connsiteY3" fmla="*/ 870012 h 887767"/>
                  <a:gd name="connsiteX4" fmla="*/ 1648871 w 1755403"/>
                  <a:gd name="connsiteY4" fmla="*/ 887767 h 887767"/>
                  <a:gd name="connsiteX5" fmla="*/ 1755403 w 1755403"/>
                  <a:gd name="connsiteY5" fmla="*/ 798991 h 887767"/>
                  <a:gd name="connsiteX6" fmla="*/ 1568972 w 1755403"/>
                  <a:gd name="connsiteY6" fmla="*/ 514905 h 887767"/>
                  <a:gd name="connsiteX7" fmla="*/ 1497951 w 1755403"/>
                  <a:gd name="connsiteY7" fmla="*/ 0 h 887767"/>
                  <a:gd name="connsiteX0" fmla="*/ 295447 w 1738864"/>
                  <a:gd name="connsiteY0" fmla="*/ 12061 h 887767"/>
                  <a:gd name="connsiteX1" fmla="*/ 247416 w 1738864"/>
                  <a:gd name="connsiteY1" fmla="*/ 497150 h 887767"/>
                  <a:gd name="connsiteX2" fmla="*/ 16596 w 1738864"/>
                  <a:gd name="connsiteY2" fmla="*/ 781235 h 887767"/>
                  <a:gd name="connsiteX3" fmla="*/ 105373 w 1738864"/>
                  <a:gd name="connsiteY3" fmla="*/ 870012 h 887767"/>
                  <a:gd name="connsiteX4" fmla="*/ 1632332 w 1738864"/>
                  <a:gd name="connsiteY4" fmla="*/ 887767 h 887767"/>
                  <a:gd name="connsiteX5" fmla="*/ 1738864 w 1738864"/>
                  <a:gd name="connsiteY5" fmla="*/ 798991 h 887767"/>
                  <a:gd name="connsiteX6" fmla="*/ 1552433 w 1738864"/>
                  <a:gd name="connsiteY6" fmla="*/ 514905 h 887767"/>
                  <a:gd name="connsiteX7" fmla="*/ 1481412 w 1738864"/>
                  <a:gd name="connsiteY7" fmla="*/ 0 h 887767"/>
                  <a:gd name="connsiteX0" fmla="*/ 295447 w 1738864"/>
                  <a:gd name="connsiteY0" fmla="*/ 12061 h 887767"/>
                  <a:gd name="connsiteX1" fmla="*/ 247416 w 1738864"/>
                  <a:gd name="connsiteY1" fmla="*/ 497150 h 887767"/>
                  <a:gd name="connsiteX2" fmla="*/ 16596 w 1738864"/>
                  <a:gd name="connsiteY2" fmla="*/ 781235 h 887767"/>
                  <a:gd name="connsiteX3" fmla="*/ 105373 w 1738864"/>
                  <a:gd name="connsiteY3" fmla="*/ 870012 h 887767"/>
                  <a:gd name="connsiteX4" fmla="*/ 1632332 w 1738864"/>
                  <a:gd name="connsiteY4" fmla="*/ 887767 h 887767"/>
                  <a:gd name="connsiteX5" fmla="*/ 1738864 w 1738864"/>
                  <a:gd name="connsiteY5" fmla="*/ 798991 h 887767"/>
                  <a:gd name="connsiteX6" fmla="*/ 1552433 w 1738864"/>
                  <a:gd name="connsiteY6" fmla="*/ 514905 h 887767"/>
                  <a:gd name="connsiteX7" fmla="*/ 1481412 w 1738864"/>
                  <a:gd name="connsiteY7" fmla="*/ 0 h 887767"/>
                  <a:gd name="connsiteX0" fmla="*/ 295447 w 1738864"/>
                  <a:gd name="connsiteY0" fmla="*/ 12061 h 887767"/>
                  <a:gd name="connsiteX1" fmla="*/ 247416 w 1738864"/>
                  <a:gd name="connsiteY1" fmla="*/ 497150 h 887767"/>
                  <a:gd name="connsiteX2" fmla="*/ 16596 w 1738864"/>
                  <a:gd name="connsiteY2" fmla="*/ 781235 h 887767"/>
                  <a:gd name="connsiteX3" fmla="*/ 105373 w 1738864"/>
                  <a:gd name="connsiteY3" fmla="*/ 870012 h 887767"/>
                  <a:gd name="connsiteX4" fmla="*/ 1632332 w 1738864"/>
                  <a:gd name="connsiteY4" fmla="*/ 887767 h 887767"/>
                  <a:gd name="connsiteX5" fmla="*/ 1738864 w 1738864"/>
                  <a:gd name="connsiteY5" fmla="*/ 798991 h 887767"/>
                  <a:gd name="connsiteX6" fmla="*/ 1552433 w 1738864"/>
                  <a:gd name="connsiteY6" fmla="*/ 514905 h 887767"/>
                  <a:gd name="connsiteX7" fmla="*/ 1481412 w 1738864"/>
                  <a:gd name="connsiteY7" fmla="*/ 0 h 887767"/>
                  <a:gd name="connsiteX0" fmla="*/ 295447 w 1738864"/>
                  <a:gd name="connsiteY0" fmla="*/ 12061 h 887767"/>
                  <a:gd name="connsiteX1" fmla="*/ 247416 w 1738864"/>
                  <a:gd name="connsiteY1" fmla="*/ 497150 h 887767"/>
                  <a:gd name="connsiteX2" fmla="*/ 16596 w 1738864"/>
                  <a:gd name="connsiteY2" fmla="*/ 781235 h 887767"/>
                  <a:gd name="connsiteX3" fmla="*/ 105373 w 1738864"/>
                  <a:gd name="connsiteY3" fmla="*/ 870012 h 887767"/>
                  <a:gd name="connsiteX4" fmla="*/ 1632332 w 1738864"/>
                  <a:gd name="connsiteY4" fmla="*/ 887767 h 887767"/>
                  <a:gd name="connsiteX5" fmla="*/ 1738864 w 1738864"/>
                  <a:gd name="connsiteY5" fmla="*/ 798991 h 887767"/>
                  <a:gd name="connsiteX6" fmla="*/ 1552433 w 1738864"/>
                  <a:gd name="connsiteY6" fmla="*/ 514905 h 887767"/>
                  <a:gd name="connsiteX7" fmla="*/ 1481412 w 1738864"/>
                  <a:gd name="connsiteY7" fmla="*/ 0 h 887767"/>
                  <a:gd name="connsiteX0" fmla="*/ 295447 w 1738864"/>
                  <a:gd name="connsiteY0" fmla="*/ 12061 h 887767"/>
                  <a:gd name="connsiteX1" fmla="*/ 247416 w 1738864"/>
                  <a:gd name="connsiteY1" fmla="*/ 497150 h 887767"/>
                  <a:gd name="connsiteX2" fmla="*/ 16596 w 1738864"/>
                  <a:gd name="connsiteY2" fmla="*/ 781235 h 887767"/>
                  <a:gd name="connsiteX3" fmla="*/ 105373 w 1738864"/>
                  <a:gd name="connsiteY3" fmla="*/ 870012 h 887767"/>
                  <a:gd name="connsiteX4" fmla="*/ 1632332 w 1738864"/>
                  <a:gd name="connsiteY4" fmla="*/ 887767 h 887767"/>
                  <a:gd name="connsiteX5" fmla="*/ 1738864 w 1738864"/>
                  <a:gd name="connsiteY5" fmla="*/ 798991 h 887767"/>
                  <a:gd name="connsiteX6" fmla="*/ 1552433 w 1738864"/>
                  <a:gd name="connsiteY6" fmla="*/ 514905 h 887767"/>
                  <a:gd name="connsiteX7" fmla="*/ 1481412 w 1738864"/>
                  <a:gd name="connsiteY7" fmla="*/ 0 h 887767"/>
                  <a:gd name="connsiteX0" fmla="*/ 295447 w 1738864"/>
                  <a:gd name="connsiteY0" fmla="*/ 12061 h 873195"/>
                  <a:gd name="connsiteX1" fmla="*/ 247416 w 1738864"/>
                  <a:gd name="connsiteY1" fmla="*/ 497150 h 873195"/>
                  <a:gd name="connsiteX2" fmla="*/ 16596 w 1738864"/>
                  <a:gd name="connsiteY2" fmla="*/ 781235 h 873195"/>
                  <a:gd name="connsiteX3" fmla="*/ 105373 w 1738864"/>
                  <a:gd name="connsiteY3" fmla="*/ 870012 h 873195"/>
                  <a:gd name="connsiteX4" fmla="*/ 1632332 w 1738864"/>
                  <a:gd name="connsiteY4" fmla="*/ 873195 h 873195"/>
                  <a:gd name="connsiteX5" fmla="*/ 1738864 w 1738864"/>
                  <a:gd name="connsiteY5" fmla="*/ 798991 h 873195"/>
                  <a:gd name="connsiteX6" fmla="*/ 1552433 w 1738864"/>
                  <a:gd name="connsiteY6" fmla="*/ 514905 h 873195"/>
                  <a:gd name="connsiteX7" fmla="*/ 1481412 w 1738864"/>
                  <a:gd name="connsiteY7" fmla="*/ 0 h 873195"/>
                  <a:gd name="connsiteX0" fmla="*/ 295447 w 1762337"/>
                  <a:gd name="connsiteY0" fmla="*/ 12061 h 873195"/>
                  <a:gd name="connsiteX1" fmla="*/ 247416 w 1762337"/>
                  <a:gd name="connsiteY1" fmla="*/ 497150 h 873195"/>
                  <a:gd name="connsiteX2" fmla="*/ 16596 w 1762337"/>
                  <a:gd name="connsiteY2" fmla="*/ 781235 h 873195"/>
                  <a:gd name="connsiteX3" fmla="*/ 105373 w 1762337"/>
                  <a:gd name="connsiteY3" fmla="*/ 870012 h 873195"/>
                  <a:gd name="connsiteX4" fmla="*/ 1632332 w 1762337"/>
                  <a:gd name="connsiteY4" fmla="*/ 873195 h 873195"/>
                  <a:gd name="connsiteX5" fmla="*/ 1738864 w 1762337"/>
                  <a:gd name="connsiteY5" fmla="*/ 798991 h 873195"/>
                  <a:gd name="connsiteX6" fmla="*/ 1552433 w 1762337"/>
                  <a:gd name="connsiteY6" fmla="*/ 514905 h 873195"/>
                  <a:gd name="connsiteX7" fmla="*/ 1481412 w 1762337"/>
                  <a:gd name="connsiteY7" fmla="*/ 0 h 873195"/>
                  <a:gd name="connsiteX0" fmla="*/ 295447 w 1777847"/>
                  <a:gd name="connsiteY0" fmla="*/ 12061 h 873195"/>
                  <a:gd name="connsiteX1" fmla="*/ 247416 w 1777847"/>
                  <a:gd name="connsiteY1" fmla="*/ 497150 h 873195"/>
                  <a:gd name="connsiteX2" fmla="*/ 16596 w 1777847"/>
                  <a:gd name="connsiteY2" fmla="*/ 781235 h 873195"/>
                  <a:gd name="connsiteX3" fmla="*/ 105373 w 1777847"/>
                  <a:gd name="connsiteY3" fmla="*/ 870012 h 873195"/>
                  <a:gd name="connsiteX4" fmla="*/ 1632332 w 1777847"/>
                  <a:gd name="connsiteY4" fmla="*/ 873195 h 873195"/>
                  <a:gd name="connsiteX5" fmla="*/ 1738864 w 1777847"/>
                  <a:gd name="connsiteY5" fmla="*/ 798991 h 873195"/>
                  <a:gd name="connsiteX6" fmla="*/ 1552433 w 1777847"/>
                  <a:gd name="connsiteY6" fmla="*/ 514905 h 873195"/>
                  <a:gd name="connsiteX7" fmla="*/ 1481412 w 1777847"/>
                  <a:gd name="connsiteY7" fmla="*/ 0 h 873195"/>
                  <a:gd name="connsiteX0" fmla="*/ 295447 w 1775134"/>
                  <a:gd name="connsiteY0" fmla="*/ 12061 h 873195"/>
                  <a:gd name="connsiteX1" fmla="*/ 247416 w 1775134"/>
                  <a:gd name="connsiteY1" fmla="*/ 497150 h 873195"/>
                  <a:gd name="connsiteX2" fmla="*/ 16596 w 1775134"/>
                  <a:gd name="connsiteY2" fmla="*/ 781235 h 873195"/>
                  <a:gd name="connsiteX3" fmla="*/ 105373 w 1775134"/>
                  <a:gd name="connsiteY3" fmla="*/ 870012 h 873195"/>
                  <a:gd name="connsiteX4" fmla="*/ 1632332 w 1775134"/>
                  <a:gd name="connsiteY4" fmla="*/ 873195 h 873195"/>
                  <a:gd name="connsiteX5" fmla="*/ 1735221 w 1775134"/>
                  <a:gd name="connsiteY5" fmla="*/ 788062 h 873195"/>
                  <a:gd name="connsiteX6" fmla="*/ 1552433 w 1775134"/>
                  <a:gd name="connsiteY6" fmla="*/ 514905 h 873195"/>
                  <a:gd name="connsiteX7" fmla="*/ 1481412 w 1775134"/>
                  <a:gd name="connsiteY7" fmla="*/ 0 h 873195"/>
                  <a:gd name="connsiteX0" fmla="*/ 295447 w 1776753"/>
                  <a:gd name="connsiteY0" fmla="*/ 12061 h 873195"/>
                  <a:gd name="connsiteX1" fmla="*/ 247416 w 1776753"/>
                  <a:gd name="connsiteY1" fmla="*/ 497150 h 873195"/>
                  <a:gd name="connsiteX2" fmla="*/ 16596 w 1776753"/>
                  <a:gd name="connsiteY2" fmla="*/ 781235 h 873195"/>
                  <a:gd name="connsiteX3" fmla="*/ 105373 w 1776753"/>
                  <a:gd name="connsiteY3" fmla="*/ 870012 h 873195"/>
                  <a:gd name="connsiteX4" fmla="*/ 1632332 w 1776753"/>
                  <a:gd name="connsiteY4" fmla="*/ 873195 h 873195"/>
                  <a:gd name="connsiteX5" fmla="*/ 1735221 w 1776753"/>
                  <a:gd name="connsiteY5" fmla="*/ 788062 h 873195"/>
                  <a:gd name="connsiteX6" fmla="*/ 1552433 w 1776753"/>
                  <a:gd name="connsiteY6" fmla="*/ 514905 h 873195"/>
                  <a:gd name="connsiteX7" fmla="*/ 1481412 w 1776753"/>
                  <a:gd name="connsiteY7" fmla="*/ 0 h 873195"/>
                  <a:gd name="connsiteX0" fmla="*/ 295447 w 1776753"/>
                  <a:gd name="connsiteY0" fmla="*/ 12061 h 873195"/>
                  <a:gd name="connsiteX1" fmla="*/ 247416 w 1776753"/>
                  <a:gd name="connsiteY1" fmla="*/ 497150 h 873195"/>
                  <a:gd name="connsiteX2" fmla="*/ 16596 w 1776753"/>
                  <a:gd name="connsiteY2" fmla="*/ 781235 h 873195"/>
                  <a:gd name="connsiteX3" fmla="*/ 105373 w 1776753"/>
                  <a:gd name="connsiteY3" fmla="*/ 870012 h 873195"/>
                  <a:gd name="connsiteX4" fmla="*/ 1632332 w 1776753"/>
                  <a:gd name="connsiteY4" fmla="*/ 873195 h 873195"/>
                  <a:gd name="connsiteX5" fmla="*/ 1735221 w 1776753"/>
                  <a:gd name="connsiteY5" fmla="*/ 788062 h 873195"/>
                  <a:gd name="connsiteX6" fmla="*/ 1552433 w 1776753"/>
                  <a:gd name="connsiteY6" fmla="*/ 514905 h 873195"/>
                  <a:gd name="connsiteX7" fmla="*/ 1481412 w 1776753"/>
                  <a:gd name="connsiteY7" fmla="*/ 0 h 873195"/>
                  <a:gd name="connsiteX0" fmla="*/ 295447 w 1787791"/>
                  <a:gd name="connsiteY0" fmla="*/ 12061 h 873195"/>
                  <a:gd name="connsiteX1" fmla="*/ 247416 w 1787791"/>
                  <a:gd name="connsiteY1" fmla="*/ 497150 h 873195"/>
                  <a:gd name="connsiteX2" fmla="*/ 16596 w 1787791"/>
                  <a:gd name="connsiteY2" fmla="*/ 781235 h 873195"/>
                  <a:gd name="connsiteX3" fmla="*/ 105373 w 1787791"/>
                  <a:gd name="connsiteY3" fmla="*/ 870012 h 873195"/>
                  <a:gd name="connsiteX4" fmla="*/ 1632332 w 1787791"/>
                  <a:gd name="connsiteY4" fmla="*/ 873195 h 873195"/>
                  <a:gd name="connsiteX5" fmla="*/ 1749793 w 1787791"/>
                  <a:gd name="connsiteY5" fmla="*/ 784419 h 873195"/>
                  <a:gd name="connsiteX6" fmla="*/ 1552433 w 1787791"/>
                  <a:gd name="connsiteY6" fmla="*/ 514905 h 873195"/>
                  <a:gd name="connsiteX7" fmla="*/ 1481412 w 1787791"/>
                  <a:gd name="connsiteY7" fmla="*/ 0 h 873195"/>
                  <a:gd name="connsiteX0" fmla="*/ 295447 w 1787791"/>
                  <a:gd name="connsiteY0" fmla="*/ 12061 h 873195"/>
                  <a:gd name="connsiteX1" fmla="*/ 247416 w 1787791"/>
                  <a:gd name="connsiteY1" fmla="*/ 497150 h 873195"/>
                  <a:gd name="connsiteX2" fmla="*/ 16596 w 1787791"/>
                  <a:gd name="connsiteY2" fmla="*/ 781235 h 873195"/>
                  <a:gd name="connsiteX3" fmla="*/ 105373 w 1787791"/>
                  <a:gd name="connsiteY3" fmla="*/ 870012 h 873195"/>
                  <a:gd name="connsiteX4" fmla="*/ 1632332 w 1787791"/>
                  <a:gd name="connsiteY4" fmla="*/ 873195 h 873195"/>
                  <a:gd name="connsiteX5" fmla="*/ 1749793 w 1787791"/>
                  <a:gd name="connsiteY5" fmla="*/ 784419 h 873195"/>
                  <a:gd name="connsiteX6" fmla="*/ 1552433 w 1787791"/>
                  <a:gd name="connsiteY6" fmla="*/ 514905 h 873195"/>
                  <a:gd name="connsiteX7" fmla="*/ 1481412 w 1787791"/>
                  <a:gd name="connsiteY7" fmla="*/ 0 h 873195"/>
                  <a:gd name="connsiteX0" fmla="*/ 273618 w 1765962"/>
                  <a:gd name="connsiteY0" fmla="*/ 12061 h 873195"/>
                  <a:gd name="connsiteX1" fmla="*/ 225587 w 1765962"/>
                  <a:gd name="connsiteY1" fmla="*/ 497150 h 873195"/>
                  <a:gd name="connsiteX2" fmla="*/ 20268 w 1765962"/>
                  <a:gd name="connsiteY2" fmla="*/ 788521 h 873195"/>
                  <a:gd name="connsiteX3" fmla="*/ 83544 w 1765962"/>
                  <a:gd name="connsiteY3" fmla="*/ 870012 h 873195"/>
                  <a:gd name="connsiteX4" fmla="*/ 1610503 w 1765962"/>
                  <a:gd name="connsiteY4" fmla="*/ 873195 h 873195"/>
                  <a:gd name="connsiteX5" fmla="*/ 1727964 w 1765962"/>
                  <a:gd name="connsiteY5" fmla="*/ 784419 h 873195"/>
                  <a:gd name="connsiteX6" fmla="*/ 1530604 w 1765962"/>
                  <a:gd name="connsiteY6" fmla="*/ 514905 h 873195"/>
                  <a:gd name="connsiteX7" fmla="*/ 1459583 w 1765962"/>
                  <a:gd name="connsiteY7" fmla="*/ 0 h 873195"/>
                  <a:gd name="connsiteX0" fmla="*/ 276647 w 1768991"/>
                  <a:gd name="connsiteY0" fmla="*/ 12061 h 873195"/>
                  <a:gd name="connsiteX1" fmla="*/ 228616 w 1768991"/>
                  <a:gd name="connsiteY1" fmla="*/ 497150 h 873195"/>
                  <a:gd name="connsiteX2" fmla="*/ 19654 w 1768991"/>
                  <a:gd name="connsiteY2" fmla="*/ 784878 h 873195"/>
                  <a:gd name="connsiteX3" fmla="*/ 86573 w 1768991"/>
                  <a:gd name="connsiteY3" fmla="*/ 870012 h 873195"/>
                  <a:gd name="connsiteX4" fmla="*/ 1613532 w 1768991"/>
                  <a:gd name="connsiteY4" fmla="*/ 873195 h 873195"/>
                  <a:gd name="connsiteX5" fmla="*/ 1730993 w 1768991"/>
                  <a:gd name="connsiteY5" fmla="*/ 784419 h 873195"/>
                  <a:gd name="connsiteX6" fmla="*/ 1533633 w 1768991"/>
                  <a:gd name="connsiteY6" fmla="*/ 514905 h 873195"/>
                  <a:gd name="connsiteX7" fmla="*/ 1462612 w 1768991"/>
                  <a:gd name="connsiteY7" fmla="*/ 0 h 873195"/>
                  <a:gd name="connsiteX0" fmla="*/ 276647 w 1768991"/>
                  <a:gd name="connsiteY0" fmla="*/ 12061 h 873195"/>
                  <a:gd name="connsiteX1" fmla="*/ 228616 w 1768991"/>
                  <a:gd name="connsiteY1" fmla="*/ 497150 h 873195"/>
                  <a:gd name="connsiteX2" fmla="*/ 19654 w 1768991"/>
                  <a:gd name="connsiteY2" fmla="*/ 784878 h 873195"/>
                  <a:gd name="connsiteX3" fmla="*/ 86573 w 1768991"/>
                  <a:gd name="connsiteY3" fmla="*/ 870012 h 873195"/>
                  <a:gd name="connsiteX4" fmla="*/ 1613532 w 1768991"/>
                  <a:gd name="connsiteY4" fmla="*/ 873195 h 873195"/>
                  <a:gd name="connsiteX5" fmla="*/ 1730993 w 1768991"/>
                  <a:gd name="connsiteY5" fmla="*/ 784419 h 873195"/>
                  <a:gd name="connsiteX6" fmla="*/ 1533633 w 1768991"/>
                  <a:gd name="connsiteY6" fmla="*/ 514905 h 873195"/>
                  <a:gd name="connsiteX7" fmla="*/ 1462612 w 1768991"/>
                  <a:gd name="connsiteY7" fmla="*/ 0 h 873195"/>
                  <a:gd name="connsiteX0" fmla="*/ 286038 w 1778382"/>
                  <a:gd name="connsiteY0" fmla="*/ 12061 h 873195"/>
                  <a:gd name="connsiteX1" fmla="*/ 238007 w 1778382"/>
                  <a:gd name="connsiteY1" fmla="*/ 497150 h 873195"/>
                  <a:gd name="connsiteX2" fmla="*/ 29045 w 1778382"/>
                  <a:gd name="connsiteY2" fmla="*/ 784878 h 873195"/>
                  <a:gd name="connsiteX3" fmla="*/ 95964 w 1778382"/>
                  <a:gd name="connsiteY3" fmla="*/ 870012 h 873195"/>
                  <a:gd name="connsiteX4" fmla="*/ 1622923 w 1778382"/>
                  <a:gd name="connsiteY4" fmla="*/ 873195 h 873195"/>
                  <a:gd name="connsiteX5" fmla="*/ 1740384 w 1778382"/>
                  <a:gd name="connsiteY5" fmla="*/ 784419 h 873195"/>
                  <a:gd name="connsiteX6" fmla="*/ 1543024 w 1778382"/>
                  <a:gd name="connsiteY6" fmla="*/ 514905 h 873195"/>
                  <a:gd name="connsiteX7" fmla="*/ 1472003 w 1778382"/>
                  <a:gd name="connsiteY7" fmla="*/ 0 h 873195"/>
                  <a:gd name="connsiteX0" fmla="*/ 286038 w 1778382"/>
                  <a:gd name="connsiteY0" fmla="*/ 12061 h 873195"/>
                  <a:gd name="connsiteX1" fmla="*/ 238007 w 1778382"/>
                  <a:gd name="connsiteY1" fmla="*/ 497150 h 873195"/>
                  <a:gd name="connsiteX2" fmla="*/ 29045 w 1778382"/>
                  <a:gd name="connsiteY2" fmla="*/ 784878 h 873195"/>
                  <a:gd name="connsiteX3" fmla="*/ 95964 w 1778382"/>
                  <a:gd name="connsiteY3" fmla="*/ 870012 h 873195"/>
                  <a:gd name="connsiteX4" fmla="*/ 1622923 w 1778382"/>
                  <a:gd name="connsiteY4" fmla="*/ 873195 h 873195"/>
                  <a:gd name="connsiteX5" fmla="*/ 1740384 w 1778382"/>
                  <a:gd name="connsiteY5" fmla="*/ 784419 h 873195"/>
                  <a:gd name="connsiteX6" fmla="*/ 1543024 w 1778382"/>
                  <a:gd name="connsiteY6" fmla="*/ 514905 h 873195"/>
                  <a:gd name="connsiteX7" fmla="*/ 1472003 w 1778382"/>
                  <a:gd name="connsiteY7" fmla="*/ 0 h 873195"/>
                  <a:gd name="connsiteX0" fmla="*/ 286038 w 1778382"/>
                  <a:gd name="connsiteY0" fmla="*/ 12061 h 873195"/>
                  <a:gd name="connsiteX1" fmla="*/ 238007 w 1778382"/>
                  <a:gd name="connsiteY1" fmla="*/ 497150 h 873195"/>
                  <a:gd name="connsiteX2" fmla="*/ 29045 w 1778382"/>
                  <a:gd name="connsiteY2" fmla="*/ 784878 h 873195"/>
                  <a:gd name="connsiteX3" fmla="*/ 95964 w 1778382"/>
                  <a:gd name="connsiteY3" fmla="*/ 870012 h 873195"/>
                  <a:gd name="connsiteX4" fmla="*/ 1622923 w 1778382"/>
                  <a:gd name="connsiteY4" fmla="*/ 873195 h 873195"/>
                  <a:gd name="connsiteX5" fmla="*/ 1740384 w 1778382"/>
                  <a:gd name="connsiteY5" fmla="*/ 784419 h 873195"/>
                  <a:gd name="connsiteX6" fmla="*/ 1543024 w 1778382"/>
                  <a:gd name="connsiteY6" fmla="*/ 514905 h 873195"/>
                  <a:gd name="connsiteX7" fmla="*/ 1472003 w 1778382"/>
                  <a:gd name="connsiteY7" fmla="*/ 0 h 873195"/>
                  <a:gd name="connsiteX0" fmla="*/ 287617 w 1779961"/>
                  <a:gd name="connsiteY0" fmla="*/ 12061 h 873195"/>
                  <a:gd name="connsiteX1" fmla="*/ 239586 w 1779961"/>
                  <a:gd name="connsiteY1" fmla="*/ 497150 h 873195"/>
                  <a:gd name="connsiteX2" fmla="*/ 30624 w 1779961"/>
                  <a:gd name="connsiteY2" fmla="*/ 784878 h 873195"/>
                  <a:gd name="connsiteX3" fmla="*/ 97543 w 1779961"/>
                  <a:gd name="connsiteY3" fmla="*/ 870012 h 873195"/>
                  <a:gd name="connsiteX4" fmla="*/ 1624502 w 1779961"/>
                  <a:gd name="connsiteY4" fmla="*/ 873195 h 873195"/>
                  <a:gd name="connsiteX5" fmla="*/ 1741963 w 1779961"/>
                  <a:gd name="connsiteY5" fmla="*/ 784419 h 873195"/>
                  <a:gd name="connsiteX6" fmla="*/ 1544603 w 1779961"/>
                  <a:gd name="connsiteY6" fmla="*/ 514905 h 873195"/>
                  <a:gd name="connsiteX7" fmla="*/ 1473582 w 1779961"/>
                  <a:gd name="connsiteY7" fmla="*/ 0 h 873195"/>
                  <a:gd name="connsiteX0" fmla="*/ 287617 w 1779961"/>
                  <a:gd name="connsiteY0" fmla="*/ 12061 h 873195"/>
                  <a:gd name="connsiteX1" fmla="*/ 239586 w 1779961"/>
                  <a:gd name="connsiteY1" fmla="*/ 497150 h 873195"/>
                  <a:gd name="connsiteX2" fmla="*/ 30624 w 1779961"/>
                  <a:gd name="connsiteY2" fmla="*/ 784878 h 873195"/>
                  <a:gd name="connsiteX3" fmla="*/ 97543 w 1779961"/>
                  <a:gd name="connsiteY3" fmla="*/ 870012 h 873195"/>
                  <a:gd name="connsiteX4" fmla="*/ 1624502 w 1779961"/>
                  <a:gd name="connsiteY4" fmla="*/ 873195 h 873195"/>
                  <a:gd name="connsiteX5" fmla="*/ 1741963 w 1779961"/>
                  <a:gd name="connsiteY5" fmla="*/ 784419 h 873195"/>
                  <a:gd name="connsiteX6" fmla="*/ 1544603 w 1779961"/>
                  <a:gd name="connsiteY6" fmla="*/ 514905 h 873195"/>
                  <a:gd name="connsiteX7" fmla="*/ 1473582 w 1779961"/>
                  <a:gd name="connsiteY7" fmla="*/ 0 h 8731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9961" h="873195">
                    <a:moveTo>
                      <a:pt x="287617" y="12061"/>
                    </a:moveTo>
                    <a:lnTo>
                      <a:pt x="239586" y="497150"/>
                    </a:lnTo>
                    <a:cubicBezTo>
                      <a:pt x="206363" y="701136"/>
                      <a:pt x="100278" y="726613"/>
                      <a:pt x="30624" y="784878"/>
                    </a:cubicBezTo>
                    <a:cubicBezTo>
                      <a:pt x="-49074" y="850900"/>
                      <a:pt x="46093" y="873207"/>
                      <a:pt x="97543" y="870012"/>
                    </a:cubicBezTo>
                    <a:lnTo>
                      <a:pt x="1624502" y="873195"/>
                    </a:lnTo>
                    <a:cubicBezTo>
                      <a:pt x="1762018" y="870318"/>
                      <a:pt x="1826672" y="838298"/>
                      <a:pt x="1741963" y="784419"/>
                    </a:cubicBezTo>
                    <a:cubicBezTo>
                      <a:pt x="1668890" y="740726"/>
                      <a:pt x="1573960" y="667889"/>
                      <a:pt x="1544603" y="514905"/>
                    </a:cubicBezTo>
                    <a:lnTo>
                      <a:pt x="1473582" y="0"/>
                    </a:lnTo>
                  </a:path>
                </a:pathLst>
              </a:cu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52" name="组合 551">
              <a:extLst>
                <a:ext uri="{FF2B5EF4-FFF2-40B4-BE49-F238E27FC236}">
                  <a16:creationId xmlns:a16="http://schemas.microsoft.com/office/drawing/2014/main" id="{440FF02C-FB76-4D38-B64C-60228D183210}"/>
                </a:ext>
              </a:extLst>
            </p:cNvPr>
            <p:cNvGrpSpPr/>
            <p:nvPr/>
          </p:nvGrpSpPr>
          <p:grpSpPr>
            <a:xfrm>
              <a:off x="4477097" y="4604309"/>
              <a:ext cx="639207" cy="1093274"/>
              <a:chOff x="4866114" y="4606899"/>
              <a:chExt cx="639207" cy="1093274"/>
            </a:xfrm>
          </p:grpSpPr>
          <p:sp>
            <p:nvSpPr>
              <p:cNvPr id="285" name="任意多边形: 形状 284">
                <a:extLst>
                  <a:ext uri="{FF2B5EF4-FFF2-40B4-BE49-F238E27FC236}">
                    <a16:creationId xmlns:a16="http://schemas.microsoft.com/office/drawing/2014/main" id="{4BF7C567-B8D3-4293-AD1A-27319E062BAA}"/>
                  </a:ext>
                </a:extLst>
              </p:cNvPr>
              <p:cNvSpPr/>
              <p:nvPr/>
            </p:nvSpPr>
            <p:spPr>
              <a:xfrm flipV="1">
                <a:off x="4866114" y="4611418"/>
                <a:ext cx="366687" cy="1088667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286563"/>
                  <a:gd name="connsiteX1" fmla="*/ 1044051 w 1044051"/>
                  <a:gd name="connsiteY1" fmla="*/ 510540 h 1286563"/>
                  <a:gd name="connsiteX2" fmla="*/ 960231 w 1044051"/>
                  <a:gd name="connsiteY2" fmla="*/ 605790 h 1286563"/>
                  <a:gd name="connsiteX3" fmla="*/ 102981 w 1044051"/>
                  <a:gd name="connsiteY3" fmla="*/ 609600 h 1286563"/>
                  <a:gd name="connsiteX4" fmla="*/ 111 w 1044051"/>
                  <a:gd name="connsiteY4" fmla="*/ 704850 h 1286563"/>
                  <a:gd name="connsiteX5" fmla="*/ 111 w 1044051"/>
                  <a:gd name="connsiteY5" fmla="*/ 1286563 h 1286563"/>
                  <a:gd name="connsiteX0" fmla="*/ 1033720 w 1044051"/>
                  <a:gd name="connsiteY0" fmla="*/ 0 h 2867835"/>
                  <a:gd name="connsiteX1" fmla="*/ 1044051 w 1044051"/>
                  <a:gd name="connsiteY1" fmla="*/ 2091812 h 2867835"/>
                  <a:gd name="connsiteX2" fmla="*/ 960231 w 1044051"/>
                  <a:gd name="connsiteY2" fmla="*/ 2187062 h 2867835"/>
                  <a:gd name="connsiteX3" fmla="*/ 102981 w 1044051"/>
                  <a:gd name="connsiteY3" fmla="*/ 2190872 h 2867835"/>
                  <a:gd name="connsiteX4" fmla="*/ 111 w 1044051"/>
                  <a:gd name="connsiteY4" fmla="*/ 2286122 h 2867835"/>
                  <a:gd name="connsiteX5" fmla="*/ 111 w 1044051"/>
                  <a:gd name="connsiteY5" fmla="*/ 2867835 h 2867835"/>
                  <a:gd name="connsiteX0" fmla="*/ 1033720 w 1044051"/>
                  <a:gd name="connsiteY0" fmla="*/ 0 h 2867835"/>
                  <a:gd name="connsiteX1" fmla="*/ 1044051 w 1044051"/>
                  <a:gd name="connsiteY1" fmla="*/ 2091812 h 2867835"/>
                  <a:gd name="connsiteX2" fmla="*/ 960231 w 1044051"/>
                  <a:gd name="connsiteY2" fmla="*/ 2187062 h 2867835"/>
                  <a:gd name="connsiteX3" fmla="*/ 102981 w 1044051"/>
                  <a:gd name="connsiteY3" fmla="*/ 2190872 h 2867835"/>
                  <a:gd name="connsiteX4" fmla="*/ 111 w 1044051"/>
                  <a:gd name="connsiteY4" fmla="*/ 2286122 h 2867835"/>
                  <a:gd name="connsiteX5" fmla="*/ 111 w 1044051"/>
                  <a:gd name="connsiteY5" fmla="*/ 2867835 h 2867835"/>
                  <a:gd name="connsiteX0" fmla="*/ 1043502 w 1044051"/>
                  <a:gd name="connsiteY0" fmla="*/ 0 h 2867835"/>
                  <a:gd name="connsiteX1" fmla="*/ 1044051 w 1044051"/>
                  <a:gd name="connsiteY1" fmla="*/ 2091812 h 2867835"/>
                  <a:gd name="connsiteX2" fmla="*/ 960231 w 1044051"/>
                  <a:gd name="connsiteY2" fmla="*/ 2187062 h 2867835"/>
                  <a:gd name="connsiteX3" fmla="*/ 102981 w 1044051"/>
                  <a:gd name="connsiteY3" fmla="*/ 2190872 h 2867835"/>
                  <a:gd name="connsiteX4" fmla="*/ 111 w 1044051"/>
                  <a:gd name="connsiteY4" fmla="*/ 2286122 h 2867835"/>
                  <a:gd name="connsiteX5" fmla="*/ 111 w 1044051"/>
                  <a:gd name="connsiteY5" fmla="*/ 2867835 h 2867835"/>
                  <a:gd name="connsiteX0" fmla="*/ 1046763 w 1046766"/>
                  <a:gd name="connsiteY0" fmla="*/ 0 h 3243496"/>
                  <a:gd name="connsiteX1" fmla="*/ 1044051 w 1046766"/>
                  <a:gd name="connsiteY1" fmla="*/ 2467473 h 3243496"/>
                  <a:gd name="connsiteX2" fmla="*/ 960231 w 1046766"/>
                  <a:gd name="connsiteY2" fmla="*/ 2562723 h 3243496"/>
                  <a:gd name="connsiteX3" fmla="*/ 102981 w 1046766"/>
                  <a:gd name="connsiteY3" fmla="*/ 2566533 h 3243496"/>
                  <a:gd name="connsiteX4" fmla="*/ 111 w 1046766"/>
                  <a:gd name="connsiteY4" fmla="*/ 2661783 h 3243496"/>
                  <a:gd name="connsiteX5" fmla="*/ 111 w 1046766"/>
                  <a:gd name="connsiteY5" fmla="*/ 3243496 h 3243496"/>
                  <a:gd name="connsiteX0" fmla="*/ 1046763 w 1050564"/>
                  <a:gd name="connsiteY0" fmla="*/ 0 h 3243496"/>
                  <a:gd name="connsiteX1" fmla="*/ 1045242 w 1050564"/>
                  <a:gd name="connsiteY1" fmla="*/ 431470 h 3243496"/>
                  <a:gd name="connsiteX2" fmla="*/ 1044051 w 1050564"/>
                  <a:gd name="connsiteY2" fmla="*/ 2467473 h 3243496"/>
                  <a:gd name="connsiteX3" fmla="*/ 960231 w 1050564"/>
                  <a:gd name="connsiteY3" fmla="*/ 2562723 h 3243496"/>
                  <a:gd name="connsiteX4" fmla="*/ 102981 w 1050564"/>
                  <a:gd name="connsiteY4" fmla="*/ 2566533 h 3243496"/>
                  <a:gd name="connsiteX5" fmla="*/ 111 w 1050564"/>
                  <a:gd name="connsiteY5" fmla="*/ 2661783 h 3243496"/>
                  <a:gd name="connsiteX6" fmla="*/ 111 w 1050564"/>
                  <a:gd name="connsiteY6" fmla="*/ 3243496 h 3243496"/>
                  <a:gd name="connsiteX0" fmla="*/ 1046763 w 1050624"/>
                  <a:gd name="connsiteY0" fmla="*/ 0 h 3243496"/>
                  <a:gd name="connsiteX1" fmla="*/ 1045242 w 1050624"/>
                  <a:gd name="connsiteY1" fmla="*/ 347019 h 3243496"/>
                  <a:gd name="connsiteX2" fmla="*/ 1045242 w 1050624"/>
                  <a:gd name="connsiteY2" fmla="*/ 431470 h 3243496"/>
                  <a:gd name="connsiteX3" fmla="*/ 1044051 w 1050624"/>
                  <a:gd name="connsiteY3" fmla="*/ 2467473 h 3243496"/>
                  <a:gd name="connsiteX4" fmla="*/ 960231 w 1050624"/>
                  <a:gd name="connsiteY4" fmla="*/ 2562723 h 3243496"/>
                  <a:gd name="connsiteX5" fmla="*/ 102981 w 1050624"/>
                  <a:gd name="connsiteY5" fmla="*/ 2566533 h 3243496"/>
                  <a:gd name="connsiteX6" fmla="*/ 111 w 1050624"/>
                  <a:gd name="connsiteY6" fmla="*/ 2661783 h 3243496"/>
                  <a:gd name="connsiteX7" fmla="*/ 111 w 1050624"/>
                  <a:gd name="connsiteY7" fmla="*/ 3243496 h 3243496"/>
                  <a:gd name="connsiteX0" fmla="*/ 1568507 w 1568507"/>
                  <a:gd name="connsiteY0" fmla="*/ 0 h 3065858"/>
                  <a:gd name="connsiteX1" fmla="*/ 1045242 w 1568507"/>
                  <a:gd name="connsiteY1" fmla="*/ 169381 h 3065858"/>
                  <a:gd name="connsiteX2" fmla="*/ 1045242 w 1568507"/>
                  <a:gd name="connsiteY2" fmla="*/ 253832 h 3065858"/>
                  <a:gd name="connsiteX3" fmla="*/ 1044051 w 1568507"/>
                  <a:gd name="connsiteY3" fmla="*/ 2289835 h 3065858"/>
                  <a:gd name="connsiteX4" fmla="*/ 960231 w 1568507"/>
                  <a:gd name="connsiteY4" fmla="*/ 2385085 h 3065858"/>
                  <a:gd name="connsiteX5" fmla="*/ 102981 w 1568507"/>
                  <a:gd name="connsiteY5" fmla="*/ 2388895 h 3065858"/>
                  <a:gd name="connsiteX6" fmla="*/ 111 w 1568507"/>
                  <a:gd name="connsiteY6" fmla="*/ 2484145 h 3065858"/>
                  <a:gd name="connsiteX7" fmla="*/ 111 w 1568507"/>
                  <a:gd name="connsiteY7" fmla="*/ 3065858 h 3065858"/>
                  <a:gd name="connsiteX0" fmla="*/ 1568507 w 1568507"/>
                  <a:gd name="connsiteY0" fmla="*/ 79 h 3065937"/>
                  <a:gd name="connsiteX1" fmla="*/ 1045242 w 1568507"/>
                  <a:gd name="connsiteY1" fmla="*/ 169460 h 3065937"/>
                  <a:gd name="connsiteX2" fmla="*/ 1045242 w 1568507"/>
                  <a:gd name="connsiteY2" fmla="*/ 253911 h 3065937"/>
                  <a:gd name="connsiteX3" fmla="*/ 1044051 w 1568507"/>
                  <a:gd name="connsiteY3" fmla="*/ 2289914 h 3065937"/>
                  <a:gd name="connsiteX4" fmla="*/ 960231 w 1568507"/>
                  <a:gd name="connsiteY4" fmla="*/ 2385164 h 3065937"/>
                  <a:gd name="connsiteX5" fmla="*/ 102981 w 1568507"/>
                  <a:gd name="connsiteY5" fmla="*/ 2388974 h 3065937"/>
                  <a:gd name="connsiteX6" fmla="*/ 111 w 1568507"/>
                  <a:gd name="connsiteY6" fmla="*/ 2484224 h 3065937"/>
                  <a:gd name="connsiteX7" fmla="*/ 111 w 1568507"/>
                  <a:gd name="connsiteY7" fmla="*/ 3065937 h 3065937"/>
                  <a:gd name="connsiteX0" fmla="*/ 1568507 w 1568507"/>
                  <a:gd name="connsiteY0" fmla="*/ 30260 h 3096118"/>
                  <a:gd name="connsiteX1" fmla="*/ 1152853 w 1568507"/>
                  <a:gd name="connsiteY1" fmla="*/ 33651 h 3096118"/>
                  <a:gd name="connsiteX2" fmla="*/ 1045242 w 1568507"/>
                  <a:gd name="connsiteY2" fmla="*/ 284092 h 3096118"/>
                  <a:gd name="connsiteX3" fmla="*/ 1044051 w 1568507"/>
                  <a:gd name="connsiteY3" fmla="*/ 2320095 h 3096118"/>
                  <a:gd name="connsiteX4" fmla="*/ 960231 w 1568507"/>
                  <a:gd name="connsiteY4" fmla="*/ 2415345 h 3096118"/>
                  <a:gd name="connsiteX5" fmla="*/ 102981 w 1568507"/>
                  <a:gd name="connsiteY5" fmla="*/ 2419155 h 3096118"/>
                  <a:gd name="connsiteX6" fmla="*/ 111 w 1568507"/>
                  <a:gd name="connsiteY6" fmla="*/ 2514405 h 3096118"/>
                  <a:gd name="connsiteX7" fmla="*/ 111 w 1568507"/>
                  <a:gd name="connsiteY7" fmla="*/ 3096118 h 3096118"/>
                  <a:gd name="connsiteX0" fmla="*/ 1568507 w 1568507"/>
                  <a:gd name="connsiteY0" fmla="*/ 30260 h 3096118"/>
                  <a:gd name="connsiteX1" fmla="*/ 1152853 w 1568507"/>
                  <a:gd name="connsiteY1" fmla="*/ 33651 h 3096118"/>
                  <a:gd name="connsiteX2" fmla="*/ 1045242 w 1568507"/>
                  <a:gd name="connsiteY2" fmla="*/ 284092 h 3096118"/>
                  <a:gd name="connsiteX3" fmla="*/ 1044051 w 1568507"/>
                  <a:gd name="connsiteY3" fmla="*/ 2320095 h 3096118"/>
                  <a:gd name="connsiteX4" fmla="*/ 960231 w 1568507"/>
                  <a:gd name="connsiteY4" fmla="*/ 2415345 h 3096118"/>
                  <a:gd name="connsiteX5" fmla="*/ 102981 w 1568507"/>
                  <a:gd name="connsiteY5" fmla="*/ 2419155 h 3096118"/>
                  <a:gd name="connsiteX6" fmla="*/ 111 w 1568507"/>
                  <a:gd name="connsiteY6" fmla="*/ 2514405 h 3096118"/>
                  <a:gd name="connsiteX7" fmla="*/ 111 w 1568507"/>
                  <a:gd name="connsiteY7" fmla="*/ 3096118 h 3096118"/>
                  <a:gd name="connsiteX0" fmla="*/ 1568507 w 1568507"/>
                  <a:gd name="connsiteY0" fmla="*/ 2535 h 3068393"/>
                  <a:gd name="connsiteX1" fmla="*/ 1152853 w 1568507"/>
                  <a:gd name="connsiteY1" fmla="*/ 5926 h 3068393"/>
                  <a:gd name="connsiteX2" fmla="*/ 1045242 w 1568507"/>
                  <a:gd name="connsiteY2" fmla="*/ 256367 h 3068393"/>
                  <a:gd name="connsiteX3" fmla="*/ 1044051 w 1568507"/>
                  <a:gd name="connsiteY3" fmla="*/ 2292370 h 3068393"/>
                  <a:gd name="connsiteX4" fmla="*/ 960231 w 1568507"/>
                  <a:gd name="connsiteY4" fmla="*/ 2387620 h 3068393"/>
                  <a:gd name="connsiteX5" fmla="*/ 102981 w 1568507"/>
                  <a:gd name="connsiteY5" fmla="*/ 2391430 h 3068393"/>
                  <a:gd name="connsiteX6" fmla="*/ 111 w 1568507"/>
                  <a:gd name="connsiteY6" fmla="*/ 2486680 h 3068393"/>
                  <a:gd name="connsiteX7" fmla="*/ 111 w 1568507"/>
                  <a:gd name="connsiteY7" fmla="*/ 3068393 h 3068393"/>
                  <a:gd name="connsiteX0" fmla="*/ 1568507 w 1568507"/>
                  <a:gd name="connsiteY0" fmla="*/ 10763 h 3076621"/>
                  <a:gd name="connsiteX1" fmla="*/ 1156113 w 1568507"/>
                  <a:gd name="connsiteY1" fmla="*/ 2506 h 3076621"/>
                  <a:gd name="connsiteX2" fmla="*/ 1045242 w 1568507"/>
                  <a:gd name="connsiteY2" fmla="*/ 264595 h 3076621"/>
                  <a:gd name="connsiteX3" fmla="*/ 1044051 w 1568507"/>
                  <a:gd name="connsiteY3" fmla="*/ 2300598 h 3076621"/>
                  <a:gd name="connsiteX4" fmla="*/ 960231 w 1568507"/>
                  <a:gd name="connsiteY4" fmla="*/ 2395848 h 3076621"/>
                  <a:gd name="connsiteX5" fmla="*/ 102981 w 1568507"/>
                  <a:gd name="connsiteY5" fmla="*/ 2399658 h 3076621"/>
                  <a:gd name="connsiteX6" fmla="*/ 111 w 1568507"/>
                  <a:gd name="connsiteY6" fmla="*/ 2494908 h 3076621"/>
                  <a:gd name="connsiteX7" fmla="*/ 111 w 1568507"/>
                  <a:gd name="connsiteY7" fmla="*/ 3076621 h 3076621"/>
                  <a:gd name="connsiteX0" fmla="*/ 1568507 w 1568507"/>
                  <a:gd name="connsiteY0" fmla="*/ 10199 h 3076057"/>
                  <a:gd name="connsiteX1" fmla="*/ 1156113 w 1568507"/>
                  <a:gd name="connsiteY1" fmla="*/ 1942 h 3076057"/>
                  <a:gd name="connsiteX2" fmla="*/ 1045242 w 1568507"/>
                  <a:gd name="connsiteY2" fmla="*/ 264031 h 3076057"/>
                  <a:gd name="connsiteX3" fmla="*/ 1044051 w 1568507"/>
                  <a:gd name="connsiteY3" fmla="*/ 2300034 h 3076057"/>
                  <a:gd name="connsiteX4" fmla="*/ 960231 w 1568507"/>
                  <a:gd name="connsiteY4" fmla="*/ 2395284 h 3076057"/>
                  <a:gd name="connsiteX5" fmla="*/ 102981 w 1568507"/>
                  <a:gd name="connsiteY5" fmla="*/ 2399094 h 3076057"/>
                  <a:gd name="connsiteX6" fmla="*/ 111 w 1568507"/>
                  <a:gd name="connsiteY6" fmla="*/ 2494344 h 3076057"/>
                  <a:gd name="connsiteX7" fmla="*/ 111 w 1568507"/>
                  <a:gd name="connsiteY7" fmla="*/ 3076057 h 3076057"/>
                  <a:gd name="connsiteX0" fmla="*/ 1568507 w 1568507"/>
                  <a:gd name="connsiteY0" fmla="*/ 16666 h 3082524"/>
                  <a:gd name="connsiteX1" fmla="*/ 1156113 w 1568507"/>
                  <a:gd name="connsiteY1" fmla="*/ 8409 h 3082524"/>
                  <a:gd name="connsiteX2" fmla="*/ 1045242 w 1568507"/>
                  <a:gd name="connsiteY2" fmla="*/ 270498 h 3082524"/>
                  <a:gd name="connsiteX3" fmla="*/ 1044051 w 1568507"/>
                  <a:gd name="connsiteY3" fmla="*/ 2306501 h 3082524"/>
                  <a:gd name="connsiteX4" fmla="*/ 960231 w 1568507"/>
                  <a:gd name="connsiteY4" fmla="*/ 2401751 h 3082524"/>
                  <a:gd name="connsiteX5" fmla="*/ 102981 w 1568507"/>
                  <a:gd name="connsiteY5" fmla="*/ 2405561 h 3082524"/>
                  <a:gd name="connsiteX6" fmla="*/ 111 w 1568507"/>
                  <a:gd name="connsiteY6" fmla="*/ 2500811 h 3082524"/>
                  <a:gd name="connsiteX7" fmla="*/ 111 w 1568507"/>
                  <a:gd name="connsiteY7" fmla="*/ 3082524 h 3082524"/>
                  <a:gd name="connsiteX0" fmla="*/ 1568507 w 1568507"/>
                  <a:gd name="connsiteY0" fmla="*/ 16666 h 3082524"/>
                  <a:gd name="connsiteX1" fmla="*/ 1156113 w 1568507"/>
                  <a:gd name="connsiteY1" fmla="*/ 8409 h 3082524"/>
                  <a:gd name="connsiteX2" fmla="*/ 1045242 w 1568507"/>
                  <a:gd name="connsiteY2" fmla="*/ 270498 h 3082524"/>
                  <a:gd name="connsiteX3" fmla="*/ 1044051 w 1568507"/>
                  <a:gd name="connsiteY3" fmla="*/ 2306501 h 3082524"/>
                  <a:gd name="connsiteX4" fmla="*/ 960231 w 1568507"/>
                  <a:gd name="connsiteY4" fmla="*/ 2401751 h 3082524"/>
                  <a:gd name="connsiteX5" fmla="*/ 102981 w 1568507"/>
                  <a:gd name="connsiteY5" fmla="*/ 2405561 h 3082524"/>
                  <a:gd name="connsiteX6" fmla="*/ 111 w 1568507"/>
                  <a:gd name="connsiteY6" fmla="*/ 2500811 h 3082524"/>
                  <a:gd name="connsiteX7" fmla="*/ 111 w 1568507"/>
                  <a:gd name="connsiteY7" fmla="*/ 3082524 h 3082524"/>
                  <a:gd name="connsiteX0" fmla="*/ 1568507 w 1568507"/>
                  <a:gd name="connsiteY0" fmla="*/ 8257 h 3074115"/>
                  <a:gd name="connsiteX1" fmla="*/ 1156113 w 1568507"/>
                  <a:gd name="connsiteY1" fmla="*/ 0 h 3074115"/>
                  <a:gd name="connsiteX2" fmla="*/ 1045242 w 1568507"/>
                  <a:gd name="connsiteY2" fmla="*/ 262089 h 3074115"/>
                  <a:gd name="connsiteX3" fmla="*/ 1044051 w 1568507"/>
                  <a:gd name="connsiteY3" fmla="*/ 2298092 h 3074115"/>
                  <a:gd name="connsiteX4" fmla="*/ 960231 w 1568507"/>
                  <a:gd name="connsiteY4" fmla="*/ 2393342 h 3074115"/>
                  <a:gd name="connsiteX5" fmla="*/ 102981 w 1568507"/>
                  <a:gd name="connsiteY5" fmla="*/ 2397152 h 3074115"/>
                  <a:gd name="connsiteX6" fmla="*/ 111 w 1568507"/>
                  <a:gd name="connsiteY6" fmla="*/ 2492402 h 3074115"/>
                  <a:gd name="connsiteX7" fmla="*/ 111 w 1568507"/>
                  <a:gd name="connsiteY7" fmla="*/ 3074115 h 3074115"/>
                  <a:gd name="connsiteX0" fmla="*/ 1568507 w 1568507"/>
                  <a:gd name="connsiteY0" fmla="*/ 8257 h 3074115"/>
                  <a:gd name="connsiteX1" fmla="*/ 1156113 w 1568507"/>
                  <a:gd name="connsiteY1" fmla="*/ 0 h 3074115"/>
                  <a:gd name="connsiteX2" fmla="*/ 1045242 w 1568507"/>
                  <a:gd name="connsiteY2" fmla="*/ 262089 h 3074115"/>
                  <a:gd name="connsiteX3" fmla="*/ 1044051 w 1568507"/>
                  <a:gd name="connsiteY3" fmla="*/ 2298092 h 3074115"/>
                  <a:gd name="connsiteX4" fmla="*/ 960231 w 1568507"/>
                  <a:gd name="connsiteY4" fmla="*/ 2393342 h 3074115"/>
                  <a:gd name="connsiteX5" fmla="*/ 102981 w 1568507"/>
                  <a:gd name="connsiteY5" fmla="*/ 2397152 h 3074115"/>
                  <a:gd name="connsiteX6" fmla="*/ 111 w 1568507"/>
                  <a:gd name="connsiteY6" fmla="*/ 2492402 h 3074115"/>
                  <a:gd name="connsiteX7" fmla="*/ 111 w 1568507"/>
                  <a:gd name="connsiteY7" fmla="*/ 3074115 h 3074115"/>
                  <a:gd name="connsiteX0" fmla="*/ 1156113 w 1156113"/>
                  <a:gd name="connsiteY0" fmla="*/ 0 h 3074115"/>
                  <a:gd name="connsiteX1" fmla="*/ 1045242 w 1156113"/>
                  <a:gd name="connsiteY1" fmla="*/ 262089 h 3074115"/>
                  <a:gd name="connsiteX2" fmla="*/ 1044051 w 1156113"/>
                  <a:gd name="connsiteY2" fmla="*/ 2298092 h 3074115"/>
                  <a:gd name="connsiteX3" fmla="*/ 960231 w 1156113"/>
                  <a:gd name="connsiteY3" fmla="*/ 2393342 h 3074115"/>
                  <a:gd name="connsiteX4" fmla="*/ 102981 w 1156113"/>
                  <a:gd name="connsiteY4" fmla="*/ 2397152 h 3074115"/>
                  <a:gd name="connsiteX5" fmla="*/ 111 w 1156113"/>
                  <a:gd name="connsiteY5" fmla="*/ 2492402 h 3074115"/>
                  <a:gd name="connsiteX6" fmla="*/ 111 w 1156113"/>
                  <a:gd name="connsiteY6" fmla="*/ 3074115 h 3074115"/>
                  <a:gd name="connsiteX0" fmla="*/ 1045242 w 1050624"/>
                  <a:gd name="connsiteY0" fmla="*/ 0 h 2812026"/>
                  <a:gd name="connsiteX1" fmla="*/ 1044051 w 1050624"/>
                  <a:gd name="connsiteY1" fmla="*/ 2036003 h 2812026"/>
                  <a:gd name="connsiteX2" fmla="*/ 960231 w 1050624"/>
                  <a:gd name="connsiteY2" fmla="*/ 2131253 h 2812026"/>
                  <a:gd name="connsiteX3" fmla="*/ 102981 w 1050624"/>
                  <a:gd name="connsiteY3" fmla="*/ 2135063 h 2812026"/>
                  <a:gd name="connsiteX4" fmla="*/ 111 w 1050624"/>
                  <a:gd name="connsiteY4" fmla="*/ 2230313 h 2812026"/>
                  <a:gd name="connsiteX5" fmla="*/ 111 w 1050624"/>
                  <a:gd name="connsiteY5" fmla="*/ 2812026 h 2812026"/>
                  <a:gd name="connsiteX0" fmla="*/ 1045242 w 1050624"/>
                  <a:gd name="connsiteY0" fmla="*/ 0 h 1626693"/>
                  <a:gd name="connsiteX1" fmla="*/ 1044051 w 1050624"/>
                  <a:gd name="connsiteY1" fmla="*/ 850670 h 1626693"/>
                  <a:gd name="connsiteX2" fmla="*/ 960231 w 1050624"/>
                  <a:gd name="connsiteY2" fmla="*/ 945920 h 1626693"/>
                  <a:gd name="connsiteX3" fmla="*/ 102981 w 1050624"/>
                  <a:gd name="connsiteY3" fmla="*/ 949730 h 1626693"/>
                  <a:gd name="connsiteX4" fmla="*/ 111 w 1050624"/>
                  <a:gd name="connsiteY4" fmla="*/ 1044980 h 1626693"/>
                  <a:gd name="connsiteX5" fmla="*/ 111 w 1050624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60231 w 1045737"/>
                  <a:gd name="connsiteY2" fmla="*/ 945920 h 1626693"/>
                  <a:gd name="connsiteX3" fmla="*/ 102981 w 1045737"/>
                  <a:gd name="connsiteY3" fmla="*/ 949730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60231 w 1045737"/>
                  <a:gd name="connsiteY2" fmla="*/ 945920 h 1626693"/>
                  <a:gd name="connsiteX3" fmla="*/ 102981 w 1045737"/>
                  <a:gd name="connsiteY3" fmla="*/ 949730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242 w 1050186"/>
                  <a:gd name="connsiteY0" fmla="*/ 0 h 1626693"/>
                  <a:gd name="connsiteX1" fmla="*/ 1044051 w 1050186"/>
                  <a:gd name="connsiteY1" fmla="*/ 850670 h 1626693"/>
                  <a:gd name="connsiteX2" fmla="*/ 991362 w 1050186"/>
                  <a:gd name="connsiteY2" fmla="*/ 954387 h 1626693"/>
                  <a:gd name="connsiteX3" fmla="*/ 102981 w 1050186"/>
                  <a:gd name="connsiteY3" fmla="*/ 949730 h 1626693"/>
                  <a:gd name="connsiteX4" fmla="*/ 111 w 1050186"/>
                  <a:gd name="connsiteY4" fmla="*/ 1044980 h 1626693"/>
                  <a:gd name="connsiteX5" fmla="*/ 111 w 1050186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91362 w 1045737"/>
                  <a:gd name="connsiteY2" fmla="*/ 954387 h 1626693"/>
                  <a:gd name="connsiteX3" fmla="*/ 102981 w 1045737"/>
                  <a:gd name="connsiteY3" fmla="*/ 949730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91362 w 1045737"/>
                  <a:gd name="connsiteY2" fmla="*/ 945921 h 1626693"/>
                  <a:gd name="connsiteX3" fmla="*/ 102981 w 1045737"/>
                  <a:gd name="connsiteY3" fmla="*/ 949730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242 w 1045737"/>
                  <a:gd name="connsiteY0" fmla="*/ 0 h 1626693"/>
                  <a:gd name="connsiteX1" fmla="*/ 1044051 w 1045737"/>
                  <a:gd name="connsiteY1" fmla="*/ 850670 h 1626693"/>
                  <a:gd name="connsiteX2" fmla="*/ 991362 w 1045737"/>
                  <a:gd name="connsiteY2" fmla="*/ 945921 h 1626693"/>
                  <a:gd name="connsiteX3" fmla="*/ 102981 w 1045737"/>
                  <a:gd name="connsiteY3" fmla="*/ 941263 h 1626693"/>
                  <a:gd name="connsiteX4" fmla="*/ 111 w 1045737"/>
                  <a:gd name="connsiteY4" fmla="*/ 1044980 h 1626693"/>
                  <a:gd name="connsiteX5" fmla="*/ 111 w 1045737"/>
                  <a:gd name="connsiteY5" fmla="*/ 1626693 h 1626693"/>
                  <a:gd name="connsiteX0" fmla="*/ 1045131 w 1045626"/>
                  <a:gd name="connsiteY0" fmla="*/ 0 h 1626693"/>
                  <a:gd name="connsiteX1" fmla="*/ 1043940 w 1045626"/>
                  <a:gd name="connsiteY1" fmla="*/ 850670 h 1626693"/>
                  <a:gd name="connsiteX2" fmla="*/ 991251 w 1045626"/>
                  <a:gd name="connsiteY2" fmla="*/ 945921 h 1626693"/>
                  <a:gd name="connsiteX3" fmla="*/ 102870 w 1045626"/>
                  <a:gd name="connsiteY3" fmla="*/ 941263 h 1626693"/>
                  <a:gd name="connsiteX4" fmla="*/ 0 w 1045626"/>
                  <a:gd name="connsiteY4" fmla="*/ 1044980 h 1626693"/>
                  <a:gd name="connsiteX5" fmla="*/ 0 w 1045626"/>
                  <a:gd name="connsiteY5" fmla="*/ 1626693 h 1626693"/>
                  <a:gd name="connsiteX0" fmla="*/ 1045131 w 1045626"/>
                  <a:gd name="connsiteY0" fmla="*/ 0 h 1673260"/>
                  <a:gd name="connsiteX1" fmla="*/ 1043940 w 1045626"/>
                  <a:gd name="connsiteY1" fmla="*/ 897237 h 1673260"/>
                  <a:gd name="connsiteX2" fmla="*/ 991251 w 1045626"/>
                  <a:gd name="connsiteY2" fmla="*/ 992488 h 1673260"/>
                  <a:gd name="connsiteX3" fmla="*/ 102870 w 1045626"/>
                  <a:gd name="connsiteY3" fmla="*/ 987830 h 1673260"/>
                  <a:gd name="connsiteX4" fmla="*/ 0 w 1045626"/>
                  <a:gd name="connsiteY4" fmla="*/ 1091547 h 1673260"/>
                  <a:gd name="connsiteX5" fmla="*/ 0 w 1045626"/>
                  <a:gd name="connsiteY5" fmla="*/ 1673260 h 1673260"/>
                  <a:gd name="connsiteX0" fmla="*/ 1045131 w 1049917"/>
                  <a:gd name="connsiteY0" fmla="*/ 0 h 1673260"/>
                  <a:gd name="connsiteX1" fmla="*/ 1048845 w 1049917"/>
                  <a:gd name="connsiteY1" fmla="*/ 332998 h 1673260"/>
                  <a:gd name="connsiteX2" fmla="*/ 1043940 w 1049917"/>
                  <a:gd name="connsiteY2" fmla="*/ 897237 h 1673260"/>
                  <a:gd name="connsiteX3" fmla="*/ 991251 w 1049917"/>
                  <a:gd name="connsiteY3" fmla="*/ 992488 h 1673260"/>
                  <a:gd name="connsiteX4" fmla="*/ 102870 w 1049917"/>
                  <a:gd name="connsiteY4" fmla="*/ 987830 h 1673260"/>
                  <a:gd name="connsiteX5" fmla="*/ 0 w 1049917"/>
                  <a:gd name="connsiteY5" fmla="*/ 1091547 h 1673260"/>
                  <a:gd name="connsiteX6" fmla="*/ 0 w 1049917"/>
                  <a:gd name="connsiteY6" fmla="*/ 1673260 h 1673260"/>
                  <a:gd name="connsiteX0" fmla="*/ 713287 w 1049917"/>
                  <a:gd name="connsiteY0" fmla="*/ 0 h 1682497"/>
                  <a:gd name="connsiteX1" fmla="*/ 1048845 w 1049917"/>
                  <a:gd name="connsiteY1" fmla="*/ 342235 h 1682497"/>
                  <a:gd name="connsiteX2" fmla="*/ 1043940 w 1049917"/>
                  <a:gd name="connsiteY2" fmla="*/ 906474 h 1682497"/>
                  <a:gd name="connsiteX3" fmla="*/ 991251 w 1049917"/>
                  <a:gd name="connsiteY3" fmla="*/ 1001725 h 1682497"/>
                  <a:gd name="connsiteX4" fmla="*/ 102870 w 1049917"/>
                  <a:gd name="connsiteY4" fmla="*/ 997067 h 1682497"/>
                  <a:gd name="connsiteX5" fmla="*/ 0 w 1049917"/>
                  <a:gd name="connsiteY5" fmla="*/ 1100784 h 1682497"/>
                  <a:gd name="connsiteX6" fmla="*/ 0 w 1049917"/>
                  <a:gd name="connsiteY6" fmla="*/ 1682497 h 1682497"/>
                  <a:gd name="connsiteX0" fmla="*/ 713287 w 1049917"/>
                  <a:gd name="connsiteY0" fmla="*/ 0 h 1682497"/>
                  <a:gd name="connsiteX1" fmla="*/ 1048845 w 1049917"/>
                  <a:gd name="connsiteY1" fmla="*/ 342235 h 1682497"/>
                  <a:gd name="connsiteX2" fmla="*/ 1043940 w 1049917"/>
                  <a:gd name="connsiteY2" fmla="*/ 906474 h 1682497"/>
                  <a:gd name="connsiteX3" fmla="*/ 991251 w 1049917"/>
                  <a:gd name="connsiteY3" fmla="*/ 1001725 h 1682497"/>
                  <a:gd name="connsiteX4" fmla="*/ 102870 w 1049917"/>
                  <a:gd name="connsiteY4" fmla="*/ 997067 h 1682497"/>
                  <a:gd name="connsiteX5" fmla="*/ 0 w 1049917"/>
                  <a:gd name="connsiteY5" fmla="*/ 1100784 h 1682497"/>
                  <a:gd name="connsiteX6" fmla="*/ 0 w 1049917"/>
                  <a:gd name="connsiteY6" fmla="*/ 1682497 h 1682497"/>
                  <a:gd name="connsiteX0" fmla="*/ 713287 w 1049917"/>
                  <a:gd name="connsiteY0" fmla="*/ 0 h 2034091"/>
                  <a:gd name="connsiteX1" fmla="*/ 1048845 w 1049917"/>
                  <a:gd name="connsiteY1" fmla="*/ 342235 h 2034091"/>
                  <a:gd name="connsiteX2" fmla="*/ 1043940 w 1049917"/>
                  <a:gd name="connsiteY2" fmla="*/ 906474 h 2034091"/>
                  <a:gd name="connsiteX3" fmla="*/ 991251 w 1049917"/>
                  <a:gd name="connsiteY3" fmla="*/ 1001725 h 2034091"/>
                  <a:gd name="connsiteX4" fmla="*/ 102870 w 1049917"/>
                  <a:gd name="connsiteY4" fmla="*/ 997067 h 2034091"/>
                  <a:gd name="connsiteX5" fmla="*/ 0 w 1049917"/>
                  <a:gd name="connsiteY5" fmla="*/ 1100784 h 2034091"/>
                  <a:gd name="connsiteX6" fmla="*/ 0 w 1049917"/>
                  <a:gd name="connsiteY6" fmla="*/ 2034091 h 2034091"/>
                  <a:gd name="connsiteX0" fmla="*/ 713287 w 1049917"/>
                  <a:gd name="connsiteY0" fmla="*/ 0 h 2051150"/>
                  <a:gd name="connsiteX1" fmla="*/ 1048845 w 1049917"/>
                  <a:gd name="connsiteY1" fmla="*/ 342235 h 2051150"/>
                  <a:gd name="connsiteX2" fmla="*/ 1043940 w 1049917"/>
                  <a:gd name="connsiteY2" fmla="*/ 906474 h 2051150"/>
                  <a:gd name="connsiteX3" fmla="*/ 991251 w 1049917"/>
                  <a:gd name="connsiteY3" fmla="*/ 1001725 h 2051150"/>
                  <a:gd name="connsiteX4" fmla="*/ 102870 w 1049917"/>
                  <a:gd name="connsiteY4" fmla="*/ 997067 h 2051150"/>
                  <a:gd name="connsiteX5" fmla="*/ 0 w 1049917"/>
                  <a:gd name="connsiteY5" fmla="*/ 1100784 h 2051150"/>
                  <a:gd name="connsiteX6" fmla="*/ 540953 w 1049917"/>
                  <a:gd name="connsiteY6" fmla="*/ 2051150 h 2051150"/>
                  <a:gd name="connsiteX0" fmla="*/ 713287 w 1049917"/>
                  <a:gd name="connsiteY0" fmla="*/ 0 h 2051150"/>
                  <a:gd name="connsiteX1" fmla="*/ 1048845 w 1049917"/>
                  <a:gd name="connsiteY1" fmla="*/ 342235 h 2051150"/>
                  <a:gd name="connsiteX2" fmla="*/ 1043940 w 1049917"/>
                  <a:gd name="connsiteY2" fmla="*/ 906474 h 2051150"/>
                  <a:gd name="connsiteX3" fmla="*/ 991251 w 1049917"/>
                  <a:gd name="connsiteY3" fmla="*/ 1001725 h 2051150"/>
                  <a:gd name="connsiteX4" fmla="*/ 664629 w 1049917"/>
                  <a:gd name="connsiteY4" fmla="*/ 1002752 h 2051150"/>
                  <a:gd name="connsiteX5" fmla="*/ 0 w 1049917"/>
                  <a:gd name="connsiteY5" fmla="*/ 1100784 h 2051150"/>
                  <a:gd name="connsiteX6" fmla="*/ 540953 w 1049917"/>
                  <a:gd name="connsiteY6" fmla="*/ 2051150 h 2051150"/>
                  <a:gd name="connsiteX0" fmla="*/ 176494 w 513124"/>
                  <a:gd name="connsiteY0" fmla="*/ 0 h 2051150"/>
                  <a:gd name="connsiteX1" fmla="*/ 512052 w 513124"/>
                  <a:gd name="connsiteY1" fmla="*/ 342235 h 2051150"/>
                  <a:gd name="connsiteX2" fmla="*/ 507147 w 513124"/>
                  <a:gd name="connsiteY2" fmla="*/ 906474 h 2051150"/>
                  <a:gd name="connsiteX3" fmla="*/ 454458 w 513124"/>
                  <a:gd name="connsiteY3" fmla="*/ 1001725 h 2051150"/>
                  <a:gd name="connsiteX4" fmla="*/ 127836 w 513124"/>
                  <a:gd name="connsiteY4" fmla="*/ 1002752 h 2051150"/>
                  <a:gd name="connsiteX5" fmla="*/ 0 w 513124"/>
                  <a:gd name="connsiteY5" fmla="*/ 1106469 h 2051150"/>
                  <a:gd name="connsiteX6" fmla="*/ 4160 w 513124"/>
                  <a:gd name="connsiteY6" fmla="*/ 2051150 h 2051150"/>
                  <a:gd name="connsiteX0" fmla="*/ 172519 w 509149"/>
                  <a:gd name="connsiteY0" fmla="*/ 0 h 2051150"/>
                  <a:gd name="connsiteX1" fmla="*/ 508077 w 509149"/>
                  <a:gd name="connsiteY1" fmla="*/ 342235 h 2051150"/>
                  <a:gd name="connsiteX2" fmla="*/ 503172 w 509149"/>
                  <a:gd name="connsiteY2" fmla="*/ 906474 h 2051150"/>
                  <a:gd name="connsiteX3" fmla="*/ 450483 w 509149"/>
                  <a:gd name="connsiteY3" fmla="*/ 1001725 h 2051150"/>
                  <a:gd name="connsiteX4" fmla="*/ 123861 w 509149"/>
                  <a:gd name="connsiteY4" fmla="*/ 1002752 h 2051150"/>
                  <a:gd name="connsiteX5" fmla="*/ 4348 w 509149"/>
                  <a:gd name="connsiteY5" fmla="*/ 1106469 h 2051150"/>
                  <a:gd name="connsiteX6" fmla="*/ 185 w 509149"/>
                  <a:gd name="connsiteY6" fmla="*/ 2051150 h 2051150"/>
                  <a:gd name="connsiteX0" fmla="*/ 172734 w 509364"/>
                  <a:gd name="connsiteY0" fmla="*/ 0 h 2051150"/>
                  <a:gd name="connsiteX1" fmla="*/ 508292 w 509364"/>
                  <a:gd name="connsiteY1" fmla="*/ 342235 h 2051150"/>
                  <a:gd name="connsiteX2" fmla="*/ 503387 w 509364"/>
                  <a:gd name="connsiteY2" fmla="*/ 906474 h 2051150"/>
                  <a:gd name="connsiteX3" fmla="*/ 450698 w 509364"/>
                  <a:gd name="connsiteY3" fmla="*/ 1001725 h 2051150"/>
                  <a:gd name="connsiteX4" fmla="*/ 124076 w 509364"/>
                  <a:gd name="connsiteY4" fmla="*/ 1002752 h 2051150"/>
                  <a:gd name="connsiteX5" fmla="*/ 401 w 509364"/>
                  <a:gd name="connsiteY5" fmla="*/ 1106469 h 2051150"/>
                  <a:gd name="connsiteX6" fmla="*/ 400 w 509364"/>
                  <a:gd name="connsiteY6" fmla="*/ 2051150 h 2051150"/>
                  <a:gd name="connsiteX0" fmla="*/ 176494 w 513124"/>
                  <a:gd name="connsiteY0" fmla="*/ 0 h 2051150"/>
                  <a:gd name="connsiteX1" fmla="*/ 512052 w 513124"/>
                  <a:gd name="connsiteY1" fmla="*/ 342235 h 2051150"/>
                  <a:gd name="connsiteX2" fmla="*/ 507147 w 513124"/>
                  <a:gd name="connsiteY2" fmla="*/ 906474 h 2051150"/>
                  <a:gd name="connsiteX3" fmla="*/ 454458 w 513124"/>
                  <a:gd name="connsiteY3" fmla="*/ 1001725 h 2051150"/>
                  <a:gd name="connsiteX4" fmla="*/ 127836 w 513124"/>
                  <a:gd name="connsiteY4" fmla="*/ 1002752 h 2051150"/>
                  <a:gd name="connsiteX5" fmla="*/ 0 w 513124"/>
                  <a:gd name="connsiteY5" fmla="*/ 1106469 h 2051150"/>
                  <a:gd name="connsiteX6" fmla="*/ 4160 w 513124"/>
                  <a:gd name="connsiteY6" fmla="*/ 2051150 h 2051150"/>
                  <a:gd name="connsiteX0" fmla="*/ 176494 w 513124"/>
                  <a:gd name="connsiteY0" fmla="*/ 0 h 2051150"/>
                  <a:gd name="connsiteX1" fmla="*/ 512052 w 513124"/>
                  <a:gd name="connsiteY1" fmla="*/ 342235 h 2051150"/>
                  <a:gd name="connsiteX2" fmla="*/ 507147 w 513124"/>
                  <a:gd name="connsiteY2" fmla="*/ 906474 h 2051150"/>
                  <a:gd name="connsiteX3" fmla="*/ 454458 w 513124"/>
                  <a:gd name="connsiteY3" fmla="*/ 1001725 h 2051150"/>
                  <a:gd name="connsiteX4" fmla="*/ 127836 w 513124"/>
                  <a:gd name="connsiteY4" fmla="*/ 1002752 h 2051150"/>
                  <a:gd name="connsiteX5" fmla="*/ 0 w 513124"/>
                  <a:gd name="connsiteY5" fmla="*/ 1106469 h 2051150"/>
                  <a:gd name="connsiteX6" fmla="*/ 4160 w 513124"/>
                  <a:gd name="connsiteY6" fmla="*/ 2051150 h 2051150"/>
                  <a:gd name="connsiteX0" fmla="*/ 176494 w 513124"/>
                  <a:gd name="connsiteY0" fmla="*/ 0 h 2051150"/>
                  <a:gd name="connsiteX1" fmla="*/ 512052 w 513124"/>
                  <a:gd name="connsiteY1" fmla="*/ 342235 h 2051150"/>
                  <a:gd name="connsiteX2" fmla="*/ 507147 w 513124"/>
                  <a:gd name="connsiteY2" fmla="*/ 906474 h 2051150"/>
                  <a:gd name="connsiteX3" fmla="*/ 454458 w 513124"/>
                  <a:gd name="connsiteY3" fmla="*/ 1001725 h 2051150"/>
                  <a:gd name="connsiteX4" fmla="*/ 127836 w 513124"/>
                  <a:gd name="connsiteY4" fmla="*/ 1002752 h 2051150"/>
                  <a:gd name="connsiteX5" fmla="*/ 0 w 513124"/>
                  <a:gd name="connsiteY5" fmla="*/ 1129214 h 2051150"/>
                  <a:gd name="connsiteX6" fmla="*/ 4160 w 513124"/>
                  <a:gd name="connsiteY6" fmla="*/ 2051150 h 2051150"/>
                  <a:gd name="connsiteX0" fmla="*/ 176494 w 513124"/>
                  <a:gd name="connsiteY0" fmla="*/ 0 h 2051150"/>
                  <a:gd name="connsiteX1" fmla="*/ 512052 w 513124"/>
                  <a:gd name="connsiteY1" fmla="*/ 342235 h 2051150"/>
                  <a:gd name="connsiteX2" fmla="*/ 507147 w 513124"/>
                  <a:gd name="connsiteY2" fmla="*/ 906474 h 2051150"/>
                  <a:gd name="connsiteX3" fmla="*/ 454458 w 513124"/>
                  <a:gd name="connsiteY3" fmla="*/ 1001725 h 2051150"/>
                  <a:gd name="connsiteX4" fmla="*/ 127836 w 513124"/>
                  <a:gd name="connsiteY4" fmla="*/ 1002752 h 2051150"/>
                  <a:gd name="connsiteX5" fmla="*/ 0 w 513124"/>
                  <a:gd name="connsiteY5" fmla="*/ 1129214 h 2051150"/>
                  <a:gd name="connsiteX6" fmla="*/ 4160 w 513124"/>
                  <a:gd name="connsiteY6" fmla="*/ 2051150 h 2051150"/>
                  <a:gd name="connsiteX0" fmla="*/ 176494 w 513124"/>
                  <a:gd name="connsiteY0" fmla="*/ 0 h 2051150"/>
                  <a:gd name="connsiteX1" fmla="*/ 512052 w 513124"/>
                  <a:gd name="connsiteY1" fmla="*/ 342235 h 2051150"/>
                  <a:gd name="connsiteX2" fmla="*/ 507147 w 513124"/>
                  <a:gd name="connsiteY2" fmla="*/ 906474 h 2051150"/>
                  <a:gd name="connsiteX3" fmla="*/ 454458 w 513124"/>
                  <a:gd name="connsiteY3" fmla="*/ 1001725 h 2051150"/>
                  <a:gd name="connsiteX4" fmla="*/ 127836 w 513124"/>
                  <a:gd name="connsiteY4" fmla="*/ 1002752 h 2051150"/>
                  <a:gd name="connsiteX5" fmla="*/ 0 w 513124"/>
                  <a:gd name="connsiteY5" fmla="*/ 1129214 h 2051150"/>
                  <a:gd name="connsiteX6" fmla="*/ 4160 w 513124"/>
                  <a:gd name="connsiteY6" fmla="*/ 2051150 h 2051150"/>
                  <a:gd name="connsiteX0" fmla="*/ 176494 w 513124"/>
                  <a:gd name="connsiteY0" fmla="*/ 0 h 2051150"/>
                  <a:gd name="connsiteX1" fmla="*/ 512052 w 513124"/>
                  <a:gd name="connsiteY1" fmla="*/ 342235 h 2051150"/>
                  <a:gd name="connsiteX2" fmla="*/ 507147 w 513124"/>
                  <a:gd name="connsiteY2" fmla="*/ 906474 h 2051150"/>
                  <a:gd name="connsiteX3" fmla="*/ 454458 w 513124"/>
                  <a:gd name="connsiteY3" fmla="*/ 1001725 h 2051150"/>
                  <a:gd name="connsiteX4" fmla="*/ 113132 w 513124"/>
                  <a:gd name="connsiteY4" fmla="*/ 1002752 h 2051150"/>
                  <a:gd name="connsiteX5" fmla="*/ 0 w 513124"/>
                  <a:gd name="connsiteY5" fmla="*/ 1129214 h 2051150"/>
                  <a:gd name="connsiteX6" fmla="*/ 4160 w 513124"/>
                  <a:gd name="connsiteY6" fmla="*/ 2051150 h 2051150"/>
                  <a:gd name="connsiteX0" fmla="*/ 176494 w 513124"/>
                  <a:gd name="connsiteY0" fmla="*/ 0 h 2051150"/>
                  <a:gd name="connsiteX1" fmla="*/ 512052 w 513124"/>
                  <a:gd name="connsiteY1" fmla="*/ 342235 h 2051150"/>
                  <a:gd name="connsiteX2" fmla="*/ 507147 w 513124"/>
                  <a:gd name="connsiteY2" fmla="*/ 906474 h 2051150"/>
                  <a:gd name="connsiteX3" fmla="*/ 454458 w 513124"/>
                  <a:gd name="connsiteY3" fmla="*/ 1001725 h 2051150"/>
                  <a:gd name="connsiteX4" fmla="*/ 113132 w 513124"/>
                  <a:gd name="connsiteY4" fmla="*/ 1002752 h 2051150"/>
                  <a:gd name="connsiteX5" fmla="*/ 0 w 513124"/>
                  <a:gd name="connsiteY5" fmla="*/ 1129214 h 2051150"/>
                  <a:gd name="connsiteX6" fmla="*/ 4160 w 513124"/>
                  <a:gd name="connsiteY6" fmla="*/ 2051150 h 2051150"/>
                  <a:gd name="connsiteX0" fmla="*/ 176494 w 513124"/>
                  <a:gd name="connsiteY0" fmla="*/ 0 h 2051150"/>
                  <a:gd name="connsiteX1" fmla="*/ 512052 w 513124"/>
                  <a:gd name="connsiteY1" fmla="*/ 342235 h 2051150"/>
                  <a:gd name="connsiteX2" fmla="*/ 507147 w 513124"/>
                  <a:gd name="connsiteY2" fmla="*/ 906474 h 2051150"/>
                  <a:gd name="connsiteX3" fmla="*/ 454458 w 513124"/>
                  <a:gd name="connsiteY3" fmla="*/ 1001725 h 2051150"/>
                  <a:gd name="connsiteX4" fmla="*/ 113132 w 513124"/>
                  <a:gd name="connsiteY4" fmla="*/ 1002752 h 2051150"/>
                  <a:gd name="connsiteX5" fmla="*/ 0 w 513124"/>
                  <a:gd name="connsiteY5" fmla="*/ 1129214 h 2051150"/>
                  <a:gd name="connsiteX6" fmla="*/ 4160 w 513124"/>
                  <a:gd name="connsiteY6" fmla="*/ 2051150 h 2051150"/>
                  <a:gd name="connsiteX0" fmla="*/ 172538 w 509168"/>
                  <a:gd name="connsiteY0" fmla="*/ 0 h 2051150"/>
                  <a:gd name="connsiteX1" fmla="*/ 508096 w 509168"/>
                  <a:gd name="connsiteY1" fmla="*/ 342235 h 2051150"/>
                  <a:gd name="connsiteX2" fmla="*/ 503191 w 509168"/>
                  <a:gd name="connsiteY2" fmla="*/ 906474 h 2051150"/>
                  <a:gd name="connsiteX3" fmla="*/ 450502 w 509168"/>
                  <a:gd name="connsiteY3" fmla="*/ 1001725 h 2051150"/>
                  <a:gd name="connsiteX4" fmla="*/ 109176 w 509168"/>
                  <a:gd name="connsiteY4" fmla="*/ 1002752 h 2051150"/>
                  <a:gd name="connsiteX5" fmla="*/ 3640 w 509168"/>
                  <a:gd name="connsiteY5" fmla="*/ 1129214 h 2051150"/>
                  <a:gd name="connsiteX6" fmla="*/ 204 w 509168"/>
                  <a:gd name="connsiteY6" fmla="*/ 2051150 h 2051150"/>
                  <a:gd name="connsiteX0" fmla="*/ 168985 w 505615"/>
                  <a:gd name="connsiteY0" fmla="*/ 0 h 2051150"/>
                  <a:gd name="connsiteX1" fmla="*/ 504543 w 505615"/>
                  <a:gd name="connsiteY1" fmla="*/ 342235 h 2051150"/>
                  <a:gd name="connsiteX2" fmla="*/ 499638 w 505615"/>
                  <a:gd name="connsiteY2" fmla="*/ 906474 h 2051150"/>
                  <a:gd name="connsiteX3" fmla="*/ 446949 w 505615"/>
                  <a:gd name="connsiteY3" fmla="*/ 1001725 h 2051150"/>
                  <a:gd name="connsiteX4" fmla="*/ 105623 w 505615"/>
                  <a:gd name="connsiteY4" fmla="*/ 1002752 h 2051150"/>
                  <a:gd name="connsiteX5" fmla="*/ 87 w 505615"/>
                  <a:gd name="connsiteY5" fmla="*/ 1129214 h 2051150"/>
                  <a:gd name="connsiteX6" fmla="*/ 448 w 505615"/>
                  <a:gd name="connsiteY6" fmla="*/ 2051150 h 2051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5615" h="2051150">
                    <a:moveTo>
                      <a:pt x="168985" y="0"/>
                    </a:moveTo>
                    <a:cubicBezTo>
                      <a:pt x="158724" y="249463"/>
                      <a:pt x="504742" y="192696"/>
                      <a:pt x="504543" y="342235"/>
                    </a:cubicBezTo>
                    <a:cubicBezTo>
                      <a:pt x="504345" y="491775"/>
                      <a:pt x="509237" y="796559"/>
                      <a:pt x="499638" y="906474"/>
                    </a:cubicBezTo>
                    <a:cubicBezTo>
                      <a:pt x="496781" y="999184"/>
                      <a:pt x="491376" y="996645"/>
                      <a:pt x="446949" y="1001725"/>
                    </a:cubicBezTo>
                    <a:lnTo>
                      <a:pt x="105623" y="1002752"/>
                    </a:lnTo>
                    <a:cubicBezTo>
                      <a:pt x="-3237" y="1002147"/>
                      <a:pt x="8410" y="998635"/>
                      <a:pt x="87" y="1129214"/>
                    </a:cubicBezTo>
                    <a:cubicBezTo>
                      <a:pt x="1474" y="1444108"/>
                      <a:pt x="-939" y="1736256"/>
                      <a:pt x="448" y="205115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6" name="任意多边形: 形状 285">
                <a:extLst>
                  <a:ext uri="{FF2B5EF4-FFF2-40B4-BE49-F238E27FC236}">
                    <a16:creationId xmlns:a16="http://schemas.microsoft.com/office/drawing/2014/main" id="{F76AF524-2DA5-4C50-B67D-DB493BFB9DAB}"/>
                  </a:ext>
                </a:extLst>
              </p:cNvPr>
              <p:cNvSpPr/>
              <p:nvPr/>
            </p:nvSpPr>
            <p:spPr>
              <a:xfrm flipV="1">
                <a:off x="4886004" y="4606899"/>
                <a:ext cx="619317" cy="1093274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365429"/>
                  <a:gd name="connsiteX1" fmla="*/ 1044051 w 1044051"/>
                  <a:gd name="connsiteY1" fmla="*/ 523419 h 1365429"/>
                  <a:gd name="connsiteX2" fmla="*/ 960231 w 1044051"/>
                  <a:gd name="connsiteY2" fmla="*/ 618669 h 1365429"/>
                  <a:gd name="connsiteX3" fmla="*/ 102981 w 1044051"/>
                  <a:gd name="connsiteY3" fmla="*/ 622479 h 1365429"/>
                  <a:gd name="connsiteX4" fmla="*/ 111 w 1044051"/>
                  <a:gd name="connsiteY4" fmla="*/ 717729 h 1365429"/>
                  <a:gd name="connsiteX5" fmla="*/ 111 w 1044051"/>
                  <a:gd name="connsiteY5" fmla="*/ 1365429 h 1365429"/>
                  <a:gd name="connsiteX0" fmla="*/ 1040241 w 1044051"/>
                  <a:gd name="connsiteY0" fmla="*/ 0 h 1367810"/>
                  <a:gd name="connsiteX1" fmla="*/ 1044051 w 1044051"/>
                  <a:gd name="connsiteY1" fmla="*/ 525800 h 1367810"/>
                  <a:gd name="connsiteX2" fmla="*/ 960231 w 1044051"/>
                  <a:gd name="connsiteY2" fmla="*/ 621050 h 1367810"/>
                  <a:gd name="connsiteX3" fmla="*/ 102981 w 1044051"/>
                  <a:gd name="connsiteY3" fmla="*/ 624860 h 1367810"/>
                  <a:gd name="connsiteX4" fmla="*/ 111 w 1044051"/>
                  <a:gd name="connsiteY4" fmla="*/ 720110 h 1367810"/>
                  <a:gd name="connsiteX5" fmla="*/ 111 w 1044051"/>
                  <a:gd name="connsiteY5" fmla="*/ 1367810 h 1367810"/>
                  <a:gd name="connsiteX0" fmla="*/ 1043086 w 1044051"/>
                  <a:gd name="connsiteY0" fmla="*/ 0 h 1377970"/>
                  <a:gd name="connsiteX1" fmla="*/ 1044051 w 1044051"/>
                  <a:gd name="connsiteY1" fmla="*/ 535960 h 1377970"/>
                  <a:gd name="connsiteX2" fmla="*/ 960231 w 1044051"/>
                  <a:gd name="connsiteY2" fmla="*/ 631210 h 1377970"/>
                  <a:gd name="connsiteX3" fmla="*/ 102981 w 1044051"/>
                  <a:gd name="connsiteY3" fmla="*/ 635020 h 1377970"/>
                  <a:gd name="connsiteX4" fmla="*/ 111 w 1044051"/>
                  <a:gd name="connsiteY4" fmla="*/ 730270 h 1377970"/>
                  <a:gd name="connsiteX5" fmla="*/ 111 w 1044051"/>
                  <a:gd name="connsiteY5" fmla="*/ 1377970 h 1377970"/>
                  <a:gd name="connsiteX0" fmla="*/ 1043086 w 1044051"/>
                  <a:gd name="connsiteY0" fmla="*/ 0 h 1274276"/>
                  <a:gd name="connsiteX1" fmla="*/ 1044051 w 1044051"/>
                  <a:gd name="connsiteY1" fmla="*/ 535960 h 1274276"/>
                  <a:gd name="connsiteX2" fmla="*/ 960231 w 1044051"/>
                  <a:gd name="connsiteY2" fmla="*/ 631210 h 1274276"/>
                  <a:gd name="connsiteX3" fmla="*/ 102981 w 1044051"/>
                  <a:gd name="connsiteY3" fmla="*/ 635020 h 1274276"/>
                  <a:gd name="connsiteX4" fmla="*/ 111 w 1044051"/>
                  <a:gd name="connsiteY4" fmla="*/ 730270 h 1274276"/>
                  <a:gd name="connsiteX5" fmla="*/ 7149 w 1044051"/>
                  <a:gd name="connsiteY5" fmla="*/ 1274276 h 1274276"/>
                  <a:gd name="connsiteX0" fmla="*/ 1043086 w 1044051"/>
                  <a:gd name="connsiteY0" fmla="*/ 0 h 1274276"/>
                  <a:gd name="connsiteX1" fmla="*/ 1044051 w 1044051"/>
                  <a:gd name="connsiteY1" fmla="*/ 535960 h 1274276"/>
                  <a:gd name="connsiteX2" fmla="*/ 960231 w 1044051"/>
                  <a:gd name="connsiteY2" fmla="*/ 631210 h 1274276"/>
                  <a:gd name="connsiteX3" fmla="*/ 102981 w 1044051"/>
                  <a:gd name="connsiteY3" fmla="*/ 635020 h 1274276"/>
                  <a:gd name="connsiteX4" fmla="*/ 111 w 1044051"/>
                  <a:gd name="connsiteY4" fmla="*/ 730270 h 1274276"/>
                  <a:gd name="connsiteX5" fmla="*/ 112 w 1044051"/>
                  <a:gd name="connsiteY5" fmla="*/ 1274276 h 1274276"/>
                  <a:gd name="connsiteX0" fmla="*/ 1045297 w 1045334"/>
                  <a:gd name="connsiteY0" fmla="*/ 0 h 1676442"/>
                  <a:gd name="connsiteX1" fmla="*/ 1044051 w 1045334"/>
                  <a:gd name="connsiteY1" fmla="*/ 938126 h 1676442"/>
                  <a:gd name="connsiteX2" fmla="*/ 960231 w 1045334"/>
                  <a:gd name="connsiteY2" fmla="*/ 1033376 h 1676442"/>
                  <a:gd name="connsiteX3" fmla="*/ 102981 w 1045334"/>
                  <a:gd name="connsiteY3" fmla="*/ 1037186 h 1676442"/>
                  <a:gd name="connsiteX4" fmla="*/ 111 w 1045334"/>
                  <a:gd name="connsiteY4" fmla="*/ 1132436 h 1676442"/>
                  <a:gd name="connsiteX5" fmla="*/ 112 w 1045334"/>
                  <a:gd name="connsiteY5" fmla="*/ 1676442 h 1676442"/>
                  <a:gd name="connsiteX0" fmla="*/ 1045297 w 1045334"/>
                  <a:gd name="connsiteY0" fmla="*/ 0 h 1676442"/>
                  <a:gd name="connsiteX1" fmla="*/ 1044051 w 1045334"/>
                  <a:gd name="connsiteY1" fmla="*/ 938126 h 1676442"/>
                  <a:gd name="connsiteX2" fmla="*/ 960231 w 1045334"/>
                  <a:gd name="connsiteY2" fmla="*/ 1033376 h 1676442"/>
                  <a:gd name="connsiteX3" fmla="*/ 102981 w 1045334"/>
                  <a:gd name="connsiteY3" fmla="*/ 1037186 h 1676442"/>
                  <a:gd name="connsiteX4" fmla="*/ 111 w 1045334"/>
                  <a:gd name="connsiteY4" fmla="*/ 1132436 h 1676442"/>
                  <a:gd name="connsiteX5" fmla="*/ 112 w 1045334"/>
                  <a:gd name="connsiteY5" fmla="*/ 1676442 h 1676442"/>
                  <a:gd name="connsiteX0" fmla="*/ 1045186 w 1045223"/>
                  <a:gd name="connsiteY0" fmla="*/ 0 h 1676442"/>
                  <a:gd name="connsiteX1" fmla="*/ 1043940 w 1045223"/>
                  <a:gd name="connsiteY1" fmla="*/ 938126 h 1676442"/>
                  <a:gd name="connsiteX2" fmla="*/ 960120 w 1045223"/>
                  <a:gd name="connsiteY2" fmla="*/ 1033376 h 1676442"/>
                  <a:gd name="connsiteX3" fmla="*/ 102870 w 1045223"/>
                  <a:gd name="connsiteY3" fmla="*/ 1037186 h 1676442"/>
                  <a:gd name="connsiteX4" fmla="*/ 0 w 1045223"/>
                  <a:gd name="connsiteY4" fmla="*/ 1132436 h 1676442"/>
                  <a:gd name="connsiteX5" fmla="*/ 1 w 1045223"/>
                  <a:gd name="connsiteY5" fmla="*/ 1676442 h 1676442"/>
                  <a:gd name="connsiteX0" fmla="*/ 1045572 w 1045609"/>
                  <a:gd name="connsiteY0" fmla="*/ 0 h 1676442"/>
                  <a:gd name="connsiteX1" fmla="*/ 1044326 w 1045609"/>
                  <a:gd name="connsiteY1" fmla="*/ 938126 h 1676442"/>
                  <a:gd name="connsiteX2" fmla="*/ 960506 w 1045609"/>
                  <a:gd name="connsiteY2" fmla="*/ 1033376 h 1676442"/>
                  <a:gd name="connsiteX3" fmla="*/ 70089 w 1045609"/>
                  <a:gd name="connsiteY3" fmla="*/ 1032953 h 1676442"/>
                  <a:gd name="connsiteX4" fmla="*/ 386 w 1045609"/>
                  <a:gd name="connsiteY4" fmla="*/ 1132436 h 1676442"/>
                  <a:gd name="connsiteX5" fmla="*/ 387 w 1045609"/>
                  <a:gd name="connsiteY5" fmla="*/ 1676442 h 1676442"/>
                  <a:gd name="connsiteX0" fmla="*/ 1045186 w 1045223"/>
                  <a:gd name="connsiteY0" fmla="*/ 0 h 1676442"/>
                  <a:gd name="connsiteX1" fmla="*/ 1043940 w 1045223"/>
                  <a:gd name="connsiteY1" fmla="*/ 938126 h 1676442"/>
                  <a:gd name="connsiteX2" fmla="*/ 960120 w 1045223"/>
                  <a:gd name="connsiteY2" fmla="*/ 1033376 h 1676442"/>
                  <a:gd name="connsiteX3" fmla="*/ 69703 w 1045223"/>
                  <a:gd name="connsiteY3" fmla="*/ 1032953 h 1676442"/>
                  <a:gd name="connsiteX4" fmla="*/ 0 w 1045223"/>
                  <a:gd name="connsiteY4" fmla="*/ 1132436 h 1676442"/>
                  <a:gd name="connsiteX5" fmla="*/ 1 w 1045223"/>
                  <a:gd name="connsiteY5" fmla="*/ 1676442 h 1676442"/>
                  <a:gd name="connsiteX0" fmla="*/ 1045186 w 1045223"/>
                  <a:gd name="connsiteY0" fmla="*/ 0 h 1676442"/>
                  <a:gd name="connsiteX1" fmla="*/ 1043940 w 1045223"/>
                  <a:gd name="connsiteY1" fmla="*/ 938126 h 1676442"/>
                  <a:gd name="connsiteX2" fmla="*/ 960120 w 1045223"/>
                  <a:gd name="connsiteY2" fmla="*/ 1033376 h 1676442"/>
                  <a:gd name="connsiteX3" fmla="*/ 69703 w 1045223"/>
                  <a:gd name="connsiteY3" fmla="*/ 1032953 h 1676442"/>
                  <a:gd name="connsiteX4" fmla="*/ 0 w 1045223"/>
                  <a:gd name="connsiteY4" fmla="*/ 1132436 h 1676442"/>
                  <a:gd name="connsiteX5" fmla="*/ 1 w 1045223"/>
                  <a:gd name="connsiteY5" fmla="*/ 1676442 h 1676442"/>
                  <a:gd name="connsiteX0" fmla="*/ 1045186 w 1052123"/>
                  <a:gd name="connsiteY0" fmla="*/ 0 h 1676442"/>
                  <a:gd name="connsiteX1" fmla="*/ 1049084 w 1052123"/>
                  <a:gd name="connsiteY1" fmla="*/ 330101 h 1676442"/>
                  <a:gd name="connsiteX2" fmla="*/ 1043940 w 1052123"/>
                  <a:gd name="connsiteY2" fmla="*/ 938126 h 1676442"/>
                  <a:gd name="connsiteX3" fmla="*/ 960120 w 1052123"/>
                  <a:gd name="connsiteY3" fmla="*/ 1033376 h 1676442"/>
                  <a:gd name="connsiteX4" fmla="*/ 69703 w 1052123"/>
                  <a:gd name="connsiteY4" fmla="*/ 1032953 h 1676442"/>
                  <a:gd name="connsiteX5" fmla="*/ 0 w 1052123"/>
                  <a:gd name="connsiteY5" fmla="*/ 1132436 h 1676442"/>
                  <a:gd name="connsiteX6" fmla="*/ 1 w 1052123"/>
                  <a:gd name="connsiteY6" fmla="*/ 1676442 h 1676442"/>
                  <a:gd name="connsiteX0" fmla="*/ 1508458 w 1508458"/>
                  <a:gd name="connsiteY0" fmla="*/ 0 h 1673363"/>
                  <a:gd name="connsiteX1" fmla="*/ 1049084 w 1508458"/>
                  <a:gd name="connsiteY1" fmla="*/ 327022 h 1673363"/>
                  <a:gd name="connsiteX2" fmla="*/ 1043940 w 1508458"/>
                  <a:gd name="connsiteY2" fmla="*/ 935047 h 1673363"/>
                  <a:gd name="connsiteX3" fmla="*/ 960120 w 1508458"/>
                  <a:gd name="connsiteY3" fmla="*/ 1030297 h 1673363"/>
                  <a:gd name="connsiteX4" fmla="*/ 69703 w 1508458"/>
                  <a:gd name="connsiteY4" fmla="*/ 1029874 h 1673363"/>
                  <a:gd name="connsiteX5" fmla="*/ 0 w 1508458"/>
                  <a:gd name="connsiteY5" fmla="*/ 1129357 h 1673363"/>
                  <a:gd name="connsiteX6" fmla="*/ 1 w 1508458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508458 w 1508476"/>
                  <a:gd name="connsiteY0" fmla="*/ 0 h 1673363"/>
                  <a:gd name="connsiteX1" fmla="*/ 1049084 w 1508476"/>
                  <a:gd name="connsiteY1" fmla="*/ 327022 h 1673363"/>
                  <a:gd name="connsiteX2" fmla="*/ 1043940 w 1508476"/>
                  <a:gd name="connsiteY2" fmla="*/ 935047 h 1673363"/>
                  <a:gd name="connsiteX3" fmla="*/ 960120 w 1508476"/>
                  <a:gd name="connsiteY3" fmla="*/ 1030297 h 1673363"/>
                  <a:gd name="connsiteX4" fmla="*/ 69703 w 1508476"/>
                  <a:gd name="connsiteY4" fmla="*/ 1029874 h 1673363"/>
                  <a:gd name="connsiteX5" fmla="*/ 0 w 1508476"/>
                  <a:gd name="connsiteY5" fmla="*/ 1129357 h 1673363"/>
                  <a:gd name="connsiteX6" fmla="*/ 1 w 1508476"/>
                  <a:gd name="connsiteY6" fmla="*/ 1673363 h 1673363"/>
                  <a:gd name="connsiteX0" fmla="*/ 1310183 w 1310214"/>
                  <a:gd name="connsiteY0" fmla="*/ 0 h 1673363"/>
                  <a:gd name="connsiteX1" fmla="*/ 1049084 w 1310214"/>
                  <a:gd name="connsiteY1" fmla="*/ 327022 h 1673363"/>
                  <a:gd name="connsiteX2" fmla="*/ 1043940 w 1310214"/>
                  <a:gd name="connsiteY2" fmla="*/ 935047 h 1673363"/>
                  <a:gd name="connsiteX3" fmla="*/ 960120 w 1310214"/>
                  <a:gd name="connsiteY3" fmla="*/ 1030297 h 1673363"/>
                  <a:gd name="connsiteX4" fmla="*/ 69703 w 1310214"/>
                  <a:gd name="connsiteY4" fmla="*/ 1029874 h 1673363"/>
                  <a:gd name="connsiteX5" fmla="*/ 0 w 1310214"/>
                  <a:gd name="connsiteY5" fmla="*/ 1129357 h 1673363"/>
                  <a:gd name="connsiteX6" fmla="*/ 1 w 1310214"/>
                  <a:gd name="connsiteY6" fmla="*/ 1673363 h 1673363"/>
                  <a:gd name="connsiteX0" fmla="*/ 1370126 w 1370151"/>
                  <a:gd name="connsiteY0" fmla="*/ 0 h 1670743"/>
                  <a:gd name="connsiteX1" fmla="*/ 1049084 w 1370151"/>
                  <a:gd name="connsiteY1" fmla="*/ 324402 h 1670743"/>
                  <a:gd name="connsiteX2" fmla="*/ 1043940 w 1370151"/>
                  <a:gd name="connsiteY2" fmla="*/ 932427 h 1670743"/>
                  <a:gd name="connsiteX3" fmla="*/ 960120 w 1370151"/>
                  <a:gd name="connsiteY3" fmla="*/ 1027677 h 1670743"/>
                  <a:gd name="connsiteX4" fmla="*/ 69703 w 1370151"/>
                  <a:gd name="connsiteY4" fmla="*/ 1027254 h 1670743"/>
                  <a:gd name="connsiteX5" fmla="*/ 0 w 1370151"/>
                  <a:gd name="connsiteY5" fmla="*/ 1126737 h 1670743"/>
                  <a:gd name="connsiteX6" fmla="*/ 1 w 1370151"/>
                  <a:gd name="connsiteY6" fmla="*/ 1670743 h 1670743"/>
                  <a:gd name="connsiteX0" fmla="*/ 1388571 w 1388595"/>
                  <a:gd name="connsiteY0" fmla="*/ 0 h 1673363"/>
                  <a:gd name="connsiteX1" fmla="*/ 1049084 w 1388595"/>
                  <a:gd name="connsiteY1" fmla="*/ 327022 h 1673363"/>
                  <a:gd name="connsiteX2" fmla="*/ 1043940 w 1388595"/>
                  <a:gd name="connsiteY2" fmla="*/ 935047 h 1673363"/>
                  <a:gd name="connsiteX3" fmla="*/ 960120 w 1388595"/>
                  <a:gd name="connsiteY3" fmla="*/ 1030297 h 1673363"/>
                  <a:gd name="connsiteX4" fmla="*/ 69703 w 1388595"/>
                  <a:gd name="connsiteY4" fmla="*/ 1029874 h 1673363"/>
                  <a:gd name="connsiteX5" fmla="*/ 0 w 1388595"/>
                  <a:gd name="connsiteY5" fmla="*/ 1129357 h 1673363"/>
                  <a:gd name="connsiteX6" fmla="*/ 1 w 1388595"/>
                  <a:gd name="connsiteY6" fmla="*/ 1673363 h 1673363"/>
                  <a:gd name="connsiteX0" fmla="*/ 1388571 w 1388571"/>
                  <a:gd name="connsiteY0" fmla="*/ 0 h 1673363"/>
                  <a:gd name="connsiteX1" fmla="*/ 1049084 w 1388571"/>
                  <a:gd name="connsiteY1" fmla="*/ 327022 h 1673363"/>
                  <a:gd name="connsiteX2" fmla="*/ 1043940 w 1388571"/>
                  <a:gd name="connsiteY2" fmla="*/ 935047 h 1673363"/>
                  <a:gd name="connsiteX3" fmla="*/ 960120 w 1388571"/>
                  <a:gd name="connsiteY3" fmla="*/ 1030297 h 1673363"/>
                  <a:gd name="connsiteX4" fmla="*/ 69703 w 1388571"/>
                  <a:gd name="connsiteY4" fmla="*/ 1029874 h 1673363"/>
                  <a:gd name="connsiteX5" fmla="*/ 0 w 1388571"/>
                  <a:gd name="connsiteY5" fmla="*/ 1129357 h 1673363"/>
                  <a:gd name="connsiteX6" fmla="*/ 1 w 1388571"/>
                  <a:gd name="connsiteY6" fmla="*/ 1673363 h 1673363"/>
                  <a:gd name="connsiteX0" fmla="*/ 1388571 w 1388571"/>
                  <a:gd name="connsiteY0" fmla="*/ 0 h 2051561"/>
                  <a:gd name="connsiteX1" fmla="*/ 1049084 w 1388571"/>
                  <a:gd name="connsiteY1" fmla="*/ 327022 h 2051561"/>
                  <a:gd name="connsiteX2" fmla="*/ 1043940 w 1388571"/>
                  <a:gd name="connsiteY2" fmla="*/ 935047 h 2051561"/>
                  <a:gd name="connsiteX3" fmla="*/ 960120 w 1388571"/>
                  <a:gd name="connsiteY3" fmla="*/ 1030297 h 2051561"/>
                  <a:gd name="connsiteX4" fmla="*/ 69703 w 1388571"/>
                  <a:gd name="connsiteY4" fmla="*/ 1029874 h 2051561"/>
                  <a:gd name="connsiteX5" fmla="*/ 0 w 1388571"/>
                  <a:gd name="connsiteY5" fmla="*/ 1129357 h 2051561"/>
                  <a:gd name="connsiteX6" fmla="*/ 1 w 1388571"/>
                  <a:gd name="connsiteY6" fmla="*/ 2051561 h 2051561"/>
                  <a:gd name="connsiteX0" fmla="*/ 1388570 w 1388570"/>
                  <a:gd name="connsiteY0" fmla="*/ 0 h 2051561"/>
                  <a:gd name="connsiteX1" fmla="*/ 1049083 w 1388570"/>
                  <a:gd name="connsiteY1" fmla="*/ 327022 h 2051561"/>
                  <a:gd name="connsiteX2" fmla="*/ 1043939 w 1388570"/>
                  <a:gd name="connsiteY2" fmla="*/ 935047 h 2051561"/>
                  <a:gd name="connsiteX3" fmla="*/ 960119 w 1388570"/>
                  <a:gd name="connsiteY3" fmla="*/ 1030297 h 2051561"/>
                  <a:gd name="connsiteX4" fmla="*/ 69702 w 1388570"/>
                  <a:gd name="connsiteY4" fmla="*/ 1029874 h 2051561"/>
                  <a:gd name="connsiteX5" fmla="*/ 10199 w 1388570"/>
                  <a:gd name="connsiteY5" fmla="*/ 1129357 h 2051561"/>
                  <a:gd name="connsiteX6" fmla="*/ 0 w 1388570"/>
                  <a:gd name="connsiteY6" fmla="*/ 2051561 h 2051561"/>
                  <a:gd name="connsiteX0" fmla="*/ 1388570 w 1388570"/>
                  <a:gd name="connsiteY0" fmla="*/ 0 h 2051561"/>
                  <a:gd name="connsiteX1" fmla="*/ 1049083 w 1388570"/>
                  <a:gd name="connsiteY1" fmla="*/ 327022 h 2051561"/>
                  <a:gd name="connsiteX2" fmla="*/ 1043939 w 1388570"/>
                  <a:gd name="connsiteY2" fmla="*/ 935047 h 2051561"/>
                  <a:gd name="connsiteX3" fmla="*/ 960119 w 1388570"/>
                  <a:gd name="connsiteY3" fmla="*/ 1030297 h 2051561"/>
                  <a:gd name="connsiteX4" fmla="*/ 79902 w 1388570"/>
                  <a:gd name="connsiteY4" fmla="*/ 1029873 h 2051561"/>
                  <a:gd name="connsiteX5" fmla="*/ 10199 w 1388570"/>
                  <a:gd name="connsiteY5" fmla="*/ 1129357 h 2051561"/>
                  <a:gd name="connsiteX6" fmla="*/ 0 w 1388570"/>
                  <a:gd name="connsiteY6" fmla="*/ 2051561 h 2051561"/>
                  <a:gd name="connsiteX0" fmla="*/ 1388570 w 1388570"/>
                  <a:gd name="connsiteY0" fmla="*/ 0 h 2051561"/>
                  <a:gd name="connsiteX1" fmla="*/ 1049083 w 1388570"/>
                  <a:gd name="connsiteY1" fmla="*/ 327022 h 2051561"/>
                  <a:gd name="connsiteX2" fmla="*/ 1043939 w 1388570"/>
                  <a:gd name="connsiteY2" fmla="*/ 935047 h 2051561"/>
                  <a:gd name="connsiteX3" fmla="*/ 960119 w 1388570"/>
                  <a:gd name="connsiteY3" fmla="*/ 1030297 h 2051561"/>
                  <a:gd name="connsiteX4" fmla="*/ 79902 w 1388570"/>
                  <a:gd name="connsiteY4" fmla="*/ 1029873 h 2051561"/>
                  <a:gd name="connsiteX5" fmla="*/ 10199 w 1388570"/>
                  <a:gd name="connsiteY5" fmla="*/ 1171379 h 2051561"/>
                  <a:gd name="connsiteX6" fmla="*/ 0 w 1388570"/>
                  <a:gd name="connsiteY6" fmla="*/ 2051561 h 2051561"/>
                  <a:gd name="connsiteX0" fmla="*/ 1388570 w 1388570"/>
                  <a:gd name="connsiteY0" fmla="*/ 0 h 2051561"/>
                  <a:gd name="connsiteX1" fmla="*/ 1049083 w 1388570"/>
                  <a:gd name="connsiteY1" fmla="*/ 327022 h 2051561"/>
                  <a:gd name="connsiteX2" fmla="*/ 1043939 w 1388570"/>
                  <a:gd name="connsiteY2" fmla="*/ 935047 h 2051561"/>
                  <a:gd name="connsiteX3" fmla="*/ 960119 w 1388570"/>
                  <a:gd name="connsiteY3" fmla="*/ 1030297 h 2051561"/>
                  <a:gd name="connsiteX4" fmla="*/ 79902 w 1388570"/>
                  <a:gd name="connsiteY4" fmla="*/ 1029873 h 2051561"/>
                  <a:gd name="connsiteX5" fmla="*/ 10199 w 1388570"/>
                  <a:gd name="connsiteY5" fmla="*/ 1171379 h 2051561"/>
                  <a:gd name="connsiteX6" fmla="*/ 0 w 1388570"/>
                  <a:gd name="connsiteY6" fmla="*/ 2051561 h 2051561"/>
                  <a:gd name="connsiteX0" fmla="*/ 1378371 w 1378371"/>
                  <a:gd name="connsiteY0" fmla="*/ 0 h 2051561"/>
                  <a:gd name="connsiteX1" fmla="*/ 1038884 w 1378371"/>
                  <a:gd name="connsiteY1" fmla="*/ 327022 h 2051561"/>
                  <a:gd name="connsiteX2" fmla="*/ 1033740 w 1378371"/>
                  <a:gd name="connsiteY2" fmla="*/ 935047 h 2051561"/>
                  <a:gd name="connsiteX3" fmla="*/ 949920 w 1378371"/>
                  <a:gd name="connsiteY3" fmla="*/ 1030297 h 2051561"/>
                  <a:gd name="connsiteX4" fmla="*/ 69703 w 1378371"/>
                  <a:gd name="connsiteY4" fmla="*/ 1029873 h 2051561"/>
                  <a:gd name="connsiteX5" fmla="*/ 0 w 1378371"/>
                  <a:gd name="connsiteY5" fmla="*/ 1171379 h 2051561"/>
                  <a:gd name="connsiteX6" fmla="*/ 3 w 1378371"/>
                  <a:gd name="connsiteY6" fmla="*/ 2051561 h 2051561"/>
                  <a:gd name="connsiteX0" fmla="*/ 1378371 w 1378371"/>
                  <a:gd name="connsiteY0" fmla="*/ 0 h 2051561"/>
                  <a:gd name="connsiteX1" fmla="*/ 1038884 w 1378371"/>
                  <a:gd name="connsiteY1" fmla="*/ 327022 h 2051561"/>
                  <a:gd name="connsiteX2" fmla="*/ 1033740 w 1378371"/>
                  <a:gd name="connsiteY2" fmla="*/ 935047 h 2051561"/>
                  <a:gd name="connsiteX3" fmla="*/ 949920 w 1378371"/>
                  <a:gd name="connsiteY3" fmla="*/ 1030297 h 2051561"/>
                  <a:gd name="connsiteX4" fmla="*/ 69703 w 1378371"/>
                  <a:gd name="connsiteY4" fmla="*/ 1029873 h 2051561"/>
                  <a:gd name="connsiteX5" fmla="*/ 0 w 1378371"/>
                  <a:gd name="connsiteY5" fmla="*/ 1171379 h 2051561"/>
                  <a:gd name="connsiteX6" fmla="*/ 532017 w 1378371"/>
                  <a:gd name="connsiteY6" fmla="*/ 2051561 h 2051561"/>
                  <a:gd name="connsiteX0" fmla="*/ 1378371 w 1378371"/>
                  <a:gd name="connsiteY0" fmla="*/ 0 h 2051561"/>
                  <a:gd name="connsiteX1" fmla="*/ 1038884 w 1378371"/>
                  <a:gd name="connsiteY1" fmla="*/ 327022 h 2051561"/>
                  <a:gd name="connsiteX2" fmla="*/ 1033740 w 1378371"/>
                  <a:gd name="connsiteY2" fmla="*/ 935047 h 2051561"/>
                  <a:gd name="connsiteX3" fmla="*/ 949920 w 1378371"/>
                  <a:gd name="connsiteY3" fmla="*/ 1030297 h 2051561"/>
                  <a:gd name="connsiteX4" fmla="*/ 564599 w 1378371"/>
                  <a:gd name="connsiteY4" fmla="*/ 1029873 h 2051561"/>
                  <a:gd name="connsiteX5" fmla="*/ 0 w 1378371"/>
                  <a:gd name="connsiteY5" fmla="*/ 1171379 h 2051561"/>
                  <a:gd name="connsiteX6" fmla="*/ 532017 w 1378371"/>
                  <a:gd name="connsiteY6" fmla="*/ 2051561 h 2051561"/>
                  <a:gd name="connsiteX0" fmla="*/ 1378371 w 1378371"/>
                  <a:gd name="connsiteY0" fmla="*/ 0 h 2051561"/>
                  <a:gd name="connsiteX1" fmla="*/ 1038884 w 1378371"/>
                  <a:gd name="connsiteY1" fmla="*/ 327022 h 2051561"/>
                  <a:gd name="connsiteX2" fmla="*/ 1033740 w 1378371"/>
                  <a:gd name="connsiteY2" fmla="*/ 935047 h 2051561"/>
                  <a:gd name="connsiteX3" fmla="*/ 949920 w 1378371"/>
                  <a:gd name="connsiteY3" fmla="*/ 1030297 h 2051561"/>
                  <a:gd name="connsiteX4" fmla="*/ 700696 w 1378371"/>
                  <a:gd name="connsiteY4" fmla="*/ 1035537 h 2051561"/>
                  <a:gd name="connsiteX5" fmla="*/ 0 w 1378371"/>
                  <a:gd name="connsiteY5" fmla="*/ 1171379 h 2051561"/>
                  <a:gd name="connsiteX6" fmla="*/ 532017 w 1378371"/>
                  <a:gd name="connsiteY6" fmla="*/ 2051561 h 2051561"/>
                  <a:gd name="connsiteX0" fmla="*/ 846354 w 846354"/>
                  <a:gd name="connsiteY0" fmla="*/ 0 h 2051561"/>
                  <a:gd name="connsiteX1" fmla="*/ 506867 w 846354"/>
                  <a:gd name="connsiteY1" fmla="*/ 327022 h 2051561"/>
                  <a:gd name="connsiteX2" fmla="*/ 501723 w 846354"/>
                  <a:gd name="connsiteY2" fmla="*/ 935047 h 2051561"/>
                  <a:gd name="connsiteX3" fmla="*/ 417903 w 846354"/>
                  <a:gd name="connsiteY3" fmla="*/ 1030297 h 2051561"/>
                  <a:gd name="connsiteX4" fmla="*/ 168679 w 846354"/>
                  <a:gd name="connsiteY4" fmla="*/ 1035537 h 2051561"/>
                  <a:gd name="connsiteX5" fmla="*/ 12370 w 846354"/>
                  <a:gd name="connsiteY5" fmla="*/ 1171379 h 2051561"/>
                  <a:gd name="connsiteX6" fmla="*/ 0 w 846354"/>
                  <a:gd name="connsiteY6" fmla="*/ 2051561 h 2051561"/>
                  <a:gd name="connsiteX0" fmla="*/ 846354 w 846354"/>
                  <a:gd name="connsiteY0" fmla="*/ 0 h 2051561"/>
                  <a:gd name="connsiteX1" fmla="*/ 506867 w 846354"/>
                  <a:gd name="connsiteY1" fmla="*/ 327022 h 2051561"/>
                  <a:gd name="connsiteX2" fmla="*/ 501723 w 846354"/>
                  <a:gd name="connsiteY2" fmla="*/ 935047 h 2051561"/>
                  <a:gd name="connsiteX3" fmla="*/ 417903 w 846354"/>
                  <a:gd name="connsiteY3" fmla="*/ 1030297 h 2051561"/>
                  <a:gd name="connsiteX4" fmla="*/ 168679 w 846354"/>
                  <a:gd name="connsiteY4" fmla="*/ 1035537 h 2051561"/>
                  <a:gd name="connsiteX5" fmla="*/ 16495 w 846354"/>
                  <a:gd name="connsiteY5" fmla="*/ 1171379 h 2051561"/>
                  <a:gd name="connsiteX6" fmla="*/ 0 w 846354"/>
                  <a:gd name="connsiteY6" fmla="*/ 2051561 h 2051561"/>
                  <a:gd name="connsiteX0" fmla="*/ 846354 w 846354"/>
                  <a:gd name="connsiteY0" fmla="*/ 0 h 2051561"/>
                  <a:gd name="connsiteX1" fmla="*/ 506867 w 846354"/>
                  <a:gd name="connsiteY1" fmla="*/ 327022 h 2051561"/>
                  <a:gd name="connsiteX2" fmla="*/ 501723 w 846354"/>
                  <a:gd name="connsiteY2" fmla="*/ 935047 h 2051561"/>
                  <a:gd name="connsiteX3" fmla="*/ 417903 w 846354"/>
                  <a:gd name="connsiteY3" fmla="*/ 1030297 h 2051561"/>
                  <a:gd name="connsiteX4" fmla="*/ 168679 w 846354"/>
                  <a:gd name="connsiteY4" fmla="*/ 1035537 h 2051561"/>
                  <a:gd name="connsiteX5" fmla="*/ 32991 w 846354"/>
                  <a:gd name="connsiteY5" fmla="*/ 1171379 h 2051561"/>
                  <a:gd name="connsiteX6" fmla="*/ 0 w 846354"/>
                  <a:gd name="connsiteY6" fmla="*/ 2051561 h 2051561"/>
                  <a:gd name="connsiteX0" fmla="*/ 846354 w 846354"/>
                  <a:gd name="connsiteY0" fmla="*/ 0 h 2051561"/>
                  <a:gd name="connsiteX1" fmla="*/ 506867 w 846354"/>
                  <a:gd name="connsiteY1" fmla="*/ 327022 h 2051561"/>
                  <a:gd name="connsiteX2" fmla="*/ 501723 w 846354"/>
                  <a:gd name="connsiteY2" fmla="*/ 935047 h 2051561"/>
                  <a:gd name="connsiteX3" fmla="*/ 417903 w 846354"/>
                  <a:gd name="connsiteY3" fmla="*/ 1030297 h 2051561"/>
                  <a:gd name="connsiteX4" fmla="*/ 168679 w 846354"/>
                  <a:gd name="connsiteY4" fmla="*/ 1035537 h 2051561"/>
                  <a:gd name="connsiteX5" fmla="*/ 20619 w 846354"/>
                  <a:gd name="connsiteY5" fmla="*/ 1171379 h 2051561"/>
                  <a:gd name="connsiteX6" fmla="*/ 0 w 846354"/>
                  <a:gd name="connsiteY6" fmla="*/ 2051561 h 2051561"/>
                  <a:gd name="connsiteX0" fmla="*/ 846354 w 846354"/>
                  <a:gd name="connsiteY0" fmla="*/ 0 h 2051561"/>
                  <a:gd name="connsiteX1" fmla="*/ 506867 w 846354"/>
                  <a:gd name="connsiteY1" fmla="*/ 327022 h 2051561"/>
                  <a:gd name="connsiteX2" fmla="*/ 501723 w 846354"/>
                  <a:gd name="connsiteY2" fmla="*/ 935047 h 2051561"/>
                  <a:gd name="connsiteX3" fmla="*/ 417903 w 846354"/>
                  <a:gd name="connsiteY3" fmla="*/ 1030297 h 2051561"/>
                  <a:gd name="connsiteX4" fmla="*/ 168679 w 846354"/>
                  <a:gd name="connsiteY4" fmla="*/ 1035537 h 2051561"/>
                  <a:gd name="connsiteX5" fmla="*/ 12370 w 846354"/>
                  <a:gd name="connsiteY5" fmla="*/ 1171379 h 2051561"/>
                  <a:gd name="connsiteX6" fmla="*/ 0 w 846354"/>
                  <a:gd name="connsiteY6" fmla="*/ 2051561 h 2051561"/>
                  <a:gd name="connsiteX0" fmla="*/ 846354 w 846354"/>
                  <a:gd name="connsiteY0" fmla="*/ 0 h 2051561"/>
                  <a:gd name="connsiteX1" fmla="*/ 506867 w 846354"/>
                  <a:gd name="connsiteY1" fmla="*/ 327022 h 2051561"/>
                  <a:gd name="connsiteX2" fmla="*/ 501723 w 846354"/>
                  <a:gd name="connsiteY2" fmla="*/ 935047 h 2051561"/>
                  <a:gd name="connsiteX3" fmla="*/ 417903 w 846354"/>
                  <a:gd name="connsiteY3" fmla="*/ 1030297 h 2051561"/>
                  <a:gd name="connsiteX4" fmla="*/ 168679 w 846354"/>
                  <a:gd name="connsiteY4" fmla="*/ 1035537 h 2051561"/>
                  <a:gd name="connsiteX5" fmla="*/ 8246 w 846354"/>
                  <a:gd name="connsiteY5" fmla="*/ 1171379 h 2051561"/>
                  <a:gd name="connsiteX6" fmla="*/ 0 w 846354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68680 w 846355"/>
                  <a:gd name="connsiteY4" fmla="*/ 1035537 h 2051561"/>
                  <a:gd name="connsiteX5" fmla="*/ 0 w 846355"/>
                  <a:gd name="connsiteY5" fmla="*/ 1165715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68680 w 846355"/>
                  <a:gd name="connsiteY4" fmla="*/ 1035537 h 2051561"/>
                  <a:gd name="connsiteX5" fmla="*/ 0 w 846355"/>
                  <a:gd name="connsiteY5" fmla="*/ 1165715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52183 w 846355"/>
                  <a:gd name="connsiteY4" fmla="*/ 1035537 h 2051561"/>
                  <a:gd name="connsiteX5" fmla="*/ 0 w 846355"/>
                  <a:gd name="connsiteY5" fmla="*/ 1165715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52183 w 846355"/>
                  <a:gd name="connsiteY4" fmla="*/ 1035537 h 2051561"/>
                  <a:gd name="connsiteX5" fmla="*/ 0 w 846355"/>
                  <a:gd name="connsiteY5" fmla="*/ 1165715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52183 w 846355"/>
                  <a:gd name="connsiteY4" fmla="*/ 1035537 h 2051561"/>
                  <a:gd name="connsiteX5" fmla="*/ 0 w 846355"/>
                  <a:gd name="connsiteY5" fmla="*/ 1165715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52183 w 846355"/>
                  <a:gd name="connsiteY4" fmla="*/ 1035537 h 2051561"/>
                  <a:gd name="connsiteX5" fmla="*/ 0 w 846355"/>
                  <a:gd name="connsiteY5" fmla="*/ 1165715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23037 w 846355"/>
                  <a:gd name="connsiteY4" fmla="*/ 1035537 h 2051561"/>
                  <a:gd name="connsiteX5" fmla="*/ 0 w 846355"/>
                  <a:gd name="connsiteY5" fmla="*/ 1165715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23037 w 846355"/>
                  <a:gd name="connsiteY4" fmla="*/ 1035537 h 2051561"/>
                  <a:gd name="connsiteX5" fmla="*/ 0 w 846355"/>
                  <a:gd name="connsiteY5" fmla="*/ 1165715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23037 w 846355"/>
                  <a:gd name="connsiteY4" fmla="*/ 1035537 h 2051561"/>
                  <a:gd name="connsiteX5" fmla="*/ 0 w 846355"/>
                  <a:gd name="connsiteY5" fmla="*/ 1150707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23037 w 846355"/>
                  <a:gd name="connsiteY4" fmla="*/ 1035537 h 2051561"/>
                  <a:gd name="connsiteX5" fmla="*/ 0 w 846355"/>
                  <a:gd name="connsiteY5" fmla="*/ 1150707 h 2051561"/>
                  <a:gd name="connsiteX6" fmla="*/ 1 w 846355"/>
                  <a:gd name="connsiteY6" fmla="*/ 2051561 h 2051561"/>
                  <a:gd name="connsiteX0" fmla="*/ 846355 w 846355"/>
                  <a:gd name="connsiteY0" fmla="*/ 0 h 2051561"/>
                  <a:gd name="connsiteX1" fmla="*/ 506868 w 846355"/>
                  <a:gd name="connsiteY1" fmla="*/ 327022 h 2051561"/>
                  <a:gd name="connsiteX2" fmla="*/ 501724 w 846355"/>
                  <a:gd name="connsiteY2" fmla="*/ 935047 h 2051561"/>
                  <a:gd name="connsiteX3" fmla="*/ 417904 w 846355"/>
                  <a:gd name="connsiteY3" fmla="*/ 1030297 h 2051561"/>
                  <a:gd name="connsiteX4" fmla="*/ 123037 w 846355"/>
                  <a:gd name="connsiteY4" fmla="*/ 1035537 h 2051561"/>
                  <a:gd name="connsiteX5" fmla="*/ 0 w 846355"/>
                  <a:gd name="connsiteY5" fmla="*/ 1150707 h 2051561"/>
                  <a:gd name="connsiteX6" fmla="*/ 1 w 846355"/>
                  <a:gd name="connsiteY6" fmla="*/ 2051561 h 20515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46355" h="2051561">
                    <a:moveTo>
                      <a:pt x="846355" y="0"/>
                    </a:moveTo>
                    <a:cubicBezTo>
                      <a:pt x="840493" y="283112"/>
                      <a:pt x="507076" y="170668"/>
                      <a:pt x="506868" y="327022"/>
                    </a:cubicBezTo>
                    <a:cubicBezTo>
                      <a:pt x="506660" y="483376"/>
                      <a:pt x="505714" y="771653"/>
                      <a:pt x="501724" y="935047"/>
                    </a:cubicBezTo>
                    <a:cubicBezTo>
                      <a:pt x="502063" y="1009283"/>
                      <a:pt x="506804" y="1025217"/>
                      <a:pt x="417904" y="1030297"/>
                    </a:cubicBezTo>
                    <a:lnTo>
                      <a:pt x="123037" y="1035537"/>
                    </a:lnTo>
                    <a:cubicBezTo>
                      <a:pt x="-1436" y="1041386"/>
                      <a:pt x="4605" y="1023596"/>
                      <a:pt x="0" y="1150707"/>
                    </a:cubicBezTo>
                    <a:cubicBezTo>
                      <a:pt x="0" y="1332042"/>
                      <a:pt x="1" y="1870226"/>
                      <a:pt x="1" y="2051561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87" name="组合 286">
              <a:extLst>
                <a:ext uri="{FF2B5EF4-FFF2-40B4-BE49-F238E27FC236}">
                  <a16:creationId xmlns:a16="http://schemas.microsoft.com/office/drawing/2014/main" id="{B04020BB-2E17-4AD0-B11B-C06CB8777477}"/>
                </a:ext>
              </a:extLst>
            </p:cNvPr>
            <p:cNvGrpSpPr/>
            <p:nvPr/>
          </p:nvGrpSpPr>
          <p:grpSpPr>
            <a:xfrm>
              <a:off x="4336790" y="5703263"/>
              <a:ext cx="487072" cy="728222"/>
              <a:chOff x="7481741" y="1045387"/>
              <a:chExt cx="1194432" cy="1785796"/>
            </a:xfrm>
          </p:grpSpPr>
          <p:sp>
            <p:nvSpPr>
              <p:cNvPr id="288" name="矩形: 圆角 287">
                <a:extLst>
                  <a:ext uri="{FF2B5EF4-FFF2-40B4-BE49-F238E27FC236}">
                    <a16:creationId xmlns:a16="http://schemas.microsoft.com/office/drawing/2014/main" id="{02AF6AA1-D909-410D-B41A-0F01387C27F2}"/>
                  </a:ext>
                </a:extLst>
              </p:cNvPr>
              <p:cNvSpPr/>
              <p:nvPr/>
            </p:nvSpPr>
            <p:spPr>
              <a:xfrm>
                <a:off x="7481741" y="1206631"/>
                <a:ext cx="1194432" cy="1624552"/>
              </a:xfrm>
              <a:prstGeom prst="roundRect">
                <a:avLst>
                  <a:gd name="adj" fmla="val 5025"/>
                </a:avLst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9" name="任意多边形: 形状 288">
                <a:extLst>
                  <a:ext uri="{FF2B5EF4-FFF2-40B4-BE49-F238E27FC236}">
                    <a16:creationId xmlns:a16="http://schemas.microsoft.com/office/drawing/2014/main" id="{21D6A4EB-6AE2-43A2-B338-05A0C7481A94}"/>
                  </a:ext>
                </a:extLst>
              </p:cNvPr>
              <p:cNvSpPr/>
              <p:nvPr/>
            </p:nvSpPr>
            <p:spPr>
              <a:xfrm>
                <a:off x="7642824" y="2721205"/>
                <a:ext cx="888991" cy="65500"/>
              </a:xfrm>
              <a:custGeom>
                <a:avLst/>
                <a:gdLst>
                  <a:gd name="connsiteX0" fmla="*/ 0 w 832701"/>
                  <a:gd name="connsiteY0" fmla="*/ 0 h 62845"/>
                  <a:gd name="connsiteX1" fmla="*/ 826416 w 832701"/>
                  <a:gd name="connsiteY1" fmla="*/ 6285 h 62845"/>
                  <a:gd name="connsiteX2" fmla="*/ 832701 w 832701"/>
                  <a:gd name="connsiteY2" fmla="*/ 59703 h 62845"/>
                  <a:gd name="connsiteX3" fmla="*/ 6284 w 832701"/>
                  <a:gd name="connsiteY3" fmla="*/ 62845 h 62845"/>
                  <a:gd name="connsiteX4" fmla="*/ 0 w 832701"/>
                  <a:gd name="connsiteY4" fmla="*/ 0 h 62845"/>
                  <a:gd name="connsiteX0" fmla="*/ 0 w 832701"/>
                  <a:gd name="connsiteY0" fmla="*/ 0 h 65465"/>
                  <a:gd name="connsiteX1" fmla="*/ 826416 w 832701"/>
                  <a:gd name="connsiteY1" fmla="*/ 6285 h 65465"/>
                  <a:gd name="connsiteX2" fmla="*/ 832701 w 832701"/>
                  <a:gd name="connsiteY2" fmla="*/ 59703 h 65465"/>
                  <a:gd name="connsiteX3" fmla="*/ 3664 w 832701"/>
                  <a:gd name="connsiteY3" fmla="*/ 65465 h 65465"/>
                  <a:gd name="connsiteX4" fmla="*/ 0 w 832701"/>
                  <a:gd name="connsiteY4" fmla="*/ 0 h 65465"/>
                  <a:gd name="connsiteX0" fmla="*/ 0 w 827461"/>
                  <a:gd name="connsiteY0" fmla="*/ 0 h 65465"/>
                  <a:gd name="connsiteX1" fmla="*/ 826416 w 827461"/>
                  <a:gd name="connsiteY1" fmla="*/ 6285 h 65465"/>
                  <a:gd name="connsiteX2" fmla="*/ 827461 w 827461"/>
                  <a:gd name="connsiteY2" fmla="*/ 59703 h 65465"/>
                  <a:gd name="connsiteX3" fmla="*/ 3664 w 827461"/>
                  <a:gd name="connsiteY3" fmla="*/ 65465 h 65465"/>
                  <a:gd name="connsiteX4" fmla="*/ 0 w 827461"/>
                  <a:gd name="connsiteY4" fmla="*/ 0 h 65465"/>
                  <a:gd name="connsiteX0" fmla="*/ 0 w 844582"/>
                  <a:gd name="connsiteY0" fmla="*/ 0 h 65465"/>
                  <a:gd name="connsiteX1" fmla="*/ 826416 w 844582"/>
                  <a:gd name="connsiteY1" fmla="*/ 6285 h 65465"/>
                  <a:gd name="connsiteX2" fmla="*/ 827461 w 844582"/>
                  <a:gd name="connsiteY2" fmla="*/ 59703 h 65465"/>
                  <a:gd name="connsiteX3" fmla="*/ 3664 w 844582"/>
                  <a:gd name="connsiteY3" fmla="*/ 65465 h 65465"/>
                  <a:gd name="connsiteX4" fmla="*/ 0 w 844582"/>
                  <a:gd name="connsiteY4" fmla="*/ 0 h 65465"/>
                  <a:gd name="connsiteX0" fmla="*/ 0 w 856416"/>
                  <a:gd name="connsiteY0" fmla="*/ 0 h 65465"/>
                  <a:gd name="connsiteX1" fmla="*/ 826416 w 856416"/>
                  <a:gd name="connsiteY1" fmla="*/ 6285 h 65465"/>
                  <a:gd name="connsiteX2" fmla="*/ 827461 w 856416"/>
                  <a:gd name="connsiteY2" fmla="*/ 59703 h 65465"/>
                  <a:gd name="connsiteX3" fmla="*/ 3664 w 856416"/>
                  <a:gd name="connsiteY3" fmla="*/ 65465 h 65465"/>
                  <a:gd name="connsiteX4" fmla="*/ 0 w 856416"/>
                  <a:gd name="connsiteY4" fmla="*/ 0 h 65465"/>
                  <a:gd name="connsiteX0" fmla="*/ 0 w 858395"/>
                  <a:gd name="connsiteY0" fmla="*/ 0 h 65465"/>
                  <a:gd name="connsiteX1" fmla="*/ 826416 w 858395"/>
                  <a:gd name="connsiteY1" fmla="*/ 6285 h 65465"/>
                  <a:gd name="connsiteX2" fmla="*/ 827461 w 858395"/>
                  <a:gd name="connsiteY2" fmla="*/ 59703 h 65465"/>
                  <a:gd name="connsiteX3" fmla="*/ 3664 w 858395"/>
                  <a:gd name="connsiteY3" fmla="*/ 65465 h 65465"/>
                  <a:gd name="connsiteX4" fmla="*/ 0 w 858395"/>
                  <a:gd name="connsiteY4" fmla="*/ 0 h 65465"/>
                  <a:gd name="connsiteX0" fmla="*/ 17378 w 875773"/>
                  <a:gd name="connsiteY0" fmla="*/ 0 h 65514"/>
                  <a:gd name="connsiteX1" fmla="*/ 843794 w 875773"/>
                  <a:gd name="connsiteY1" fmla="*/ 6285 h 65514"/>
                  <a:gd name="connsiteX2" fmla="*/ 844839 w 875773"/>
                  <a:gd name="connsiteY2" fmla="*/ 59703 h 65514"/>
                  <a:gd name="connsiteX3" fmla="*/ 21042 w 875773"/>
                  <a:gd name="connsiteY3" fmla="*/ 65465 h 65514"/>
                  <a:gd name="connsiteX4" fmla="*/ 17378 w 875773"/>
                  <a:gd name="connsiteY4" fmla="*/ 0 h 65514"/>
                  <a:gd name="connsiteX0" fmla="*/ 30596 w 888991"/>
                  <a:gd name="connsiteY0" fmla="*/ 0 h 65500"/>
                  <a:gd name="connsiteX1" fmla="*/ 857012 w 888991"/>
                  <a:gd name="connsiteY1" fmla="*/ 6285 h 65500"/>
                  <a:gd name="connsiteX2" fmla="*/ 858057 w 888991"/>
                  <a:gd name="connsiteY2" fmla="*/ 59703 h 65500"/>
                  <a:gd name="connsiteX3" fmla="*/ 34260 w 888991"/>
                  <a:gd name="connsiteY3" fmla="*/ 65465 h 65500"/>
                  <a:gd name="connsiteX4" fmla="*/ 30596 w 888991"/>
                  <a:gd name="connsiteY4" fmla="*/ 0 h 65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8991" h="65500">
                    <a:moveTo>
                      <a:pt x="30596" y="0"/>
                    </a:moveTo>
                    <a:lnTo>
                      <a:pt x="857012" y="6285"/>
                    </a:lnTo>
                    <a:cubicBezTo>
                      <a:pt x="901901" y="8371"/>
                      <a:pt x="897010" y="54998"/>
                      <a:pt x="858057" y="59703"/>
                    </a:cubicBezTo>
                    <a:lnTo>
                      <a:pt x="34260" y="65465"/>
                    </a:lnTo>
                    <a:cubicBezTo>
                      <a:pt x="-11502" y="67224"/>
                      <a:pt x="-10104" y="3482"/>
                      <a:pt x="30596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0" name="任意多边形: 形状 289">
                <a:extLst>
                  <a:ext uri="{FF2B5EF4-FFF2-40B4-BE49-F238E27FC236}">
                    <a16:creationId xmlns:a16="http://schemas.microsoft.com/office/drawing/2014/main" id="{A07B5AB3-DFE3-46F1-AEEF-E43D5C8E0978}"/>
                  </a:ext>
                </a:extLst>
              </p:cNvPr>
              <p:cNvSpPr/>
              <p:nvPr/>
            </p:nvSpPr>
            <p:spPr>
              <a:xfrm>
                <a:off x="7498629" y="1045387"/>
                <a:ext cx="1163280" cy="181117"/>
              </a:xfrm>
              <a:custGeom>
                <a:avLst/>
                <a:gdLst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705 h 180805"/>
                  <a:gd name="connsiteX1" fmla="*/ 110043 w 1152825"/>
                  <a:gd name="connsiteY1" fmla="*/ 23601 h 180805"/>
                  <a:gd name="connsiteX2" fmla="*/ 178164 w 1152825"/>
                  <a:gd name="connsiteY2" fmla="*/ 21 h 180805"/>
                  <a:gd name="connsiteX3" fmla="*/ 1024443 w 1152825"/>
                  <a:gd name="connsiteY3" fmla="*/ 21 h 180805"/>
                  <a:gd name="connsiteX4" fmla="*/ 1079464 w 1152825"/>
                  <a:gd name="connsiteY4" fmla="*/ 44562 h 180805"/>
                  <a:gd name="connsiteX5" fmla="*/ 1152825 w 1152825"/>
                  <a:gd name="connsiteY5" fmla="*/ 180805 h 180805"/>
                  <a:gd name="connsiteX0" fmla="*/ 0 w 1152825"/>
                  <a:gd name="connsiteY0" fmla="*/ 167705 h 180805"/>
                  <a:gd name="connsiteX1" fmla="*/ 110043 w 1152825"/>
                  <a:gd name="connsiteY1" fmla="*/ 23601 h 180805"/>
                  <a:gd name="connsiteX2" fmla="*/ 178164 w 1152825"/>
                  <a:gd name="connsiteY2" fmla="*/ 21 h 180805"/>
                  <a:gd name="connsiteX3" fmla="*/ 1024443 w 1152825"/>
                  <a:gd name="connsiteY3" fmla="*/ 21 h 180805"/>
                  <a:gd name="connsiteX4" fmla="*/ 1079464 w 1152825"/>
                  <a:gd name="connsiteY4" fmla="*/ 44562 h 180805"/>
                  <a:gd name="connsiteX5" fmla="*/ 1152825 w 1152825"/>
                  <a:gd name="connsiteY5" fmla="*/ 180805 h 180805"/>
                  <a:gd name="connsiteX0" fmla="*/ 0 w 1152825"/>
                  <a:gd name="connsiteY0" fmla="*/ 167699 h 180799"/>
                  <a:gd name="connsiteX1" fmla="*/ 110043 w 1152825"/>
                  <a:gd name="connsiteY1" fmla="*/ 23595 h 180799"/>
                  <a:gd name="connsiteX2" fmla="*/ 178164 w 1152825"/>
                  <a:gd name="connsiteY2" fmla="*/ 15 h 180799"/>
                  <a:gd name="connsiteX3" fmla="*/ 1024443 w 1152825"/>
                  <a:gd name="connsiteY3" fmla="*/ 15 h 180799"/>
                  <a:gd name="connsiteX4" fmla="*/ 1089944 w 1152825"/>
                  <a:gd name="connsiteY4" fmla="*/ 57656 h 180799"/>
                  <a:gd name="connsiteX5" fmla="*/ 1152825 w 1152825"/>
                  <a:gd name="connsiteY5" fmla="*/ 180799 h 180799"/>
                  <a:gd name="connsiteX0" fmla="*/ 0 w 1158065"/>
                  <a:gd name="connsiteY0" fmla="*/ 180799 h 180799"/>
                  <a:gd name="connsiteX1" fmla="*/ 115283 w 1158065"/>
                  <a:gd name="connsiteY1" fmla="*/ 23595 h 180799"/>
                  <a:gd name="connsiteX2" fmla="*/ 183404 w 1158065"/>
                  <a:gd name="connsiteY2" fmla="*/ 15 h 180799"/>
                  <a:gd name="connsiteX3" fmla="*/ 1029683 w 1158065"/>
                  <a:gd name="connsiteY3" fmla="*/ 15 h 180799"/>
                  <a:gd name="connsiteX4" fmla="*/ 1095184 w 1158065"/>
                  <a:gd name="connsiteY4" fmla="*/ 57656 h 180799"/>
                  <a:gd name="connsiteX5" fmla="*/ 1158065 w 1158065"/>
                  <a:gd name="connsiteY5" fmla="*/ 180799 h 180799"/>
                  <a:gd name="connsiteX0" fmla="*/ 0 w 1158065"/>
                  <a:gd name="connsiteY0" fmla="*/ 180799 h 180799"/>
                  <a:gd name="connsiteX1" fmla="*/ 107422 w 1158065"/>
                  <a:gd name="connsiteY1" fmla="*/ 36696 h 180799"/>
                  <a:gd name="connsiteX2" fmla="*/ 183404 w 1158065"/>
                  <a:gd name="connsiteY2" fmla="*/ 15 h 180799"/>
                  <a:gd name="connsiteX3" fmla="*/ 1029683 w 1158065"/>
                  <a:gd name="connsiteY3" fmla="*/ 15 h 180799"/>
                  <a:gd name="connsiteX4" fmla="*/ 1095184 w 1158065"/>
                  <a:gd name="connsiteY4" fmla="*/ 57656 h 180799"/>
                  <a:gd name="connsiteX5" fmla="*/ 1158065 w 1158065"/>
                  <a:gd name="connsiteY5" fmla="*/ 180799 h 180799"/>
                  <a:gd name="connsiteX0" fmla="*/ 0 w 1158065"/>
                  <a:gd name="connsiteY0" fmla="*/ 180799 h 180799"/>
                  <a:gd name="connsiteX1" fmla="*/ 107422 w 1158065"/>
                  <a:gd name="connsiteY1" fmla="*/ 36696 h 180799"/>
                  <a:gd name="connsiteX2" fmla="*/ 183404 w 1158065"/>
                  <a:gd name="connsiteY2" fmla="*/ 15 h 180799"/>
                  <a:gd name="connsiteX3" fmla="*/ 1029683 w 1158065"/>
                  <a:gd name="connsiteY3" fmla="*/ 15 h 180799"/>
                  <a:gd name="connsiteX4" fmla="*/ 1095184 w 1158065"/>
                  <a:gd name="connsiteY4" fmla="*/ 57656 h 180799"/>
                  <a:gd name="connsiteX5" fmla="*/ 1158065 w 1158065"/>
                  <a:gd name="connsiteY5" fmla="*/ 180799 h 180799"/>
                  <a:gd name="connsiteX0" fmla="*/ 0 w 1160577"/>
                  <a:gd name="connsiteY0" fmla="*/ 180799 h 180799"/>
                  <a:gd name="connsiteX1" fmla="*/ 109934 w 1160577"/>
                  <a:gd name="connsiteY1" fmla="*/ 36696 h 180799"/>
                  <a:gd name="connsiteX2" fmla="*/ 185916 w 1160577"/>
                  <a:gd name="connsiteY2" fmla="*/ 15 h 180799"/>
                  <a:gd name="connsiteX3" fmla="*/ 1032195 w 1160577"/>
                  <a:gd name="connsiteY3" fmla="*/ 15 h 180799"/>
                  <a:gd name="connsiteX4" fmla="*/ 1097696 w 1160577"/>
                  <a:gd name="connsiteY4" fmla="*/ 57656 h 180799"/>
                  <a:gd name="connsiteX5" fmla="*/ 1160577 w 1160577"/>
                  <a:gd name="connsiteY5" fmla="*/ 180799 h 180799"/>
                  <a:gd name="connsiteX0" fmla="*/ 0 w 1155553"/>
                  <a:gd name="connsiteY0" fmla="*/ 168238 h 180799"/>
                  <a:gd name="connsiteX1" fmla="*/ 104910 w 1155553"/>
                  <a:gd name="connsiteY1" fmla="*/ 36696 h 180799"/>
                  <a:gd name="connsiteX2" fmla="*/ 180892 w 1155553"/>
                  <a:gd name="connsiteY2" fmla="*/ 15 h 180799"/>
                  <a:gd name="connsiteX3" fmla="*/ 1027171 w 1155553"/>
                  <a:gd name="connsiteY3" fmla="*/ 15 h 180799"/>
                  <a:gd name="connsiteX4" fmla="*/ 1092672 w 1155553"/>
                  <a:gd name="connsiteY4" fmla="*/ 57656 h 180799"/>
                  <a:gd name="connsiteX5" fmla="*/ 1155553 w 1155553"/>
                  <a:gd name="connsiteY5" fmla="*/ 180799 h 180799"/>
                  <a:gd name="connsiteX0" fmla="*/ 0 w 1155553"/>
                  <a:gd name="connsiteY0" fmla="*/ 175965 h 180799"/>
                  <a:gd name="connsiteX1" fmla="*/ 104910 w 1155553"/>
                  <a:gd name="connsiteY1" fmla="*/ 36696 h 180799"/>
                  <a:gd name="connsiteX2" fmla="*/ 180892 w 1155553"/>
                  <a:gd name="connsiteY2" fmla="*/ 15 h 180799"/>
                  <a:gd name="connsiteX3" fmla="*/ 1027171 w 1155553"/>
                  <a:gd name="connsiteY3" fmla="*/ 15 h 180799"/>
                  <a:gd name="connsiteX4" fmla="*/ 1092672 w 1155553"/>
                  <a:gd name="connsiteY4" fmla="*/ 57656 h 180799"/>
                  <a:gd name="connsiteX5" fmla="*/ 1155553 w 1155553"/>
                  <a:gd name="connsiteY5" fmla="*/ 180799 h 180799"/>
                  <a:gd name="connsiteX0" fmla="*/ 0 w 1163280"/>
                  <a:gd name="connsiteY0" fmla="*/ 181117 h 181117"/>
                  <a:gd name="connsiteX1" fmla="*/ 112637 w 1163280"/>
                  <a:gd name="connsiteY1" fmla="*/ 36696 h 181117"/>
                  <a:gd name="connsiteX2" fmla="*/ 188619 w 1163280"/>
                  <a:gd name="connsiteY2" fmla="*/ 15 h 181117"/>
                  <a:gd name="connsiteX3" fmla="*/ 1034898 w 1163280"/>
                  <a:gd name="connsiteY3" fmla="*/ 15 h 181117"/>
                  <a:gd name="connsiteX4" fmla="*/ 1100399 w 1163280"/>
                  <a:gd name="connsiteY4" fmla="*/ 57656 h 181117"/>
                  <a:gd name="connsiteX5" fmla="*/ 1163280 w 1163280"/>
                  <a:gd name="connsiteY5" fmla="*/ 180799 h 181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3280" h="181117">
                    <a:moveTo>
                      <a:pt x="0" y="181117"/>
                    </a:moveTo>
                    <a:lnTo>
                      <a:pt x="112637" y="36696"/>
                    </a:lnTo>
                    <a:cubicBezTo>
                      <a:pt x="137964" y="10496"/>
                      <a:pt x="139711" y="2635"/>
                      <a:pt x="188619" y="15"/>
                    </a:cubicBezTo>
                    <a:lnTo>
                      <a:pt x="1034898" y="15"/>
                    </a:lnTo>
                    <a:cubicBezTo>
                      <a:pt x="1076819" y="-858"/>
                      <a:pt x="1087299" y="37569"/>
                      <a:pt x="1100399" y="57656"/>
                    </a:cubicBezTo>
                    <a:lnTo>
                      <a:pt x="1163280" y="180799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1" name="椭圆 290">
                <a:extLst>
                  <a:ext uri="{FF2B5EF4-FFF2-40B4-BE49-F238E27FC236}">
                    <a16:creationId xmlns:a16="http://schemas.microsoft.com/office/drawing/2014/main" id="{138A861A-7EEE-4868-A548-A17E5F7F1F65}"/>
                  </a:ext>
                </a:extLst>
              </p:cNvPr>
              <p:cNvSpPr/>
              <p:nvPr/>
            </p:nvSpPr>
            <p:spPr>
              <a:xfrm>
                <a:off x="7631028" y="1757232"/>
                <a:ext cx="895533" cy="895533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2" name="椭圆 291">
                <a:extLst>
                  <a:ext uri="{FF2B5EF4-FFF2-40B4-BE49-F238E27FC236}">
                    <a16:creationId xmlns:a16="http://schemas.microsoft.com/office/drawing/2014/main" id="{4CC5C608-0933-4B42-8257-F198C70C8359}"/>
                  </a:ext>
                </a:extLst>
              </p:cNvPr>
              <p:cNvSpPr/>
              <p:nvPr/>
            </p:nvSpPr>
            <p:spPr>
              <a:xfrm>
                <a:off x="7745747" y="1876975"/>
                <a:ext cx="649651" cy="649651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3" name="椭圆 292">
                <a:extLst>
                  <a:ext uri="{FF2B5EF4-FFF2-40B4-BE49-F238E27FC236}">
                    <a16:creationId xmlns:a16="http://schemas.microsoft.com/office/drawing/2014/main" id="{84DFED13-9C15-40FB-86ED-846C0BA7F922}"/>
                  </a:ext>
                </a:extLst>
              </p:cNvPr>
              <p:cNvSpPr/>
              <p:nvPr/>
            </p:nvSpPr>
            <p:spPr>
              <a:xfrm>
                <a:off x="7917824" y="2044028"/>
                <a:ext cx="316800" cy="3168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4" name="椭圆 293">
                <a:extLst>
                  <a:ext uri="{FF2B5EF4-FFF2-40B4-BE49-F238E27FC236}">
                    <a16:creationId xmlns:a16="http://schemas.microsoft.com/office/drawing/2014/main" id="{636EAF1A-A123-4AC8-81E4-4B23B56A0BF9}"/>
                  </a:ext>
                </a:extLst>
              </p:cNvPr>
              <p:cNvSpPr/>
              <p:nvPr/>
            </p:nvSpPr>
            <p:spPr>
              <a:xfrm>
                <a:off x="7882654" y="1247813"/>
                <a:ext cx="414815" cy="414815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5" name="椭圆 294">
                <a:extLst>
                  <a:ext uri="{FF2B5EF4-FFF2-40B4-BE49-F238E27FC236}">
                    <a16:creationId xmlns:a16="http://schemas.microsoft.com/office/drawing/2014/main" id="{DFA7698D-06ED-462F-AA6A-B8784E1F155B}"/>
                  </a:ext>
                </a:extLst>
              </p:cNvPr>
              <p:cNvSpPr/>
              <p:nvPr/>
            </p:nvSpPr>
            <p:spPr>
              <a:xfrm>
                <a:off x="7928919" y="1296820"/>
                <a:ext cx="316800" cy="3168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96" name="组合 295">
              <a:extLst>
                <a:ext uri="{FF2B5EF4-FFF2-40B4-BE49-F238E27FC236}">
                  <a16:creationId xmlns:a16="http://schemas.microsoft.com/office/drawing/2014/main" id="{44C18F3D-4F02-4126-B041-3B94307158A2}"/>
                </a:ext>
              </a:extLst>
            </p:cNvPr>
            <p:cNvGrpSpPr/>
            <p:nvPr/>
          </p:nvGrpSpPr>
          <p:grpSpPr>
            <a:xfrm>
              <a:off x="4861727" y="5703263"/>
              <a:ext cx="487072" cy="728222"/>
              <a:chOff x="7481741" y="1045387"/>
              <a:chExt cx="1194432" cy="1785796"/>
            </a:xfrm>
          </p:grpSpPr>
          <p:sp>
            <p:nvSpPr>
              <p:cNvPr id="297" name="矩形: 圆角 296">
                <a:extLst>
                  <a:ext uri="{FF2B5EF4-FFF2-40B4-BE49-F238E27FC236}">
                    <a16:creationId xmlns:a16="http://schemas.microsoft.com/office/drawing/2014/main" id="{232091D7-2816-4584-8D70-F527226C8381}"/>
                  </a:ext>
                </a:extLst>
              </p:cNvPr>
              <p:cNvSpPr/>
              <p:nvPr/>
            </p:nvSpPr>
            <p:spPr>
              <a:xfrm>
                <a:off x="7481741" y="1206631"/>
                <a:ext cx="1194432" cy="1624552"/>
              </a:xfrm>
              <a:prstGeom prst="roundRect">
                <a:avLst>
                  <a:gd name="adj" fmla="val 5025"/>
                </a:avLst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8" name="任意多边形: 形状 297">
                <a:extLst>
                  <a:ext uri="{FF2B5EF4-FFF2-40B4-BE49-F238E27FC236}">
                    <a16:creationId xmlns:a16="http://schemas.microsoft.com/office/drawing/2014/main" id="{27C18D64-EA20-462E-8BAC-F6648B742265}"/>
                  </a:ext>
                </a:extLst>
              </p:cNvPr>
              <p:cNvSpPr/>
              <p:nvPr/>
            </p:nvSpPr>
            <p:spPr>
              <a:xfrm>
                <a:off x="7642824" y="2721205"/>
                <a:ext cx="888991" cy="65500"/>
              </a:xfrm>
              <a:custGeom>
                <a:avLst/>
                <a:gdLst>
                  <a:gd name="connsiteX0" fmla="*/ 0 w 832701"/>
                  <a:gd name="connsiteY0" fmla="*/ 0 h 62845"/>
                  <a:gd name="connsiteX1" fmla="*/ 826416 w 832701"/>
                  <a:gd name="connsiteY1" fmla="*/ 6285 h 62845"/>
                  <a:gd name="connsiteX2" fmla="*/ 832701 w 832701"/>
                  <a:gd name="connsiteY2" fmla="*/ 59703 h 62845"/>
                  <a:gd name="connsiteX3" fmla="*/ 6284 w 832701"/>
                  <a:gd name="connsiteY3" fmla="*/ 62845 h 62845"/>
                  <a:gd name="connsiteX4" fmla="*/ 0 w 832701"/>
                  <a:gd name="connsiteY4" fmla="*/ 0 h 62845"/>
                  <a:gd name="connsiteX0" fmla="*/ 0 w 832701"/>
                  <a:gd name="connsiteY0" fmla="*/ 0 h 65465"/>
                  <a:gd name="connsiteX1" fmla="*/ 826416 w 832701"/>
                  <a:gd name="connsiteY1" fmla="*/ 6285 h 65465"/>
                  <a:gd name="connsiteX2" fmla="*/ 832701 w 832701"/>
                  <a:gd name="connsiteY2" fmla="*/ 59703 h 65465"/>
                  <a:gd name="connsiteX3" fmla="*/ 3664 w 832701"/>
                  <a:gd name="connsiteY3" fmla="*/ 65465 h 65465"/>
                  <a:gd name="connsiteX4" fmla="*/ 0 w 832701"/>
                  <a:gd name="connsiteY4" fmla="*/ 0 h 65465"/>
                  <a:gd name="connsiteX0" fmla="*/ 0 w 827461"/>
                  <a:gd name="connsiteY0" fmla="*/ 0 h 65465"/>
                  <a:gd name="connsiteX1" fmla="*/ 826416 w 827461"/>
                  <a:gd name="connsiteY1" fmla="*/ 6285 h 65465"/>
                  <a:gd name="connsiteX2" fmla="*/ 827461 w 827461"/>
                  <a:gd name="connsiteY2" fmla="*/ 59703 h 65465"/>
                  <a:gd name="connsiteX3" fmla="*/ 3664 w 827461"/>
                  <a:gd name="connsiteY3" fmla="*/ 65465 h 65465"/>
                  <a:gd name="connsiteX4" fmla="*/ 0 w 827461"/>
                  <a:gd name="connsiteY4" fmla="*/ 0 h 65465"/>
                  <a:gd name="connsiteX0" fmla="*/ 0 w 844582"/>
                  <a:gd name="connsiteY0" fmla="*/ 0 h 65465"/>
                  <a:gd name="connsiteX1" fmla="*/ 826416 w 844582"/>
                  <a:gd name="connsiteY1" fmla="*/ 6285 h 65465"/>
                  <a:gd name="connsiteX2" fmla="*/ 827461 w 844582"/>
                  <a:gd name="connsiteY2" fmla="*/ 59703 h 65465"/>
                  <a:gd name="connsiteX3" fmla="*/ 3664 w 844582"/>
                  <a:gd name="connsiteY3" fmla="*/ 65465 h 65465"/>
                  <a:gd name="connsiteX4" fmla="*/ 0 w 844582"/>
                  <a:gd name="connsiteY4" fmla="*/ 0 h 65465"/>
                  <a:gd name="connsiteX0" fmla="*/ 0 w 856416"/>
                  <a:gd name="connsiteY0" fmla="*/ 0 h 65465"/>
                  <a:gd name="connsiteX1" fmla="*/ 826416 w 856416"/>
                  <a:gd name="connsiteY1" fmla="*/ 6285 h 65465"/>
                  <a:gd name="connsiteX2" fmla="*/ 827461 w 856416"/>
                  <a:gd name="connsiteY2" fmla="*/ 59703 h 65465"/>
                  <a:gd name="connsiteX3" fmla="*/ 3664 w 856416"/>
                  <a:gd name="connsiteY3" fmla="*/ 65465 h 65465"/>
                  <a:gd name="connsiteX4" fmla="*/ 0 w 856416"/>
                  <a:gd name="connsiteY4" fmla="*/ 0 h 65465"/>
                  <a:gd name="connsiteX0" fmla="*/ 0 w 858395"/>
                  <a:gd name="connsiteY0" fmla="*/ 0 h 65465"/>
                  <a:gd name="connsiteX1" fmla="*/ 826416 w 858395"/>
                  <a:gd name="connsiteY1" fmla="*/ 6285 h 65465"/>
                  <a:gd name="connsiteX2" fmla="*/ 827461 w 858395"/>
                  <a:gd name="connsiteY2" fmla="*/ 59703 h 65465"/>
                  <a:gd name="connsiteX3" fmla="*/ 3664 w 858395"/>
                  <a:gd name="connsiteY3" fmla="*/ 65465 h 65465"/>
                  <a:gd name="connsiteX4" fmla="*/ 0 w 858395"/>
                  <a:gd name="connsiteY4" fmla="*/ 0 h 65465"/>
                  <a:gd name="connsiteX0" fmla="*/ 17378 w 875773"/>
                  <a:gd name="connsiteY0" fmla="*/ 0 h 65514"/>
                  <a:gd name="connsiteX1" fmla="*/ 843794 w 875773"/>
                  <a:gd name="connsiteY1" fmla="*/ 6285 h 65514"/>
                  <a:gd name="connsiteX2" fmla="*/ 844839 w 875773"/>
                  <a:gd name="connsiteY2" fmla="*/ 59703 h 65514"/>
                  <a:gd name="connsiteX3" fmla="*/ 21042 w 875773"/>
                  <a:gd name="connsiteY3" fmla="*/ 65465 h 65514"/>
                  <a:gd name="connsiteX4" fmla="*/ 17378 w 875773"/>
                  <a:gd name="connsiteY4" fmla="*/ 0 h 65514"/>
                  <a:gd name="connsiteX0" fmla="*/ 30596 w 888991"/>
                  <a:gd name="connsiteY0" fmla="*/ 0 h 65500"/>
                  <a:gd name="connsiteX1" fmla="*/ 857012 w 888991"/>
                  <a:gd name="connsiteY1" fmla="*/ 6285 h 65500"/>
                  <a:gd name="connsiteX2" fmla="*/ 858057 w 888991"/>
                  <a:gd name="connsiteY2" fmla="*/ 59703 h 65500"/>
                  <a:gd name="connsiteX3" fmla="*/ 34260 w 888991"/>
                  <a:gd name="connsiteY3" fmla="*/ 65465 h 65500"/>
                  <a:gd name="connsiteX4" fmla="*/ 30596 w 888991"/>
                  <a:gd name="connsiteY4" fmla="*/ 0 h 65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8991" h="65500">
                    <a:moveTo>
                      <a:pt x="30596" y="0"/>
                    </a:moveTo>
                    <a:lnTo>
                      <a:pt x="857012" y="6285"/>
                    </a:lnTo>
                    <a:cubicBezTo>
                      <a:pt x="901901" y="8371"/>
                      <a:pt x="897010" y="54998"/>
                      <a:pt x="858057" y="59703"/>
                    </a:cubicBezTo>
                    <a:lnTo>
                      <a:pt x="34260" y="65465"/>
                    </a:lnTo>
                    <a:cubicBezTo>
                      <a:pt x="-11502" y="67224"/>
                      <a:pt x="-10104" y="3482"/>
                      <a:pt x="30596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9" name="任意多边形: 形状 298">
                <a:extLst>
                  <a:ext uri="{FF2B5EF4-FFF2-40B4-BE49-F238E27FC236}">
                    <a16:creationId xmlns:a16="http://schemas.microsoft.com/office/drawing/2014/main" id="{C374CC42-CB80-4123-8FF0-A51DBB5A23D4}"/>
                  </a:ext>
                </a:extLst>
              </p:cNvPr>
              <p:cNvSpPr/>
              <p:nvPr/>
            </p:nvSpPr>
            <p:spPr>
              <a:xfrm>
                <a:off x="7498629" y="1045387"/>
                <a:ext cx="1163280" cy="181117"/>
              </a:xfrm>
              <a:custGeom>
                <a:avLst/>
                <a:gdLst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684 h 180784"/>
                  <a:gd name="connsiteX1" fmla="*/ 110043 w 1152825"/>
                  <a:gd name="connsiteY1" fmla="*/ 23580 h 180784"/>
                  <a:gd name="connsiteX2" fmla="*/ 178164 w 1152825"/>
                  <a:gd name="connsiteY2" fmla="*/ 0 h 180784"/>
                  <a:gd name="connsiteX3" fmla="*/ 1024443 w 1152825"/>
                  <a:gd name="connsiteY3" fmla="*/ 0 h 180784"/>
                  <a:gd name="connsiteX4" fmla="*/ 1079464 w 1152825"/>
                  <a:gd name="connsiteY4" fmla="*/ 44541 h 180784"/>
                  <a:gd name="connsiteX5" fmla="*/ 1152825 w 1152825"/>
                  <a:gd name="connsiteY5" fmla="*/ 180784 h 180784"/>
                  <a:gd name="connsiteX0" fmla="*/ 0 w 1152825"/>
                  <a:gd name="connsiteY0" fmla="*/ 167705 h 180805"/>
                  <a:gd name="connsiteX1" fmla="*/ 110043 w 1152825"/>
                  <a:gd name="connsiteY1" fmla="*/ 23601 h 180805"/>
                  <a:gd name="connsiteX2" fmla="*/ 178164 w 1152825"/>
                  <a:gd name="connsiteY2" fmla="*/ 21 h 180805"/>
                  <a:gd name="connsiteX3" fmla="*/ 1024443 w 1152825"/>
                  <a:gd name="connsiteY3" fmla="*/ 21 h 180805"/>
                  <a:gd name="connsiteX4" fmla="*/ 1079464 w 1152825"/>
                  <a:gd name="connsiteY4" fmla="*/ 44562 h 180805"/>
                  <a:gd name="connsiteX5" fmla="*/ 1152825 w 1152825"/>
                  <a:gd name="connsiteY5" fmla="*/ 180805 h 180805"/>
                  <a:gd name="connsiteX0" fmla="*/ 0 w 1152825"/>
                  <a:gd name="connsiteY0" fmla="*/ 167705 h 180805"/>
                  <a:gd name="connsiteX1" fmla="*/ 110043 w 1152825"/>
                  <a:gd name="connsiteY1" fmla="*/ 23601 h 180805"/>
                  <a:gd name="connsiteX2" fmla="*/ 178164 w 1152825"/>
                  <a:gd name="connsiteY2" fmla="*/ 21 h 180805"/>
                  <a:gd name="connsiteX3" fmla="*/ 1024443 w 1152825"/>
                  <a:gd name="connsiteY3" fmla="*/ 21 h 180805"/>
                  <a:gd name="connsiteX4" fmla="*/ 1079464 w 1152825"/>
                  <a:gd name="connsiteY4" fmla="*/ 44562 h 180805"/>
                  <a:gd name="connsiteX5" fmla="*/ 1152825 w 1152825"/>
                  <a:gd name="connsiteY5" fmla="*/ 180805 h 180805"/>
                  <a:gd name="connsiteX0" fmla="*/ 0 w 1152825"/>
                  <a:gd name="connsiteY0" fmla="*/ 167699 h 180799"/>
                  <a:gd name="connsiteX1" fmla="*/ 110043 w 1152825"/>
                  <a:gd name="connsiteY1" fmla="*/ 23595 h 180799"/>
                  <a:gd name="connsiteX2" fmla="*/ 178164 w 1152825"/>
                  <a:gd name="connsiteY2" fmla="*/ 15 h 180799"/>
                  <a:gd name="connsiteX3" fmla="*/ 1024443 w 1152825"/>
                  <a:gd name="connsiteY3" fmla="*/ 15 h 180799"/>
                  <a:gd name="connsiteX4" fmla="*/ 1089944 w 1152825"/>
                  <a:gd name="connsiteY4" fmla="*/ 57656 h 180799"/>
                  <a:gd name="connsiteX5" fmla="*/ 1152825 w 1152825"/>
                  <a:gd name="connsiteY5" fmla="*/ 180799 h 180799"/>
                  <a:gd name="connsiteX0" fmla="*/ 0 w 1158065"/>
                  <a:gd name="connsiteY0" fmla="*/ 180799 h 180799"/>
                  <a:gd name="connsiteX1" fmla="*/ 115283 w 1158065"/>
                  <a:gd name="connsiteY1" fmla="*/ 23595 h 180799"/>
                  <a:gd name="connsiteX2" fmla="*/ 183404 w 1158065"/>
                  <a:gd name="connsiteY2" fmla="*/ 15 h 180799"/>
                  <a:gd name="connsiteX3" fmla="*/ 1029683 w 1158065"/>
                  <a:gd name="connsiteY3" fmla="*/ 15 h 180799"/>
                  <a:gd name="connsiteX4" fmla="*/ 1095184 w 1158065"/>
                  <a:gd name="connsiteY4" fmla="*/ 57656 h 180799"/>
                  <a:gd name="connsiteX5" fmla="*/ 1158065 w 1158065"/>
                  <a:gd name="connsiteY5" fmla="*/ 180799 h 180799"/>
                  <a:gd name="connsiteX0" fmla="*/ 0 w 1158065"/>
                  <a:gd name="connsiteY0" fmla="*/ 180799 h 180799"/>
                  <a:gd name="connsiteX1" fmla="*/ 107422 w 1158065"/>
                  <a:gd name="connsiteY1" fmla="*/ 36696 h 180799"/>
                  <a:gd name="connsiteX2" fmla="*/ 183404 w 1158065"/>
                  <a:gd name="connsiteY2" fmla="*/ 15 h 180799"/>
                  <a:gd name="connsiteX3" fmla="*/ 1029683 w 1158065"/>
                  <a:gd name="connsiteY3" fmla="*/ 15 h 180799"/>
                  <a:gd name="connsiteX4" fmla="*/ 1095184 w 1158065"/>
                  <a:gd name="connsiteY4" fmla="*/ 57656 h 180799"/>
                  <a:gd name="connsiteX5" fmla="*/ 1158065 w 1158065"/>
                  <a:gd name="connsiteY5" fmla="*/ 180799 h 180799"/>
                  <a:gd name="connsiteX0" fmla="*/ 0 w 1158065"/>
                  <a:gd name="connsiteY0" fmla="*/ 180799 h 180799"/>
                  <a:gd name="connsiteX1" fmla="*/ 107422 w 1158065"/>
                  <a:gd name="connsiteY1" fmla="*/ 36696 h 180799"/>
                  <a:gd name="connsiteX2" fmla="*/ 183404 w 1158065"/>
                  <a:gd name="connsiteY2" fmla="*/ 15 h 180799"/>
                  <a:gd name="connsiteX3" fmla="*/ 1029683 w 1158065"/>
                  <a:gd name="connsiteY3" fmla="*/ 15 h 180799"/>
                  <a:gd name="connsiteX4" fmla="*/ 1095184 w 1158065"/>
                  <a:gd name="connsiteY4" fmla="*/ 57656 h 180799"/>
                  <a:gd name="connsiteX5" fmla="*/ 1158065 w 1158065"/>
                  <a:gd name="connsiteY5" fmla="*/ 180799 h 180799"/>
                  <a:gd name="connsiteX0" fmla="*/ 0 w 1160577"/>
                  <a:gd name="connsiteY0" fmla="*/ 180799 h 180799"/>
                  <a:gd name="connsiteX1" fmla="*/ 109934 w 1160577"/>
                  <a:gd name="connsiteY1" fmla="*/ 36696 h 180799"/>
                  <a:gd name="connsiteX2" fmla="*/ 185916 w 1160577"/>
                  <a:gd name="connsiteY2" fmla="*/ 15 h 180799"/>
                  <a:gd name="connsiteX3" fmla="*/ 1032195 w 1160577"/>
                  <a:gd name="connsiteY3" fmla="*/ 15 h 180799"/>
                  <a:gd name="connsiteX4" fmla="*/ 1097696 w 1160577"/>
                  <a:gd name="connsiteY4" fmla="*/ 57656 h 180799"/>
                  <a:gd name="connsiteX5" fmla="*/ 1160577 w 1160577"/>
                  <a:gd name="connsiteY5" fmla="*/ 180799 h 180799"/>
                  <a:gd name="connsiteX0" fmla="*/ 0 w 1155553"/>
                  <a:gd name="connsiteY0" fmla="*/ 168238 h 180799"/>
                  <a:gd name="connsiteX1" fmla="*/ 104910 w 1155553"/>
                  <a:gd name="connsiteY1" fmla="*/ 36696 h 180799"/>
                  <a:gd name="connsiteX2" fmla="*/ 180892 w 1155553"/>
                  <a:gd name="connsiteY2" fmla="*/ 15 h 180799"/>
                  <a:gd name="connsiteX3" fmla="*/ 1027171 w 1155553"/>
                  <a:gd name="connsiteY3" fmla="*/ 15 h 180799"/>
                  <a:gd name="connsiteX4" fmla="*/ 1092672 w 1155553"/>
                  <a:gd name="connsiteY4" fmla="*/ 57656 h 180799"/>
                  <a:gd name="connsiteX5" fmla="*/ 1155553 w 1155553"/>
                  <a:gd name="connsiteY5" fmla="*/ 180799 h 180799"/>
                  <a:gd name="connsiteX0" fmla="*/ 0 w 1155553"/>
                  <a:gd name="connsiteY0" fmla="*/ 175965 h 180799"/>
                  <a:gd name="connsiteX1" fmla="*/ 104910 w 1155553"/>
                  <a:gd name="connsiteY1" fmla="*/ 36696 h 180799"/>
                  <a:gd name="connsiteX2" fmla="*/ 180892 w 1155553"/>
                  <a:gd name="connsiteY2" fmla="*/ 15 h 180799"/>
                  <a:gd name="connsiteX3" fmla="*/ 1027171 w 1155553"/>
                  <a:gd name="connsiteY3" fmla="*/ 15 h 180799"/>
                  <a:gd name="connsiteX4" fmla="*/ 1092672 w 1155553"/>
                  <a:gd name="connsiteY4" fmla="*/ 57656 h 180799"/>
                  <a:gd name="connsiteX5" fmla="*/ 1155553 w 1155553"/>
                  <a:gd name="connsiteY5" fmla="*/ 180799 h 180799"/>
                  <a:gd name="connsiteX0" fmla="*/ 0 w 1163280"/>
                  <a:gd name="connsiteY0" fmla="*/ 181117 h 181117"/>
                  <a:gd name="connsiteX1" fmla="*/ 112637 w 1163280"/>
                  <a:gd name="connsiteY1" fmla="*/ 36696 h 181117"/>
                  <a:gd name="connsiteX2" fmla="*/ 188619 w 1163280"/>
                  <a:gd name="connsiteY2" fmla="*/ 15 h 181117"/>
                  <a:gd name="connsiteX3" fmla="*/ 1034898 w 1163280"/>
                  <a:gd name="connsiteY3" fmla="*/ 15 h 181117"/>
                  <a:gd name="connsiteX4" fmla="*/ 1100399 w 1163280"/>
                  <a:gd name="connsiteY4" fmla="*/ 57656 h 181117"/>
                  <a:gd name="connsiteX5" fmla="*/ 1163280 w 1163280"/>
                  <a:gd name="connsiteY5" fmla="*/ 180799 h 181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3280" h="181117">
                    <a:moveTo>
                      <a:pt x="0" y="181117"/>
                    </a:moveTo>
                    <a:lnTo>
                      <a:pt x="112637" y="36696"/>
                    </a:lnTo>
                    <a:cubicBezTo>
                      <a:pt x="137964" y="10496"/>
                      <a:pt x="139711" y="2635"/>
                      <a:pt x="188619" y="15"/>
                    </a:cubicBezTo>
                    <a:lnTo>
                      <a:pt x="1034898" y="15"/>
                    </a:lnTo>
                    <a:cubicBezTo>
                      <a:pt x="1076819" y="-858"/>
                      <a:pt x="1087299" y="37569"/>
                      <a:pt x="1100399" y="57656"/>
                    </a:cubicBezTo>
                    <a:lnTo>
                      <a:pt x="1163280" y="180799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0" name="椭圆 299">
                <a:extLst>
                  <a:ext uri="{FF2B5EF4-FFF2-40B4-BE49-F238E27FC236}">
                    <a16:creationId xmlns:a16="http://schemas.microsoft.com/office/drawing/2014/main" id="{FA1FEFE7-9223-4F1F-BF2D-0DB6B9448759}"/>
                  </a:ext>
                </a:extLst>
              </p:cNvPr>
              <p:cNvSpPr/>
              <p:nvPr/>
            </p:nvSpPr>
            <p:spPr>
              <a:xfrm>
                <a:off x="7631028" y="1757232"/>
                <a:ext cx="895533" cy="895533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1" name="椭圆 300">
                <a:extLst>
                  <a:ext uri="{FF2B5EF4-FFF2-40B4-BE49-F238E27FC236}">
                    <a16:creationId xmlns:a16="http://schemas.microsoft.com/office/drawing/2014/main" id="{0B74BB0C-6408-4FCA-B1D6-BD7F1D9E84AC}"/>
                  </a:ext>
                </a:extLst>
              </p:cNvPr>
              <p:cNvSpPr/>
              <p:nvPr/>
            </p:nvSpPr>
            <p:spPr>
              <a:xfrm>
                <a:off x="7745747" y="1876975"/>
                <a:ext cx="649651" cy="649651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2" name="椭圆 301">
                <a:extLst>
                  <a:ext uri="{FF2B5EF4-FFF2-40B4-BE49-F238E27FC236}">
                    <a16:creationId xmlns:a16="http://schemas.microsoft.com/office/drawing/2014/main" id="{FC4BAEBB-0498-43B1-9E8B-79853961628A}"/>
                  </a:ext>
                </a:extLst>
              </p:cNvPr>
              <p:cNvSpPr/>
              <p:nvPr/>
            </p:nvSpPr>
            <p:spPr>
              <a:xfrm>
                <a:off x="7917824" y="2044028"/>
                <a:ext cx="316800" cy="3168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3" name="椭圆 302">
                <a:extLst>
                  <a:ext uri="{FF2B5EF4-FFF2-40B4-BE49-F238E27FC236}">
                    <a16:creationId xmlns:a16="http://schemas.microsoft.com/office/drawing/2014/main" id="{191614CD-E96D-4A36-AD9E-12BA8EE34DEB}"/>
                  </a:ext>
                </a:extLst>
              </p:cNvPr>
              <p:cNvSpPr/>
              <p:nvPr/>
            </p:nvSpPr>
            <p:spPr>
              <a:xfrm>
                <a:off x="7882654" y="1247813"/>
                <a:ext cx="414815" cy="414815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4" name="椭圆 303">
                <a:extLst>
                  <a:ext uri="{FF2B5EF4-FFF2-40B4-BE49-F238E27FC236}">
                    <a16:creationId xmlns:a16="http://schemas.microsoft.com/office/drawing/2014/main" id="{BE55693C-FAE6-4AD3-8D4A-1F2AEC12641E}"/>
                  </a:ext>
                </a:extLst>
              </p:cNvPr>
              <p:cNvSpPr/>
              <p:nvPr/>
            </p:nvSpPr>
            <p:spPr>
              <a:xfrm>
                <a:off x="7928919" y="1296820"/>
                <a:ext cx="316800" cy="316800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05" name="文本框 304">
              <a:extLst>
                <a:ext uri="{FF2B5EF4-FFF2-40B4-BE49-F238E27FC236}">
                  <a16:creationId xmlns:a16="http://schemas.microsoft.com/office/drawing/2014/main" id="{B96477D7-EFDA-441F-B3C9-3B7903A24E4A}"/>
                </a:ext>
              </a:extLst>
            </p:cNvPr>
            <p:cNvSpPr txBox="1"/>
            <p:nvPr/>
          </p:nvSpPr>
          <p:spPr>
            <a:xfrm>
              <a:off x="4051078" y="6547984"/>
              <a:ext cx="1617599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>
              <a:defPPr>
                <a:defRPr lang="zh-CN"/>
              </a:defPPr>
              <a:lvl1pPr marR="0" indent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effectLst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Active Speaker</a:t>
              </a:r>
              <a:endParaRPr lang="zh-CN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6" name="组合 305">
              <a:extLst>
                <a:ext uri="{FF2B5EF4-FFF2-40B4-BE49-F238E27FC236}">
                  <a16:creationId xmlns:a16="http://schemas.microsoft.com/office/drawing/2014/main" id="{40878298-95E6-492F-BA09-337D6765C04F}"/>
                </a:ext>
              </a:extLst>
            </p:cNvPr>
            <p:cNvGrpSpPr/>
            <p:nvPr/>
          </p:nvGrpSpPr>
          <p:grpSpPr>
            <a:xfrm rot="5400000">
              <a:off x="6210439" y="4267491"/>
              <a:ext cx="461931" cy="258069"/>
              <a:chOff x="328696" y="7018037"/>
              <a:chExt cx="1380776" cy="589889"/>
            </a:xfrm>
          </p:grpSpPr>
          <p:grpSp>
            <p:nvGrpSpPr>
              <p:cNvPr id="307" name="组合 306">
                <a:extLst>
                  <a:ext uri="{FF2B5EF4-FFF2-40B4-BE49-F238E27FC236}">
                    <a16:creationId xmlns:a16="http://schemas.microsoft.com/office/drawing/2014/main" id="{4E00BB4E-7EF8-486C-8D79-8C7CAD2C8C46}"/>
                  </a:ext>
                </a:extLst>
              </p:cNvPr>
              <p:cNvGrpSpPr/>
              <p:nvPr/>
            </p:nvGrpSpPr>
            <p:grpSpPr>
              <a:xfrm>
                <a:off x="328696" y="7018037"/>
                <a:ext cx="1380776" cy="589889"/>
                <a:chOff x="2770682" y="4716905"/>
                <a:chExt cx="1380776" cy="589889"/>
              </a:xfrm>
            </p:grpSpPr>
            <p:sp>
              <p:nvSpPr>
                <p:cNvPr id="309" name="任意多边形: 形状 308">
                  <a:extLst>
                    <a:ext uri="{FF2B5EF4-FFF2-40B4-BE49-F238E27FC236}">
                      <a16:creationId xmlns:a16="http://schemas.microsoft.com/office/drawing/2014/main" id="{98CE2B82-ACEC-495C-9E91-5FE3BDF3C934}"/>
                    </a:ext>
                  </a:extLst>
                </p:cNvPr>
                <p:cNvSpPr/>
                <p:nvPr/>
              </p:nvSpPr>
              <p:spPr>
                <a:xfrm>
                  <a:off x="2770682" y="4716905"/>
                  <a:ext cx="1380776" cy="589889"/>
                </a:xfrm>
                <a:custGeom>
                  <a:avLst/>
                  <a:gdLst>
                    <a:gd name="connsiteX0" fmla="*/ 512164 w 1379095"/>
                    <a:gd name="connsiteY0" fmla="*/ 49967 h 589613"/>
                    <a:gd name="connsiteX1" fmla="*/ 22485 w 1379095"/>
                    <a:gd name="connsiteY1" fmla="*/ 54964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57134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22485 w 1379095"/>
                    <a:gd name="connsiteY1" fmla="*/ 54964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57134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22485 w 1379095"/>
                    <a:gd name="connsiteY1" fmla="*/ 54964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57134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22485 w 1379095"/>
                    <a:gd name="connsiteY1" fmla="*/ 54964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57134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22485 w 1379095"/>
                    <a:gd name="connsiteY1" fmla="*/ 54964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22485 w 1379095"/>
                    <a:gd name="connsiteY1" fmla="*/ 54964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22485 w 1379095"/>
                    <a:gd name="connsiteY1" fmla="*/ 54964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22485 w 1379095"/>
                    <a:gd name="connsiteY1" fmla="*/ 54964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22485 w 1379095"/>
                    <a:gd name="connsiteY1" fmla="*/ 54964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59960 w 1379095"/>
                    <a:gd name="connsiteY1" fmla="*/ 52466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59960 w 1379095"/>
                    <a:gd name="connsiteY1" fmla="*/ 52466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29980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59960 w 1379095"/>
                    <a:gd name="connsiteY1" fmla="*/ 52466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87443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59960 w 1379095"/>
                    <a:gd name="connsiteY1" fmla="*/ 52466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87443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2164 w 1379095"/>
                    <a:gd name="connsiteY0" fmla="*/ 49967 h 589613"/>
                    <a:gd name="connsiteX1" fmla="*/ 59960 w 1379095"/>
                    <a:gd name="connsiteY1" fmla="*/ 52466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87443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6010 w 1382941"/>
                    <a:gd name="connsiteY0" fmla="*/ 49967 h 589613"/>
                    <a:gd name="connsiteX1" fmla="*/ 63806 w 1382941"/>
                    <a:gd name="connsiteY1" fmla="*/ 52466 h 589613"/>
                    <a:gd name="connsiteX2" fmla="*/ 3846 w 1382941"/>
                    <a:gd name="connsiteY2" fmla="*/ 79947 h 589613"/>
                    <a:gd name="connsiteX3" fmla="*/ 6344 w 1382941"/>
                    <a:gd name="connsiteY3" fmla="*/ 522157 h 589613"/>
                    <a:gd name="connsiteX4" fmla="*/ 91289 w 1382941"/>
                    <a:gd name="connsiteY4" fmla="*/ 542144 h 589613"/>
                    <a:gd name="connsiteX5" fmla="*/ 513511 w 1382941"/>
                    <a:gd name="connsiteY5" fmla="*/ 542144 h 589613"/>
                    <a:gd name="connsiteX6" fmla="*/ 550987 w 1382941"/>
                    <a:gd name="connsiteY6" fmla="*/ 589613 h 589613"/>
                    <a:gd name="connsiteX7" fmla="*/ 1173078 w 1382941"/>
                    <a:gd name="connsiteY7" fmla="*/ 589613 h 589613"/>
                    <a:gd name="connsiteX8" fmla="*/ 1245531 w 1382941"/>
                    <a:gd name="connsiteY8" fmla="*/ 524656 h 589613"/>
                    <a:gd name="connsiteX9" fmla="*/ 1250528 w 1382941"/>
                    <a:gd name="connsiteY9" fmla="*/ 382249 h 589613"/>
                    <a:gd name="connsiteX10" fmla="*/ 1382941 w 1382941"/>
                    <a:gd name="connsiteY10" fmla="*/ 377252 h 589613"/>
                    <a:gd name="connsiteX11" fmla="*/ 1375446 w 1382941"/>
                    <a:gd name="connsiteY11" fmla="*/ 192374 h 589613"/>
                    <a:gd name="connsiteX12" fmla="*/ 1258023 w 1382941"/>
                    <a:gd name="connsiteY12" fmla="*/ 199869 h 589613"/>
                    <a:gd name="connsiteX13" fmla="*/ 1250528 w 1382941"/>
                    <a:gd name="connsiteY13" fmla="*/ 67456 h 589613"/>
                    <a:gd name="connsiteX14" fmla="*/ 1170580 w 1382941"/>
                    <a:gd name="connsiteY14" fmla="*/ 4997 h 589613"/>
                    <a:gd name="connsiteX15" fmla="*/ 548489 w 1382941"/>
                    <a:gd name="connsiteY15" fmla="*/ 0 h 589613"/>
                    <a:gd name="connsiteX16" fmla="*/ 516010 w 1382941"/>
                    <a:gd name="connsiteY16" fmla="*/ 49967 h 589613"/>
                    <a:gd name="connsiteX0" fmla="*/ 512164 w 1379095"/>
                    <a:gd name="connsiteY0" fmla="*/ 49967 h 589613"/>
                    <a:gd name="connsiteX1" fmla="*/ 59960 w 1379095"/>
                    <a:gd name="connsiteY1" fmla="*/ 52466 h 589613"/>
                    <a:gd name="connsiteX2" fmla="*/ 0 w 1379095"/>
                    <a:gd name="connsiteY2" fmla="*/ 79947 h 589613"/>
                    <a:gd name="connsiteX3" fmla="*/ 2498 w 1379095"/>
                    <a:gd name="connsiteY3" fmla="*/ 522157 h 589613"/>
                    <a:gd name="connsiteX4" fmla="*/ 87443 w 1379095"/>
                    <a:gd name="connsiteY4" fmla="*/ 542144 h 589613"/>
                    <a:gd name="connsiteX5" fmla="*/ 509665 w 1379095"/>
                    <a:gd name="connsiteY5" fmla="*/ 542144 h 589613"/>
                    <a:gd name="connsiteX6" fmla="*/ 547141 w 1379095"/>
                    <a:gd name="connsiteY6" fmla="*/ 589613 h 589613"/>
                    <a:gd name="connsiteX7" fmla="*/ 1169232 w 1379095"/>
                    <a:gd name="connsiteY7" fmla="*/ 589613 h 589613"/>
                    <a:gd name="connsiteX8" fmla="*/ 1241685 w 1379095"/>
                    <a:gd name="connsiteY8" fmla="*/ 524656 h 589613"/>
                    <a:gd name="connsiteX9" fmla="*/ 1246682 w 1379095"/>
                    <a:gd name="connsiteY9" fmla="*/ 382249 h 589613"/>
                    <a:gd name="connsiteX10" fmla="*/ 1379095 w 1379095"/>
                    <a:gd name="connsiteY10" fmla="*/ 377252 h 589613"/>
                    <a:gd name="connsiteX11" fmla="*/ 1371600 w 1379095"/>
                    <a:gd name="connsiteY11" fmla="*/ 192374 h 589613"/>
                    <a:gd name="connsiteX12" fmla="*/ 1254177 w 1379095"/>
                    <a:gd name="connsiteY12" fmla="*/ 199869 h 589613"/>
                    <a:gd name="connsiteX13" fmla="*/ 1246682 w 1379095"/>
                    <a:gd name="connsiteY13" fmla="*/ 67456 h 589613"/>
                    <a:gd name="connsiteX14" fmla="*/ 1166734 w 1379095"/>
                    <a:gd name="connsiteY14" fmla="*/ 4997 h 589613"/>
                    <a:gd name="connsiteX15" fmla="*/ 544643 w 1379095"/>
                    <a:gd name="connsiteY15" fmla="*/ 0 h 589613"/>
                    <a:gd name="connsiteX16" fmla="*/ 512164 w 1379095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7495 w 1384092"/>
                    <a:gd name="connsiteY3" fmla="*/ 522157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20208 w 1387139"/>
                    <a:gd name="connsiteY0" fmla="*/ 49967 h 589613"/>
                    <a:gd name="connsiteX1" fmla="*/ 68004 w 1387139"/>
                    <a:gd name="connsiteY1" fmla="*/ 52466 h 589613"/>
                    <a:gd name="connsiteX2" fmla="*/ 3047 w 1387139"/>
                    <a:gd name="connsiteY2" fmla="*/ 102432 h 589613"/>
                    <a:gd name="connsiteX3" fmla="*/ 10542 w 1387139"/>
                    <a:gd name="connsiteY3" fmla="*/ 522157 h 589613"/>
                    <a:gd name="connsiteX4" fmla="*/ 95487 w 1387139"/>
                    <a:gd name="connsiteY4" fmla="*/ 542144 h 589613"/>
                    <a:gd name="connsiteX5" fmla="*/ 517709 w 1387139"/>
                    <a:gd name="connsiteY5" fmla="*/ 542144 h 589613"/>
                    <a:gd name="connsiteX6" fmla="*/ 555185 w 1387139"/>
                    <a:gd name="connsiteY6" fmla="*/ 589613 h 589613"/>
                    <a:gd name="connsiteX7" fmla="*/ 1177276 w 1387139"/>
                    <a:gd name="connsiteY7" fmla="*/ 589613 h 589613"/>
                    <a:gd name="connsiteX8" fmla="*/ 1249729 w 1387139"/>
                    <a:gd name="connsiteY8" fmla="*/ 524656 h 589613"/>
                    <a:gd name="connsiteX9" fmla="*/ 1254726 w 1387139"/>
                    <a:gd name="connsiteY9" fmla="*/ 382249 h 589613"/>
                    <a:gd name="connsiteX10" fmla="*/ 1387139 w 1387139"/>
                    <a:gd name="connsiteY10" fmla="*/ 377252 h 589613"/>
                    <a:gd name="connsiteX11" fmla="*/ 1379644 w 1387139"/>
                    <a:gd name="connsiteY11" fmla="*/ 192374 h 589613"/>
                    <a:gd name="connsiteX12" fmla="*/ 1262221 w 1387139"/>
                    <a:gd name="connsiteY12" fmla="*/ 199869 h 589613"/>
                    <a:gd name="connsiteX13" fmla="*/ 1254726 w 1387139"/>
                    <a:gd name="connsiteY13" fmla="*/ 67456 h 589613"/>
                    <a:gd name="connsiteX14" fmla="*/ 1174778 w 1387139"/>
                    <a:gd name="connsiteY14" fmla="*/ 4997 h 589613"/>
                    <a:gd name="connsiteX15" fmla="*/ 552687 w 1387139"/>
                    <a:gd name="connsiteY15" fmla="*/ 0 h 589613"/>
                    <a:gd name="connsiteX16" fmla="*/ 520208 w 1387139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7495 w 1384092"/>
                    <a:gd name="connsiteY3" fmla="*/ 522157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8148 w 1385079"/>
                    <a:gd name="connsiteY0" fmla="*/ 49967 h 589613"/>
                    <a:gd name="connsiteX1" fmla="*/ 65944 w 1385079"/>
                    <a:gd name="connsiteY1" fmla="*/ 52466 h 589613"/>
                    <a:gd name="connsiteX2" fmla="*/ 987 w 1385079"/>
                    <a:gd name="connsiteY2" fmla="*/ 102432 h 589613"/>
                    <a:gd name="connsiteX3" fmla="*/ 3485 w 1385079"/>
                    <a:gd name="connsiteY3" fmla="*/ 487180 h 589613"/>
                    <a:gd name="connsiteX4" fmla="*/ 93427 w 1385079"/>
                    <a:gd name="connsiteY4" fmla="*/ 542144 h 589613"/>
                    <a:gd name="connsiteX5" fmla="*/ 515649 w 1385079"/>
                    <a:gd name="connsiteY5" fmla="*/ 542144 h 589613"/>
                    <a:gd name="connsiteX6" fmla="*/ 553125 w 1385079"/>
                    <a:gd name="connsiteY6" fmla="*/ 589613 h 589613"/>
                    <a:gd name="connsiteX7" fmla="*/ 1175216 w 1385079"/>
                    <a:gd name="connsiteY7" fmla="*/ 589613 h 589613"/>
                    <a:gd name="connsiteX8" fmla="*/ 1247669 w 1385079"/>
                    <a:gd name="connsiteY8" fmla="*/ 524656 h 589613"/>
                    <a:gd name="connsiteX9" fmla="*/ 1252666 w 1385079"/>
                    <a:gd name="connsiteY9" fmla="*/ 382249 h 589613"/>
                    <a:gd name="connsiteX10" fmla="*/ 1385079 w 1385079"/>
                    <a:gd name="connsiteY10" fmla="*/ 377252 h 589613"/>
                    <a:gd name="connsiteX11" fmla="*/ 1377584 w 1385079"/>
                    <a:gd name="connsiteY11" fmla="*/ 192374 h 589613"/>
                    <a:gd name="connsiteX12" fmla="*/ 1260161 w 1385079"/>
                    <a:gd name="connsiteY12" fmla="*/ 199869 h 589613"/>
                    <a:gd name="connsiteX13" fmla="*/ 1252666 w 1385079"/>
                    <a:gd name="connsiteY13" fmla="*/ 67456 h 589613"/>
                    <a:gd name="connsiteX14" fmla="*/ 1172718 w 1385079"/>
                    <a:gd name="connsiteY14" fmla="*/ 4997 h 589613"/>
                    <a:gd name="connsiteX15" fmla="*/ 550627 w 1385079"/>
                    <a:gd name="connsiteY15" fmla="*/ 0 h 589613"/>
                    <a:gd name="connsiteX16" fmla="*/ 518148 w 1385079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4092"/>
                    <a:gd name="connsiteY0" fmla="*/ 49967 h 589613"/>
                    <a:gd name="connsiteX1" fmla="*/ 64957 w 1384092"/>
                    <a:gd name="connsiteY1" fmla="*/ 52466 h 589613"/>
                    <a:gd name="connsiteX2" fmla="*/ 0 w 1384092"/>
                    <a:gd name="connsiteY2" fmla="*/ 102432 h 589613"/>
                    <a:gd name="connsiteX3" fmla="*/ 2498 w 1384092"/>
                    <a:gd name="connsiteY3" fmla="*/ 487180 h 589613"/>
                    <a:gd name="connsiteX4" fmla="*/ 92440 w 1384092"/>
                    <a:gd name="connsiteY4" fmla="*/ 542144 h 589613"/>
                    <a:gd name="connsiteX5" fmla="*/ 514662 w 1384092"/>
                    <a:gd name="connsiteY5" fmla="*/ 542144 h 589613"/>
                    <a:gd name="connsiteX6" fmla="*/ 552138 w 1384092"/>
                    <a:gd name="connsiteY6" fmla="*/ 589613 h 589613"/>
                    <a:gd name="connsiteX7" fmla="*/ 1174229 w 1384092"/>
                    <a:gd name="connsiteY7" fmla="*/ 589613 h 589613"/>
                    <a:gd name="connsiteX8" fmla="*/ 1246682 w 1384092"/>
                    <a:gd name="connsiteY8" fmla="*/ 524656 h 589613"/>
                    <a:gd name="connsiteX9" fmla="*/ 1251679 w 1384092"/>
                    <a:gd name="connsiteY9" fmla="*/ 382249 h 589613"/>
                    <a:gd name="connsiteX10" fmla="*/ 1384092 w 1384092"/>
                    <a:gd name="connsiteY10" fmla="*/ 377252 h 589613"/>
                    <a:gd name="connsiteX11" fmla="*/ 1376597 w 1384092"/>
                    <a:gd name="connsiteY11" fmla="*/ 192374 h 589613"/>
                    <a:gd name="connsiteX12" fmla="*/ 1259174 w 1384092"/>
                    <a:gd name="connsiteY12" fmla="*/ 199869 h 589613"/>
                    <a:gd name="connsiteX13" fmla="*/ 1251679 w 1384092"/>
                    <a:gd name="connsiteY13" fmla="*/ 67456 h 589613"/>
                    <a:gd name="connsiteX14" fmla="*/ 1171731 w 1384092"/>
                    <a:gd name="connsiteY14" fmla="*/ 4997 h 589613"/>
                    <a:gd name="connsiteX15" fmla="*/ 549640 w 1384092"/>
                    <a:gd name="connsiteY15" fmla="*/ 0 h 589613"/>
                    <a:gd name="connsiteX16" fmla="*/ 517161 w 1384092"/>
                    <a:gd name="connsiteY16" fmla="*/ 49967 h 589613"/>
                    <a:gd name="connsiteX0" fmla="*/ 517161 w 1380680"/>
                    <a:gd name="connsiteY0" fmla="*/ 49967 h 589613"/>
                    <a:gd name="connsiteX1" fmla="*/ 64957 w 1380680"/>
                    <a:gd name="connsiteY1" fmla="*/ 52466 h 589613"/>
                    <a:gd name="connsiteX2" fmla="*/ 0 w 1380680"/>
                    <a:gd name="connsiteY2" fmla="*/ 102432 h 589613"/>
                    <a:gd name="connsiteX3" fmla="*/ 2498 w 1380680"/>
                    <a:gd name="connsiteY3" fmla="*/ 487180 h 589613"/>
                    <a:gd name="connsiteX4" fmla="*/ 92440 w 1380680"/>
                    <a:gd name="connsiteY4" fmla="*/ 542144 h 589613"/>
                    <a:gd name="connsiteX5" fmla="*/ 514662 w 1380680"/>
                    <a:gd name="connsiteY5" fmla="*/ 542144 h 589613"/>
                    <a:gd name="connsiteX6" fmla="*/ 552138 w 1380680"/>
                    <a:gd name="connsiteY6" fmla="*/ 589613 h 589613"/>
                    <a:gd name="connsiteX7" fmla="*/ 1174229 w 1380680"/>
                    <a:gd name="connsiteY7" fmla="*/ 589613 h 589613"/>
                    <a:gd name="connsiteX8" fmla="*/ 1246682 w 1380680"/>
                    <a:gd name="connsiteY8" fmla="*/ 524656 h 589613"/>
                    <a:gd name="connsiteX9" fmla="*/ 1251679 w 1380680"/>
                    <a:gd name="connsiteY9" fmla="*/ 382249 h 589613"/>
                    <a:gd name="connsiteX10" fmla="*/ 1380680 w 1380680"/>
                    <a:gd name="connsiteY10" fmla="*/ 387487 h 589613"/>
                    <a:gd name="connsiteX11" fmla="*/ 1376597 w 1380680"/>
                    <a:gd name="connsiteY11" fmla="*/ 192374 h 589613"/>
                    <a:gd name="connsiteX12" fmla="*/ 1259174 w 1380680"/>
                    <a:gd name="connsiteY12" fmla="*/ 199869 h 589613"/>
                    <a:gd name="connsiteX13" fmla="*/ 1251679 w 1380680"/>
                    <a:gd name="connsiteY13" fmla="*/ 67456 h 589613"/>
                    <a:gd name="connsiteX14" fmla="*/ 1171731 w 1380680"/>
                    <a:gd name="connsiteY14" fmla="*/ 4997 h 589613"/>
                    <a:gd name="connsiteX15" fmla="*/ 549640 w 1380680"/>
                    <a:gd name="connsiteY15" fmla="*/ 0 h 589613"/>
                    <a:gd name="connsiteX16" fmla="*/ 517161 w 1380680"/>
                    <a:gd name="connsiteY16" fmla="*/ 49967 h 589613"/>
                    <a:gd name="connsiteX0" fmla="*/ 517161 w 1383421"/>
                    <a:gd name="connsiteY0" fmla="*/ 49967 h 589613"/>
                    <a:gd name="connsiteX1" fmla="*/ 64957 w 1383421"/>
                    <a:gd name="connsiteY1" fmla="*/ 52466 h 589613"/>
                    <a:gd name="connsiteX2" fmla="*/ 0 w 1383421"/>
                    <a:gd name="connsiteY2" fmla="*/ 102432 h 589613"/>
                    <a:gd name="connsiteX3" fmla="*/ 2498 w 1383421"/>
                    <a:gd name="connsiteY3" fmla="*/ 487180 h 589613"/>
                    <a:gd name="connsiteX4" fmla="*/ 92440 w 1383421"/>
                    <a:gd name="connsiteY4" fmla="*/ 542144 h 589613"/>
                    <a:gd name="connsiteX5" fmla="*/ 514662 w 1383421"/>
                    <a:gd name="connsiteY5" fmla="*/ 542144 h 589613"/>
                    <a:gd name="connsiteX6" fmla="*/ 552138 w 1383421"/>
                    <a:gd name="connsiteY6" fmla="*/ 589613 h 589613"/>
                    <a:gd name="connsiteX7" fmla="*/ 1174229 w 1383421"/>
                    <a:gd name="connsiteY7" fmla="*/ 589613 h 589613"/>
                    <a:gd name="connsiteX8" fmla="*/ 1246682 w 1383421"/>
                    <a:gd name="connsiteY8" fmla="*/ 524656 h 589613"/>
                    <a:gd name="connsiteX9" fmla="*/ 1251679 w 1383421"/>
                    <a:gd name="connsiteY9" fmla="*/ 382249 h 589613"/>
                    <a:gd name="connsiteX10" fmla="*/ 1380680 w 1383421"/>
                    <a:gd name="connsiteY10" fmla="*/ 387487 h 589613"/>
                    <a:gd name="connsiteX11" fmla="*/ 1383421 w 1383421"/>
                    <a:gd name="connsiteY11" fmla="*/ 206022 h 589613"/>
                    <a:gd name="connsiteX12" fmla="*/ 1259174 w 1383421"/>
                    <a:gd name="connsiteY12" fmla="*/ 199869 h 589613"/>
                    <a:gd name="connsiteX13" fmla="*/ 1251679 w 1383421"/>
                    <a:gd name="connsiteY13" fmla="*/ 67456 h 589613"/>
                    <a:gd name="connsiteX14" fmla="*/ 1171731 w 1383421"/>
                    <a:gd name="connsiteY14" fmla="*/ 4997 h 589613"/>
                    <a:gd name="connsiteX15" fmla="*/ 549640 w 1383421"/>
                    <a:gd name="connsiteY15" fmla="*/ 0 h 589613"/>
                    <a:gd name="connsiteX16" fmla="*/ 517161 w 1383421"/>
                    <a:gd name="connsiteY16" fmla="*/ 49967 h 589613"/>
                    <a:gd name="connsiteX0" fmla="*/ 517161 w 1380884"/>
                    <a:gd name="connsiteY0" fmla="*/ 49967 h 589613"/>
                    <a:gd name="connsiteX1" fmla="*/ 64957 w 1380884"/>
                    <a:gd name="connsiteY1" fmla="*/ 52466 h 589613"/>
                    <a:gd name="connsiteX2" fmla="*/ 0 w 1380884"/>
                    <a:gd name="connsiteY2" fmla="*/ 102432 h 589613"/>
                    <a:gd name="connsiteX3" fmla="*/ 2498 w 1380884"/>
                    <a:gd name="connsiteY3" fmla="*/ 487180 h 589613"/>
                    <a:gd name="connsiteX4" fmla="*/ 92440 w 1380884"/>
                    <a:gd name="connsiteY4" fmla="*/ 542144 h 589613"/>
                    <a:gd name="connsiteX5" fmla="*/ 514662 w 1380884"/>
                    <a:gd name="connsiteY5" fmla="*/ 542144 h 589613"/>
                    <a:gd name="connsiteX6" fmla="*/ 552138 w 1380884"/>
                    <a:gd name="connsiteY6" fmla="*/ 589613 h 589613"/>
                    <a:gd name="connsiteX7" fmla="*/ 1174229 w 1380884"/>
                    <a:gd name="connsiteY7" fmla="*/ 589613 h 589613"/>
                    <a:gd name="connsiteX8" fmla="*/ 1246682 w 1380884"/>
                    <a:gd name="connsiteY8" fmla="*/ 524656 h 589613"/>
                    <a:gd name="connsiteX9" fmla="*/ 1251679 w 1380884"/>
                    <a:gd name="connsiteY9" fmla="*/ 382249 h 589613"/>
                    <a:gd name="connsiteX10" fmla="*/ 1380680 w 1380884"/>
                    <a:gd name="connsiteY10" fmla="*/ 387487 h 589613"/>
                    <a:gd name="connsiteX11" fmla="*/ 1380009 w 1380884"/>
                    <a:gd name="connsiteY11" fmla="*/ 195787 h 589613"/>
                    <a:gd name="connsiteX12" fmla="*/ 1259174 w 1380884"/>
                    <a:gd name="connsiteY12" fmla="*/ 199869 h 589613"/>
                    <a:gd name="connsiteX13" fmla="*/ 1251679 w 1380884"/>
                    <a:gd name="connsiteY13" fmla="*/ 67456 h 589613"/>
                    <a:gd name="connsiteX14" fmla="*/ 1171731 w 1380884"/>
                    <a:gd name="connsiteY14" fmla="*/ 4997 h 589613"/>
                    <a:gd name="connsiteX15" fmla="*/ 549640 w 1380884"/>
                    <a:gd name="connsiteY15" fmla="*/ 0 h 589613"/>
                    <a:gd name="connsiteX16" fmla="*/ 517161 w 1380884"/>
                    <a:gd name="connsiteY16" fmla="*/ 49967 h 589613"/>
                    <a:gd name="connsiteX0" fmla="*/ 517161 w 1380776"/>
                    <a:gd name="connsiteY0" fmla="*/ 49967 h 589613"/>
                    <a:gd name="connsiteX1" fmla="*/ 64957 w 1380776"/>
                    <a:gd name="connsiteY1" fmla="*/ 52466 h 589613"/>
                    <a:gd name="connsiteX2" fmla="*/ 0 w 1380776"/>
                    <a:gd name="connsiteY2" fmla="*/ 102432 h 589613"/>
                    <a:gd name="connsiteX3" fmla="*/ 2498 w 1380776"/>
                    <a:gd name="connsiteY3" fmla="*/ 487180 h 589613"/>
                    <a:gd name="connsiteX4" fmla="*/ 92440 w 1380776"/>
                    <a:gd name="connsiteY4" fmla="*/ 542144 h 589613"/>
                    <a:gd name="connsiteX5" fmla="*/ 514662 w 1380776"/>
                    <a:gd name="connsiteY5" fmla="*/ 542144 h 589613"/>
                    <a:gd name="connsiteX6" fmla="*/ 552138 w 1380776"/>
                    <a:gd name="connsiteY6" fmla="*/ 589613 h 589613"/>
                    <a:gd name="connsiteX7" fmla="*/ 1174229 w 1380776"/>
                    <a:gd name="connsiteY7" fmla="*/ 589613 h 589613"/>
                    <a:gd name="connsiteX8" fmla="*/ 1246682 w 1380776"/>
                    <a:gd name="connsiteY8" fmla="*/ 524656 h 589613"/>
                    <a:gd name="connsiteX9" fmla="*/ 1251679 w 1380776"/>
                    <a:gd name="connsiteY9" fmla="*/ 382249 h 589613"/>
                    <a:gd name="connsiteX10" fmla="*/ 1380680 w 1380776"/>
                    <a:gd name="connsiteY10" fmla="*/ 387487 h 589613"/>
                    <a:gd name="connsiteX11" fmla="*/ 1376597 w 1380776"/>
                    <a:gd name="connsiteY11" fmla="*/ 199199 h 589613"/>
                    <a:gd name="connsiteX12" fmla="*/ 1259174 w 1380776"/>
                    <a:gd name="connsiteY12" fmla="*/ 199869 h 589613"/>
                    <a:gd name="connsiteX13" fmla="*/ 1251679 w 1380776"/>
                    <a:gd name="connsiteY13" fmla="*/ 67456 h 589613"/>
                    <a:gd name="connsiteX14" fmla="*/ 1171731 w 1380776"/>
                    <a:gd name="connsiteY14" fmla="*/ 4997 h 589613"/>
                    <a:gd name="connsiteX15" fmla="*/ 549640 w 1380776"/>
                    <a:gd name="connsiteY15" fmla="*/ 0 h 589613"/>
                    <a:gd name="connsiteX16" fmla="*/ 517161 w 1380776"/>
                    <a:gd name="connsiteY16" fmla="*/ 49967 h 589613"/>
                    <a:gd name="connsiteX0" fmla="*/ 517161 w 1380776"/>
                    <a:gd name="connsiteY0" fmla="*/ 49967 h 589613"/>
                    <a:gd name="connsiteX1" fmla="*/ 64957 w 1380776"/>
                    <a:gd name="connsiteY1" fmla="*/ 52466 h 589613"/>
                    <a:gd name="connsiteX2" fmla="*/ 0 w 1380776"/>
                    <a:gd name="connsiteY2" fmla="*/ 102432 h 589613"/>
                    <a:gd name="connsiteX3" fmla="*/ 2498 w 1380776"/>
                    <a:gd name="connsiteY3" fmla="*/ 487180 h 589613"/>
                    <a:gd name="connsiteX4" fmla="*/ 92440 w 1380776"/>
                    <a:gd name="connsiteY4" fmla="*/ 542144 h 589613"/>
                    <a:gd name="connsiteX5" fmla="*/ 514662 w 1380776"/>
                    <a:gd name="connsiteY5" fmla="*/ 542144 h 589613"/>
                    <a:gd name="connsiteX6" fmla="*/ 552138 w 1380776"/>
                    <a:gd name="connsiteY6" fmla="*/ 589613 h 589613"/>
                    <a:gd name="connsiteX7" fmla="*/ 1174229 w 1380776"/>
                    <a:gd name="connsiteY7" fmla="*/ 589613 h 589613"/>
                    <a:gd name="connsiteX8" fmla="*/ 1246682 w 1380776"/>
                    <a:gd name="connsiteY8" fmla="*/ 524656 h 589613"/>
                    <a:gd name="connsiteX9" fmla="*/ 1251679 w 1380776"/>
                    <a:gd name="connsiteY9" fmla="*/ 382249 h 589613"/>
                    <a:gd name="connsiteX10" fmla="*/ 1380680 w 1380776"/>
                    <a:gd name="connsiteY10" fmla="*/ 387487 h 589613"/>
                    <a:gd name="connsiteX11" fmla="*/ 1376597 w 1380776"/>
                    <a:gd name="connsiteY11" fmla="*/ 199199 h 589613"/>
                    <a:gd name="connsiteX12" fmla="*/ 1259174 w 1380776"/>
                    <a:gd name="connsiteY12" fmla="*/ 199869 h 589613"/>
                    <a:gd name="connsiteX13" fmla="*/ 1251679 w 1380776"/>
                    <a:gd name="connsiteY13" fmla="*/ 67456 h 589613"/>
                    <a:gd name="connsiteX14" fmla="*/ 1171731 w 1380776"/>
                    <a:gd name="connsiteY14" fmla="*/ 4997 h 589613"/>
                    <a:gd name="connsiteX15" fmla="*/ 549640 w 1380776"/>
                    <a:gd name="connsiteY15" fmla="*/ 0 h 589613"/>
                    <a:gd name="connsiteX16" fmla="*/ 517161 w 1380776"/>
                    <a:gd name="connsiteY16" fmla="*/ 49967 h 589613"/>
                    <a:gd name="connsiteX0" fmla="*/ 517161 w 1380776"/>
                    <a:gd name="connsiteY0" fmla="*/ 49967 h 589613"/>
                    <a:gd name="connsiteX1" fmla="*/ 64957 w 1380776"/>
                    <a:gd name="connsiteY1" fmla="*/ 52466 h 589613"/>
                    <a:gd name="connsiteX2" fmla="*/ 0 w 1380776"/>
                    <a:gd name="connsiteY2" fmla="*/ 102432 h 589613"/>
                    <a:gd name="connsiteX3" fmla="*/ 2498 w 1380776"/>
                    <a:gd name="connsiteY3" fmla="*/ 487180 h 589613"/>
                    <a:gd name="connsiteX4" fmla="*/ 92440 w 1380776"/>
                    <a:gd name="connsiteY4" fmla="*/ 542144 h 589613"/>
                    <a:gd name="connsiteX5" fmla="*/ 514662 w 1380776"/>
                    <a:gd name="connsiteY5" fmla="*/ 542144 h 589613"/>
                    <a:gd name="connsiteX6" fmla="*/ 552138 w 1380776"/>
                    <a:gd name="connsiteY6" fmla="*/ 589613 h 589613"/>
                    <a:gd name="connsiteX7" fmla="*/ 1174229 w 1380776"/>
                    <a:gd name="connsiteY7" fmla="*/ 589613 h 589613"/>
                    <a:gd name="connsiteX8" fmla="*/ 1246682 w 1380776"/>
                    <a:gd name="connsiteY8" fmla="*/ 524656 h 589613"/>
                    <a:gd name="connsiteX9" fmla="*/ 1251679 w 1380776"/>
                    <a:gd name="connsiteY9" fmla="*/ 382249 h 589613"/>
                    <a:gd name="connsiteX10" fmla="*/ 1380680 w 1380776"/>
                    <a:gd name="connsiteY10" fmla="*/ 387487 h 589613"/>
                    <a:gd name="connsiteX11" fmla="*/ 1376597 w 1380776"/>
                    <a:gd name="connsiteY11" fmla="*/ 199199 h 589613"/>
                    <a:gd name="connsiteX12" fmla="*/ 1252350 w 1380776"/>
                    <a:gd name="connsiteY12" fmla="*/ 196457 h 589613"/>
                    <a:gd name="connsiteX13" fmla="*/ 1251679 w 1380776"/>
                    <a:gd name="connsiteY13" fmla="*/ 67456 h 589613"/>
                    <a:gd name="connsiteX14" fmla="*/ 1171731 w 1380776"/>
                    <a:gd name="connsiteY14" fmla="*/ 4997 h 589613"/>
                    <a:gd name="connsiteX15" fmla="*/ 549640 w 1380776"/>
                    <a:gd name="connsiteY15" fmla="*/ 0 h 589613"/>
                    <a:gd name="connsiteX16" fmla="*/ 517161 w 1380776"/>
                    <a:gd name="connsiteY16" fmla="*/ 49967 h 589613"/>
                    <a:gd name="connsiteX0" fmla="*/ 517161 w 1380776"/>
                    <a:gd name="connsiteY0" fmla="*/ 49967 h 589613"/>
                    <a:gd name="connsiteX1" fmla="*/ 64957 w 1380776"/>
                    <a:gd name="connsiteY1" fmla="*/ 52466 h 589613"/>
                    <a:gd name="connsiteX2" fmla="*/ 0 w 1380776"/>
                    <a:gd name="connsiteY2" fmla="*/ 102432 h 589613"/>
                    <a:gd name="connsiteX3" fmla="*/ 2498 w 1380776"/>
                    <a:gd name="connsiteY3" fmla="*/ 487180 h 589613"/>
                    <a:gd name="connsiteX4" fmla="*/ 92440 w 1380776"/>
                    <a:gd name="connsiteY4" fmla="*/ 542144 h 589613"/>
                    <a:gd name="connsiteX5" fmla="*/ 514662 w 1380776"/>
                    <a:gd name="connsiteY5" fmla="*/ 542144 h 589613"/>
                    <a:gd name="connsiteX6" fmla="*/ 552138 w 1380776"/>
                    <a:gd name="connsiteY6" fmla="*/ 589613 h 589613"/>
                    <a:gd name="connsiteX7" fmla="*/ 1174229 w 1380776"/>
                    <a:gd name="connsiteY7" fmla="*/ 589613 h 589613"/>
                    <a:gd name="connsiteX8" fmla="*/ 1246682 w 1380776"/>
                    <a:gd name="connsiteY8" fmla="*/ 524656 h 589613"/>
                    <a:gd name="connsiteX9" fmla="*/ 1251679 w 1380776"/>
                    <a:gd name="connsiteY9" fmla="*/ 382249 h 589613"/>
                    <a:gd name="connsiteX10" fmla="*/ 1380680 w 1380776"/>
                    <a:gd name="connsiteY10" fmla="*/ 379072 h 589613"/>
                    <a:gd name="connsiteX11" fmla="*/ 1376597 w 1380776"/>
                    <a:gd name="connsiteY11" fmla="*/ 199199 h 589613"/>
                    <a:gd name="connsiteX12" fmla="*/ 1252350 w 1380776"/>
                    <a:gd name="connsiteY12" fmla="*/ 196457 h 589613"/>
                    <a:gd name="connsiteX13" fmla="*/ 1251679 w 1380776"/>
                    <a:gd name="connsiteY13" fmla="*/ 67456 h 589613"/>
                    <a:gd name="connsiteX14" fmla="*/ 1171731 w 1380776"/>
                    <a:gd name="connsiteY14" fmla="*/ 4997 h 589613"/>
                    <a:gd name="connsiteX15" fmla="*/ 549640 w 1380776"/>
                    <a:gd name="connsiteY15" fmla="*/ 0 h 589613"/>
                    <a:gd name="connsiteX16" fmla="*/ 517161 w 1380776"/>
                    <a:gd name="connsiteY16" fmla="*/ 49967 h 589613"/>
                    <a:gd name="connsiteX0" fmla="*/ 517161 w 1380776"/>
                    <a:gd name="connsiteY0" fmla="*/ 49967 h 589613"/>
                    <a:gd name="connsiteX1" fmla="*/ 64957 w 1380776"/>
                    <a:gd name="connsiteY1" fmla="*/ 52466 h 589613"/>
                    <a:gd name="connsiteX2" fmla="*/ 0 w 1380776"/>
                    <a:gd name="connsiteY2" fmla="*/ 102432 h 589613"/>
                    <a:gd name="connsiteX3" fmla="*/ 2498 w 1380776"/>
                    <a:gd name="connsiteY3" fmla="*/ 487180 h 589613"/>
                    <a:gd name="connsiteX4" fmla="*/ 92440 w 1380776"/>
                    <a:gd name="connsiteY4" fmla="*/ 542144 h 589613"/>
                    <a:gd name="connsiteX5" fmla="*/ 514662 w 1380776"/>
                    <a:gd name="connsiteY5" fmla="*/ 542144 h 589613"/>
                    <a:gd name="connsiteX6" fmla="*/ 552138 w 1380776"/>
                    <a:gd name="connsiteY6" fmla="*/ 589613 h 589613"/>
                    <a:gd name="connsiteX7" fmla="*/ 1174229 w 1380776"/>
                    <a:gd name="connsiteY7" fmla="*/ 589613 h 589613"/>
                    <a:gd name="connsiteX8" fmla="*/ 1246682 w 1380776"/>
                    <a:gd name="connsiteY8" fmla="*/ 524656 h 589613"/>
                    <a:gd name="connsiteX9" fmla="*/ 1251679 w 1380776"/>
                    <a:gd name="connsiteY9" fmla="*/ 382249 h 589613"/>
                    <a:gd name="connsiteX10" fmla="*/ 1380680 w 1380776"/>
                    <a:gd name="connsiteY10" fmla="*/ 379072 h 589613"/>
                    <a:gd name="connsiteX11" fmla="*/ 1376597 w 1380776"/>
                    <a:gd name="connsiteY11" fmla="*/ 199199 h 589613"/>
                    <a:gd name="connsiteX12" fmla="*/ 1252350 w 1380776"/>
                    <a:gd name="connsiteY12" fmla="*/ 196457 h 589613"/>
                    <a:gd name="connsiteX13" fmla="*/ 1251679 w 1380776"/>
                    <a:gd name="connsiteY13" fmla="*/ 67456 h 589613"/>
                    <a:gd name="connsiteX14" fmla="*/ 1171731 w 1380776"/>
                    <a:gd name="connsiteY14" fmla="*/ 4997 h 589613"/>
                    <a:gd name="connsiteX15" fmla="*/ 549640 w 1380776"/>
                    <a:gd name="connsiteY15" fmla="*/ 0 h 589613"/>
                    <a:gd name="connsiteX16" fmla="*/ 517161 w 1380776"/>
                    <a:gd name="connsiteY16" fmla="*/ 49967 h 589613"/>
                    <a:gd name="connsiteX0" fmla="*/ 517161 w 1380776"/>
                    <a:gd name="connsiteY0" fmla="*/ 49967 h 589613"/>
                    <a:gd name="connsiteX1" fmla="*/ 64957 w 1380776"/>
                    <a:gd name="connsiteY1" fmla="*/ 52466 h 589613"/>
                    <a:gd name="connsiteX2" fmla="*/ 0 w 1380776"/>
                    <a:gd name="connsiteY2" fmla="*/ 102432 h 589613"/>
                    <a:gd name="connsiteX3" fmla="*/ 2498 w 1380776"/>
                    <a:gd name="connsiteY3" fmla="*/ 487180 h 589613"/>
                    <a:gd name="connsiteX4" fmla="*/ 92440 w 1380776"/>
                    <a:gd name="connsiteY4" fmla="*/ 542144 h 589613"/>
                    <a:gd name="connsiteX5" fmla="*/ 514662 w 1380776"/>
                    <a:gd name="connsiteY5" fmla="*/ 542144 h 589613"/>
                    <a:gd name="connsiteX6" fmla="*/ 552138 w 1380776"/>
                    <a:gd name="connsiteY6" fmla="*/ 589613 h 589613"/>
                    <a:gd name="connsiteX7" fmla="*/ 1174229 w 1380776"/>
                    <a:gd name="connsiteY7" fmla="*/ 589613 h 589613"/>
                    <a:gd name="connsiteX8" fmla="*/ 1246682 w 1380776"/>
                    <a:gd name="connsiteY8" fmla="*/ 524656 h 589613"/>
                    <a:gd name="connsiteX9" fmla="*/ 1251679 w 1380776"/>
                    <a:gd name="connsiteY9" fmla="*/ 382249 h 589613"/>
                    <a:gd name="connsiteX10" fmla="*/ 1380680 w 1380776"/>
                    <a:gd name="connsiteY10" fmla="*/ 379072 h 589613"/>
                    <a:gd name="connsiteX11" fmla="*/ 1376597 w 1380776"/>
                    <a:gd name="connsiteY11" fmla="*/ 199199 h 589613"/>
                    <a:gd name="connsiteX12" fmla="*/ 1252350 w 1380776"/>
                    <a:gd name="connsiteY12" fmla="*/ 196457 h 589613"/>
                    <a:gd name="connsiteX13" fmla="*/ 1251679 w 1380776"/>
                    <a:gd name="connsiteY13" fmla="*/ 67456 h 589613"/>
                    <a:gd name="connsiteX14" fmla="*/ 1171731 w 1380776"/>
                    <a:gd name="connsiteY14" fmla="*/ 4997 h 589613"/>
                    <a:gd name="connsiteX15" fmla="*/ 549640 w 1380776"/>
                    <a:gd name="connsiteY15" fmla="*/ 0 h 589613"/>
                    <a:gd name="connsiteX16" fmla="*/ 517161 w 1380776"/>
                    <a:gd name="connsiteY16" fmla="*/ 49967 h 589613"/>
                    <a:gd name="connsiteX0" fmla="*/ 517161 w 1380776"/>
                    <a:gd name="connsiteY0" fmla="*/ 49967 h 589889"/>
                    <a:gd name="connsiteX1" fmla="*/ 64957 w 1380776"/>
                    <a:gd name="connsiteY1" fmla="*/ 52466 h 589889"/>
                    <a:gd name="connsiteX2" fmla="*/ 0 w 1380776"/>
                    <a:gd name="connsiteY2" fmla="*/ 102432 h 589889"/>
                    <a:gd name="connsiteX3" fmla="*/ 2498 w 1380776"/>
                    <a:gd name="connsiteY3" fmla="*/ 487180 h 589889"/>
                    <a:gd name="connsiteX4" fmla="*/ 92440 w 1380776"/>
                    <a:gd name="connsiteY4" fmla="*/ 542144 h 589889"/>
                    <a:gd name="connsiteX5" fmla="*/ 514662 w 1380776"/>
                    <a:gd name="connsiteY5" fmla="*/ 542144 h 589889"/>
                    <a:gd name="connsiteX6" fmla="*/ 552138 w 1380776"/>
                    <a:gd name="connsiteY6" fmla="*/ 589613 h 589889"/>
                    <a:gd name="connsiteX7" fmla="*/ 1174229 w 1380776"/>
                    <a:gd name="connsiteY7" fmla="*/ 589613 h 589889"/>
                    <a:gd name="connsiteX8" fmla="*/ 1246682 w 1380776"/>
                    <a:gd name="connsiteY8" fmla="*/ 524656 h 589889"/>
                    <a:gd name="connsiteX9" fmla="*/ 1251679 w 1380776"/>
                    <a:gd name="connsiteY9" fmla="*/ 382249 h 589889"/>
                    <a:gd name="connsiteX10" fmla="*/ 1380680 w 1380776"/>
                    <a:gd name="connsiteY10" fmla="*/ 379072 h 589889"/>
                    <a:gd name="connsiteX11" fmla="*/ 1376597 w 1380776"/>
                    <a:gd name="connsiteY11" fmla="*/ 199199 h 589889"/>
                    <a:gd name="connsiteX12" fmla="*/ 1252350 w 1380776"/>
                    <a:gd name="connsiteY12" fmla="*/ 196457 h 589889"/>
                    <a:gd name="connsiteX13" fmla="*/ 1251679 w 1380776"/>
                    <a:gd name="connsiteY13" fmla="*/ 67456 h 589889"/>
                    <a:gd name="connsiteX14" fmla="*/ 1171731 w 1380776"/>
                    <a:gd name="connsiteY14" fmla="*/ 4997 h 589889"/>
                    <a:gd name="connsiteX15" fmla="*/ 549640 w 1380776"/>
                    <a:gd name="connsiteY15" fmla="*/ 0 h 589889"/>
                    <a:gd name="connsiteX16" fmla="*/ 517161 w 1380776"/>
                    <a:gd name="connsiteY16" fmla="*/ 49967 h 589889"/>
                    <a:gd name="connsiteX0" fmla="*/ 517161 w 1380776"/>
                    <a:gd name="connsiteY0" fmla="*/ 49967 h 589889"/>
                    <a:gd name="connsiteX1" fmla="*/ 64957 w 1380776"/>
                    <a:gd name="connsiteY1" fmla="*/ 52466 h 589889"/>
                    <a:gd name="connsiteX2" fmla="*/ 0 w 1380776"/>
                    <a:gd name="connsiteY2" fmla="*/ 102432 h 589889"/>
                    <a:gd name="connsiteX3" fmla="*/ 2498 w 1380776"/>
                    <a:gd name="connsiteY3" fmla="*/ 487180 h 589889"/>
                    <a:gd name="connsiteX4" fmla="*/ 92440 w 1380776"/>
                    <a:gd name="connsiteY4" fmla="*/ 542144 h 589889"/>
                    <a:gd name="connsiteX5" fmla="*/ 514662 w 1380776"/>
                    <a:gd name="connsiteY5" fmla="*/ 542144 h 589889"/>
                    <a:gd name="connsiteX6" fmla="*/ 552138 w 1380776"/>
                    <a:gd name="connsiteY6" fmla="*/ 589613 h 589889"/>
                    <a:gd name="connsiteX7" fmla="*/ 1174229 w 1380776"/>
                    <a:gd name="connsiteY7" fmla="*/ 589613 h 589889"/>
                    <a:gd name="connsiteX8" fmla="*/ 1246682 w 1380776"/>
                    <a:gd name="connsiteY8" fmla="*/ 524656 h 589889"/>
                    <a:gd name="connsiteX9" fmla="*/ 1251679 w 1380776"/>
                    <a:gd name="connsiteY9" fmla="*/ 382249 h 589889"/>
                    <a:gd name="connsiteX10" fmla="*/ 1380680 w 1380776"/>
                    <a:gd name="connsiteY10" fmla="*/ 379072 h 589889"/>
                    <a:gd name="connsiteX11" fmla="*/ 1376597 w 1380776"/>
                    <a:gd name="connsiteY11" fmla="*/ 199199 h 589889"/>
                    <a:gd name="connsiteX12" fmla="*/ 1252350 w 1380776"/>
                    <a:gd name="connsiteY12" fmla="*/ 196457 h 589889"/>
                    <a:gd name="connsiteX13" fmla="*/ 1251679 w 1380776"/>
                    <a:gd name="connsiteY13" fmla="*/ 67456 h 589889"/>
                    <a:gd name="connsiteX14" fmla="*/ 1171731 w 1380776"/>
                    <a:gd name="connsiteY14" fmla="*/ 4997 h 589889"/>
                    <a:gd name="connsiteX15" fmla="*/ 549640 w 1380776"/>
                    <a:gd name="connsiteY15" fmla="*/ 0 h 589889"/>
                    <a:gd name="connsiteX16" fmla="*/ 517161 w 1380776"/>
                    <a:gd name="connsiteY16" fmla="*/ 49967 h 5898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380776" h="589889">
                      <a:moveTo>
                        <a:pt x="517161" y="49967"/>
                      </a:moveTo>
                      <a:lnTo>
                        <a:pt x="64957" y="52466"/>
                      </a:lnTo>
                      <a:cubicBezTo>
                        <a:pt x="0" y="56629"/>
                        <a:pt x="4997" y="45803"/>
                        <a:pt x="0" y="102432"/>
                      </a:cubicBezTo>
                      <a:cubicBezTo>
                        <a:pt x="833" y="249835"/>
                        <a:pt x="1665" y="339777"/>
                        <a:pt x="2498" y="487180"/>
                      </a:cubicBezTo>
                      <a:cubicBezTo>
                        <a:pt x="3331" y="546307"/>
                        <a:pt x="6663" y="542977"/>
                        <a:pt x="92440" y="542144"/>
                      </a:cubicBezTo>
                      <a:lnTo>
                        <a:pt x="514662" y="542144"/>
                      </a:lnTo>
                      <a:cubicBezTo>
                        <a:pt x="513129" y="580407"/>
                        <a:pt x="515888" y="591893"/>
                        <a:pt x="552138" y="589613"/>
                      </a:cubicBezTo>
                      <a:lnTo>
                        <a:pt x="1174229" y="589613"/>
                      </a:lnTo>
                      <a:cubicBezTo>
                        <a:pt x="1225863" y="585450"/>
                        <a:pt x="1250013" y="566295"/>
                        <a:pt x="1246682" y="524656"/>
                      </a:cubicBezTo>
                      <a:lnTo>
                        <a:pt x="1251679" y="382249"/>
                      </a:lnTo>
                      <a:lnTo>
                        <a:pt x="1380680" y="379072"/>
                      </a:lnTo>
                      <a:cubicBezTo>
                        <a:pt x="1381594" y="318584"/>
                        <a:pt x="1375683" y="259687"/>
                        <a:pt x="1376597" y="199199"/>
                      </a:cubicBezTo>
                      <a:lnTo>
                        <a:pt x="1252350" y="196457"/>
                      </a:lnTo>
                      <a:cubicBezTo>
                        <a:pt x="1252126" y="153457"/>
                        <a:pt x="1251903" y="110456"/>
                        <a:pt x="1251679" y="67456"/>
                      </a:cubicBezTo>
                      <a:cubicBezTo>
                        <a:pt x="1252512" y="31646"/>
                        <a:pt x="1230859" y="8328"/>
                        <a:pt x="1171731" y="4997"/>
                      </a:cubicBezTo>
                      <a:lnTo>
                        <a:pt x="549640" y="0"/>
                      </a:lnTo>
                      <a:cubicBezTo>
                        <a:pt x="512164" y="1667"/>
                        <a:pt x="518126" y="19286"/>
                        <a:pt x="517161" y="49967"/>
                      </a:cubicBezTo>
                      <a:close/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310" name="任意多边形: 形状 309">
                  <a:extLst>
                    <a:ext uri="{FF2B5EF4-FFF2-40B4-BE49-F238E27FC236}">
                      <a16:creationId xmlns:a16="http://schemas.microsoft.com/office/drawing/2014/main" id="{8E547E33-534E-41E6-A4DE-977D71FDCF2A}"/>
                    </a:ext>
                  </a:extLst>
                </p:cNvPr>
                <p:cNvSpPr/>
                <p:nvPr/>
              </p:nvSpPr>
              <p:spPr>
                <a:xfrm>
                  <a:off x="3285038" y="4764374"/>
                  <a:ext cx="306" cy="494675"/>
                </a:xfrm>
                <a:custGeom>
                  <a:avLst/>
                  <a:gdLst>
                    <a:gd name="connsiteX0" fmla="*/ 0 w 2499"/>
                    <a:gd name="connsiteY0" fmla="*/ 0 h 494675"/>
                    <a:gd name="connsiteX1" fmla="*/ 2499 w 2499"/>
                    <a:gd name="connsiteY1" fmla="*/ 494675 h 494675"/>
                    <a:gd name="connsiteX0" fmla="*/ 1224 w 1224"/>
                    <a:gd name="connsiteY0" fmla="*/ 0 h 10000"/>
                    <a:gd name="connsiteX1" fmla="*/ 0 w 1224"/>
                    <a:gd name="connsiteY1" fmla="*/ 1000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224" h="10000">
                      <a:moveTo>
                        <a:pt x="1224" y="0"/>
                      </a:moveTo>
                      <a:lnTo>
                        <a:pt x="0" y="10000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311" name="组合 310">
                  <a:extLst>
                    <a:ext uri="{FF2B5EF4-FFF2-40B4-BE49-F238E27FC236}">
                      <a16:creationId xmlns:a16="http://schemas.microsoft.com/office/drawing/2014/main" id="{23A295AF-A571-4A43-A223-092768A961AE}"/>
                    </a:ext>
                  </a:extLst>
                </p:cNvPr>
                <p:cNvGrpSpPr/>
                <p:nvPr/>
              </p:nvGrpSpPr>
              <p:grpSpPr>
                <a:xfrm rot="16200000">
                  <a:off x="3541036" y="4802649"/>
                  <a:ext cx="223695" cy="377442"/>
                  <a:chOff x="1993494" y="4820848"/>
                  <a:chExt cx="192037" cy="324025"/>
                </a:xfrm>
              </p:grpSpPr>
              <p:sp>
                <p:nvSpPr>
                  <p:cNvPr id="312" name="椭圆 311">
                    <a:extLst>
                      <a:ext uri="{FF2B5EF4-FFF2-40B4-BE49-F238E27FC236}">
                        <a16:creationId xmlns:a16="http://schemas.microsoft.com/office/drawing/2014/main" id="{EDC12C3F-05C7-4796-A708-C2975E79D859}"/>
                      </a:ext>
                    </a:extLst>
                  </p:cNvPr>
                  <p:cNvSpPr/>
                  <p:nvPr/>
                </p:nvSpPr>
                <p:spPr>
                  <a:xfrm>
                    <a:off x="2061328" y="5099154"/>
                    <a:ext cx="45719" cy="45719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313" name="任意多边形: 形状 312">
                    <a:extLst>
                      <a:ext uri="{FF2B5EF4-FFF2-40B4-BE49-F238E27FC236}">
                        <a16:creationId xmlns:a16="http://schemas.microsoft.com/office/drawing/2014/main" id="{ACFCE6AF-D521-4532-9D37-6FED19C537A9}"/>
                      </a:ext>
                    </a:extLst>
                  </p:cNvPr>
                  <p:cNvSpPr/>
                  <p:nvPr/>
                </p:nvSpPr>
                <p:spPr>
                  <a:xfrm>
                    <a:off x="2083324" y="4864231"/>
                    <a:ext cx="0" cy="229385"/>
                  </a:xfrm>
                  <a:custGeom>
                    <a:avLst/>
                    <a:gdLst>
                      <a:gd name="connsiteX0" fmla="*/ 0 w 0"/>
                      <a:gd name="connsiteY0" fmla="*/ 229385 h 229385"/>
                      <a:gd name="connsiteX1" fmla="*/ 0 w 0"/>
                      <a:gd name="connsiteY1" fmla="*/ 0 h 2293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h="229385">
                        <a:moveTo>
                          <a:pt x="0" y="22938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314" name="任意多边形: 形状 313">
                    <a:extLst>
                      <a:ext uri="{FF2B5EF4-FFF2-40B4-BE49-F238E27FC236}">
                        <a16:creationId xmlns:a16="http://schemas.microsoft.com/office/drawing/2014/main" id="{9A2E7482-202A-4C82-B9B0-906390ACCFA5}"/>
                      </a:ext>
                    </a:extLst>
                  </p:cNvPr>
                  <p:cNvSpPr/>
                  <p:nvPr/>
                </p:nvSpPr>
                <p:spPr>
                  <a:xfrm>
                    <a:off x="2020396" y="4952127"/>
                    <a:ext cx="62845" cy="94268"/>
                  </a:xfrm>
                  <a:custGeom>
                    <a:avLst/>
                    <a:gdLst>
                      <a:gd name="connsiteX0" fmla="*/ 62845 w 62845"/>
                      <a:gd name="connsiteY0" fmla="*/ 94268 h 94268"/>
                      <a:gd name="connsiteX1" fmla="*/ 0 w 62845"/>
                      <a:gd name="connsiteY1" fmla="*/ 0 h 94268"/>
                      <a:gd name="connsiteX0" fmla="*/ 62845 w 62845"/>
                      <a:gd name="connsiteY0" fmla="*/ 94268 h 94268"/>
                      <a:gd name="connsiteX1" fmla="*/ 0 w 62845"/>
                      <a:gd name="connsiteY1" fmla="*/ 0 h 94268"/>
                      <a:gd name="connsiteX0" fmla="*/ 62845 w 62845"/>
                      <a:gd name="connsiteY0" fmla="*/ 94268 h 94268"/>
                      <a:gd name="connsiteX1" fmla="*/ 0 w 62845"/>
                      <a:gd name="connsiteY1" fmla="*/ 0 h 942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62845" h="94268">
                        <a:moveTo>
                          <a:pt x="62845" y="94268"/>
                        </a:moveTo>
                        <a:cubicBezTo>
                          <a:pt x="9133" y="71780"/>
                          <a:pt x="99" y="40358"/>
                          <a:pt x="0" y="0"/>
                        </a:cubicBezTo>
                      </a:path>
                    </a:pathLst>
                  </a:cu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315" name="任意多边形: 形状 314">
                    <a:extLst>
                      <a:ext uri="{FF2B5EF4-FFF2-40B4-BE49-F238E27FC236}">
                        <a16:creationId xmlns:a16="http://schemas.microsoft.com/office/drawing/2014/main" id="{7E166BE1-4EF4-4328-97BD-FD160B257BA6}"/>
                      </a:ext>
                    </a:extLst>
                  </p:cNvPr>
                  <p:cNvSpPr/>
                  <p:nvPr/>
                </p:nvSpPr>
                <p:spPr>
                  <a:xfrm>
                    <a:off x="2081974" y="4926205"/>
                    <a:ext cx="77479" cy="83398"/>
                  </a:xfrm>
                  <a:custGeom>
                    <a:avLst/>
                    <a:gdLst>
                      <a:gd name="connsiteX0" fmla="*/ 0 w 77441"/>
                      <a:gd name="connsiteY0" fmla="*/ 83398 h 83398"/>
                      <a:gd name="connsiteX1" fmla="*/ 77441 w 77441"/>
                      <a:gd name="connsiteY1" fmla="*/ 0 h 83398"/>
                      <a:gd name="connsiteX0" fmla="*/ 0 w 77468"/>
                      <a:gd name="connsiteY0" fmla="*/ 83398 h 83398"/>
                      <a:gd name="connsiteX1" fmla="*/ 77441 w 77468"/>
                      <a:gd name="connsiteY1" fmla="*/ 0 h 83398"/>
                      <a:gd name="connsiteX0" fmla="*/ 0 w 77479"/>
                      <a:gd name="connsiteY0" fmla="*/ 83398 h 83398"/>
                      <a:gd name="connsiteX1" fmla="*/ 77441 w 77479"/>
                      <a:gd name="connsiteY1" fmla="*/ 0 h 83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77479" h="83398">
                        <a:moveTo>
                          <a:pt x="0" y="83398"/>
                        </a:moveTo>
                        <a:cubicBezTo>
                          <a:pt x="42143" y="61042"/>
                          <a:pt x="78841" y="57735"/>
                          <a:pt x="77441" y="0"/>
                        </a:cubicBezTo>
                      </a:path>
                    </a:pathLst>
                  </a:cu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316" name="椭圆 315">
                    <a:extLst>
                      <a:ext uri="{FF2B5EF4-FFF2-40B4-BE49-F238E27FC236}">
                        <a16:creationId xmlns:a16="http://schemas.microsoft.com/office/drawing/2014/main" id="{65C7715B-A549-47C5-95A4-8FA30E225846}"/>
                      </a:ext>
                    </a:extLst>
                  </p:cNvPr>
                  <p:cNvSpPr/>
                  <p:nvPr/>
                </p:nvSpPr>
                <p:spPr>
                  <a:xfrm>
                    <a:off x="1993494" y="4903287"/>
                    <a:ext cx="45719" cy="45719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317" name="椭圆 316">
                    <a:extLst>
                      <a:ext uri="{FF2B5EF4-FFF2-40B4-BE49-F238E27FC236}">
                        <a16:creationId xmlns:a16="http://schemas.microsoft.com/office/drawing/2014/main" id="{055789C2-7405-45F9-BDFB-6FC918333FD9}"/>
                      </a:ext>
                    </a:extLst>
                  </p:cNvPr>
                  <p:cNvSpPr/>
                  <p:nvPr/>
                </p:nvSpPr>
                <p:spPr>
                  <a:xfrm>
                    <a:off x="2139812" y="4880427"/>
                    <a:ext cx="45719" cy="45719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318" name="椭圆 317">
                    <a:extLst>
                      <a:ext uri="{FF2B5EF4-FFF2-40B4-BE49-F238E27FC236}">
                        <a16:creationId xmlns:a16="http://schemas.microsoft.com/office/drawing/2014/main" id="{9597317D-0EF8-4734-AC9C-EE03893C154D}"/>
                      </a:ext>
                    </a:extLst>
                  </p:cNvPr>
                  <p:cNvSpPr/>
                  <p:nvPr/>
                </p:nvSpPr>
                <p:spPr>
                  <a:xfrm>
                    <a:off x="2062688" y="4820848"/>
                    <a:ext cx="45719" cy="45719"/>
                  </a:xfrm>
                  <a:prstGeom prst="ellipse">
                    <a:avLst/>
                  </a:pr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</p:grpSp>
          <p:cxnSp>
            <p:nvCxnSpPr>
              <p:cNvPr id="308" name="直接连接符 307">
                <a:extLst>
                  <a:ext uri="{FF2B5EF4-FFF2-40B4-BE49-F238E27FC236}">
                    <a16:creationId xmlns:a16="http://schemas.microsoft.com/office/drawing/2014/main" id="{0DABE529-8991-4957-B5FB-336E491FDCCE}"/>
                  </a:ext>
                </a:extLst>
              </p:cNvPr>
              <p:cNvCxnSpPr>
                <a:stCxn id="309" idx="12"/>
                <a:endCxn id="309" idx="9"/>
              </p:cNvCxnSpPr>
              <p:nvPr/>
            </p:nvCxnSpPr>
            <p:spPr>
              <a:xfrm flipH="1">
                <a:off x="1580375" y="7214494"/>
                <a:ext cx="671" cy="185792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9" name="组合 318">
              <a:extLst>
                <a:ext uri="{FF2B5EF4-FFF2-40B4-BE49-F238E27FC236}">
                  <a16:creationId xmlns:a16="http://schemas.microsoft.com/office/drawing/2014/main" id="{3A5D217C-051A-4058-B1D7-B1A69712F2BC}"/>
                </a:ext>
              </a:extLst>
            </p:cNvPr>
            <p:cNvGrpSpPr/>
            <p:nvPr/>
          </p:nvGrpSpPr>
          <p:grpSpPr>
            <a:xfrm>
              <a:off x="2742915" y="5662017"/>
              <a:ext cx="1134548" cy="853597"/>
              <a:chOff x="-5163223" y="405982"/>
              <a:chExt cx="7376130" cy="5549561"/>
            </a:xfrm>
          </p:grpSpPr>
          <p:sp>
            <p:nvSpPr>
              <p:cNvPr id="320" name="任意多边形: 形状 319">
                <a:extLst>
                  <a:ext uri="{FF2B5EF4-FFF2-40B4-BE49-F238E27FC236}">
                    <a16:creationId xmlns:a16="http://schemas.microsoft.com/office/drawing/2014/main" id="{EAACBCF1-7373-412E-8738-DB6DBB9585C5}"/>
                  </a:ext>
                </a:extLst>
              </p:cNvPr>
              <p:cNvSpPr/>
              <p:nvPr/>
            </p:nvSpPr>
            <p:spPr>
              <a:xfrm>
                <a:off x="-3065947" y="405982"/>
                <a:ext cx="5241821" cy="3784877"/>
              </a:xfrm>
              <a:custGeom>
                <a:avLst/>
                <a:gdLst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58994 w 5228303"/>
                  <a:gd name="connsiteY3" fmla="*/ 3244645 h 3790336"/>
                  <a:gd name="connsiteX4" fmla="*/ 258097 w 5228303"/>
                  <a:gd name="connsiteY4" fmla="*/ 3252019 h 3790336"/>
                  <a:gd name="connsiteX5" fmla="*/ 265471 w 5228303"/>
                  <a:gd name="connsiteY5" fmla="*/ 3148781 h 3790336"/>
                  <a:gd name="connsiteX6" fmla="*/ 486697 w 5228303"/>
                  <a:gd name="connsiteY6" fmla="*/ 3185652 h 3790336"/>
                  <a:gd name="connsiteX7" fmla="*/ 494071 w 5228303"/>
                  <a:gd name="connsiteY7" fmla="*/ 3303639 h 3790336"/>
                  <a:gd name="connsiteX8" fmla="*/ 4055807 w 5228303"/>
                  <a:gd name="connsiteY8" fmla="*/ 3746090 h 3790336"/>
                  <a:gd name="connsiteX9" fmla="*/ 4070555 w 5228303"/>
                  <a:gd name="connsiteY9" fmla="*/ 3620729 h 3790336"/>
                  <a:gd name="connsiteX10" fmla="*/ 4350774 w 5228303"/>
                  <a:gd name="connsiteY10" fmla="*/ 3657600 h 3790336"/>
                  <a:gd name="connsiteX11" fmla="*/ 4358149 w 5228303"/>
                  <a:gd name="connsiteY11" fmla="*/ 3753465 h 3790336"/>
                  <a:gd name="connsiteX12" fmla="*/ 4630994 w 5228303"/>
                  <a:gd name="connsiteY12" fmla="*/ 3790336 h 3790336"/>
                  <a:gd name="connsiteX13" fmla="*/ 4697362 w 5228303"/>
                  <a:gd name="connsiteY13" fmla="*/ 3723968 h 3790336"/>
                  <a:gd name="connsiteX14" fmla="*/ 5228303 w 5228303"/>
                  <a:gd name="connsiteY14" fmla="*/ 176981 h 3790336"/>
                  <a:gd name="connsiteX15" fmla="*/ 5198807 w 5228303"/>
                  <a:gd name="connsiteY15" fmla="*/ 132736 h 3790336"/>
                  <a:gd name="connsiteX16" fmla="*/ 671052 w 5228303"/>
                  <a:gd name="connsiteY16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58994 w 5228303"/>
                  <a:gd name="connsiteY3" fmla="*/ 3244645 h 3790336"/>
                  <a:gd name="connsiteX4" fmla="*/ 258097 w 5228303"/>
                  <a:gd name="connsiteY4" fmla="*/ 3252019 h 3790336"/>
                  <a:gd name="connsiteX5" fmla="*/ 265471 w 5228303"/>
                  <a:gd name="connsiteY5" fmla="*/ 3148781 h 3790336"/>
                  <a:gd name="connsiteX6" fmla="*/ 486697 w 5228303"/>
                  <a:gd name="connsiteY6" fmla="*/ 3185652 h 3790336"/>
                  <a:gd name="connsiteX7" fmla="*/ 482039 w 5228303"/>
                  <a:gd name="connsiteY7" fmla="*/ 3251503 h 3790336"/>
                  <a:gd name="connsiteX8" fmla="*/ 4055807 w 5228303"/>
                  <a:gd name="connsiteY8" fmla="*/ 3746090 h 3790336"/>
                  <a:gd name="connsiteX9" fmla="*/ 4070555 w 5228303"/>
                  <a:gd name="connsiteY9" fmla="*/ 3620729 h 3790336"/>
                  <a:gd name="connsiteX10" fmla="*/ 4350774 w 5228303"/>
                  <a:gd name="connsiteY10" fmla="*/ 3657600 h 3790336"/>
                  <a:gd name="connsiteX11" fmla="*/ 4358149 w 5228303"/>
                  <a:gd name="connsiteY11" fmla="*/ 3753465 h 3790336"/>
                  <a:gd name="connsiteX12" fmla="*/ 4630994 w 5228303"/>
                  <a:gd name="connsiteY12" fmla="*/ 3790336 h 3790336"/>
                  <a:gd name="connsiteX13" fmla="*/ 4697362 w 5228303"/>
                  <a:gd name="connsiteY13" fmla="*/ 3723968 h 3790336"/>
                  <a:gd name="connsiteX14" fmla="*/ 5228303 w 5228303"/>
                  <a:gd name="connsiteY14" fmla="*/ 176981 h 3790336"/>
                  <a:gd name="connsiteX15" fmla="*/ 5198807 w 5228303"/>
                  <a:gd name="connsiteY15" fmla="*/ 132736 h 3790336"/>
                  <a:gd name="connsiteX16" fmla="*/ 671052 w 5228303"/>
                  <a:gd name="connsiteY16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58994 w 5228303"/>
                  <a:gd name="connsiteY3" fmla="*/ 3244645 h 3790336"/>
                  <a:gd name="connsiteX4" fmla="*/ 258097 w 5228303"/>
                  <a:gd name="connsiteY4" fmla="*/ 3252019 h 3790336"/>
                  <a:gd name="connsiteX5" fmla="*/ 265471 w 5228303"/>
                  <a:gd name="connsiteY5" fmla="*/ 3148781 h 3790336"/>
                  <a:gd name="connsiteX6" fmla="*/ 498729 w 5228303"/>
                  <a:gd name="connsiteY6" fmla="*/ 3169609 h 3790336"/>
                  <a:gd name="connsiteX7" fmla="*/ 482039 w 5228303"/>
                  <a:gd name="connsiteY7" fmla="*/ 3251503 h 3790336"/>
                  <a:gd name="connsiteX8" fmla="*/ 4055807 w 5228303"/>
                  <a:gd name="connsiteY8" fmla="*/ 3746090 h 3790336"/>
                  <a:gd name="connsiteX9" fmla="*/ 4070555 w 5228303"/>
                  <a:gd name="connsiteY9" fmla="*/ 3620729 h 3790336"/>
                  <a:gd name="connsiteX10" fmla="*/ 4350774 w 5228303"/>
                  <a:gd name="connsiteY10" fmla="*/ 3657600 h 3790336"/>
                  <a:gd name="connsiteX11" fmla="*/ 4358149 w 5228303"/>
                  <a:gd name="connsiteY11" fmla="*/ 3753465 h 3790336"/>
                  <a:gd name="connsiteX12" fmla="*/ 4630994 w 5228303"/>
                  <a:gd name="connsiteY12" fmla="*/ 3790336 h 3790336"/>
                  <a:gd name="connsiteX13" fmla="*/ 4697362 w 5228303"/>
                  <a:gd name="connsiteY13" fmla="*/ 3723968 h 3790336"/>
                  <a:gd name="connsiteX14" fmla="*/ 5228303 w 5228303"/>
                  <a:gd name="connsiteY14" fmla="*/ 176981 h 3790336"/>
                  <a:gd name="connsiteX15" fmla="*/ 5198807 w 5228303"/>
                  <a:gd name="connsiteY15" fmla="*/ 132736 h 3790336"/>
                  <a:gd name="connsiteX16" fmla="*/ 671052 w 5228303"/>
                  <a:gd name="connsiteY16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258097 w 5228303"/>
                  <a:gd name="connsiteY4" fmla="*/ 3252019 h 3790336"/>
                  <a:gd name="connsiteX5" fmla="*/ 265471 w 5228303"/>
                  <a:gd name="connsiteY5" fmla="*/ 3148781 h 3790336"/>
                  <a:gd name="connsiteX6" fmla="*/ 498729 w 5228303"/>
                  <a:gd name="connsiteY6" fmla="*/ 3169609 h 3790336"/>
                  <a:gd name="connsiteX7" fmla="*/ 482039 w 5228303"/>
                  <a:gd name="connsiteY7" fmla="*/ 3251503 h 3790336"/>
                  <a:gd name="connsiteX8" fmla="*/ 4055807 w 5228303"/>
                  <a:gd name="connsiteY8" fmla="*/ 3746090 h 3790336"/>
                  <a:gd name="connsiteX9" fmla="*/ 4070555 w 5228303"/>
                  <a:gd name="connsiteY9" fmla="*/ 3620729 h 3790336"/>
                  <a:gd name="connsiteX10" fmla="*/ 4350774 w 5228303"/>
                  <a:gd name="connsiteY10" fmla="*/ 3657600 h 3790336"/>
                  <a:gd name="connsiteX11" fmla="*/ 4358149 w 5228303"/>
                  <a:gd name="connsiteY11" fmla="*/ 3753465 h 3790336"/>
                  <a:gd name="connsiteX12" fmla="*/ 4630994 w 5228303"/>
                  <a:gd name="connsiteY12" fmla="*/ 3790336 h 3790336"/>
                  <a:gd name="connsiteX13" fmla="*/ 4697362 w 5228303"/>
                  <a:gd name="connsiteY13" fmla="*/ 3723968 h 3790336"/>
                  <a:gd name="connsiteX14" fmla="*/ 5228303 w 5228303"/>
                  <a:gd name="connsiteY14" fmla="*/ 176981 h 3790336"/>
                  <a:gd name="connsiteX15" fmla="*/ 5198807 w 5228303"/>
                  <a:gd name="connsiteY15" fmla="*/ 132736 h 3790336"/>
                  <a:gd name="connsiteX16" fmla="*/ 671052 w 5228303"/>
                  <a:gd name="connsiteY16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266118 w 5228303"/>
                  <a:gd name="connsiteY4" fmla="*/ 3235977 h 3790336"/>
                  <a:gd name="connsiteX5" fmla="*/ 265471 w 5228303"/>
                  <a:gd name="connsiteY5" fmla="*/ 3148781 h 3790336"/>
                  <a:gd name="connsiteX6" fmla="*/ 498729 w 5228303"/>
                  <a:gd name="connsiteY6" fmla="*/ 3169609 h 3790336"/>
                  <a:gd name="connsiteX7" fmla="*/ 482039 w 5228303"/>
                  <a:gd name="connsiteY7" fmla="*/ 3251503 h 3790336"/>
                  <a:gd name="connsiteX8" fmla="*/ 4055807 w 5228303"/>
                  <a:gd name="connsiteY8" fmla="*/ 3746090 h 3790336"/>
                  <a:gd name="connsiteX9" fmla="*/ 4070555 w 5228303"/>
                  <a:gd name="connsiteY9" fmla="*/ 3620729 h 3790336"/>
                  <a:gd name="connsiteX10" fmla="*/ 4350774 w 5228303"/>
                  <a:gd name="connsiteY10" fmla="*/ 3657600 h 3790336"/>
                  <a:gd name="connsiteX11" fmla="*/ 4358149 w 5228303"/>
                  <a:gd name="connsiteY11" fmla="*/ 3753465 h 3790336"/>
                  <a:gd name="connsiteX12" fmla="*/ 4630994 w 5228303"/>
                  <a:gd name="connsiteY12" fmla="*/ 3790336 h 3790336"/>
                  <a:gd name="connsiteX13" fmla="*/ 4697362 w 5228303"/>
                  <a:gd name="connsiteY13" fmla="*/ 3723968 h 3790336"/>
                  <a:gd name="connsiteX14" fmla="*/ 5228303 w 5228303"/>
                  <a:gd name="connsiteY14" fmla="*/ 176981 h 3790336"/>
                  <a:gd name="connsiteX15" fmla="*/ 5198807 w 5228303"/>
                  <a:gd name="connsiteY15" fmla="*/ 132736 h 3790336"/>
                  <a:gd name="connsiteX16" fmla="*/ 671052 w 5228303"/>
                  <a:gd name="connsiteY16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266118 w 5228303"/>
                  <a:gd name="connsiteY4" fmla="*/ 3235977 h 3790336"/>
                  <a:gd name="connsiteX5" fmla="*/ 265471 w 5228303"/>
                  <a:gd name="connsiteY5" fmla="*/ 3148781 h 3790336"/>
                  <a:gd name="connsiteX6" fmla="*/ 482039 w 5228303"/>
                  <a:gd name="connsiteY6" fmla="*/ 3251503 h 3790336"/>
                  <a:gd name="connsiteX7" fmla="*/ 4055807 w 5228303"/>
                  <a:gd name="connsiteY7" fmla="*/ 3746090 h 3790336"/>
                  <a:gd name="connsiteX8" fmla="*/ 4070555 w 5228303"/>
                  <a:gd name="connsiteY8" fmla="*/ 3620729 h 3790336"/>
                  <a:gd name="connsiteX9" fmla="*/ 4350774 w 5228303"/>
                  <a:gd name="connsiteY9" fmla="*/ 3657600 h 3790336"/>
                  <a:gd name="connsiteX10" fmla="*/ 4358149 w 5228303"/>
                  <a:gd name="connsiteY10" fmla="*/ 3753465 h 3790336"/>
                  <a:gd name="connsiteX11" fmla="*/ 4630994 w 5228303"/>
                  <a:gd name="connsiteY11" fmla="*/ 3790336 h 3790336"/>
                  <a:gd name="connsiteX12" fmla="*/ 4697362 w 5228303"/>
                  <a:gd name="connsiteY12" fmla="*/ 3723968 h 3790336"/>
                  <a:gd name="connsiteX13" fmla="*/ 5228303 w 5228303"/>
                  <a:gd name="connsiteY13" fmla="*/ 176981 h 3790336"/>
                  <a:gd name="connsiteX14" fmla="*/ 5198807 w 5228303"/>
                  <a:gd name="connsiteY14" fmla="*/ 132736 h 3790336"/>
                  <a:gd name="connsiteX15" fmla="*/ 671052 w 5228303"/>
                  <a:gd name="connsiteY15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266118 w 5228303"/>
                  <a:gd name="connsiteY4" fmla="*/ 3235977 h 3790336"/>
                  <a:gd name="connsiteX5" fmla="*/ 482039 w 5228303"/>
                  <a:gd name="connsiteY5" fmla="*/ 3251503 h 3790336"/>
                  <a:gd name="connsiteX6" fmla="*/ 4055807 w 5228303"/>
                  <a:gd name="connsiteY6" fmla="*/ 3746090 h 3790336"/>
                  <a:gd name="connsiteX7" fmla="*/ 4070555 w 5228303"/>
                  <a:gd name="connsiteY7" fmla="*/ 3620729 h 3790336"/>
                  <a:gd name="connsiteX8" fmla="*/ 4350774 w 5228303"/>
                  <a:gd name="connsiteY8" fmla="*/ 3657600 h 3790336"/>
                  <a:gd name="connsiteX9" fmla="*/ 4358149 w 5228303"/>
                  <a:gd name="connsiteY9" fmla="*/ 3753465 h 3790336"/>
                  <a:gd name="connsiteX10" fmla="*/ 4630994 w 5228303"/>
                  <a:gd name="connsiteY10" fmla="*/ 3790336 h 3790336"/>
                  <a:gd name="connsiteX11" fmla="*/ 4697362 w 5228303"/>
                  <a:gd name="connsiteY11" fmla="*/ 3723968 h 3790336"/>
                  <a:gd name="connsiteX12" fmla="*/ 5228303 w 5228303"/>
                  <a:gd name="connsiteY12" fmla="*/ 176981 h 3790336"/>
                  <a:gd name="connsiteX13" fmla="*/ 5198807 w 5228303"/>
                  <a:gd name="connsiteY13" fmla="*/ 132736 h 3790336"/>
                  <a:gd name="connsiteX14" fmla="*/ 671052 w 5228303"/>
                  <a:gd name="connsiteY14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482039 w 5228303"/>
                  <a:gd name="connsiteY4" fmla="*/ 3251503 h 3790336"/>
                  <a:gd name="connsiteX5" fmla="*/ 4055807 w 5228303"/>
                  <a:gd name="connsiteY5" fmla="*/ 3746090 h 3790336"/>
                  <a:gd name="connsiteX6" fmla="*/ 4070555 w 5228303"/>
                  <a:gd name="connsiteY6" fmla="*/ 3620729 h 3790336"/>
                  <a:gd name="connsiteX7" fmla="*/ 4350774 w 5228303"/>
                  <a:gd name="connsiteY7" fmla="*/ 3657600 h 3790336"/>
                  <a:gd name="connsiteX8" fmla="*/ 4358149 w 5228303"/>
                  <a:gd name="connsiteY8" fmla="*/ 3753465 h 3790336"/>
                  <a:gd name="connsiteX9" fmla="*/ 4630994 w 5228303"/>
                  <a:gd name="connsiteY9" fmla="*/ 3790336 h 3790336"/>
                  <a:gd name="connsiteX10" fmla="*/ 4697362 w 5228303"/>
                  <a:gd name="connsiteY10" fmla="*/ 3723968 h 3790336"/>
                  <a:gd name="connsiteX11" fmla="*/ 5228303 w 5228303"/>
                  <a:gd name="connsiteY11" fmla="*/ 176981 h 3790336"/>
                  <a:gd name="connsiteX12" fmla="*/ 5198807 w 5228303"/>
                  <a:gd name="connsiteY12" fmla="*/ 132736 h 3790336"/>
                  <a:gd name="connsiteX13" fmla="*/ 671052 w 5228303"/>
                  <a:gd name="connsiteY13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4055807 w 5228303"/>
                  <a:gd name="connsiteY4" fmla="*/ 3746090 h 3790336"/>
                  <a:gd name="connsiteX5" fmla="*/ 4070555 w 5228303"/>
                  <a:gd name="connsiteY5" fmla="*/ 3620729 h 3790336"/>
                  <a:gd name="connsiteX6" fmla="*/ 4350774 w 5228303"/>
                  <a:gd name="connsiteY6" fmla="*/ 3657600 h 3790336"/>
                  <a:gd name="connsiteX7" fmla="*/ 4358149 w 5228303"/>
                  <a:gd name="connsiteY7" fmla="*/ 3753465 h 3790336"/>
                  <a:gd name="connsiteX8" fmla="*/ 4630994 w 5228303"/>
                  <a:gd name="connsiteY8" fmla="*/ 3790336 h 3790336"/>
                  <a:gd name="connsiteX9" fmla="*/ 4697362 w 5228303"/>
                  <a:gd name="connsiteY9" fmla="*/ 3723968 h 3790336"/>
                  <a:gd name="connsiteX10" fmla="*/ 5228303 w 5228303"/>
                  <a:gd name="connsiteY10" fmla="*/ 176981 h 3790336"/>
                  <a:gd name="connsiteX11" fmla="*/ 5198807 w 5228303"/>
                  <a:gd name="connsiteY11" fmla="*/ 132736 h 3790336"/>
                  <a:gd name="connsiteX12" fmla="*/ 671052 w 5228303"/>
                  <a:gd name="connsiteY12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4055807 w 5228303"/>
                  <a:gd name="connsiteY4" fmla="*/ 3746090 h 3790336"/>
                  <a:gd name="connsiteX5" fmla="*/ 4350774 w 5228303"/>
                  <a:gd name="connsiteY5" fmla="*/ 3657600 h 3790336"/>
                  <a:gd name="connsiteX6" fmla="*/ 4358149 w 5228303"/>
                  <a:gd name="connsiteY6" fmla="*/ 3753465 h 3790336"/>
                  <a:gd name="connsiteX7" fmla="*/ 4630994 w 5228303"/>
                  <a:gd name="connsiteY7" fmla="*/ 3790336 h 3790336"/>
                  <a:gd name="connsiteX8" fmla="*/ 4697362 w 5228303"/>
                  <a:gd name="connsiteY8" fmla="*/ 3723968 h 3790336"/>
                  <a:gd name="connsiteX9" fmla="*/ 5228303 w 5228303"/>
                  <a:gd name="connsiteY9" fmla="*/ 176981 h 3790336"/>
                  <a:gd name="connsiteX10" fmla="*/ 5198807 w 5228303"/>
                  <a:gd name="connsiteY10" fmla="*/ 132736 h 3790336"/>
                  <a:gd name="connsiteX11" fmla="*/ 671052 w 5228303"/>
                  <a:gd name="connsiteY11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4055807 w 5228303"/>
                  <a:gd name="connsiteY4" fmla="*/ 3746090 h 3790336"/>
                  <a:gd name="connsiteX5" fmla="*/ 4358149 w 5228303"/>
                  <a:gd name="connsiteY5" fmla="*/ 3753465 h 3790336"/>
                  <a:gd name="connsiteX6" fmla="*/ 4630994 w 5228303"/>
                  <a:gd name="connsiteY6" fmla="*/ 3790336 h 3790336"/>
                  <a:gd name="connsiteX7" fmla="*/ 4697362 w 5228303"/>
                  <a:gd name="connsiteY7" fmla="*/ 3723968 h 3790336"/>
                  <a:gd name="connsiteX8" fmla="*/ 5228303 w 5228303"/>
                  <a:gd name="connsiteY8" fmla="*/ 176981 h 3790336"/>
                  <a:gd name="connsiteX9" fmla="*/ 5198807 w 5228303"/>
                  <a:gd name="connsiteY9" fmla="*/ 132736 h 3790336"/>
                  <a:gd name="connsiteX10" fmla="*/ 671052 w 5228303"/>
                  <a:gd name="connsiteY10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4055807 w 5228303"/>
                  <a:gd name="connsiteY4" fmla="*/ 3746090 h 3790336"/>
                  <a:gd name="connsiteX5" fmla="*/ 4630994 w 5228303"/>
                  <a:gd name="connsiteY5" fmla="*/ 3790336 h 3790336"/>
                  <a:gd name="connsiteX6" fmla="*/ 4697362 w 5228303"/>
                  <a:gd name="connsiteY6" fmla="*/ 3723968 h 3790336"/>
                  <a:gd name="connsiteX7" fmla="*/ 5228303 w 5228303"/>
                  <a:gd name="connsiteY7" fmla="*/ 176981 h 3790336"/>
                  <a:gd name="connsiteX8" fmla="*/ 5198807 w 5228303"/>
                  <a:gd name="connsiteY8" fmla="*/ 132736 h 3790336"/>
                  <a:gd name="connsiteX9" fmla="*/ 671052 w 5228303"/>
                  <a:gd name="connsiteY9" fmla="*/ 0 h 3790336"/>
                  <a:gd name="connsiteX0" fmla="*/ 671052 w 5228303"/>
                  <a:gd name="connsiteY0" fmla="*/ 0 h 3790336"/>
                  <a:gd name="connsiteX1" fmla="*/ 619432 w 5228303"/>
                  <a:gd name="connsiteY1" fmla="*/ 58994 h 3790336"/>
                  <a:gd name="connsiteX2" fmla="*/ 0 w 5228303"/>
                  <a:gd name="connsiteY2" fmla="*/ 3178277 h 3790336"/>
                  <a:gd name="connsiteX3" fmla="*/ 63004 w 5228303"/>
                  <a:gd name="connsiteY3" fmla="*/ 3220581 h 3790336"/>
                  <a:gd name="connsiteX4" fmla="*/ 4630994 w 5228303"/>
                  <a:gd name="connsiteY4" fmla="*/ 3790336 h 3790336"/>
                  <a:gd name="connsiteX5" fmla="*/ 4697362 w 5228303"/>
                  <a:gd name="connsiteY5" fmla="*/ 3723968 h 3790336"/>
                  <a:gd name="connsiteX6" fmla="*/ 5228303 w 5228303"/>
                  <a:gd name="connsiteY6" fmla="*/ 176981 h 3790336"/>
                  <a:gd name="connsiteX7" fmla="*/ 5198807 w 5228303"/>
                  <a:gd name="connsiteY7" fmla="*/ 132736 h 3790336"/>
                  <a:gd name="connsiteX8" fmla="*/ 671052 w 5228303"/>
                  <a:gd name="connsiteY8" fmla="*/ 0 h 3790336"/>
                  <a:gd name="connsiteX0" fmla="*/ 671052 w 5228303"/>
                  <a:gd name="connsiteY0" fmla="*/ 0 h 3786325"/>
                  <a:gd name="connsiteX1" fmla="*/ 619432 w 5228303"/>
                  <a:gd name="connsiteY1" fmla="*/ 58994 h 3786325"/>
                  <a:gd name="connsiteX2" fmla="*/ 0 w 5228303"/>
                  <a:gd name="connsiteY2" fmla="*/ 3178277 h 3786325"/>
                  <a:gd name="connsiteX3" fmla="*/ 63004 w 5228303"/>
                  <a:gd name="connsiteY3" fmla="*/ 3220581 h 3786325"/>
                  <a:gd name="connsiteX4" fmla="*/ 4630994 w 5228303"/>
                  <a:gd name="connsiteY4" fmla="*/ 3786325 h 3786325"/>
                  <a:gd name="connsiteX5" fmla="*/ 4697362 w 5228303"/>
                  <a:gd name="connsiteY5" fmla="*/ 3723968 h 3786325"/>
                  <a:gd name="connsiteX6" fmla="*/ 5228303 w 5228303"/>
                  <a:gd name="connsiteY6" fmla="*/ 176981 h 3786325"/>
                  <a:gd name="connsiteX7" fmla="*/ 5198807 w 5228303"/>
                  <a:gd name="connsiteY7" fmla="*/ 132736 h 3786325"/>
                  <a:gd name="connsiteX8" fmla="*/ 671052 w 5228303"/>
                  <a:gd name="connsiteY8" fmla="*/ 0 h 3786325"/>
                  <a:gd name="connsiteX0" fmla="*/ 671052 w 5228303"/>
                  <a:gd name="connsiteY0" fmla="*/ 0 h 3786325"/>
                  <a:gd name="connsiteX1" fmla="*/ 619432 w 5228303"/>
                  <a:gd name="connsiteY1" fmla="*/ 58994 h 3786325"/>
                  <a:gd name="connsiteX2" fmla="*/ 0 w 5228303"/>
                  <a:gd name="connsiteY2" fmla="*/ 3178277 h 3786325"/>
                  <a:gd name="connsiteX3" fmla="*/ 75035 w 5228303"/>
                  <a:gd name="connsiteY3" fmla="*/ 3212560 h 3786325"/>
                  <a:gd name="connsiteX4" fmla="*/ 4630994 w 5228303"/>
                  <a:gd name="connsiteY4" fmla="*/ 3786325 h 3786325"/>
                  <a:gd name="connsiteX5" fmla="*/ 4697362 w 5228303"/>
                  <a:gd name="connsiteY5" fmla="*/ 3723968 h 3786325"/>
                  <a:gd name="connsiteX6" fmla="*/ 5228303 w 5228303"/>
                  <a:gd name="connsiteY6" fmla="*/ 176981 h 3786325"/>
                  <a:gd name="connsiteX7" fmla="*/ 5198807 w 5228303"/>
                  <a:gd name="connsiteY7" fmla="*/ 132736 h 3786325"/>
                  <a:gd name="connsiteX8" fmla="*/ 671052 w 5228303"/>
                  <a:gd name="connsiteY8" fmla="*/ 0 h 3786325"/>
                  <a:gd name="connsiteX0" fmla="*/ 671052 w 5228303"/>
                  <a:gd name="connsiteY0" fmla="*/ 0 h 3786325"/>
                  <a:gd name="connsiteX1" fmla="*/ 619432 w 5228303"/>
                  <a:gd name="connsiteY1" fmla="*/ 58994 h 3786325"/>
                  <a:gd name="connsiteX2" fmla="*/ 0 w 5228303"/>
                  <a:gd name="connsiteY2" fmla="*/ 3178277 h 3786325"/>
                  <a:gd name="connsiteX3" fmla="*/ 75035 w 5228303"/>
                  <a:gd name="connsiteY3" fmla="*/ 3212560 h 3786325"/>
                  <a:gd name="connsiteX4" fmla="*/ 4630994 w 5228303"/>
                  <a:gd name="connsiteY4" fmla="*/ 3786325 h 3786325"/>
                  <a:gd name="connsiteX5" fmla="*/ 4689341 w 5228303"/>
                  <a:gd name="connsiteY5" fmla="*/ 3707926 h 3786325"/>
                  <a:gd name="connsiteX6" fmla="*/ 5228303 w 5228303"/>
                  <a:gd name="connsiteY6" fmla="*/ 176981 h 3786325"/>
                  <a:gd name="connsiteX7" fmla="*/ 5198807 w 5228303"/>
                  <a:gd name="connsiteY7" fmla="*/ 132736 h 3786325"/>
                  <a:gd name="connsiteX8" fmla="*/ 671052 w 5228303"/>
                  <a:gd name="connsiteY8" fmla="*/ 0 h 3786325"/>
                  <a:gd name="connsiteX0" fmla="*/ 671052 w 5236324"/>
                  <a:gd name="connsiteY0" fmla="*/ 0 h 3786325"/>
                  <a:gd name="connsiteX1" fmla="*/ 619432 w 5236324"/>
                  <a:gd name="connsiteY1" fmla="*/ 58994 h 3786325"/>
                  <a:gd name="connsiteX2" fmla="*/ 0 w 5236324"/>
                  <a:gd name="connsiteY2" fmla="*/ 3178277 h 3786325"/>
                  <a:gd name="connsiteX3" fmla="*/ 75035 w 5236324"/>
                  <a:gd name="connsiteY3" fmla="*/ 3212560 h 3786325"/>
                  <a:gd name="connsiteX4" fmla="*/ 4630994 w 5236324"/>
                  <a:gd name="connsiteY4" fmla="*/ 3786325 h 3786325"/>
                  <a:gd name="connsiteX5" fmla="*/ 4689341 w 5236324"/>
                  <a:gd name="connsiteY5" fmla="*/ 3707926 h 3786325"/>
                  <a:gd name="connsiteX6" fmla="*/ 5236324 w 5236324"/>
                  <a:gd name="connsiteY6" fmla="*/ 201044 h 3786325"/>
                  <a:gd name="connsiteX7" fmla="*/ 5198807 w 5236324"/>
                  <a:gd name="connsiteY7" fmla="*/ 132736 h 3786325"/>
                  <a:gd name="connsiteX8" fmla="*/ 671052 w 5236324"/>
                  <a:gd name="connsiteY8" fmla="*/ 0 h 3786325"/>
                  <a:gd name="connsiteX0" fmla="*/ 715168 w 5236324"/>
                  <a:gd name="connsiteY0" fmla="*/ 0 h 3790335"/>
                  <a:gd name="connsiteX1" fmla="*/ 619432 w 5236324"/>
                  <a:gd name="connsiteY1" fmla="*/ 63004 h 3790335"/>
                  <a:gd name="connsiteX2" fmla="*/ 0 w 5236324"/>
                  <a:gd name="connsiteY2" fmla="*/ 3182287 h 3790335"/>
                  <a:gd name="connsiteX3" fmla="*/ 75035 w 5236324"/>
                  <a:gd name="connsiteY3" fmla="*/ 3216570 h 3790335"/>
                  <a:gd name="connsiteX4" fmla="*/ 4630994 w 5236324"/>
                  <a:gd name="connsiteY4" fmla="*/ 3790335 h 3790335"/>
                  <a:gd name="connsiteX5" fmla="*/ 4689341 w 5236324"/>
                  <a:gd name="connsiteY5" fmla="*/ 3711936 h 3790335"/>
                  <a:gd name="connsiteX6" fmla="*/ 5236324 w 5236324"/>
                  <a:gd name="connsiteY6" fmla="*/ 205054 h 3790335"/>
                  <a:gd name="connsiteX7" fmla="*/ 5198807 w 5236324"/>
                  <a:gd name="connsiteY7" fmla="*/ 136746 h 3790335"/>
                  <a:gd name="connsiteX8" fmla="*/ 715168 w 5236324"/>
                  <a:gd name="connsiteY8" fmla="*/ 0 h 3790335"/>
                  <a:gd name="connsiteX0" fmla="*/ 715168 w 5236324"/>
                  <a:gd name="connsiteY0" fmla="*/ 0 h 3790335"/>
                  <a:gd name="connsiteX1" fmla="*/ 619432 w 5236324"/>
                  <a:gd name="connsiteY1" fmla="*/ 63004 h 3790335"/>
                  <a:gd name="connsiteX2" fmla="*/ 0 w 5236324"/>
                  <a:gd name="connsiteY2" fmla="*/ 3182287 h 3790335"/>
                  <a:gd name="connsiteX3" fmla="*/ 75035 w 5236324"/>
                  <a:gd name="connsiteY3" fmla="*/ 3216570 h 3790335"/>
                  <a:gd name="connsiteX4" fmla="*/ 4630994 w 5236324"/>
                  <a:gd name="connsiteY4" fmla="*/ 3790335 h 3790335"/>
                  <a:gd name="connsiteX5" fmla="*/ 4689341 w 5236324"/>
                  <a:gd name="connsiteY5" fmla="*/ 3711936 h 3790335"/>
                  <a:gd name="connsiteX6" fmla="*/ 5236324 w 5236324"/>
                  <a:gd name="connsiteY6" fmla="*/ 205054 h 3790335"/>
                  <a:gd name="connsiteX7" fmla="*/ 5198807 w 5236324"/>
                  <a:gd name="connsiteY7" fmla="*/ 136746 h 3790335"/>
                  <a:gd name="connsiteX8" fmla="*/ 715168 w 5236324"/>
                  <a:gd name="connsiteY8" fmla="*/ 0 h 3790335"/>
                  <a:gd name="connsiteX0" fmla="*/ 715168 w 5236324"/>
                  <a:gd name="connsiteY0" fmla="*/ 0 h 3790384"/>
                  <a:gd name="connsiteX1" fmla="*/ 619432 w 5236324"/>
                  <a:gd name="connsiteY1" fmla="*/ 63004 h 3790384"/>
                  <a:gd name="connsiteX2" fmla="*/ 0 w 5236324"/>
                  <a:gd name="connsiteY2" fmla="*/ 3182287 h 3790384"/>
                  <a:gd name="connsiteX3" fmla="*/ 75035 w 5236324"/>
                  <a:gd name="connsiteY3" fmla="*/ 3216570 h 3790384"/>
                  <a:gd name="connsiteX4" fmla="*/ 4630994 w 5236324"/>
                  <a:gd name="connsiteY4" fmla="*/ 3790335 h 3790384"/>
                  <a:gd name="connsiteX5" fmla="*/ 4689341 w 5236324"/>
                  <a:gd name="connsiteY5" fmla="*/ 3711936 h 3790384"/>
                  <a:gd name="connsiteX6" fmla="*/ 5236324 w 5236324"/>
                  <a:gd name="connsiteY6" fmla="*/ 205054 h 3790384"/>
                  <a:gd name="connsiteX7" fmla="*/ 5198807 w 5236324"/>
                  <a:gd name="connsiteY7" fmla="*/ 136746 h 3790384"/>
                  <a:gd name="connsiteX8" fmla="*/ 715168 w 5236324"/>
                  <a:gd name="connsiteY8" fmla="*/ 0 h 3790384"/>
                  <a:gd name="connsiteX0" fmla="*/ 715168 w 5236324"/>
                  <a:gd name="connsiteY0" fmla="*/ 0 h 3790384"/>
                  <a:gd name="connsiteX1" fmla="*/ 619432 w 5236324"/>
                  <a:gd name="connsiteY1" fmla="*/ 63004 h 3790384"/>
                  <a:gd name="connsiteX2" fmla="*/ 0 w 5236324"/>
                  <a:gd name="connsiteY2" fmla="*/ 3182287 h 3790384"/>
                  <a:gd name="connsiteX3" fmla="*/ 75035 w 5236324"/>
                  <a:gd name="connsiteY3" fmla="*/ 3216570 h 3790384"/>
                  <a:gd name="connsiteX4" fmla="*/ 4630994 w 5236324"/>
                  <a:gd name="connsiteY4" fmla="*/ 3790335 h 3790384"/>
                  <a:gd name="connsiteX5" fmla="*/ 4689341 w 5236324"/>
                  <a:gd name="connsiteY5" fmla="*/ 3711936 h 3790384"/>
                  <a:gd name="connsiteX6" fmla="*/ 5236324 w 5236324"/>
                  <a:gd name="connsiteY6" fmla="*/ 205054 h 3790384"/>
                  <a:gd name="connsiteX7" fmla="*/ 5198807 w 5236324"/>
                  <a:gd name="connsiteY7" fmla="*/ 136746 h 3790384"/>
                  <a:gd name="connsiteX8" fmla="*/ 715168 w 5236324"/>
                  <a:gd name="connsiteY8" fmla="*/ 0 h 3790384"/>
                  <a:gd name="connsiteX0" fmla="*/ 715168 w 5236324"/>
                  <a:gd name="connsiteY0" fmla="*/ 0 h 3790384"/>
                  <a:gd name="connsiteX1" fmla="*/ 619432 w 5236324"/>
                  <a:gd name="connsiteY1" fmla="*/ 63004 h 3790384"/>
                  <a:gd name="connsiteX2" fmla="*/ 0 w 5236324"/>
                  <a:gd name="connsiteY2" fmla="*/ 3182287 h 3790384"/>
                  <a:gd name="connsiteX3" fmla="*/ 75035 w 5236324"/>
                  <a:gd name="connsiteY3" fmla="*/ 3216570 h 3790384"/>
                  <a:gd name="connsiteX4" fmla="*/ 4630994 w 5236324"/>
                  <a:gd name="connsiteY4" fmla="*/ 3790335 h 3790384"/>
                  <a:gd name="connsiteX5" fmla="*/ 4689341 w 5236324"/>
                  <a:gd name="connsiteY5" fmla="*/ 3711936 h 3790384"/>
                  <a:gd name="connsiteX6" fmla="*/ 5236324 w 5236324"/>
                  <a:gd name="connsiteY6" fmla="*/ 205054 h 3790384"/>
                  <a:gd name="connsiteX7" fmla="*/ 5198807 w 5236324"/>
                  <a:gd name="connsiteY7" fmla="*/ 136746 h 3790384"/>
                  <a:gd name="connsiteX8" fmla="*/ 715168 w 5236324"/>
                  <a:gd name="connsiteY8" fmla="*/ 0 h 3790384"/>
                  <a:gd name="connsiteX0" fmla="*/ 716444 w 5237600"/>
                  <a:gd name="connsiteY0" fmla="*/ 0 h 3790384"/>
                  <a:gd name="connsiteX1" fmla="*/ 620708 w 5237600"/>
                  <a:gd name="connsiteY1" fmla="*/ 63004 h 3790384"/>
                  <a:gd name="connsiteX2" fmla="*/ 1276 w 5237600"/>
                  <a:gd name="connsiteY2" fmla="*/ 3182287 h 3790384"/>
                  <a:gd name="connsiteX3" fmla="*/ 76311 w 5237600"/>
                  <a:gd name="connsiteY3" fmla="*/ 3216570 h 3790384"/>
                  <a:gd name="connsiteX4" fmla="*/ 4632270 w 5237600"/>
                  <a:gd name="connsiteY4" fmla="*/ 3790335 h 3790384"/>
                  <a:gd name="connsiteX5" fmla="*/ 4690617 w 5237600"/>
                  <a:gd name="connsiteY5" fmla="*/ 3711936 h 3790384"/>
                  <a:gd name="connsiteX6" fmla="*/ 5237600 w 5237600"/>
                  <a:gd name="connsiteY6" fmla="*/ 205054 h 3790384"/>
                  <a:gd name="connsiteX7" fmla="*/ 5200083 w 5237600"/>
                  <a:gd name="connsiteY7" fmla="*/ 136746 h 3790384"/>
                  <a:gd name="connsiteX8" fmla="*/ 716444 w 5237600"/>
                  <a:gd name="connsiteY8" fmla="*/ 0 h 3790384"/>
                  <a:gd name="connsiteX0" fmla="*/ 716444 w 5237600"/>
                  <a:gd name="connsiteY0" fmla="*/ 0 h 3790384"/>
                  <a:gd name="connsiteX1" fmla="*/ 620708 w 5237600"/>
                  <a:gd name="connsiteY1" fmla="*/ 63004 h 3790384"/>
                  <a:gd name="connsiteX2" fmla="*/ 1276 w 5237600"/>
                  <a:gd name="connsiteY2" fmla="*/ 3182287 h 3790384"/>
                  <a:gd name="connsiteX3" fmla="*/ 76311 w 5237600"/>
                  <a:gd name="connsiteY3" fmla="*/ 3216570 h 3790384"/>
                  <a:gd name="connsiteX4" fmla="*/ 4632270 w 5237600"/>
                  <a:gd name="connsiteY4" fmla="*/ 3790335 h 3790384"/>
                  <a:gd name="connsiteX5" fmla="*/ 4690617 w 5237600"/>
                  <a:gd name="connsiteY5" fmla="*/ 3711936 h 3790384"/>
                  <a:gd name="connsiteX6" fmla="*/ 5237600 w 5237600"/>
                  <a:gd name="connsiteY6" fmla="*/ 205054 h 3790384"/>
                  <a:gd name="connsiteX7" fmla="*/ 5200083 w 5237600"/>
                  <a:gd name="connsiteY7" fmla="*/ 136746 h 3790384"/>
                  <a:gd name="connsiteX8" fmla="*/ 716444 w 5237600"/>
                  <a:gd name="connsiteY8" fmla="*/ 0 h 3790384"/>
                  <a:gd name="connsiteX0" fmla="*/ 708181 w 5237600"/>
                  <a:gd name="connsiteY0" fmla="*/ 0 h 3793139"/>
                  <a:gd name="connsiteX1" fmla="*/ 620708 w 5237600"/>
                  <a:gd name="connsiteY1" fmla="*/ 65759 h 3793139"/>
                  <a:gd name="connsiteX2" fmla="*/ 1276 w 5237600"/>
                  <a:gd name="connsiteY2" fmla="*/ 3185042 h 3793139"/>
                  <a:gd name="connsiteX3" fmla="*/ 76311 w 5237600"/>
                  <a:gd name="connsiteY3" fmla="*/ 3219325 h 3793139"/>
                  <a:gd name="connsiteX4" fmla="*/ 4632270 w 5237600"/>
                  <a:gd name="connsiteY4" fmla="*/ 3793090 h 3793139"/>
                  <a:gd name="connsiteX5" fmla="*/ 4690617 w 5237600"/>
                  <a:gd name="connsiteY5" fmla="*/ 3714691 h 3793139"/>
                  <a:gd name="connsiteX6" fmla="*/ 5237600 w 5237600"/>
                  <a:gd name="connsiteY6" fmla="*/ 207809 h 3793139"/>
                  <a:gd name="connsiteX7" fmla="*/ 5200083 w 5237600"/>
                  <a:gd name="connsiteY7" fmla="*/ 139501 h 3793139"/>
                  <a:gd name="connsiteX8" fmla="*/ 708181 w 5237600"/>
                  <a:gd name="connsiteY8" fmla="*/ 0 h 3793139"/>
                  <a:gd name="connsiteX0" fmla="*/ 708181 w 5237600"/>
                  <a:gd name="connsiteY0" fmla="*/ 0 h 3793139"/>
                  <a:gd name="connsiteX1" fmla="*/ 620708 w 5237600"/>
                  <a:gd name="connsiteY1" fmla="*/ 65759 h 3793139"/>
                  <a:gd name="connsiteX2" fmla="*/ 1276 w 5237600"/>
                  <a:gd name="connsiteY2" fmla="*/ 3185042 h 3793139"/>
                  <a:gd name="connsiteX3" fmla="*/ 76311 w 5237600"/>
                  <a:gd name="connsiteY3" fmla="*/ 3219325 h 3793139"/>
                  <a:gd name="connsiteX4" fmla="*/ 4632270 w 5237600"/>
                  <a:gd name="connsiteY4" fmla="*/ 3793090 h 3793139"/>
                  <a:gd name="connsiteX5" fmla="*/ 4690617 w 5237600"/>
                  <a:gd name="connsiteY5" fmla="*/ 3714691 h 3793139"/>
                  <a:gd name="connsiteX6" fmla="*/ 5237600 w 5237600"/>
                  <a:gd name="connsiteY6" fmla="*/ 207809 h 3793139"/>
                  <a:gd name="connsiteX7" fmla="*/ 5200083 w 5237600"/>
                  <a:gd name="connsiteY7" fmla="*/ 139501 h 3793139"/>
                  <a:gd name="connsiteX8" fmla="*/ 708181 w 5237600"/>
                  <a:gd name="connsiteY8" fmla="*/ 0 h 3793139"/>
                  <a:gd name="connsiteX0" fmla="*/ 708181 w 5237600"/>
                  <a:gd name="connsiteY0" fmla="*/ 0 h 3784877"/>
                  <a:gd name="connsiteX1" fmla="*/ 620708 w 5237600"/>
                  <a:gd name="connsiteY1" fmla="*/ 57497 h 3784877"/>
                  <a:gd name="connsiteX2" fmla="*/ 1276 w 5237600"/>
                  <a:gd name="connsiteY2" fmla="*/ 3176780 h 3784877"/>
                  <a:gd name="connsiteX3" fmla="*/ 76311 w 5237600"/>
                  <a:gd name="connsiteY3" fmla="*/ 3211063 h 3784877"/>
                  <a:gd name="connsiteX4" fmla="*/ 4632270 w 5237600"/>
                  <a:gd name="connsiteY4" fmla="*/ 3784828 h 3784877"/>
                  <a:gd name="connsiteX5" fmla="*/ 4690617 w 5237600"/>
                  <a:gd name="connsiteY5" fmla="*/ 3706429 h 3784877"/>
                  <a:gd name="connsiteX6" fmla="*/ 5237600 w 5237600"/>
                  <a:gd name="connsiteY6" fmla="*/ 199547 h 3784877"/>
                  <a:gd name="connsiteX7" fmla="*/ 5200083 w 5237600"/>
                  <a:gd name="connsiteY7" fmla="*/ 131239 h 3784877"/>
                  <a:gd name="connsiteX8" fmla="*/ 708181 w 5237600"/>
                  <a:gd name="connsiteY8" fmla="*/ 0 h 3784877"/>
                  <a:gd name="connsiteX0" fmla="*/ 708181 w 5239240"/>
                  <a:gd name="connsiteY0" fmla="*/ 0 h 3784877"/>
                  <a:gd name="connsiteX1" fmla="*/ 620708 w 5239240"/>
                  <a:gd name="connsiteY1" fmla="*/ 57497 h 3784877"/>
                  <a:gd name="connsiteX2" fmla="*/ 1276 w 5239240"/>
                  <a:gd name="connsiteY2" fmla="*/ 3176780 h 3784877"/>
                  <a:gd name="connsiteX3" fmla="*/ 76311 w 5239240"/>
                  <a:gd name="connsiteY3" fmla="*/ 3211063 h 3784877"/>
                  <a:gd name="connsiteX4" fmla="*/ 4632270 w 5239240"/>
                  <a:gd name="connsiteY4" fmla="*/ 3784828 h 3784877"/>
                  <a:gd name="connsiteX5" fmla="*/ 4690617 w 5239240"/>
                  <a:gd name="connsiteY5" fmla="*/ 3706429 h 3784877"/>
                  <a:gd name="connsiteX6" fmla="*/ 5237600 w 5239240"/>
                  <a:gd name="connsiteY6" fmla="*/ 199547 h 3784877"/>
                  <a:gd name="connsiteX7" fmla="*/ 5200083 w 5239240"/>
                  <a:gd name="connsiteY7" fmla="*/ 131239 h 3784877"/>
                  <a:gd name="connsiteX8" fmla="*/ 708181 w 5239240"/>
                  <a:gd name="connsiteY8" fmla="*/ 0 h 3784877"/>
                  <a:gd name="connsiteX0" fmla="*/ 708181 w 5241821"/>
                  <a:gd name="connsiteY0" fmla="*/ 0 h 3784877"/>
                  <a:gd name="connsiteX1" fmla="*/ 620708 w 5241821"/>
                  <a:gd name="connsiteY1" fmla="*/ 57497 h 3784877"/>
                  <a:gd name="connsiteX2" fmla="*/ 1276 w 5241821"/>
                  <a:gd name="connsiteY2" fmla="*/ 3176780 h 3784877"/>
                  <a:gd name="connsiteX3" fmla="*/ 76311 w 5241821"/>
                  <a:gd name="connsiteY3" fmla="*/ 3211063 h 3784877"/>
                  <a:gd name="connsiteX4" fmla="*/ 4632270 w 5241821"/>
                  <a:gd name="connsiteY4" fmla="*/ 3784828 h 3784877"/>
                  <a:gd name="connsiteX5" fmla="*/ 4690617 w 5241821"/>
                  <a:gd name="connsiteY5" fmla="*/ 3706429 h 3784877"/>
                  <a:gd name="connsiteX6" fmla="*/ 5237600 w 5241821"/>
                  <a:gd name="connsiteY6" fmla="*/ 199547 h 3784877"/>
                  <a:gd name="connsiteX7" fmla="*/ 5200083 w 5241821"/>
                  <a:gd name="connsiteY7" fmla="*/ 131239 h 3784877"/>
                  <a:gd name="connsiteX8" fmla="*/ 708181 w 5241821"/>
                  <a:gd name="connsiteY8" fmla="*/ 0 h 3784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241821" h="3784877">
                    <a:moveTo>
                      <a:pt x="708181" y="0"/>
                    </a:moveTo>
                    <a:cubicBezTo>
                      <a:pt x="629447" y="1721"/>
                      <a:pt x="638849" y="14462"/>
                      <a:pt x="620708" y="57497"/>
                    </a:cubicBezTo>
                    <a:lnTo>
                      <a:pt x="1276" y="3176780"/>
                    </a:lnTo>
                    <a:cubicBezTo>
                      <a:pt x="-6763" y="3193715"/>
                      <a:pt x="23756" y="3205144"/>
                      <a:pt x="76311" y="3211063"/>
                    </a:cubicBezTo>
                    <a:lnTo>
                      <a:pt x="4632270" y="3784828"/>
                    </a:lnTo>
                    <a:cubicBezTo>
                      <a:pt x="4657227" y="3786237"/>
                      <a:pt x="4684939" y="3757350"/>
                      <a:pt x="4690617" y="3706429"/>
                    </a:cubicBezTo>
                    <a:lnTo>
                      <a:pt x="5237600" y="199547"/>
                    </a:lnTo>
                    <a:cubicBezTo>
                      <a:pt x="5247128" y="157498"/>
                      <a:pt x="5242885" y="134728"/>
                      <a:pt x="5200083" y="131239"/>
                    </a:cubicBezTo>
                    <a:lnTo>
                      <a:pt x="708181" y="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1" name="任意多边形: 形状 320">
                <a:extLst>
                  <a:ext uri="{FF2B5EF4-FFF2-40B4-BE49-F238E27FC236}">
                    <a16:creationId xmlns:a16="http://schemas.microsoft.com/office/drawing/2014/main" id="{FD9782E6-E171-470C-89F6-D5143E3EAC14}"/>
                  </a:ext>
                </a:extLst>
              </p:cNvPr>
              <p:cNvSpPr/>
              <p:nvPr/>
            </p:nvSpPr>
            <p:spPr>
              <a:xfrm>
                <a:off x="-3067040" y="556776"/>
                <a:ext cx="5279947" cy="3671498"/>
              </a:xfrm>
              <a:custGeom>
                <a:avLst/>
                <a:gdLst>
                  <a:gd name="connsiteX0" fmla="*/ 5248101 w 5281352"/>
                  <a:gd name="connsiteY0" fmla="*/ 0 h 3674225"/>
                  <a:gd name="connsiteX1" fmla="*/ 5281352 w 5281352"/>
                  <a:gd name="connsiteY1" fmla="*/ 60960 h 3674225"/>
                  <a:gd name="connsiteX2" fmla="*/ 4716087 w 5281352"/>
                  <a:gd name="connsiteY2" fmla="*/ 3618807 h 3674225"/>
                  <a:gd name="connsiteX3" fmla="*/ 4638501 w 5281352"/>
                  <a:gd name="connsiteY3" fmla="*/ 3674225 h 3674225"/>
                  <a:gd name="connsiteX4" fmla="*/ 60960 w 5281352"/>
                  <a:gd name="connsiteY4" fmla="*/ 3092334 h 3674225"/>
                  <a:gd name="connsiteX5" fmla="*/ 0 w 5281352"/>
                  <a:gd name="connsiteY5" fmla="*/ 3042458 h 3674225"/>
                  <a:gd name="connsiteX0" fmla="*/ 5248101 w 5283144"/>
                  <a:gd name="connsiteY0" fmla="*/ 0 h 3674225"/>
                  <a:gd name="connsiteX1" fmla="*/ 5281352 w 5283144"/>
                  <a:gd name="connsiteY1" fmla="*/ 60960 h 3674225"/>
                  <a:gd name="connsiteX2" fmla="*/ 4716087 w 5283144"/>
                  <a:gd name="connsiteY2" fmla="*/ 3618807 h 3674225"/>
                  <a:gd name="connsiteX3" fmla="*/ 4638501 w 5283144"/>
                  <a:gd name="connsiteY3" fmla="*/ 3674225 h 3674225"/>
                  <a:gd name="connsiteX4" fmla="*/ 60960 w 5283144"/>
                  <a:gd name="connsiteY4" fmla="*/ 3092334 h 3674225"/>
                  <a:gd name="connsiteX5" fmla="*/ 0 w 5283144"/>
                  <a:gd name="connsiteY5" fmla="*/ 3042458 h 3674225"/>
                  <a:gd name="connsiteX0" fmla="*/ 5248101 w 5283144"/>
                  <a:gd name="connsiteY0" fmla="*/ 0 h 3674225"/>
                  <a:gd name="connsiteX1" fmla="*/ 5281352 w 5283144"/>
                  <a:gd name="connsiteY1" fmla="*/ 60960 h 3674225"/>
                  <a:gd name="connsiteX2" fmla="*/ 4716087 w 5283144"/>
                  <a:gd name="connsiteY2" fmla="*/ 3618807 h 3674225"/>
                  <a:gd name="connsiteX3" fmla="*/ 4638501 w 5283144"/>
                  <a:gd name="connsiteY3" fmla="*/ 3674225 h 3674225"/>
                  <a:gd name="connsiteX4" fmla="*/ 60960 w 5283144"/>
                  <a:gd name="connsiteY4" fmla="*/ 3092334 h 3674225"/>
                  <a:gd name="connsiteX5" fmla="*/ 0 w 5283144"/>
                  <a:gd name="connsiteY5" fmla="*/ 3042458 h 3674225"/>
                  <a:gd name="connsiteX0" fmla="*/ 5248101 w 5283144"/>
                  <a:gd name="connsiteY0" fmla="*/ 0 h 3674225"/>
                  <a:gd name="connsiteX1" fmla="*/ 5281352 w 5283144"/>
                  <a:gd name="connsiteY1" fmla="*/ 60960 h 3674225"/>
                  <a:gd name="connsiteX2" fmla="*/ 4716087 w 5283144"/>
                  <a:gd name="connsiteY2" fmla="*/ 3618807 h 3674225"/>
                  <a:gd name="connsiteX3" fmla="*/ 4638501 w 5283144"/>
                  <a:gd name="connsiteY3" fmla="*/ 3674225 h 3674225"/>
                  <a:gd name="connsiteX4" fmla="*/ 60960 w 5283144"/>
                  <a:gd name="connsiteY4" fmla="*/ 3092334 h 3674225"/>
                  <a:gd name="connsiteX5" fmla="*/ 0 w 5283144"/>
                  <a:gd name="connsiteY5" fmla="*/ 3042458 h 3674225"/>
                  <a:gd name="connsiteX0" fmla="*/ 5248101 w 5283144"/>
                  <a:gd name="connsiteY0" fmla="*/ 0 h 3674695"/>
                  <a:gd name="connsiteX1" fmla="*/ 5281352 w 5283144"/>
                  <a:gd name="connsiteY1" fmla="*/ 60960 h 3674695"/>
                  <a:gd name="connsiteX2" fmla="*/ 4716087 w 5283144"/>
                  <a:gd name="connsiteY2" fmla="*/ 3618807 h 3674695"/>
                  <a:gd name="connsiteX3" fmla="*/ 4638501 w 5283144"/>
                  <a:gd name="connsiteY3" fmla="*/ 3674225 h 3674695"/>
                  <a:gd name="connsiteX4" fmla="*/ 60960 w 5283144"/>
                  <a:gd name="connsiteY4" fmla="*/ 3092334 h 3674695"/>
                  <a:gd name="connsiteX5" fmla="*/ 0 w 5283144"/>
                  <a:gd name="connsiteY5" fmla="*/ 3042458 h 3674695"/>
                  <a:gd name="connsiteX0" fmla="*/ 5248101 w 5283144"/>
                  <a:gd name="connsiteY0" fmla="*/ 0 h 3674695"/>
                  <a:gd name="connsiteX1" fmla="*/ 5281352 w 5283144"/>
                  <a:gd name="connsiteY1" fmla="*/ 60960 h 3674695"/>
                  <a:gd name="connsiteX2" fmla="*/ 4716087 w 5283144"/>
                  <a:gd name="connsiteY2" fmla="*/ 3618807 h 3674695"/>
                  <a:gd name="connsiteX3" fmla="*/ 4638501 w 5283144"/>
                  <a:gd name="connsiteY3" fmla="*/ 3674225 h 3674695"/>
                  <a:gd name="connsiteX4" fmla="*/ 60960 w 5283144"/>
                  <a:gd name="connsiteY4" fmla="*/ 3092334 h 3674695"/>
                  <a:gd name="connsiteX5" fmla="*/ 0 w 5283144"/>
                  <a:gd name="connsiteY5" fmla="*/ 3042458 h 3674695"/>
                  <a:gd name="connsiteX0" fmla="*/ 5248101 w 5283144"/>
                  <a:gd name="connsiteY0" fmla="*/ 0 h 3674695"/>
                  <a:gd name="connsiteX1" fmla="*/ 5281352 w 5283144"/>
                  <a:gd name="connsiteY1" fmla="*/ 60960 h 3674695"/>
                  <a:gd name="connsiteX2" fmla="*/ 4716087 w 5283144"/>
                  <a:gd name="connsiteY2" fmla="*/ 3618807 h 3674695"/>
                  <a:gd name="connsiteX3" fmla="*/ 4638501 w 5283144"/>
                  <a:gd name="connsiteY3" fmla="*/ 3674225 h 3674695"/>
                  <a:gd name="connsiteX4" fmla="*/ 78715 w 5283144"/>
                  <a:gd name="connsiteY4" fmla="*/ 3092334 h 3674695"/>
                  <a:gd name="connsiteX5" fmla="*/ 0 w 5283144"/>
                  <a:gd name="connsiteY5" fmla="*/ 3042458 h 3674695"/>
                  <a:gd name="connsiteX0" fmla="*/ 5248101 w 5283144"/>
                  <a:gd name="connsiteY0" fmla="*/ 0 h 3674695"/>
                  <a:gd name="connsiteX1" fmla="*/ 5281352 w 5283144"/>
                  <a:gd name="connsiteY1" fmla="*/ 60960 h 3674695"/>
                  <a:gd name="connsiteX2" fmla="*/ 4716087 w 5283144"/>
                  <a:gd name="connsiteY2" fmla="*/ 3618807 h 3674695"/>
                  <a:gd name="connsiteX3" fmla="*/ 4638501 w 5283144"/>
                  <a:gd name="connsiteY3" fmla="*/ 3674225 h 3674695"/>
                  <a:gd name="connsiteX4" fmla="*/ 78715 w 5283144"/>
                  <a:gd name="connsiteY4" fmla="*/ 3092334 h 3674695"/>
                  <a:gd name="connsiteX5" fmla="*/ 0 w 5283144"/>
                  <a:gd name="connsiteY5" fmla="*/ 3042458 h 3674695"/>
                  <a:gd name="connsiteX0" fmla="*/ 5238510 w 5282792"/>
                  <a:gd name="connsiteY0" fmla="*/ 0 h 3687484"/>
                  <a:gd name="connsiteX1" fmla="*/ 5281352 w 5282792"/>
                  <a:gd name="connsiteY1" fmla="*/ 73749 h 3687484"/>
                  <a:gd name="connsiteX2" fmla="*/ 4716087 w 5282792"/>
                  <a:gd name="connsiteY2" fmla="*/ 3631596 h 3687484"/>
                  <a:gd name="connsiteX3" fmla="*/ 4638501 w 5282792"/>
                  <a:gd name="connsiteY3" fmla="*/ 3687014 h 3687484"/>
                  <a:gd name="connsiteX4" fmla="*/ 78715 w 5282792"/>
                  <a:gd name="connsiteY4" fmla="*/ 3105123 h 3687484"/>
                  <a:gd name="connsiteX5" fmla="*/ 0 w 5282792"/>
                  <a:gd name="connsiteY5" fmla="*/ 3055247 h 3687484"/>
                  <a:gd name="connsiteX0" fmla="*/ 5244905 w 5283009"/>
                  <a:gd name="connsiteY0" fmla="*/ 0 h 3677892"/>
                  <a:gd name="connsiteX1" fmla="*/ 5281352 w 5283009"/>
                  <a:gd name="connsiteY1" fmla="*/ 64157 h 3677892"/>
                  <a:gd name="connsiteX2" fmla="*/ 4716087 w 5283009"/>
                  <a:gd name="connsiteY2" fmla="*/ 3622004 h 3677892"/>
                  <a:gd name="connsiteX3" fmla="*/ 4638501 w 5283009"/>
                  <a:gd name="connsiteY3" fmla="*/ 3677422 h 3677892"/>
                  <a:gd name="connsiteX4" fmla="*/ 78715 w 5283009"/>
                  <a:gd name="connsiteY4" fmla="*/ 3095531 h 3677892"/>
                  <a:gd name="connsiteX5" fmla="*/ 0 w 5283009"/>
                  <a:gd name="connsiteY5" fmla="*/ 3045655 h 3677892"/>
                  <a:gd name="connsiteX0" fmla="*/ 5244905 w 5279947"/>
                  <a:gd name="connsiteY0" fmla="*/ 0 h 3677892"/>
                  <a:gd name="connsiteX1" fmla="*/ 5278155 w 5279947"/>
                  <a:gd name="connsiteY1" fmla="*/ 80143 h 3677892"/>
                  <a:gd name="connsiteX2" fmla="*/ 4716087 w 5279947"/>
                  <a:gd name="connsiteY2" fmla="*/ 3622004 h 3677892"/>
                  <a:gd name="connsiteX3" fmla="*/ 4638501 w 5279947"/>
                  <a:gd name="connsiteY3" fmla="*/ 3677422 h 3677892"/>
                  <a:gd name="connsiteX4" fmla="*/ 78715 w 5279947"/>
                  <a:gd name="connsiteY4" fmla="*/ 3095531 h 3677892"/>
                  <a:gd name="connsiteX5" fmla="*/ 0 w 5279947"/>
                  <a:gd name="connsiteY5" fmla="*/ 3045655 h 3677892"/>
                  <a:gd name="connsiteX0" fmla="*/ 5244905 w 5279947"/>
                  <a:gd name="connsiteY0" fmla="*/ 0 h 3671498"/>
                  <a:gd name="connsiteX1" fmla="*/ 5278155 w 5279947"/>
                  <a:gd name="connsiteY1" fmla="*/ 73749 h 3671498"/>
                  <a:gd name="connsiteX2" fmla="*/ 4716087 w 5279947"/>
                  <a:gd name="connsiteY2" fmla="*/ 3615610 h 3671498"/>
                  <a:gd name="connsiteX3" fmla="*/ 4638501 w 5279947"/>
                  <a:gd name="connsiteY3" fmla="*/ 3671028 h 3671498"/>
                  <a:gd name="connsiteX4" fmla="*/ 78715 w 5279947"/>
                  <a:gd name="connsiteY4" fmla="*/ 3089137 h 3671498"/>
                  <a:gd name="connsiteX5" fmla="*/ 0 w 5279947"/>
                  <a:gd name="connsiteY5" fmla="*/ 3039261 h 3671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279947" h="3671498">
                    <a:moveTo>
                      <a:pt x="5244905" y="0"/>
                    </a:moveTo>
                    <a:cubicBezTo>
                      <a:pt x="5255989" y="20320"/>
                      <a:pt x="5287785" y="47511"/>
                      <a:pt x="5278155" y="73749"/>
                    </a:cubicBezTo>
                    <a:lnTo>
                      <a:pt x="4716087" y="3615610"/>
                    </a:lnTo>
                    <a:cubicBezTo>
                      <a:pt x="4707980" y="3637042"/>
                      <a:pt x="4702832" y="3676228"/>
                      <a:pt x="4638501" y="3671028"/>
                    </a:cubicBezTo>
                    <a:lnTo>
                      <a:pt x="78715" y="3089137"/>
                    </a:lnTo>
                    <a:cubicBezTo>
                      <a:pt x="28802" y="3081390"/>
                      <a:pt x="20320" y="3055886"/>
                      <a:pt x="0" y="3039261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2" name="任意多边形: 形状 321">
                <a:extLst>
                  <a:ext uri="{FF2B5EF4-FFF2-40B4-BE49-F238E27FC236}">
                    <a16:creationId xmlns:a16="http://schemas.microsoft.com/office/drawing/2014/main" id="{1DFF0B2B-342E-4205-B7FA-5FA6FA5A8D14}"/>
                  </a:ext>
                </a:extLst>
              </p:cNvPr>
              <p:cNvSpPr/>
              <p:nvPr/>
            </p:nvSpPr>
            <p:spPr>
              <a:xfrm>
                <a:off x="-5163223" y="3645050"/>
                <a:ext cx="6807249" cy="2236320"/>
              </a:xfrm>
              <a:custGeom>
                <a:avLst/>
                <a:gdLst>
                  <a:gd name="connsiteX0" fmla="*/ 5685576 w 6799152"/>
                  <a:gd name="connsiteY0" fmla="*/ 1964602 h 2190938"/>
                  <a:gd name="connsiteX1" fmla="*/ 6753885 w 6799152"/>
                  <a:gd name="connsiteY1" fmla="*/ 1032095 h 2190938"/>
                  <a:gd name="connsiteX2" fmla="*/ 6790099 w 6799152"/>
                  <a:gd name="connsiteY2" fmla="*/ 950613 h 2190938"/>
                  <a:gd name="connsiteX3" fmla="*/ 6799152 w 6799152"/>
                  <a:gd name="connsiteY3" fmla="*/ 588475 h 2190938"/>
                  <a:gd name="connsiteX4" fmla="*/ 6753885 w 6799152"/>
                  <a:gd name="connsiteY4" fmla="*/ 579421 h 2190938"/>
                  <a:gd name="connsiteX5" fmla="*/ 2109457 w 6799152"/>
                  <a:gd name="connsiteY5" fmla="*/ 0 h 2190938"/>
                  <a:gd name="connsiteX6" fmla="*/ 2009869 w 6799152"/>
                  <a:gd name="connsiteY6" fmla="*/ 18106 h 2190938"/>
                  <a:gd name="connsiteX7" fmla="*/ 18107 w 6799152"/>
                  <a:gd name="connsiteY7" fmla="*/ 787651 h 2190938"/>
                  <a:gd name="connsiteX8" fmla="*/ 0 w 6799152"/>
                  <a:gd name="connsiteY8" fmla="*/ 841972 h 2190938"/>
                  <a:gd name="connsiteX9" fmla="*/ 27160 w 6799152"/>
                  <a:gd name="connsiteY9" fmla="*/ 1258431 h 2190938"/>
                  <a:gd name="connsiteX10" fmla="*/ 72428 w 6799152"/>
                  <a:gd name="connsiteY10" fmla="*/ 1303699 h 2190938"/>
                  <a:gd name="connsiteX11" fmla="*/ 5332491 w 6799152"/>
                  <a:gd name="connsiteY11" fmla="*/ 2190938 h 2190938"/>
                  <a:gd name="connsiteX12" fmla="*/ 5432079 w 6799152"/>
                  <a:gd name="connsiteY12" fmla="*/ 2163778 h 2190938"/>
                  <a:gd name="connsiteX13" fmla="*/ 5685576 w 6799152"/>
                  <a:gd name="connsiteY13" fmla="*/ 1964602 h 2190938"/>
                  <a:gd name="connsiteX0" fmla="*/ 5685576 w 6799152"/>
                  <a:gd name="connsiteY0" fmla="*/ 1964602 h 2190938"/>
                  <a:gd name="connsiteX1" fmla="*/ 6753885 w 6799152"/>
                  <a:gd name="connsiteY1" fmla="*/ 1032095 h 2190938"/>
                  <a:gd name="connsiteX2" fmla="*/ 6790099 w 6799152"/>
                  <a:gd name="connsiteY2" fmla="*/ 950613 h 2190938"/>
                  <a:gd name="connsiteX3" fmla="*/ 6799152 w 6799152"/>
                  <a:gd name="connsiteY3" fmla="*/ 588475 h 2190938"/>
                  <a:gd name="connsiteX4" fmla="*/ 6753885 w 6799152"/>
                  <a:gd name="connsiteY4" fmla="*/ 579421 h 2190938"/>
                  <a:gd name="connsiteX5" fmla="*/ 2109457 w 6799152"/>
                  <a:gd name="connsiteY5" fmla="*/ 0 h 2190938"/>
                  <a:gd name="connsiteX6" fmla="*/ 2009869 w 6799152"/>
                  <a:gd name="connsiteY6" fmla="*/ 18106 h 2190938"/>
                  <a:gd name="connsiteX7" fmla="*/ 18107 w 6799152"/>
                  <a:gd name="connsiteY7" fmla="*/ 787651 h 2190938"/>
                  <a:gd name="connsiteX8" fmla="*/ 0 w 6799152"/>
                  <a:gd name="connsiteY8" fmla="*/ 841972 h 2190938"/>
                  <a:gd name="connsiteX9" fmla="*/ 27160 w 6799152"/>
                  <a:gd name="connsiteY9" fmla="*/ 1258431 h 2190938"/>
                  <a:gd name="connsiteX10" fmla="*/ 72428 w 6799152"/>
                  <a:gd name="connsiteY10" fmla="*/ 1303699 h 2190938"/>
                  <a:gd name="connsiteX11" fmla="*/ 5332491 w 6799152"/>
                  <a:gd name="connsiteY11" fmla="*/ 2190938 h 2190938"/>
                  <a:gd name="connsiteX12" fmla="*/ 5432079 w 6799152"/>
                  <a:gd name="connsiteY12" fmla="*/ 2163778 h 2190938"/>
                  <a:gd name="connsiteX13" fmla="*/ 5685576 w 6799152"/>
                  <a:gd name="connsiteY13" fmla="*/ 1964602 h 2190938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58847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58847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58847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58847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58847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7109877"/>
                  <a:gd name="connsiteY0" fmla="*/ 1964602 h 2195696"/>
                  <a:gd name="connsiteX1" fmla="*/ 6753885 w 7109877"/>
                  <a:gd name="connsiteY1" fmla="*/ 1032095 h 2195696"/>
                  <a:gd name="connsiteX2" fmla="*/ 6790099 w 7109877"/>
                  <a:gd name="connsiteY2" fmla="*/ 950613 h 2195696"/>
                  <a:gd name="connsiteX3" fmla="*/ 6799152 w 7109877"/>
                  <a:gd name="connsiteY3" fmla="*/ 622065 h 2195696"/>
                  <a:gd name="connsiteX4" fmla="*/ 6753885 w 7109877"/>
                  <a:gd name="connsiteY4" fmla="*/ 579421 h 2195696"/>
                  <a:gd name="connsiteX5" fmla="*/ 2109457 w 7109877"/>
                  <a:gd name="connsiteY5" fmla="*/ 0 h 2195696"/>
                  <a:gd name="connsiteX6" fmla="*/ 2009869 w 7109877"/>
                  <a:gd name="connsiteY6" fmla="*/ 18106 h 2195696"/>
                  <a:gd name="connsiteX7" fmla="*/ 18107 w 7109877"/>
                  <a:gd name="connsiteY7" fmla="*/ 787651 h 2195696"/>
                  <a:gd name="connsiteX8" fmla="*/ 0 w 7109877"/>
                  <a:gd name="connsiteY8" fmla="*/ 841972 h 2195696"/>
                  <a:gd name="connsiteX9" fmla="*/ 27160 w 7109877"/>
                  <a:gd name="connsiteY9" fmla="*/ 1258431 h 2195696"/>
                  <a:gd name="connsiteX10" fmla="*/ 72428 w 7109877"/>
                  <a:gd name="connsiteY10" fmla="*/ 1303699 h 2195696"/>
                  <a:gd name="connsiteX11" fmla="*/ 5332491 w 7109877"/>
                  <a:gd name="connsiteY11" fmla="*/ 2190938 h 2195696"/>
                  <a:gd name="connsiteX12" fmla="*/ 5432079 w 7109877"/>
                  <a:gd name="connsiteY12" fmla="*/ 2163778 h 2195696"/>
                  <a:gd name="connsiteX13" fmla="*/ 5685576 w 7109877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62206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62206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62206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62206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62206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4602 h 2195696"/>
                  <a:gd name="connsiteX1" fmla="*/ 6753885 w 6799152"/>
                  <a:gd name="connsiteY1" fmla="*/ 1032095 h 2195696"/>
                  <a:gd name="connsiteX2" fmla="*/ 6790099 w 6799152"/>
                  <a:gd name="connsiteY2" fmla="*/ 950613 h 2195696"/>
                  <a:gd name="connsiteX3" fmla="*/ 6799152 w 6799152"/>
                  <a:gd name="connsiteY3" fmla="*/ 622065 h 2195696"/>
                  <a:gd name="connsiteX4" fmla="*/ 6753885 w 6799152"/>
                  <a:gd name="connsiteY4" fmla="*/ 579421 h 2195696"/>
                  <a:gd name="connsiteX5" fmla="*/ 2109457 w 6799152"/>
                  <a:gd name="connsiteY5" fmla="*/ 0 h 2195696"/>
                  <a:gd name="connsiteX6" fmla="*/ 2009869 w 6799152"/>
                  <a:gd name="connsiteY6" fmla="*/ 18106 h 2195696"/>
                  <a:gd name="connsiteX7" fmla="*/ 18107 w 6799152"/>
                  <a:gd name="connsiteY7" fmla="*/ 787651 h 2195696"/>
                  <a:gd name="connsiteX8" fmla="*/ 0 w 6799152"/>
                  <a:gd name="connsiteY8" fmla="*/ 841972 h 2195696"/>
                  <a:gd name="connsiteX9" fmla="*/ 27160 w 6799152"/>
                  <a:gd name="connsiteY9" fmla="*/ 1258431 h 2195696"/>
                  <a:gd name="connsiteX10" fmla="*/ 72428 w 6799152"/>
                  <a:gd name="connsiteY10" fmla="*/ 1303699 h 2195696"/>
                  <a:gd name="connsiteX11" fmla="*/ 5332491 w 6799152"/>
                  <a:gd name="connsiteY11" fmla="*/ 2190938 h 2195696"/>
                  <a:gd name="connsiteX12" fmla="*/ 5432079 w 6799152"/>
                  <a:gd name="connsiteY12" fmla="*/ 2163778 h 2195696"/>
                  <a:gd name="connsiteX13" fmla="*/ 5685576 w 6799152"/>
                  <a:gd name="connsiteY13" fmla="*/ 1964602 h 2195696"/>
                  <a:gd name="connsiteX0" fmla="*/ 5685576 w 6799152"/>
                  <a:gd name="connsiteY0" fmla="*/ 1965553 h 2196647"/>
                  <a:gd name="connsiteX1" fmla="*/ 6753885 w 6799152"/>
                  <a:gd name="connsiteY1" fmla="*/ 1033046 h 2196647"/>
                  <a:gd name="connsiteX2" fmla="*/ 6790099 w 6799152"/>
                  <a:gd name="connsiteY2" fmla="*/ 951564 h 2196647"/>
                  <a:gd name="connsiteX3" fmla="*/ 6799152 w 6799152"/>
                  <a:gd name="connsiteY3" fmla="*/ 623016 h 2196647"/>
                  <a:gd name="connsiteX4" fmla="*/ 6753885 w 6799152"/>
                  <a:gd name="connsiteY4" fmla="*/ 580372 h 2196647"/>
                  <a:gd name="connsiteX5" fmla="*/ 2109457 w 6799152"/>
                  <a:gd name="connsiteY5" fmla="*/ 951 h 2196647"/>
                  <a:gd name="connsiteX6" fmla="*/ 2009869 w 6799152"/>
                  <a:gd name="connsiteY6" fmla="*/ 19057 h 2196647"/>
                  <a:gd name="connsiteX7" fmla="*/ 18107 w 6799152"/>
                  <a:gd name="connsiteY7" fmla="*/ 788602 h 2196647"/>
                  <a:gd name="connsiteX8" fmla="*/ 0 w 6799152"/>
                  <a:gd name="connsiteY8" fmla="*/ 842923 h 2196647"/>
                  <a:gd name="connsiteX9" fmla="*/ 27160 w 6799152"/>
                  <a:gd name="connsiteY9" fmla="*/ 1259382 h 2196647"/>
                  <a:gd name="connsiteX10" fmla="*/ 72428 w 6799152"/>
                  <a:gd name="connsiteY10" fmla="*/ 1304650 h 2196647"/>
                  <a:gd name="connsiteX11" fmla="*/ 5332491 w 6799152"/>
                  <a:gd name="connsiteY11" fmla="*/ 2191889 h 2196647"/>
                  <a:gd name="connsiteX12" fmla="*/ 5432079 w 6799152"/>
                  <a:gd name="connsiteY12" fmla="*/ 2164729 h 2196647"/>
                  <a:gd name="connsiteX13" fmla="*/ 5685576 w 6799152"/>
                  <a:gd name="connsiteY13" fmla="*/ 1965553 h 2196647"/>
                  <a:gd name="connsiteX0" fmla="*/ 5685576 w 7107391"/>
                  <a:gd name="connsiteY0" fmla="*/ 2015814 h 2246908"/>
                  <a:gd name="connsiteX1" fmla="*/ 6753885 w 7107391"/>
                  <a:gd name="connsiteY1" fmla="*/ 1083307 h 2246908"/>
                  <a:gd name="connsiteX2" fmla="*/ 6790099 w 7107391"/>
                  <a:gd name="connsiteY2" fmla="*/ 1001825 h 2246908"/>
                  <a:gd name="connsiteX3" fmla="*/ 6799152 w 7107391"/>
                  <a:gd name="connsiteY3" fmla="*/ 673277 h 2246908"/>
                  <a:gd name="connsiteX4" fmla="*/ 6753885 w 7107391"/>
                  <a:gd name="connsiteY4" fmla="*/ 630633 h 2246908"/>
                  <a:gd name="connsiteX5" fmla="*/ 2143047 w 7107391"/>
                  <a:gd name="connsiteY5" fmla="*/ 40015 h 2246908"/>
                  <a:gd name="connsiteX6" fmla="*/ 2009869 w 7107391"/>
                  <a:gd name="connsiteY6" fmla="*/ 69318 h 2246908"/>
                  <a:gd name="connsiteX7" fmla="*/ 18107 w 7107391"/>
                  <a:gd name="connsiteY7" fmla="*/ 838863 h 2246908"/>
                  <a:gd name="connsiteX8" fmla="*/ 0 w 7107391"/>
                  <a:gd name="connsiteY8" fmla="*/ 893184 h 2246908"/>
                  <a:gd name="connsiteX9" fmla="*/ 27160 w 7107391"/>
                  <a:gd name="connsiteY9" fmla="*/ 1309643 h 2246908"/>
                  <a:gd name="connsiteX10" fmla="*/ 72428 w 7107391"/>
                  <a:gd name="connsiteY10" fmla="*/ 1354911 h 2246908"/>
                  <a:gd name="connsiteX11" fmla="*/ 5332491 w 7107391"/>
                  <a:gd name="connsiteY11" fmla="*/ 2242150 h 2246908"/>
                  <a:gd name="connsiteX12" fmla="*/ 5432079 w 7107391"/>
                  <a:gd name="connsiteY12" fmla="*/ 2214990 h 2246908"/>
                  <a:gd name="connsiteX13" fmla="*/ 5685576 w 7107391"/>
                  <a:gd name="connsiteY13" fmla="*/ 2015814 h 2246908"/>
                  <a:gd name="connsiteX0" fmla="*/ 5685576 w 7107391"/>
                  <a:gd name="connsiteY0" fmla="*/ 1976427 h 2207521"/>
                  <a:gd name="connsiteX1" fmla="*/ 6753885 w 7107391"/>
                  <a:gd name="connsiteY1" fmla="*/ 1043920 h 2207521"/>
                  <a:gd name="connsiteX2" fmla="*/ 6790099 w 7107391"/>
                  <a:gd name="connsiteY2" fmla="*/ 962438 h 2207521"/>
                  <a:gd name="connsiteX3" fmla="*/ 6799152 w 7107391"/>
                  <a:gd name="connsiteY3" fmla="*/ 633890 h 2207521"/>
                  <a:gd name="connsiteX4" fmla="*/ 6753885 w 7107391"/>
                  <a:gd name="connsiteY4" fmla="*/ 591246 h 2207521"/>
                  <a:gd name="connsiteX5" fmla="*/ 2143047 w 7107391"/>
                  <a:gd name="connsiteY5" fmla="*/ 628 h 2207521"/>
                  <a:gd name="connsiteX6" fmla="*/ 2009869 w 7107391"/>
                  <a:gd name="connsiteY6" fmla="*/ 29931 h 2207521"/>
                  <a:gd name="connsiteX7" fmla="*/ 18107 w 7107391"/>
                  <a:gd name="connsiteY7" fmla="*/ 799476 h 2207521"/>
                  <a:gd name="connsiteX8" fmla="*/ 0 w 7107391"/>
                  <a:gd name="connsiteY8" fmla="*/ 853797 h 2207521"/>
                  <a:gd name="connsiteX9" fmla="*/ 27160 w 7107391"/>
                  <a:gd name="connsiteY9" fmla="*/ 1270256 h 2207521"/>
                  <a:gd name="connsiteX10" fmla="*/ 72428 w 7107391"/>
                  <a:gd name="connsiteY10" fmla="*/ 1315524 h 2207521"/>
                  <a:gd name="connsiteX11" fmla="*/ 5332491 w 7107391"/>
                  <a:gd name="connsiteY11" fmla="*/ 2202763 h 2207521"/>
                  <a:gd name="connsiteX12" fmla="*/ 5432079 w 7107391"/>
                  <a:gd name="connsiteY12" fmla="*/ 2175603 h 2207521"/>
                  <a:gd name="connsiteX13" fmla="*/ 5685576 w 7107391"/>
                  <a:gd name="connsiteY13" fmla="*/ 1976427 h 2207521"/>
                  <a:gd name="connsiteX0" fmla="*/ 5685576 w 6799152"/>
                  <a:gd name="connsiteY0" fmla="*/ 1976427 h 2207521"/>
                  <a:gd name="connsiteX1" fmla="*/ 6753885 w 6799152"/>
                  <a:gd name="connsiteY1" fmla="*/ 1043920 h 2207521"/>
                  <a:gd name="connsiteX2" fmla="*/ 6790099 w 6799152"/>
                  <a:gd name="connsiteY2" fmla="*/ 962438 h 2207521"/>
                  <a:gd name="connsiteX3" fmla="*/ 6799152 w 6799152"/>
                  <a:gd name="connsiteY3" fmla="*/ 633890 h 2207521"/>
                  <a:gd name="connsiteX4" fmla="*/ 2143047 w 6799152"/>
                  <a:gd name="connsiteY4" fmla="*/ 628 h 2207521"/>
                  <a:gd name="connsiteX5" fmla="*/ 2009869 w 6799152"/>
                  <a:gd name="connsiteY5" fmla="*/ 29931 h 2207521"/>
                  <a:gd name="connsiteX6" fmla="*/ 18107 w 6799152"/>
                  <a:gd name="connsiteY6" fmla="*/ 799476 h 2207521"/>
                  <a:gd name="connsiteX7" fmla="*/ 0 w 6799152"/>
                  <a:gd name="connsiteY7" fmla="*/ 853797 h 2207521"/>
                  <a:gd name="connsiteX8" fmla="*/ 27160 w 6799152"/>
                  <a:gd name="connsiteY8" fmla="*/ 1270256 h 2207521"/>
                  <a:gd name="connsiteX9" fmla="*/ 72428 w 6799152"/>
                  <a:gd name="connsiteY9" fmla="*/ 1315524 h 2207521"/>
                  <a:gd name="connsiteX10" fmla="*/ 5332491 w 6799152"/>
                  <a:gd name="connsiteY10" fmla="*/ 2202763 h 2207521"/>
                  <a:gd name="connsiteX11" fmla="*/ 5432079 w 6799152"/>
                  <a:gd name="connsiteY11" fmla="*/ 2175603 h 2207521"/>
                  <a:gd name="connsiteX12" fmla="*/ 5685576 w 6799152"/>
                  <a:gd name="connsiteY12" fmla="*/ 1976427 h 2207521"/>
                  <a:gd name="connsiteX0" fmla="*/ 5685576 w 6806617"/>
                  <a:gd name="connsiteY0" fmla="*/ 1976427 h 2207521"/>
                  <a:gd name="connsiteX1" fmla="*/ 6753885 w 6806617"/>
                  <a:gd name="connsiteY1" fmla="*/ 1043920 h 2207521"/>
                  <a:gd name="connsiteX2" fmla="*/ 6790099 w 6806617"/>
                  <a:gd name="connsiteY2" fmla="*/ 962438 h 2207521"/>
                  <a:gd name="connsiteX3" fmla="*/ 6806617 w 6806617"/>
                  <a:gd name="connsiteY3" fmla="*/ 596568 h 2207521"/>
                  <a:gd name="connsiteX4" fmla="*/ 2143047 w 6806617"/>
                  <a:gd name="connsiteY4" fmla="*/ 628 h 2207521"/>
                  <a:gd name="connsiteX5" fmla="*/ 2009869 w 6806617"/>
                  <a:gd name="connsiteY5" fmla="*/ 29931 h 2207521"/>
                  <a:gd name="connsiteX6" fmla="*/ 18107 w 6806617"/>
                  <a:gd name="connsiteY6" fmla="*/ 799476 h 2207521"/>
                  <a:gd name="connsiteX7" fmla="*/ 0 w 6806617"/>
                  <a:gd name="connsiteY7" fmla="*/ 853797 h 2207521"/>
                  <a:gd name="connsiteX8" fmla="*/ 27160 w 6806617"/>
                  <a:gd name="connsiteY8" fmla="*/ 1270256 h 2207521"/>
                  <a:gd name="connsiteX9" fmla="*/ 72428 w 6806617"/>
                  <a:gd name="connsiteY9" fmla="*/ 1315524 h 2207521"/>
                  <a:gd name="connsiteX10" fmla="*/ 5332491 w 6806617"/>
                  <a:gd name="connsiteY10" fmla="*/ 2202763 h 2207521"/>
                  <a:gd name="connsiteX11" fmla="*/ 5432079 w 6806617"/>
                  <a:gd name="connsiteY11" fmla="*/ 2175603 h 2207521"/>
                  <a:gd name="connsiteX12" fmla="*/ 5685576 w 6806617"/>
                  <a:gd name="connsiteY12" fmla="*/ 1976427 h 2207521"/>
                  <a:gd name="connsiteX0" fmla="*/ 5685576 w 6806617"/>
                  <a:gd name="connsiteY0" fmla="*/ 1976427 h 2207521"/>
                  <a:gd name="connsiteX1" fmla="*/ 6753885 w 6806617"/>
                  <a:gd name="connsiteY1" fmla="*/ 1043920 h 2207521"/>
                  <a:gd name="connsiteX2" fmla="*/ 6790099 w 6806617"/>
                  <a:gd name="connsiteY2" fmla="*/ 962438 h 2207521"/>
                  <a:gd name="connsiteX3" fmla="*/ 6806617 w 6806617"/>
                  <a:gd name="connsiteY3" fmla="*/ 596568 h 2207521"/>
                  <a:gd name="connsiteX4" fmla="*/ 2143047 w 6806617"/>
                  <a:gd name="connsiteY4" fmla="*/ 628 h 2207521"/>
                  <a:gd name="connsiteX5" fmla="*/ 2009869 w 6806617"/>
                  <a:gd name="connsiteY5" fmla="*/ 29931 h 2207521"/>
                  <a:gd name="connsiteX6" fmla="*/ 18107 w 6806617"/>
                  <a:gd name="connsiteY6" fmla="*/ 799476 h 2207521"/>
                  <a:gd name="connsiteX7" fmla="*/ 0 w 6806617"/>
                  <a:gd name="connsiteY7" fmla="*/ 853797 h 2207521"/>
                  <a:gd name="connsiteX8" fmla="*/ 27160 w 6806617"/>
                  <a:gd name="connsiteY8" fmla="*/ 1270256 h 2207521"/>
                  <a:gd name="connsiteX9" fmla="*/ 72428 w 6806617"/>
                  <a:gd name="connsiteY9" fmla="*/ 1315524 h 2207521"/>
                  <a:gd name="connsiteX10" fmla="*/ 5332491 w 6806617"/>
                  <a:gd name="connsiteY10" fmla="*/ 2202763 h 2207521"/>
                  <a:gd name="connsiteX11" fmla="*/ 5432079 w 6806617"/>
                  <a:gd name="connsiteY11" fmla="*/ 2175603 h 2207521"/>
                  <a:gd name="connsiteX12" fmla="*/ 5685576 w 6806617"/>
                  <a:gd name="connsiteY12" fmla="*/ 1976427 h 2207521"/>
                  <a:gd name="connsiteX0" fmla="*/ 5685576 w 6806617"/>
                  <a:gd name="connsiteY0" fmla="*/ 1976427 h 2207521"/>
                  <a:gd name="connsiteX1" fmla="*/ 6753885 w 6806617"/>
                  <a:gd name="connsiteY1" fmla="*/ 1043920 h 2207521"/>
                  <a:gd name="connsiteX2" fmla="*/ 6790099 w 6806617"/>
                  <a:gd name="connsiteY2" fmla="*/ 962438 h 2207521"/>
                  <a:gd name="connsiteX3" fmla="*/ 6806617 w 6806617"/>
                  <a:gd name="connsiteY3" fmla="*/ 589103 h 2207521"/>
                  <a:gd name="connsiteX4" fmla="*/ 2143047 w 6806617"/>
                  <a:gd name="connsiteY4" fmla="*/ 628 h 2207521"/>
                  <a:gd name="connsiteX5" fmla="*/ 2009869 w 6806617"/>
                  <a:gd name="connsiteY5" fmla="*/ 29931 h 2207521"/>
                  <a:gd name="connsiteX6" fmla="*/ 18107 w 6806617"/>
                  <a:gd name="connsiteY6" fmla="*/ 799476 h 2207521"/>
                  <a:gd name="connsiteX7" fmla="*/ 0 w 6806617"/>
                  <a:gd name="connsiteY7" fmla="*/ 853797 h 2207521"/>
                  <a:gd name="connsiteX8" fmla="*/ 27160 w 6806617"/>
                  <a:gd name="connsiteY8" fmla="*/ 1270256 h 2207521"/>
                  <a:gd name="connsiteX9" fmla="*/ 72428 w 6806617"/>
                  <a:gd name="connsiteY9" fmla="*/ 1315524 h 2207521"/>
                  <a:gd name="connsiteX10" fmla="*/ 5332491 w 6806617"/>
                  <a:gd name="connsiteY10" fmla="*/ 2202763 h 2207521"/>
                  <a:gd name="connsiteX11" fmla="*/ 5432079 w 6806617"/>
                  <a:gd name="connsiteY11" fmla="*/ 2175603 h 2207521"/>
                  <a:gd name="connsiteX12" fmla="*/ 5685576 w 6806617"/>
                  <a:gd name="connsiteY12" fmla="*/ 1976427 h 2207521"/>
                  <a:gd name="connsiteX0" fmla="*/ 5685576 w 6806617"/>
                  <a:gd name="connsiteY0" fmla="*/ 1977153 h 2208247"/>
                  <a:gd name="connsiteX1" fmla="*/ 6753885 w 6806617"/>
                  <a:gd name="connsiteY1" fmla="*/ 1044646 h 2208247"/>
                  <a:gd name="connsiteX2" fmla="*/ 6790099 w 6806617"/>
                  <a:gd name="connsiteY2" fmla="*/ 963164 h 2208247"/>
                  <a:gd name="connsiteX3" fmla="*/ 6806617 w 6806617"/>
                  <a:gd name="connsiteY3" fmla="*/ 589829 h 2208247"/>
                  <a:gd name="connsiteX4" fmla="*/ 2143047 w 6806617"/>
                  <a:gd name="connsiteY4" fmla="*/ 1354 h 2208247"/>
                  <a:gd name="connsiteX5" fmla="*/ 2009869 w 6806617"/>
                  <a:gd name="connsiteY5" fmla="*/ 30657 h 2208247"/>
                  <a:gd name="connsiteX6" fmla="*/ 18107 w 6806617"/>
                  <a:gd name="connsiteY6" fmla="*/ 800202 h 2208247"/>
                  <a:gd name="connsiteX7" fmla="*/ 0 w 6806617"/>
                  <a:gd name="connsiteY7" fmla="*/ 854523 h 2208247"/>
                  <a:gd name="connsiteX8" fmla="*/ 27160 w 6806617"/>
                  <a:gd name="connsiteY8" fmla="*/ 1270982 h 2208247"/>
                  <a:gd name="connsiteX9" fmla="*/ 72428 w 6806617"/>
                  <a:gd name="connsiteY9" fmla="*/ 1316250 h 2208247"/>
                  <a:gd name="connsiteX10" fmla="*/ 5332491 w 6806617"/>
                  <a:gd name="connsiteY10" fmla="*/ 2203489 h 2208247"/>
                  <a:gd name="connsiteX11" fmla="*/ 5432079 w 6806617"/>
                  <a:gd name="connsiteY11" fmla="*/ 2176329 h 2208247"/>
                  <a:gd name="connsiteX12" fmla="*/ 5685576 w 6806617"/>
                  <a:gd name="connsiteY12" fmla="*/ 1977153 h 2208247"/>
                  <a:gd name="connsiteX0" fmla="*/ 5685576 w 6806617"/>
                  <a:gd name="connsiteY0" fmla="*/ 1977153 h 2208247"/>
                  <a:gd name="connsiteX1" fmla="*/ 6753885 w 6806617"/>
                  <a:gd name="connsiteY1" fmla="*/ 1044646 h 2208247"/>
                  <a:gd name="connsiteX2" fmla="*/ 6790099 w 6806617"/>
                  <a:gd name="connsiteY2" fmla="*/ 963164 h 2208247"/>
                  <a:gd name="connsiteX3" fmla="*/ 6806617 w 6806617"/>
                  <a:gd name="connsiteY3" fmla="*/ 589829 h 2208247"/>
                  <a:gd name="connsiteX4" fmla="*/ 2143047 w 6806617"/>
                  <a:gd name="connsiteY4" fmla="*/ 1354 h 2208247"/>
                  <a:gd name="connsiteX5" fmla="*/ 2009869 w 6806617"/>
                  <a:gd name="connsiteY5" fmla="*/ 30657 h 2208247"/>
                  <a:gd name="connsiteX6" fmla="*/ 18107 w 6806617"/>
                  <a:gd name="connsiteY6" fmla="*/ 800202 h 2208247"/>
                  <a:gd name="connsiteX7" fmla="*/ 0 w 6806617"/>
                  <a:gd name="connsiteY7" fmla="*/ 854523 h 2208247"/>
                  <a:gd name="connsiteX8" fmla="*/ 27160 w 6806617"/>
                  <a:gd name="connsiteY8" fmla="*/ 1270982 h 2208247"/>
                  <a:gd name="connsiteX9" fmla="*/ 72428 w 6806617"/>
                  <a:gd name="connsiteY9" fmla="*/ 1316250 h 2208247"/>
                  <a:gd name="connsiteX10" fmla="*/ 5332491 w 6806617"/>
                  <a:gd name="connsiteY10" fmla="*/ 2203489 h 2208247"/>
                  <a:gd name="connsiteX11" fmla="*/ 5432079 w 6806617"/>
                  <a:gd name="connsiteY11" fmla="*/ 2176329 h 2208247"/>
                  <a:gd name="connsiteX12" fmla="*/ 5685576 w 6806617"/>
                  <a:gd name="connsiteY12" fmla="*/ 1977153 h 2208247"/>
                  <a:gd name="connsiteX0" fmla="*/ 5685576 w 6806617"/>
                  <a:gd name="connsiteY0" fmla="*/ 1977153 h 2208247"/>
                  <a:gd name="connsiteX1" fmla="*/ 6753885 w 6806617"/>
                  <a:gd name="connsiteY1" fmla="*/ 1044646 h 2208247"/>
                  <a:gd name="connsiteX2" fmla="*/ 6790099 w 6806617"/>
                  <a:gd name="connsiteY2" fmla="*/ 963164 h 2208247"/>
                  <a:gd name="connsiteX3" fmla="*/ 6806617 w 6806617"/>
                  <a:gd name="connsiteY3" fmla="*/ 589829 h 2208247"/>
                  <a:gd name="connsiteX4" fmla="*/ 2143047 w 6806617"/>
                  <a:gd name="connsiteY4" fmla="*/ 1354 h 2208247"/>
                  <a:gd name="connsiteX5" fmla="*/ 2009869 w 6806617"/>
                  <a:gd name="connsiteY5" fmla="*/ 30657 h 2208247"/>
                  <a:gd name="connsiteX6" fmla="*/ 18107 w 6806617"/>
                  <a:gd name="connsiteY6" fmla="*/ 800202 h 2208247"/>
                  <a:gd name="connsiteX7" fmla="*/ 0 w 6806617"/>
                  <a:gd name="connsiteY7" fmla="*/ 854523 h 2208247"/>
                  <a:gd name="connsiteX8" fmla="*/ 27160 w 6806617"/>
                  <a:gd name="connsiteY8" fmla="*/ 1270982 h 2208247"/>
                  <a:gd name="connsiteX9" fmla="*/ 72428 w 6806617"/>
                  <a:gd name="connsiteY9" fmla="*/ 1316250 h 2208247"/>
                  <a:gd name="connsiteX10" fmla="*/ 5332491 w 6806617"/>
                  <a:gd name="connsiteY10" fmla="*/ 2203489 h 2208247"/>
                  <a:gd name="connsiteX11" fmla="*/ 5432079 w 6806617"/>
                  <a:gd name="connsiteY11" fmla="*/ 2176329 h 2208247"/>
                  <a:gd name="connsiteX12" fmla="*/ 5685576 w 6806617"/>
                  <a:gd name="connsiteY12" fmla="*/ 1977153 h 2208247"/>
                  <a:gd name="connsiteX0" fmla="*/ 5688321 w 6809362"/>
                  <a:gd name="connsiteY0" fmla="*/ 1977153 h 2208247"/>
                  <a:gd name="connsiteX1" fmla="*/ 6756630 w 6809362"/>
                  <a:gd name="connsiteY1" fmla="*/ 1044646 h 2208247"/>
                  <a:gd name="connsiteX2" fmla="*/ 6792844 w 6809362"/>
                  <a:gd name="connsiteY2" fmla="*/ 963164 h 2208247"/>
                  <a:gd name="connsiteX3" fmla="*/ 6809362 w 6809362"/>
                  <a:gd name="connsiteY3" fmla="*/ 589829 h 2208247"/>
                  <a:gd name="connsiteX4" fmla="*/ 2145792 w 6809362"/>
                  <a:gd name="connsiteY4" fmla="*/ 1354 h 2208247"/>
                  <a:gd name="connsiteX5" fmla="*/ 2012614 w 6809362"/>
                  <a:gd name="connsiteY5" fmla="*/ 30657 h 2208247"/>
                  <a:gd name="connsiteX6" fmla="*/ 20852 w 6809362"/>
                  <a:gd name="connsiteY6" fmla="*/ 800202 h 2208247"/>
                  <a:gd name="connsiteX7" fmla="*/ 2745 w 6809362"/>
                  <a:gd name="connsiteY7" fmla="*/ 854523 h 2208247"/>
                  <a:gd name="connsiteX8" fmla="*/ 29905 w 6809362"/>
                  <a:gd name="connsiteY8" fmla="*/ 1270982 h 2208247"/>
                  <a:gd name="connsiteX9" fmla="*/ 75173 w 6809362"/>
                  <a:gd name="connsiteY9" fmla="*/ 1316250 h 2208247"/>
                  <a:gd name="connsiteX10" fmla="*/ 5335236 w 6809362"/>
                  <a:gd name="connsiteY10" fmla="*/ 2203489 h 2208247"/>
                  <a:gd name="connsiteX11" fmla="*/ 5434824 w 6809362"/>
                  <a:gd name="connsiteY11" fmla="*/ 2176329 h 2208247"/>
                  <a:gd name="connsiteX12" fmla="*/ 5688321 w 6809362"/>
                  <a:gd name="connsiteY12" fmla="*/ 1977153 h 2208247"/>
                  <a:gd name="connsiteX0" fmla="*/ 5688321 w 6809362"/>
                  <a:gd name="connsiteY0" fmla="*/ 1977153 h 2208247"/>
                  <a:gd name="connsiteX1" fmla="*/ 6756630 w 6809362"/>
                  <a:gd name="connsiteY1" fmla="*/ 1044646 h 2208247"/>
                  <a:gd name="connsiteX2" fmla="*/ 6792844 w 6809362"/>
                  <a:gd name="connsiteY2" fmla="*/ 963164 h 2208247"/>
                  <a:gd name="connsiteX3" fmla="*/ 6809362 w 6809362"/>
                  <a:gd name="connsiteY3" fmla="*/ 589829 h 2208247"/>
                  <a:gd name="connsiteX4" fmla="*/ 2145792 w 6809362"/>
                  <a:gd name="connsiteY4" fmla="*/ 1354 h 2208247"/>
                  <a:gd name="connsiteX5" fmla="*/ 2012614 w 6809362"/>
                  <a:gd name="connsiteY5" fmla="*/ 30657 h 2208247"/>
                  <a:gd name="connsiteX6" fmla="*/ 20852 w 6809362"/>
                  <a:gd name="connsiteY6" fmla="*/ 800202 h 2208247"/>
                  <a:gd name="connsiteX7" fmla="*/ 2745 w 6809362"/>
                  <a:gd name="connsiteY7" fmla="*/ 854523 h 2208247"/>
                  <a:gd name="connsiteX8" fmla="*/ 29905 w 6809362"/>
                  <a:gd name="connsiteY8" fmla="*/ 1270982 h 2208247"/>
                  <a:gd name="connsiteX9" fmla="*/ 75173 w 6809362"/>
                  <a:gd name="connsiteY9" fmla="*/ 1316250 h 2208247"/>
                  <a:gd name="connsiteX10" fmla="*/ 5335236 w 6809362"/>
                  <a:gd name="connsiteY10" fmla="*/ 2203489 h 2208247"/>
                  <a:gd name="connsiteX11" fmla="*/ 5434824 w 6809362"/>
                  <a:gd name="connsiteY11" fmla="*/ 2176329 h 2208247"/>
                  <a:gd name="connsiteX12" fmla="*/ 5688321 w 6809362"/>
                  <a:gd name="connsiteY12" fmla="*/ 1977153 h 2208247"/>
                  <a:gd name="connsiteX0" fmla="*/ 5688321 w 6809362"/>
                  <a:gd name="connsiteY0" fmla="*/ 1977153 h 2208247"/>
                  <a:gd name="connsiteX1" fmla="*/ 6756630 w 6809362"/>
                  <a:gd name="connsiteY1" fmla="*/ 1044646 h 2208247"/>
                  <a:gd name="connsiteX2" fmla="*/ 6792844 w 6809362"/>
                  <a:gd name="connsiteY2" fmla="*/ 963164 h 2208247"/>
                  <a:gd name="connsiteX3" fmla="*/ 6809362 w 6809362"/>
                  <a:gd name="connsiteY3" fmla="*/ 589829 h 2208247"/>
                  <a:gd name="connsiteX4" fmla="*/ 2145792 w 6809362"/>
                  <a:gd name="connsiteY4" fmla="*/ 1354 h 2208247"/>
                  <a:gd name="connsiteX5" fmla="*/ 2012614 w 6809362"/>
                  <a:gd name="connsiteY5" fmla="*/ 30657 h 2208247"/>
                  <a:gd name="connsiteX6" fmla="*/ 20852 w 6809362"/>
                  <a:gd name="connsiteY6" fmla="*/ 800202 h 2208247"/>
                  <a:gd name="connsiteX7" fmla="*/ 2745 w 6809362"/>
                  <a:gd name="connsiteY7" fmla="*/ 854523 h 2208247"/>
                  <a:gd name="connsiteX8" fmla="*/ 29905 w 6809362"/>
                  <a:gd name="connsiteY8" fmla="*/ 1270982 h 2208247"/>
                  <a:gd name="connsiteX9" fmla="*/ 126476 w 6809362"/>
                  <a:gd name="connsiteY9" fmla="*/ 1328321 h 2208247"/>
                  <a:gd name="connsiteX10" fmla="*/ 5335236 w 6809362"/>
                  <a:gd name="connsiteY10" fmla="*/ 2203489 h 2208247"/>
                  <a:gd name="connsiteX11" fmla="*/ 5434824 w 6809362"/>
                  <a:gd name="connsiteY11" fmla="*/ 2176329 h 2208247"/>
                  <a:gd name="connsiteX12" fmla="*/ 5688321 w 6809362"/>
                  <a:gd name="connsiteY12" fmla="*/ 1977153 h 2208247"/>
                  <a:gd name="connsiteX0" fmla="*/ 5688321 w 6809362"/>
                  <a:gd name="connsiteY0" fmla="*/ 1977153 h 2208247"/>
                  <a:gd name="connsiteX1" fmla="*/ 6756630 w 6809362"/>
                  <a:gd name="connsiteY1" fmla="*/ 1044646 h 2208247"/>
                  <a:gd name="connsiteX2" fmla="*/ 6792844 w 6809362"/>
                  <a:gd name="connsiteY2" fmla="*/ 963164 h 2208247"/>
                  <a:gd name="connsiteX3" fmla="*/ 6809362 w 6809362"/>
                  <a:gd name="connsiteY3" fmla="*/ 589829 h 2208247"/>
                  <a:gd name="connsiteX4" fmla="*/ 2145792 w 6809362"/>
                  <a:gd name="connsiteY4" fmla="*/ 1354 h 2208247"/>
                  <a:gd name="connsiteX5" fmla="*/ 2012614 w 6809362"/>
                  <a:gd name="connsiteY5" fmla="*/ 30657 h 2208247"/>
                  <a:gd name="connsiteX6" fmla="*/ 20852 w 6809362"/>
                  <a:gd name="connsiteY6" fmla="*/ 800202 h 2208247"/>
                  <a:gd name="connsiteX7" fmla="*/ 2745 w 6809362"/>
                  <a:gd name="connsiteY7" fmla="*/ 854523 h 2208247"/>
                  <a:gd name="connsiteX8" fmla="*/ 29905 w 6809362"/>
                  <a:gd name="connsiteY8" fmla="*/ 1270982 h 2208247"/>
                  <a:gd name="connsiteX9" fmla="*/ 69138 w 6809362"/>
                  <a:gd name="connsiteY9" fmla="*/ 1313232 h 2208247"/>
                  <a:gd name="connsiteX10" fmla="*/ 5335236 w 6809362"/>
                  <a:gd name="connsiteY10" fmla="*/ 2203489 h 2208247"/>
                  <a:gd name="connsiteX11" fmla="*/ 5434824 w 6809362"/>
                  <a:gd name="connsiteY11" fmla="*/ 2176329 h 2208247"/>
                  <a:gd name="connsiteX12" fmla="*/ 5688321 w 6809362"/>
                  <a:gd name="connsiteY12" fmla="*/ 1977153 h 2208247"/>
                  <a:gd name="connsiteX0" fmla="*/ 5688321 w 6809362"/>
                  <a:gd name="connsiteY0" fmla="*/ 1977153 h 2208247"/>
                  <a:gd name="connsiteX1" fmla="*/ 6756630 w 6809362"/>
                  <a:gd name="connsiteY1" fmla="*/ 1044646 h 2208247"/>
                  <a:gd name="connsiteX2" fmla="*/ 6792844 w 6809362"/>
                  <a:gd name="connsiteY2" fmla="*/ 963164 h 2208247"/>
                  <a:gd name="connsiteX3" fmla="*/ 6809362 w 6809362"/>
                  <a:gd name="connsiteY3" fmla="*/ 589829 h 2208247"/>
                  <a:gd name="connsiteX4" fmla="*/ 2145792 w 6809362"/>
                  <a:gd name="connsiteY4" fmla="*/ 1354 h 2208247"/>
                  <a:gd name="connsiteX5" fmla="*/ 2012614 w 6809362"/>
                  <a:gd name="connsiteY5" fmla="*/ 30657 h 2208247"/>
                  <a:gd name="connsiteX6" fmla="*/ 20852 w 6809362"/>
                  <a:gd name="connsiteY6" fmla="*/ 800202 h 2208247"/>
                  <a:gd name="connsiteX7" fmla="*/ 2745 w 6809362"/>
                  <a:gd name="connsiteY7" fmla="*/ 854523 h 2208247"/>
                  <a:gd name="connsiteX8" fmla="*/ 29905 w 6809362"/>
                  <a:gd name="connsiteY8" fmla="*/ 1270982 h 2208247"/>
                  <a:gd name="connsiteX9" fmla="*/ 69138 w 6809362"/>
                  <a:gd name="connsiteY9" fmla="*/ 1313232 h 2208247"/>
                  <a:gd name="connsiteX10" fmla="*/ 151783 w 6809362"/>
                  <a:gd name="connsiteY10" fmla="*/ 1326452 h 2208247"/>
                  <a:gd name="connsiteX11" fmla="*/ 5335236 w 6809362"/>
                  <a:gd name="connsiteY11" fmla="*/ 2203489 h 2208247"/>
                  <a:gd name="connsiteX12" fmla="*/ 5434824 w 6809362"/>
                  <a:gd name="connsiteY12" fmla="*/ 2176329 h 2208247"/>
                  <a:gd name="connsiteX13" fmla="*/ 5688321 w 6809362"/>
                  <a:gd name="connsiteY13" fmla="*/ 1977153 h 2208247"/>
                  <a:gd name="connsiteX0" fmla="*/ 5957528 w 7078569"/>
                  <a:gd name="connsiteY0" fmla="*/ 1977153 h 2208247"/>
                  <a:gd name="connsiteX1" fmla="*/ 7025837 w 7078569"/>
                  <a:gd name="connsiteY1" fmla="*/ 1044646 h 2208247"/>
                  <a:gd name="connsiteX2" fmla="*/ 7062051 w 7078569"/>
                  <a:gd name="connsiteY2" fmla="*/ 963164 h 2208247"/>
                  <a:gd name="connsiteX3" fmla="*/ 7078569 w 7078569"/>
                  <a:gd name="connsiteY3" fmla="*/ 589829 h 2208247"/>
                  <a:gd name="connsiteX4" fmla="*/ 2414999 w 7078569"/>
                  <a:gd name="connsiteY4" fmla="*/ 1354 h 2208247"/>
                  <a:gd name="connsiteX5" fmla="*/ 2281821 w 7078569"/>
                  <a:gd name="connsiteY5" fmla="*/ 30657 h 2208247"/>
                  <a:gd name="connsiteX6" fmla="*/ 290059 w 7078569"/>
                  <a:gd name="connsiteY6" fmla="*/ 800202 h 2208247"/>
                  <a:gd name="connsiteX7" fmla="*/ 271952 w 7078569"/>
                  <a:gd name="connsiteY7" fmla="*/ 854523 h 2208247"/>
                  <a:gd name="connsiteX8" fmla="*/ 299112 w 7078569"/>
                  <a:gd name="connsiteY8" fmla="*/ 1270982 h 2208247"/>
                  <a:gd name="connsiteX9" fmla="*/ 420990 w 7078569"/>
                  <a:gd name="connsiteY9" fmla="*/ 1326452 h 2208247"/>
                  <a:gd name="connsiteX10" fmla="*/ 5604443 w 7078569"/>
                  <a:gd name="connsiteY10" fmla="*/ 2203489 h 2208247"/>
                  <a:gd name="connsiteX11" fmla="*/ 5704031 w 7078569"/>
                  <a:gd name="connsiteY11" fmla="*/ 2176329 h 2208247"/>
                  <a:gd name="connsiteX12" fmla="*/ 5957528 w 7078569"/>
                  <a:gd name="connsiteY12" fmla="*/ 1977153 h 2208247"/>
                  <a:gd name="connsiteX0" fmla="*/ 5688322 w 6809363"/>
                  <a:gd name="connsiteY0" fmla="*/ 1977153 h 2208247"/>
                  <a:gd name="connsiteX1" fmla="*/ 6756631 w 6809363"/>
                  <a:gd name="connsiteY1" fmla="*/ 1044646 h 2208247"/>
                  <a:gd name="connsiteX2" fmla="*/ 6792845 w 6809363"/>
                  <a:gd name="connsiteY2" fmla="*/ 963164 h 2208247"/>
                  <a:gd name="connsiteX3" fmla="*/ 6809363 w 6809363"/>
                  <a:gd name="connsiteY3" fmla="*/ 589829 h 2208247"/>
                  <a:gd name="connsiteX4" fmla="*/ 2145793 w 6809363"/>
                  <a:gd name="connsiteY4" fmla="*/ 1354 h 2208247"/>
                  <a:gd name="connsiteX5" fmla="*/ 2012615 w 6809363"/>
                  <a:gd name="connsiteY5" fmla="*/ 30657 h 2208247"/>
                  <a:gd name="connsiteX6" fmla="*/ 20853 w 6809363"/>
                  <a:gd name="connsiteY6" fmla="*/ 800202 h 2208247"/>
                  <a:gd name="connsiteX7" fmla="*/ 2746 w 6809363"/>
                  <a:gd name="connsiteY7" fmla="*/ 854523 h 2208247"/>
                  <a:gd name="connsiteX8" fmla="*/ 29906 w 6809363"/>
                  <a:gd name="connsiteY8" fmla="*/ 1270982 h 2208247"/>
                  <a:gd name="connsiteX9" fmla="*/ 151784 w 6809363"/>
                  <a:gd name="connsiteY9" fmla="*/ 1326452 h 2208247"/>
                  <a:gd name="connsiteX10" fmla="*/ 5335237 w 6809363"/>
                  <a:gd name="connsiteY10" fmla="*/ 2203489 h 2208247"/>
                  <a:gd name="connsiteX11" fmla="*/ 5434825 w 6809363"/>
                  <a:gd name="connsiteY11" fmla="*/ 2176329 h 2208247"/>
                  <a:gd name="connsiteX12" fmla="*/ 5688322 w 6809363"/>
                  <a:gd name="connsiteY12" fmla="*/ 1977153 h 2208247"/>
                  <a:gd name="connsiteX0" fmla="*/ 5688322 w 6809363"/>
                  <a:gd name="connsiteY0" fmla="*/ 1977153 h 2208247"/>
                  <a:gd name="connsiteX1" fmla="*/ 6756631 w 6809363"/>
                  <a:gd name="connsiteY1" fmla="*/ 1044646 h 2208247"/>
                  <a:gd name="connsiteX2" fmla="*/ 6792845 w 6809363"/>
                  <a:gd name="connsiteY2" fmla="*/ 963164 h 2208247"/>
                  <a:gd name="connsiteX3" fmla="*/ 6806100 w 6809363"/>
                  <a:gd name="connsiteY3" fmla="*/ 641659 h 2208247"/>
                  <a:gd name="connsiteX4" fmla="*/ 6809363 w 6809363"/>
                  <a:gd name="connsiteY4" fmla="*/ 589829 h 2208247"/>
                  <a:gd name="connsiteX5" fmla="*/ 2145793 w 6809363"/>
                  <a:gd name="connsiteY5" fmla="*/ 1354 h 2208247"/>
                  <a:gd name="connsiteX6" fmla="*/ 2012615 w 6809363"/>
                  <a:gd name="connsiteY6" fmla="*/ 30657 h 2208247"/>
                  <a:gd name="connsiteX7" fmla="*/ 20853 w 6809363"/>
                  <a:gd name="connsiteY7" fmla="*/ 800202 h 2208247"/>
                  <a:gd name="connsiteX8" fmla="*/ 2746 w 6809363"/>
                  <a:gd name="connsiteY8" fmla="*/ 854523 h 2208247"/>
                  <a:gd name="connsiteX9" fmla="*/ 29906 w 6809363"/>
                  <a:gd name="connsiteY9" fmla="*/ 1270982 h 2208247"/>
                  <a:gd name="connsiteX10" fmla="*/ 151784 w 6809363"/>
                  <a:gd name="connsiteY10" fmla="*/ 1326452 h 2208247"/>
                  <a:gd name="connsiteX11" fmla="*/ 5335237 w 6809363"/>
                  <a:gd name="connsiteY11" fmla="*/ 2203489 h 2208247"/>
                  <a:gd name="connsiteX12" fmla="*/ 5434825 w 6809363"/>
                  <a:gd name="connsiteY12" fmla="*/ 2176329 h 2208247"/>
                  <a:gd name="connsiteX13" fmla="*/ 5688322 w 6809363"/>
                  <a:gd name="connsiteY13" fmla="*/ 1977153 h 2208247"/>
                  <a:gd name="connsiteX0" fmla="*/ 5688322 w 6806100"/>
                  <a:gd name="connsiteY0" fmla="*/ 1977153 h 2208247"/>
                  <a:gd name="connsiteX1" fmla="*/ 6756631 w 6806100"/>
                  <a:gd name="connsiteY1" fmla="*/ 1044646 h 2208247"/>
                  <a:gd name="connsiteX2" fmla="*/ 6792845 w 6806100"/>
                  <a:gd name="connsiteY2" fmla="*/ 963164 h 2208247"/>
                  <a:gd name="connsiteX3" fmla="*/ 6806100 w 6806100"/>
                  <a:gd name="connsiteY3" fmla="*/ 641659 h 2208247"/>
                  <a:gd name="connsiteX4" fmla="*/ 6799059 w 6806100"/>
                  <a:gd name="connsiteY4" fmla="*/ 589829 h 2208247"/>
                  <a:gd name="connsiteX5" fmla="*/ 2145793 w 6806100"/>
                  <a:gd name="connsiteY5" fmla="*/ 1354 h 2208247"/>
                  <a:gd name="connsiteX6" fmla="*/ 2012615 w 6806100"/>
                  <a:gd name="connsiteY6" fmla="*/ 30657 h 2208247"/>
                  <a:gd name="connsiteX7" fmla="*/ 20853 w 6806100"/>
                  <a:gd name="connsiteY7" fmla="*/ 800202 h 2208247"/>
                  <a:gd name="connsiteX8" fmla="*/ 2746 w 6806100"/>
                  <a:gd name="connsiteY8" fmla="*/ 854523 h 2208247"/>
                  <a:gd name="connsiteX9" fmla="*/ 29906 w 6806100"/>
                  <a:gd name="connsiteY9" fmla="*/ 1270982 h 2208247"/>
                  <a:gd name="connsiteX10" fmla="*/ 151784 w 6806100"/>
                  <a:gd name="connsiteY10" fmla="*/ 1326452 h 2208247"/>
                  <a:gd name="connsiteX11" fmla="*/ 5335237 w 6806100"/>
                  <a:gd name="connsiteY11" fmla="*/ 2203489 h 2208247"/>
                  <a:gd name="connsiteX12" fmla="*/ 5434825 w 6806100"/>
                  <a:gd name="connsiteY12" fmla="*/ 2176329 h 2208247"/>
                  <a:gd name="connsiteX13" fmla="*/ 5688322 w 6806100"/>
                  <a:gd name="connsiteY13" fmla="*/ 1977153 h 2208247"/>
                  <a:gd name="connsiteX0" fmla="*/ 5688322 w 6809666"/>
                  <a:gd name="connsiteY0" fmla="*/ 1977153 h 2208247"/>
                  <a:gd name="connsiteX1" fmla="*/ 6756631 w 6809666"/>
                  <a:gd name="connsiteY1" fmla="*/ 1044646 h 2208247"/>
                  <a:gd name="connsiteX2" fmla="*/ 6792845 w 6809666"/>
                  <a:gd name="connsiteY2" fmla="*/ 963164 h 2208247"/>
                  <a:gd name="connsiteX3" fmla="*/ 6806100 w 6809666"/>
                  <a:gd name="connsiteY3" fmla="*/ 641659 h 2208247"/>
                  <a:gd name="connsiteX4" fmla="*/ 6799059 w 6809666"/>
                  <a:gd name="connsiteY4" fmla="*/ 589829 h 2208247"/>
                  <a:gd name="connsiteX5" fmla="*/ 2145793 w 6809666"/>
                  <a:gd name="connsiteY5" fmla="*/ 1354 h 2208247"/>
                  <a:gd name="connsiteX6" fmla="*/ 2012615 w 6809666"/>
                  <a:gd name="connsiteY6" fmla="*/ 30657 h 2208247"/>
                  <a:gd name="connsiteX7" fmla="*/ 20853 w 6809666"/>
                  <a:gd name="connsiteY7" fmla="*/ 800202 h 2208247"/>
                  <a:gd name="connsiteX8" fmla="*/ 2746 w 6809666"/>
                  <a:gd name="connsiteY8" fmla="*/ 854523 h 2208247"/>
                  <a:gd name="connsiteX9" fmla="*/ 29906 w 6809666"/>
                  <a:gd name="connsiteY9" fmla="*/ 1270982 h 2208247"/>
                  <a:gd name="connsiteX10" fmla="*/ 151784 w 6809666"/>
                  <a:gd name="connsiteY10" fmla="*/ 1326452 h 2208247"/>
                  <a:gd name="connsiteX11" fmla="*/ 5335237 w 6809666"/>
                  <a:gd name="connsiteY11" fmla="*/ 2203489 h 2208247"/>
                  <a:gd name="connsiteX12" fmla="*/ 5434825 w 6809666"/>
                  <a:gd name="connsiteY12" fmla="*/ 2176329 h 2208247"/>
                  <a:gd name="connsiteX13" fmla="*/ 5688322 w 6809666"/>
                  <a:gd name="connsiteY13" fmla="*/ 1977153 h 2208247"/>
                  <a:gd name="connsiteX0" fmla="*/ 5688322 w 6806100"/>
                  <a:gd name="connsiteY0" fmla="*/ 1977153 h 2208247"/>
                  <a:gd name="connsiteX1" fmla="*/ 6756631 w 6806100"/>
                  <a:gd name="connsiteY1" fmla="*/ 1044646 h 2208247"/>
                  <a:gd name="connsiteX2" fmla="*/ 6792845 w 6806100"/>
                  <a:gd name="connsiteY2" fmla="*/ 963164 h 2208247"/>
                  <a:gd name="connsiteX3" fmla="*/ 6806100 w 6806100"/>
                  <a:gd name="connsiteY3" fmla="*/ 641659 h 2208247"/>
                  <a:gd name="connsiteX4" fmla="*/ 6791332 w 6806100"/>
                  <a:gd name="connsiteY4" fmla="*/ 587253 h 2208247"/>
                  <a:gd name="connsiteX5" fmla="*/ 2145793 w 6806100"/>
                  <a:gd name="connsiteY5" fmla="*/ 1354 h 2208247"/>
                  <a:gd name="connsiteX6" fmla="*/ 2012615 w 6806100"/>
                  <a:gd name="connsiteY6" fmla="*/ 30657 h 2208247"/>
                  <a:gd name="connsiteX7" fmla="*/ 20853 w 6806100"/>
                  <a:gd name="connsiteY7" fmla="*/ 800202 h 2208247"/>
                  <a:gd name="connsiteX8" fmla="*/ 2746 w 6806100"/>
                  <a:gd name="connsiteY8" fmla="*/ 854523 h 2208247"/>
                  <a:gd name="connsiteX9" fmla="*/ 29906 w 6806100"/>
                  <a:gd name="connsiteY9" fmla="*/ 1270982 h 2208247"/>
                  <a:gd name="connsiteX10" fmla="*/ 151784 w 6806100"/>
                  <a:gd name="connsiteY10" fmla="*/ 1326452 h 2208247"/>
                  <a:gd name="connsiteX11" fmla="*/ 5335237 w 6806100"/>
                  <a:gd name="connsiteY11" fmla="*/ 2203489 h 2208247"/>
                  <a:gd name="connsiteX12" fmla="*/ 5434825 w 6806100"/>
                  <a:gd name="connsiteY12" fmla="*/ 2176329 h 2208247"/>
                  <a:gd name="connsiteX13" fmla="*/ 5688322 w 6806100"/>
                  <a:gd name="connsiteY13" fmla="*/ 1977153 h 2208247"/>
                  <a:gd name="connsiteX0" fmla="*/ 5688322 w 6809194"/>
                  <a:gd name="connsiteY0" fmla="*/ 1977153 h 2208247"/>
                  <a:gd name="connsiteX1" fmla="*/ 6756631 w 6809194"/>
                  <a:gd name="connsiteY1" fmla="*/ 1044646 h 2208247"/>
                  <a:gd name="connsiteX2" fmla="*/ 6792845 w 6809194"/>
                  <a:gd name="connsiteY2" fmla="*/ 963164 h 2208247"/>
                  <a:gd name="connsiteX3" fmla="*/ 6806100 w 6809194"/>
                  <a:gd name="connsiteY3" fmla="*/ 641659 h 2208247"/>
                  <a:gd name="connsiteX4" fmla="*/ 6791332 w 6809194"/>
                  <a:gd name="connsiteY4" fmla="*/ 587253 h 2208247"/>
                  <a:gd name="connsiteX5" fmla="*/ 2145793 w 6809194"/>
                  <a:gd name="connsiteY5" fmla="*/ 1354 h 2208247"/>
                  <a:gd name="connsiteX6" fmla="*/ 2012615 w 6809194"/>
                  <a:gd name="connsiteY6" fmla="*/ 30657 h 2208247"/>
                  <a:gd name="connsiteX7" fmla="*/ 20853 w 6809194"/>
                  <a:gd name="connsiteY7" fmla="*/ 800202 h 2208247"/>
                  <a:gd name="connsiteX8" fmla="*/ 2746 w 6809194"/>
                  <a:gd name="connsiteY8" fmla="*/ 854523 h 2208247"/>
                  <a:gd name="connsiteX9" fmla="*/ 29906 w 6809194"/>
                  <a:gd name="connsiteY9" fmla="*/ 1270982 h 2208247"/>
                  <a:gd name="connsiteX10" fmla="*/ 151784 w 6809194"/>
                  <a:gd name="connsiteY10" fmla="*/ 1326452 h 2208247"/>
                  <a:gd name="connsiteX11" fmla="*/ 5335237 w 6809194"/>
                  <a:gd name="connsiteY11" fmla="*/ 2203489 h 2208247"/>
                  <a:gd name="connsiteX12" fmla="*/ 5434825 w 6809194"/>
                  <a:gd name="connsiteY12" fmla="*/ 2176329 h 2208247"/>
                  <a:gd name="connsiteX13" fmla="*/ 5688322 w 6809194"/>
                  <a:gd name="connsiteY13" fmla="*/ 1977153 h 2208247"/>
                  <a:gd name="connsiteX0" fmla="*/ 5688322 w 6809194"/>
                  <a:gd name="connsiteY0" fmla="*/ 1977153 h 2208247"/>
                  <a:gd name="connsiteX1" fmla="*/ 6756631 w 6809194"/>
                  <a:gd name="connsiteY1" fmla="*/ 1044646 h 2208247"/>
                  <a:gd name="connsiteX2" fmla="*/ 6795421 w 6809194"/>
                  <a:gd name="connsiteY2" fmla="*/ 965740 h 2208247"/>
                  <a:gd name="connsiteX3" fmla="*/ 6806100 w 6809194"/>
                  <a:gd name="connsiteY3" fmla="*/ 641659 h 2208247"/>
                  <a:gd name="connsiteX4" fmla="*/ 6791332 w 6809194"/>
                  <a:gd name="connsiteY4" fmla="*/ 587253 h 2208247"/>
                  <a:gd name="connsiteX5" fmla="*/ 2145793 w 6809194"/>
                  <a:gd name="connsiteY5" fmla="*/ 1354 h 2208247"/>
                  <a:gd name="connsiteX6" fmla="*/ 2012615 w 6809194"/>
                  <a:gd name="connsiteY6" fmla="*/ 30657 h 2208247"/>
                  <a:gd name="connsiteX7" fmla="*/ 20853 w 6809194"/>
                  <a:gd name="connsiteY7" fmla="*/ 800202 h 2208247"/>
                  <a:gd name="connsiteX8" fmla="*/ 2746 w 6809194"/>
                  <a:gd name="connsiteY8" fmla="*/ 854523 h 2208247"/>
                  <a:gd name="connsiteX9" fmla="*/ 29906 w 6809194"/>
                  <a:gd name="connsiteY9" fmla="*/ 1270982 h 2208247"/>
                  <a:gd name="connsiteX10" fmla="*/ 151784 w 6809194"/>
                  <a:gd name="connsiteY10" fmla="*/ 1326452 h 2208247"/>
                  <a:gd name="connsiteX11" fmla="*/ 5335237 w 6809194"/>
                  <a:gd name="connsiteY11" fmla="*/ 2203489 h 2208247"/>
                  <a:gd name="connsiteX12" fmla="*/ 5434825 w 6809194"/>
                  <a:gd name="connsiteY12" fmla="*/ 2176329 h 2208247"/>
                  <a:gd name="connsiteX13" fmla="*/ 5688322 w 6809194"/>
                  <a:gd name="connsiteY13" fmla="*/ 1977153 h 2208247"/>
                  <a:gd name="connsiteX0" fmla="*/ 5688322 w 6809194"/>
                  <a:gd name="connsiteY0" fmla="*/ 1977153 h 2208247"/>
                  <a:gd name="connsiteX1" fmla="*/ 6756631 w 6809194"/>
                  <a:gd name="connsiteY1" fmla="*/ 1044646 h 2208247"/>
                  <a:gd name="connsiteX2" fmla="*/ 6795421 w 6809194"/>
                  <a:gd name="connsiteY2" fmla="*/ 965740 h 2208247"/>
                  <a:gd name="connsiteX3" fmla="*/ 6806100 w 6809194"/>
                  <a:gd name="connsiteY3" fmla="*/ 641659 h 2208247"/>
                  <a:gd name="connsiteX4" fmla="*/ 6791332 w 6809194"/>
                  <a:gd name="connsiteY4" fmla="*/ 587253 h 2208247"/>
                  <a:gd name="connsiteX5" fmla="*/ 2145793 w 6809194"/>
                  <a:gd name="connsiteY5" fmla="*/ 1354 h 2208247"/>
                  <a:gd name="connsiteX6" fmla="*/ 2012615 w 6809194"/>
                  <a:gd name="connsiteY6" fmla="*/ 30657 h 2208247"/>
                  <a:gd name="connsiteX7" fmla="*/ 20853 w 6809194"/>
                  <a:gd name="connsiteY7" fmla="*/ 800202 h 2208247"/>
                  <a:gd name="connsiteX8" fmla="*/ 2746 w 6809194"/>
                  <a:gd name="connsiteY8" fmla="*/ 854523 h 2208247"/>
                  <a:gd name="connsiteX9" fmla="*/ 29906 w 6809194"/>
                  <a:gd name="connsiteY9" fmla="*/ 1270982 h 2208247"/>
                  <a:gd name="connsiteX10" fmla="*/ 151784 w 6809194"/>
                  <a:gd name="connsiteY10" fmla="*/ 1326452 h 2208247"/>
                  <a:gd name="connsiteX11" fmla="*/ 5335237 w 6809194"/>
                  <a:gd name="connsiteY11" fmla="*/ 2203489 h 2208247"/>
                  <a:gd name="connsiteX12" fmla="*/ 5434825 w 6809194"/>
                  <a:gd name="connsiteY12" fmla="*/ 2176329 h 2208247"/>
                  <a:gd name="connsiteX13" fmla="*/ 5688322 w 6809194"/>
                  <a:gd name="connsiteY13" fmla="*/ 1977153 h 2208247"/>
                  <a:gd name="connsiteX0" fmla="*/ 5688322 w 6809845"/>
                  <a:gd name="connsiteY0" fmla="*/ 1977153 h 2208247"/>
                  <a:gd name="connsiteX1" fmla="*/ 6756631 w 6809845"/>
                  <a:gd name="connsiteY1" fmla="*/ 1044646 h 2208247"/>
                  <a:gd name="connsiteX2" fmla="*/ 6795421 w 6809845"/>
                  <a:gd name="connsiteY2" fmla="*/ 965740 h 2208247"/>
                  <a:gd name="connsiteX3" fmla="*/ 6806100 w 6809845"/>
                  <a:gd name="connsiteY3" fmla="*/ 641659 h 2208247"/>
                  <a:gd name="connsiteX4" fmla="*/ 6791332 w 6809845"/>
                  <a:gd name="connsiteY4" fmla="*/ 587253 h 2208247"/>
                  <a:gd name="connsiteX5" fmla="*/ 2145793 w 6809845"/>
                  <a:gd name="connsiteY5" fmla="*/ 1354 h 2208247"/>
                  <a:gd name="connsiteX6" fmla="*/ 2012615 w 6809845"/>
                  <a:gd name="connsiteY6" fmla="*/ 30657 h 2208247"/>
                  <a:gd name="connsiteX7" fmla="*/ 20853 w 6809845"/>
                  <a:gd name="connsiteY7" fmla="*/ 800202 h 2208247"/>
                  <a:gd name="connsiteX8" fmla="*/ 2746 w 6809845"/>
                  <a:gd name="connsiteY8" fmla="*/ 854523 h 2208247"/>
                  <a:gd name="connsiteX9" fmla="*/ 29906 w 6809845"/>
                  <a:gd name="connsiteY9" fmla="*/ 1270982 h 2208247"/>
                  <a:gd name="connsiteX10" fmla="*/ 151784 w 6809845"/>
                  <a:gd name="connsiteY10" fmla="*/ 1326452 h 2208247"/>
                  <a:gd name="connsiteX11" fmla="*/ 5335237 w 6809845"/>
                  <a:gd name="connsiteY11" fmla="*/ 2203489 h 2208247"/>
                  <a:gd name="connsiteX12" fmla="*/ 5434825 w 6809845"/>
                  <a:gd name="connsiteY12" fmla="*/ 2176329 h 2208247"/>
                  <a:gd name="connsiteX13" fmla="*/ 5688322 w 6809845"/>
                  <a:gd name="connsiteY13" fmla="*/ 1977153 h 2208247"/>
                  <a:gd name="connsiteX0" fmla="*/ 5688322 w 6806610"/>
                  <a:gd name="connsiteY0" fmla="*/ 1977153 h 2208247"/>
                  <a:gd name="connsiteX1" fmla="*/ 6756631 w 6806610"/>
                  <a:gd name="connsiteY1" fmla="*/ 1044646 h 2208247"/>
                  <a:gd name="connsiteX2" fmla="*/ 6795421 w 6806610"/>
                  <a:gd name="connsiteY2" fmla="*/ 965740 h 2208247"/>
                  <a:gd name="connsiteX3" fmla="*/ 6806100 w 6806610"/>
                  <a:gd name="connsiteY3" fmla="*/ 641659 h 2208247"/>
                  <a:gd name="connsiteX4" fmla="*/ 6750119 w 6806610"/>
                  <a:gd name="connsiteY4" fmla="*/ 582101 h 2208247"/>
                  <a:gd name="connsiteX5" fmla="*/ 2145793 w 6806610"/>
                  <a:gd name="connsiteY5" fmla="*/ 1354 h 2208247"/>
                  <a:gd name="connsiteX6" fmla="*/ 2012615 w 6806610"/>
                  <a:gd name="connsiteY6" fmla="*/ 30657 h 2208247"/>
                  <a:gd name="connsiteX7" fmla="*/ 20853 w 6806610"/>
                  <a:gd name="connsiteY7" fmla="*/ 800202 h 2208247"/>
                  <a:gd name="connsiteX8" fmla="*/ 2746 w 6806610"/>
                  <a:gd name="connsiteY8" fmla="*/ 854523 h 2208247"/>
                  <a:gd name="connsiteX9" fmla="*/ 29906 w 6806610"/>
                  <a:gd name="connsiteY9" fmla="*/ 1270982 h 2208247"/>
                  <a:gd name="connsiteX10" fmla="*/ 151784 w 6806610"/>
                  <a:gd name="connsiteY10" fmla="*/ 1326452 h 2208247"/>
                  <a:gd name="connsiteX11" fmla="*/ 5335237 w 6806610"/>
                  <a:gd name="connsiteY11" fmla="*/ 2203489 h 2208247"/>
                  <a:gd name="connsiteX12" fmla="*/ 5434825 w 6806610"/>
                  <a:gd name="connsiteY12" fmla="*/ 2176329 h 2208247"/>
                  <a:gd name="connsiteX13" fmla="*/ 5688322 w 6806610"/>
                  <a:gd name="connsiteY13" fmla="*/ 1977153 h 2208247"/>
                  <a:gd name="connsiteX0" fmla="*/ 5688322 w 6807249"/>
                  <a:gd name="connsiteY0" fmla="*/ 1977153 h 2208247"/>
                  <a:gd name="connsiteX1" fmla="*/ 6756631 w 6807249"/>
                  <a:gd name="connsiteY1" fmla="*/ 1044646 h 2208247"/>
                  <a:gd name="connsiteX2" fmla="*/ 6795421 w 6807249"/>
                  <a:gd name="connsiteY2" fmla="*/ 965740 h 2208247"/>
                  <a:gd name="connsiteX3" fmla="*/ 6806100 w 6807249"/>
                  <a:gd name="connsiteY3" fmla="*/ 641659 h 2208247"/>
                  <a:gd name="connsiteX4" fmla="*/ 6750119 w 6807249"/>
                  <a:gd name="connsiteY4" fmla="*/ 582101 h 2208247"/>
                  <a:gd name="connsiteX5" fmla="*/ 2145793 w 6807249"/>
                  <a:gd name="connsiteY5" fmla="*/ 1354 h 2208247"/>
                  <a:gd name="connsiteX6" fmla="*/ 2012615 w 6807249"/>
                  <a:gd name="connsiteY6" fmla="*/ 30657 h 2208247"/>
                  <a:gd name="connsiteX7" fmla="*/ 20853 w 6807249"/>
                  <a:gd name="connsiteY7" fmla="*/ 800202 h 2208247"/>
                  <a:gd name="connsiteX8" fmla="*/ 2746 w 6807249"/>
                  <a:gd name="connsiteY8" fmla="*/ 854523 h 2208247"/>
                  <a:gd name="connsiteX9" fmla="*/ 29906 w 6807249"/>
                  <a:gd name="connsiteY9" fmla="*/ 1270982 h 2208247"/>
                  <a:gd name="connsiteX10" fmla="*/ 151784 w 6807249"/>
                  <a:gd name="connsiteY10" fmla="*/ 1326452 h 2208247"/>
                  <a:gd name="connsiteX11" fmla="*/ 5335237 w 6807249"/>
                  <a:gd name="connsiteY11" fmla="*/ 2203489 h 2208247"/>
                  <a:gd name="connsiteX12" fmla="*/ 5434825 w 6807249"/>
                  <a:gd name="connsiteY12" fmla="*/ 2176329 h 2208247"/>
                  <a:gd name="connsiteX13" fmla="*/ 5688322 w 6807249"/>
                  <a:gd name="connsiteY13" fmla="*/ 1977153 h 2208247"/>
                  <a:gd name="connsiteX0" fmla="*/ 5688322 w 6807249"/>
                  <a:gd name="connsiteY0" fmla="*/ 1977153 h 2215985"/>
                  <a:gd name="connsiteX1" fmla="*/ 6756631 w 6807249"/>
                  <a:gd name="connsiteY1" fmla="*/ 1044646 h 2215985"/>
                  <a:gd name="connsiteX2" fmla="*/ 6795421 w 6807249"/>
                  <a:gd name="connsiteY2" fmla="*/ 965740 h 2215985"/>
                  <a:gd name="connsiteX3" fmla="*/ 6806100 w 6807249"/>
                  <a:gd name="connsiteY3" fmla="*/ 641659 h 2215985"/>
                  <a:gd name="connsiteX4" fmla="*/ 6750119 w 6807249"/>
                  <a:gd name="connsiteY4" fmla="*/ 582101 h 2215985"/>
                  <a:gd name="connsiteX5" fmla="*/ 2145793 w 6807249"/>
                  <a:gd name="connsiteY5" fmla="*/ 1354 h 2215985"/>
                  <a:gd name="connsiteX6" fmla="*/ 2012615 w 6807249"/>
                  <a:gd name="connsiteY6" fmla="*/ 30657 h 2215985"/>
                  <a:gd name="connsiteX7" fmla="*/ 20853 w 6807249"/>
                  <a:gd name="connsiteY7" fmla="*/ 800202 h 2215985"/>
                  <a:gd name="connsiteX8" fmla="*/ 2746 w 6807249"/>
                  <a:gd name="connsiteY8" fmla="*/ 854523 h 2215985"/>
                  <a:gd name="connsiteX9" fmla="*/ 29906 w 6807249"/>
                  <a:gd name="connsiteY9" fmla="*/ 1270982 h 2215985"/>
                  <a:gd name="connsiteX10" fmla="*/ 151784 w 6807249"/>
                  <a:gd name="connsiteY10" fmla="*/ 1326452 h 2215985"/>
                  <a:gd name="connsiteX11" fmla="*/ 5335237 w 6807249"/>
                  <a:gd name="connsiteY11" fmla="*/ 2203489 h 2215985"/>
                  <a:gd name="connsiteX12" fmla="*/ 5434825 w 6807249"/>
                  <a:gd name="connsiteY12" fmla="*/ 2200392 h 2215985"/>
                  <a:gd name="connsiteX13" fmla="*/ 5688322 w 6807249"/>
                  <a:gd name="connsiteY13" fmla="*/ 1977153 h 2215985"/>
                  <a:gd name="connsiteX0" fmla="*/ 5688322 w 6807249"/>
                  <a:gd name="connsiteY0" fmla="*/ 1977153 h 2222922"/>
                  <a:gd name="connsiteX1" fmla="*/ 6756631 w 6807249"/>
                  <a:gd name="connsiteY1" fmla="*/ 1044646 h 2222922"/>
                  <a:gd name="connsiteX2" fmla="*/ 6795421 w 6807249"/>
                  <a:gd name="connsiteY2" fmla="*/ 965740 h 2222922"/>
                  <a:gd name="connsiteX3" fmla="*/ 6806100 w 6807249"/>
                  <a:gd name="connsiteY3" fmla="*/ 641659 h 2222922"/>
                  <a:gd name="connsiteX4" fmla="*/ 6750119 w 6807249"/>
                  <a:gd name="connsiteY4" fmla="*/ 582101 h 2222922"/>
                  <a:gd name="connsiteX5" fmla="*/ 2145793 w 6807249"/>
                  <a:gd name="connsiteY5" fmla="*/ 1354 h 2222922"/>
                  <a:gd name="connsiteX6" fmla="*/ 2012615 w 6807249"/>
                  <a:gd name="connsiteY6" fmla="*/ 30657 h 2222922"/>
                  <a:gd name="connsiteX7" fmla="*/ 20853 w 6807249"/>
                  <a:gd name="connsiteY7" fmla="*/ 800202 h 2222922"/>
                  <a:gd name="connsiteX8" fmla="*/ 2746 w 6807249"/>
                  <a:gd name="connsiteY8" fmla="*/ 854523 h 2222922"/>
                  <a:gd name="connsiteX9" fmla="*/ 29906 w 6807249"/>
                  <a:gd name="connsiteY9" fmla="*/ 1270982 h 2222922"/>
                  <a:gd name="connsiteX10" fmla="*/ 151784 w 6807249"/>
                  <a:gd name="connsiteY10" fmla="*/ 1326452 h 2222922"/>
                  <a:gd name="connsiteX11" fmla="*/ 5339248 w 6807249"/>
                  <a:gd name="connsiteY11" fmla="*/ 2215520 h 2222922"/>
                  <a:gd name="connsiteX12" fmla="*/ 5434825 w 6807249"/>
                  <a:gd name="connsiteY12" fmla="*/ 2200392 h 2222922"/>
                  <a:gd name="connsiteX13" fmla="*/ 5688322 w 6807249"/>
                  <a:gd name="connsiteY13" fmla="*/ 1977153 h 2222922"/>
                  <a:gd name="connsiteX0" fmla="*/ 5688322 w 6807249"/>
                  <a:gd name="connsiteY0" fmla="*/ 1977153 h 2261913"/>
                  <a:gd name="connsiteX1" fmla="*/ 6756631 w 6807249"/>
                  <a:gd name="connsiteY1" fmla="*/ 1044646 h 2261913"/>
                  <a:gd name="connsiteX2" fmla="*/ 6795421 w 6807249"/>
                  <a:gd name="connsiteY2" fmla="*/ 965740 h 2261913"/>
                  <a:gd name="connsiteX3" fmla="*/ 6806100 w 6807249"/>
                  <a:gd name="connsiteY3" fmla="*/ 641659 h 2261913"/>
                  <a:gd name="connsiteX4" fmla="*/ 6750119 w 6807249"/>
                  <a:gd name="connsiteY4" fmla="*/ 582101 h 2261913"/>
                  <a:gd name="connsiteX5" fmla="*/ 2145793 w 6807249"/>
                  <a:gd name="connsiteY5" fmla="*/ 1354 h 2261913"/>
                  <a:gd name="connsiteX6" fmla="*/ 2012615 w 6807249"/>
                  <a:gd name="connsiteY6" fmla="*/ 30657 h 2261913"/>
                  <a:gd name="connsiteX7" fmla="*/ 20853 w 6807249"/>
                  <a:gd name="connsiteY7" fmla="*/ 800202 h 2261913"/>
                  <a:gd name="connsiteX8" fmla="*/ 2746 w 6807249"/>
                  <a:gd name="connsiteY8" fmla="*/ 854523 h 2261913"/>
                  <a:gd name="connsiteX9" fmla="*/ 29906 w 6807249"/>
                  <a:gd name="connsiteY9" fmla="*/ 1270982 h 2261913"/>
                  <a:gd name="connsiteX10" fmla="*/ 151784 w 6807249"/>
                  <a:gd name="connsiteY10" fmla="*/ 1326452 h 2261913"/>
                  <a:gd name="connsiteX11" fmla="*/ 5339248 w 6807249"/>
                  <a:gd name="connsiteY11" fmla="*/ 2259636 h 2261913"/>
                  <a:gd name="connsiteX12" fmla="*/ 5434825 w 6807249"/>
                  <a:gd name="connsiteY12" fmla="*/ 2200392 h 2261913"/>
                  <a:gd name="connsiteX13" fmla="*/ 5688322 w 6807249"/>
                  <a:gd name="connsiteY13" fmla="*/ 1977153 h 2261913"/>
                  <a:gd name="connsiteX0" fmla="*/ 5688322 w 6807249"/>
                  <a:gd name="connsiteY0" fmla="*/ 1977153 h 2262076"/>
                  <a:gd name="connsiteX1" fmla="*/ 6756631 w 6807249"/>
                  <a:gd name="connsiteY1" fmla="*/ 1044646 h 2262076"/>
                  <a:gd name="connsiteX2" fmla="*/ 6795421 w 6807249"/>
                  <a:gd name="connsiteY2" fmla="*/ 965740 h 2262076"/>
                  <a:gd name="connsiteX3" fmla="*/ 6806100 w 6807249"/>
                  <a:gd name="connsiteY3" fmla="*/ 641659 h 2262076"/>
                  <a:gd name="connsiteX4" fmla="*/ 6750119 w 6807249"/>
                  <a:gd name="connsiteY4" fmla="*/ 582101 h 2262076"/>
                  <a:gd name="connsiteX5" fmla="*/ 2145793 w 6807249"/>
                  <a:gd name="connsiteY5" fmla="*/ 1354 h 2262076"/>
                  <a:gd name="connsiteX6" fmla="*/ 2012615 w 6807249"/>
                  <a:gd name="connsiteY6" fmla="*/ 30657 h 2262076"/>
                  <a:gd name="connsiteX7" fmla="*/ 20853 w 6807249"/>
                  <a:gd name="connsiteY7" fmla="*/ 800202 h 2262076"/>
                  <a:gd name="connsiteX8" fmla="*/ 2746 w 6807249"/>
                  <a:gd name="connsiteY8" fmla="*/ 854523 h 2262076"/>
                  <a:gd name="connsiteX9" fmla="*/ 29906 w 6807249"/>
                  <a:gd name="connsiteY9" fmla="*/ 1270982 h 2262076"/>
                  <a:gd name="connsiteX10" fmla="*/ 151784 w 6807249"/>
                  <a:gd name="connsiteY10" fmla="*/ 1326452 h 2262076"/>
                  <a:gd name="connsiteX11" fmla="*/ 5339248 w 6807249"/>
                  <a:gd name="connsiteY11" fmla="*/ 2259636 h 2262076"/>
                  <a:gd name="connsiteX12" fmla="*/ 5434825 w 6807249"/>
                  <a:gd name="connsiteY12" fmla="*/ 2204402 h 2262076"/>
                  <a:gd name="connsiteX13" fmla="*/ 5688322 w 6807249"/>
                  <a:gd name="connsiteY13" fmla="*/ 1977153 h 2262076"/>
                  <a:gd name="connsiteX0" fmla="*/ 5688322 w 6807249"/>
                  <a:gd name="connsiteY0" fmla="*/ 1977153 h 2262076"/>
                  <a:gd name="connsiteX1" fmla="*/ 6756631 w 6807249"/>
                  <a:gd name="connsiteY1" fmla="*/ 1044646 h 2262076"/>
                  <a:gd name="connsiteX2" fmla="*/ 6795421 w 6807249"/>
                  <a:gd name="connsiteY2" fmla="*/ 965740 h 2262076"/>
                  <a:gd name="connsiteX3" fmla="*/ 6806100 w 6807249"/>
                  <a:gd name="connsiteY3" fmla="*/ 641659 h 2262076"/>
                  <a:gd name="connsiteX4" fmla="*/ 6750119 w 6807249"/>
                  <a:gd name="connsiteY4" fmla="*/ 582101 h 2262076"/>
                  <a:gd name="connsiteX5" fmla="*/ 2145793 w 6807249"/>
                  <a:gd name="connsiteY5" fmla="*/ 1354 h 2262076"/>
                  <a:gd name="connsiteX6" fmla="*/ 2012615 w 6807249"/>
                  <a:gd name="connsiteY6" fmla="*/ 30657 h 2262076"/>
                  <a:gd name="connsiteX7" fmla="*/ 20853 w 6807249"/>
                  <a:gd name="connsiteY7" fmla="*/ 800202 h 2262076"/>
                  <a:gd name="connsiteX8" fmla="*/ 2746 w 6807249"/>
                  <a:gd name="connsiteY8" fmla="*/ 854523 h 2262076"/>
                  <a:gd name="connsiteX9" fmla="*/ 25895 w 6807249"/>
                  <a:gd name="connsiteY9" fmla="*/ 1234887 h 2262076"/>
                  <a:gd name="connsiteX10" fmla="*/ 151784 w 6807249"/>
                  <a:gd name="connsiteY10" fmla="*/ 1326452 h 2262076"/>
                  <a:gd name="connsiteX11" fmla="*/ 5339248 w 6807249"/>
                  <a:gd name="connsiteY11" fmla="*/ 2259636 h 2262076"/>
                  <a:gd name="connsiteX12" fmla="*/ 5434825 w 6807249"/>
                  <a:gd name="connsiteY12" fmla="*/ 2204402 h 2262076"/>
                  <a:gd name="connsiteX13" fmla="*/ 5688322 w 6807249"/>
                  <a:gd name="connsiteY13" fmla="*/ 1977153 h 2262076"/>
                  <a:gd name="connsiteX0" fmla="*/ 5688322 w 6807249"/>
                  <a:gd name="connsiteY0" fmla="*/ 1977153 h 2262076"/>
                  <a:gd name="connsiteX1" fmla="*/ 6756631 w 6807249"/>
                  <a:gd name="connsiteY1" fmla="*/ 1044646 h 2262076"/>
                  <a:gd name="connsiteX2" fmla="*/ 6795421 w 6807249"/>
                  <a:gd name="connsiteY2" fmla="*/ 965740 h 2262076"/>
                  <a:gd name="connsiteX3" fmla="*/ 6806100 w 6807249"/>
                  <a:gd name="connsiteY3" fmla="*/ 641659 h 2262076"/>
                  <a:gd name="connsiteX4" fmla="*/ 6750119 w 6807249"/>
                  <a:gd name="connsiteY4" fmla="*/ 582101 h 2262076"/>
                  <a:gd name="connsiteX5" fmla="*/ 2145793 w 6807249"/>
                  <a:gd name="connsiteY5" fmla="*/ 1354 h 2262076"/>
                  <a:gd name="connsiteX6" fmla="*/ 2012615 w 6807249"/>
                  <a:gd name="connsiteY6" fmla="*/ 30657 h 2262076"/>
                  <a:gd name="connsiteX7" fmla="*/ 20853 w 6807249"/>
                  <a:gd name="connsiteY7" fmla="*/ 800202 h 2262076"/>
                  <a:gd name="connsiteX8" fmla="*/ 2746 w 6807249"/>
                  <a:gd name="connsiteY8" fmla="*/ 854523 h 2262076"/>
                  <a:gd name="connsiteX9" fmla="*/ 25895 w 6807249"/>
                  <a:gd name="connsiteY9" fmla="*/ 1234887 h 2262076"/>
                  <a:gd name="connsiteX10" fmla="*/ 151784 w 6807249"/>
                  <a:gd name="connsiteY10" fmla="*/ 1326452 h 2262076"/>
                  <a:gd name="connsiteX11" fmla="*/ 5339248 w 6807249"/>
                  <a:gd name="connsiteY11" fmla="*/ 2259636 h 2262076"/>
                  <a:gd name="connsiteX12" fmla="*/ 5434825 w 6807249"/>
                  <a:gd name="connsiteY12" fmla="*/ 2204402 h 2262076"/>
                  <a:gd name="connsiteX13" fmla="*/ 5688322 w 6807249"/>
                  <a:gd name="connsiteY13" fmla="*/ 1977153 h 2262076"/>
                  <a:gd name="connsiteX0" fmla="*/ 5688322 w 6807249"/>
                  <a:gd name="connsiteY0" fmla="*/ 1977153 h 2254461"/>
                  <a:gd name="connsiteX1" fmla="*/ 6756631 w 6807249"/>
                  <a:gd name="connsiteY1" fmla="*/ 1044646 h 2254461"/>
                  <a:gd name="connsiteX2" fmla="*/ 6795421 w 6807249"/>
                  <a:gd name="connsiteY2" fmla="*/ 965740 h 2254461"/>
                  <a:gd name="connsiteX3" fmla="*/ 6806100 w 6807249"/>
                  <a:gd name="connsiteY3" fmla="*/ 641659 h 2254461"/>
                  <a:gd name="connsiteX4" fmla="*/ 6750119 w 6807249"/>
                  <a:gd name="connsiteY4" fmla="*/ 582101 h 2254461"/>
                  <a:gd name="connsiteX5" fmla="*/ 2145793 w 6807249"/>
                  <a:gd name="connsiteY5" fmla="*/ 1354 h 2254461"/>
                  <a:gd name="connsiteX6" fmla="*/ 2012615 w 6807249"/>
                  <a:gd name="connsiteY6" fmla="*/ 30657 h 2254461"/>
                  <a:gd name="connsiteX7" fmla="*/ 20853 w 6807249"/>
                  <a:gd name="connsiteY7" fmla="*/ 800202 h 2254461"/>
                  <a:gd name="connsiteX8" fmla="*/ 2746 w 6807249"/>
                  <a:gd name="connsiteY8" fmla="*/ 854523 h 2254461"/>
                  <a:gd name="connsiteX9" fmla="*/ 25895 w 6807249"/>
                  <a:gd name="connsiteY9" fmla="*/ 1234887 h 2254461"/>
                  <a:gd name="connsiteX10" fmla="*/ 151784 w 6807249"/>
                  <a:gd name="connsiteY10" fmla="*/ 1326452 h 2254461"/>
                  <a:gd name="connsiteX11" fmla="*/ 5339248 w 6807249"/>
                  <a:gd name="connsiteY11" fmla="*/ 2251615 h 2254461"/>
                  <a:gd name="connsiteX12" fmla="*/ 5434825 w 6807249"/>
                  <a:gd name="connsiteY12" fmla="*/ 2204402 h 2254461"/>
                  <a:gd name="connsiteX13" fmla="*/ 5688322 w 6807249"/>
                  <a:gd name="connsiteY13" fmla="*/ 1977153 h 2254461"/>
                  <a:gd name="connsiteX0" fmla="*/ 5688322 w 6807249"/>
                  <a:gd name="connsiteY0" fmla="*/ 1977153 h 2254461"/>
                  <a:gd name="connsiteX1" fmla="*/ 6756631 w 6807249"/>
                  <a:gd name="connsiteY1" fmla="*/ 1044646 h 2254461"/>
                  <a:gd name="connsiteX2" fmla="*/ 6795421 w 6807249"/>
                  <a:gd name="connsiteY2" fmla="*/ 965740 h 2254461"/>
                  <a:gd name="connsiteX3" fmla="*/ 6806100 w 6807249"/>
                  <a:gd name="connsiteY3" fmla="*/ 641659 h 2254461"/>
                  <a:gd name="connsiteX4" fmla="*/ 6750119 w 6807249"/>
                  <a:gd name="connsiteY4" fmla="*/ 582101 h 2254461"/>
                  <a:gd name="connsiteX5" fmla="*/ 2145793 w 6807249"/>
                  <a:gd name="connsiteY5" fmla="*/ 1354 h 2254461"/>
                  <a:gd name="connsiteX6" fmla="*/ 2012615 w 6807249"/>
                  <a:gd name="connsiteY6" fmla="*/ 30657 h 2254461"/>
                  <a:gd name="connsiteX7" fmla="*/ 20853 w 6807249"/>
                  <a:gd name="connsiteY7" fmla="*/ 800202 h 2254461"/>
                  <a:gd name="connsiteX8" fmla="*/ 2746 w 6807249"/>
                  <a:gd name="connsiteY8" fmla="*/ 854523 h 2254461"/>
                  <a:gd name="connsiteX9" fmla="*/ 25895 w 6807249"/>
                  <a:gd name="connsiteY9" fmla="*/ 1234887 h 2254461"/>
                  <a:gd name="connsiteX10" fmla="*/ 151784 w 6807249"/>
                  <a:gd name="connsiteY10" fmla="*/ 1326452 h 2254461"/>
                  <a:gd name="connsiteX11" fmla="*/ 5339248 w 6807249"/>
                  <a:gd name="connsiteY11" fmla="*/ 2251615 h 2254461"/>
                  <a:gd name="connsiteX12" fmla="*/ 5434825 w 6807249"/>
                  <a:gd name="connsiteY12" fmla="*/ 2204402 h 2254461"/>
                  <a:gd name="connsiteX13" fmla="*/ 5688322 w 6807249"/>
                  <a:gd name="connsiteY13" fmla="*/ 1977153 h 2254461"/>
                  <a:gd name="connsiteX0" fmla="*/ 5688322 w 6807249"/>
                  <a:gd name="connsiteY0" fmla="*/ 1977153 h 2236320"/>
                  <a:gd name="connsiteX1" fmla="*/ 6756631 w 6807249"/>
                  <a:gd name="connsiteY1" fmla="*/ 1044646 h 2236320"/>
                  <a:gd name="connsiteX2" fmla="*/ 6795421 w 6807249"/>
                  <a:gd name="connsiteY2" fmla="*/ 965740 h 2236320"/>
                  <a:gd name="connsiteX3" fmla="*/ 6806100 w 6807249"/>
                  <a:gd name="connsiteY3" fmla="*/ 641659 h 2236320"/>
                  <a:gd name="connsiteX4" fmla="*/ 6750119 w 6807249"/>
                  <a:gd name="connsiteY4" fmla="*/ 582101 h 2236320"/>
                  <a:gd name="connsiteX5" fmla="*/ 2145793 w 6807249"/>
                  <a:gd name="connsiteY5" fmla="*/ 1354 h 2236320"/>
                  <a:gd name="connsiteX6" fmla="*/ 2012615 w 6807249"/>
                  <a:gd name="connsiteY6" fmla="*/ 30657 h 2236320"/>
                  <a:gd name="connsiteX7" fmla="*/ 20853 w 6807249"/>
                  <a:gd name="connsiteY7" fmla="*/ 800202 h 2236320"/>
                  <a:gd name="connsiteX8" fmla="*/ 2746 w 6807249"/>
                  <a:gd name="connsiteY8" fmla="*/ 854523 h 2236320"/>
                  <a:gd name="connsiteX9" fmla="*/ 25895 w 6807249"/>
                  <a:gd name="connsiteY9" fmla="*/ 1234887 h 2236320"/>
                  <a:gd name="connsiteX10" fmla="*/ 151784 w 6807249"/>
                  <a:gd name="connsiteY10" fmla="*/ 1326452 h 2236320"/>
                  <a:gd name="connsiteX11" fmla="*/ 5291121 w 6807249"/>
                  <a:gd name="connsiteY11" fmla="*/ 2231563 h 2236320"/>
                  <a:gd name="connsiteX12" fmla="*/ 5434825 w 6807249"/>
                  <a:gd name="connsiteY12" fmla="*/ 2204402 h 2236320"/>
                  <a:gd name="connsiteX13" fmla="*/ 5688322 w 6807249"/>
                  <a:gd name="connsiteY13" fmla="*/ 1977153 h 2236320"/>
                  <a:gd name="connsiteX0" fmla="*/ 5688322 w 6807249"/>
                  <a:gd name="connsiteY0" fmla="*/ 1977153 h 2231768"/>
                  <a:gd name="connsiteX1" fmla="*/ 6756631 w 6807249"/>
                  <a:gd name="connsiteY1" fmla="*/ 1044646 h 2231768"/>
                  <a:gd name="connsiteX2" fmla="*/ 6795421 w 6807249"/>
                  <a:gd name="connsiteY2" fmla="*/ 965740 h 2231768"/>
                  <a:gd name="connsiteX3" fmla="*/ 6806100 w 6807249"/>
                  <a:gd name="connsiteY3" fmla="*/ 641659 h 2231768"/>
                  <a:gd name="connsiteX4" fmla="*/ 6750119 w 6807249"/>
                  <a:gd name="connsiteY4" fmla="*/ 582101 h 2231768"/>
                  <a:gd name="connsiteX5" fmla="*/ 2145793 w 6807249"/>
                  <a:gd name="connsiteY5" fmla="*/ 1354 h 2231768"/>
                  <a:gd name="connsiteX6" fmla="*/ 2012615 w 6807249"/>
                  <a:gd name="connsiteY6" fmla="*/ 30657 h 2231768"/>
                  <a:gd name="connsiteX7" fmla="*/ 20853 w 6807249"/>
                  <a:gd name="connsiteY7" fmla="*/ 800202 h 2231768"/>
                  <a:gd name="connsiteX8" fmla="*/ 2746 w 6807249"/>
                  <a:gd name="connsiteY8" fmla="*/ 854523 h 2231768"/>
                  <a:gd name="connsiteX9" fmla="*/ 25895 w 6807249"/>
                  <a:gd name="connsiteY9" fmla="*/ 1234887 h 2231768"/>
                  <a:gd name="connsiteX10" fmla="*/ 151784 w 6807249"/>
                  <a:gd name="connsiteY10" fmla="*/ 1326452 h 2231768"/>
                  <a:gd name="connsiteX11" fmla="*/ 5291121 w 6807249"/>
                  <a:gd name="connsiteY11" fmla="*/ 2231563 h 2231768"/>
                  <a:gd name="connsiteX12" fmla="*/ 5434825 w 6807249"/>
                  <a:gd name="connsiteY12" fmla="*/ 2204402 h 2231768"/>
                  <a:gd name="connsiteX13" fmla="*/ 5688322 w 6807249"/>
                  <a:gd name="connsiteY13" fmla="*/ 1977153 h 2231768"/>
                  <a:gd name="connsiteX0" fmla="*/ 5688322 w 6807249"/>
                  <a:gd name="connsiteY0" fmla="*/ 1977153 h 2236320"/>
                  <a:gd name="connsiteX1" fmla="*/ 6756631 w 6807249"/>
                  <a:gd name="connsiteY1" fmla="*/ 1044646 h 2236320"/>
                  <a:gd name="connsiteX2" fmla="*/ 6795421 w 6807249"/>
                  <a:gd name="connsiteY2" fmla="*/ 965740 h 2236320"/>
                  <a:gd name="connsiteX3" fmla="*/ 6806100 w 6807249"/>
                  <a:gd name="connsiteY3" fmla="*/ 641659 h 2236320"/>
                  <a:gd name="connsiteX4" fmla="*/ 6750119 w 6807249"/>
                  <a:gd name="connsiteY4" fmla="*/ 582101 h 2236320"/>
                  <a:gd name="connsiteX5" fmla="*/ 2145793 w 6807249"/>
                  <a:gd name="connsiteY5" fmla="*/ 1354 h 2236320"/>
                  <a:gd name="connsiteX6" fmla="*/ 2012615 w 6807249"/>
                  <a:gd name="connsiteY6" fmla="*/ 30657 h 2236320"/>
                  <a:gd name="connsiteX7" fmla="*/ 20853 w 6807249"/>
                  <a:gd name="connsiteY7" fmla="*/ 800202 h 2236320"/>
                  <a:gd name="connsiteX8" fmla="*/ 2746 w 6807249"/>
                  <a:gd name="connsiteY8" fmla="*/ 854523 h 2236320"/>
                  <a:gd name="connsiteX9" fmla="*/ 25895 w 6807249"/>
                  <a:gd name="connsiteY9" fmla="*/ 1234887 h 2236320"/>
                  <a:gd name="connsiteX10" fmla="*/ 151784 w 6807249"/>
                  <a:gd name="connsiteY10" fmla="*/ 1326452 h 2236320"/>
                  <a:gd name="connsiteX11" fmla="*/ 5291121 w 6807249"/>
                  <a:gd name="connsiteY11" fmla="*/ 2231563 h 2236320"/>
                  <a:gd name="connsiteX12" fmla="*/ 5434825 w 6807249"/>
                  <a:gd name="connsiteY12" fmla="*/ 2204402 h 2236320"/>
                  <a:gd name="connsiteX13" fmla="*/ 5688322 w 6807249"/>
                  <a:gd name="connsiteY13" fmla="*/ 1977153 h 2236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807249" h="2236320">
                    <a:moveTo>
                      <a:pt x="5688322" y="1977153"/>
                    </a:moveTo>
                    <a:lnTo>
                      <a:pt x="6756631" y="1044646"/>
                    </a:lnTo>
                    <a:cubicBezTo>
                      <a:pt x="6794566" y="1011178"/>
                      <a:pt x="6790815" y="1011562"/>
                      <a:pt x="6795421" y="965740"/>
                    </a:cubicBezTo>
                    <a:lnTo>
                      <a:pt x="6806100" y="641659"/>
                    </a:lnTo>
                    <a:cubicBezTo>
                      <a:pt x="6811480" y="616655"/>
                      <a:pt x="6798830" y="589074"/>
                      <a:pt x="6750119" y="582101"/>
                    </a:cubicBezTo>
                    <a:cubicBezTo>
                      <a:pt x="5986806" y="496444"/>
                      <a:pt x="2944007" y="102014"/>
                      <a:pt x="2145793" y="1354"/>
                    </a:cubicBezTo>
                    <a:cubicBezTo>
                      <a:pt x="2108864" y="-3808"/>
                      <a:pt x="2086853" y="5750"/>
                      <a:pt x="2012615" y="30657"/>
                    </a:cubicBezTo>
                    <a:cubicBezTo>
                      <a:pt x="1653909" y="151004"/>
                      <a:pt x="684774" y="543687"/>
                      <a:pt x="20853" y="800202"/>
                    </a:cubicBezTo>
                    <a:cubicBezTo>
                      <a:pt x="-272" y="821327"/>
                      <a:pt x="-3289" y="827363"/>
                      <a:pt x="2746" y="854523"/>
                    </a:cubicBezTo>
                    <a:lnTo>
                      <a:pt x="25895" y="1234887"/>
                    </a:lnTo>
                    <a:cubicBezTo>
                      <a:pt x="30682" y="1305521"/>
                      <a:pt x="66052" y="1307550"/>
                      <a:pt x="151784" y="1326452"/>
                    </a:cubicBezTo>
                    <a:lnTo>
                      <a:pt x="5291121" y="2231563"/>
                    </a:lnTo>
                    <a:cubicBezTo>
                      <a:pt x="5398847" y="2244904"/>
                      <a:pt x="5401629" y="2228384"/>
                      <a:pt x="5434825" y="2204402"/>
                    </a:cubicBezTo>
                    <a:lnTo>
                      <a:pt x="5688322" y="1977153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3" name="任意多边形: 形状 322">
                <a:extLst>
                  <a:ext uri="{FF2B5EF4-FFF2-40B4-BE49-F238E27FC236}">
                    <a16:creationId xmlns:a16="http://schemas.microsoft.com/office/drawing/2014/main" id="{5455E7F7-53A2-41A5-AC2C-8917FB912806}"/>
                  </a:ext>
                </a:extLst>
              </p:cNvPr>
              <p:cNvSpPr/>
              <p:nvPr/>
            </p:nvSpPr>
            <p:spPr>
              <a:xfrm>
                <a:off x="-5159077" y="4240274"/>
                <a:ext cx="6774872" cy="1089478"/>
              </a:xfrm>
              <a:custGeom>
                <a:avLst/>
                <a:gdLst>
                  <a:gd name="connsiteX0" fmla="*/ 6192982 w 6192982"/>
                  <a:gd name="connsiteY0" fmla="*/ 0 h 1080655"/>
                  <a:gd name="connsiteX1" fmla="*/ 4896196 w 6192982"/>
                  <a:gd name="connsiteY1" fmla="*/ 1034935 h 1080655"/>
                  <a:gd name="connsiteX2" fmla="*/ 4709160 w 6192982"/>
                  <a:gd name="connsiteY2" fmla="*/ 1080655 h 1080655"/>
                  <a:gd name="connsiteX3" fmla="*/ 20782 w 6192982"/>
                  <a:gd name="connsiteY3" fmla="*/ 332509 h 1080655"/>
                  <a:gd name="connsiteX4" fmla="*/ 0 w 6192982"/>
                  <a:gd name="connsiteY4" fmla="*/ 324197 h 1080655"/>
                  <a:gd name="connsiteX0" fmla="*/ 6172200 w 6172200"/>
                  <a:gd name="connsiteY0" fmla="*/ 0 h 1080655"/>
                  <a:gd name="connsiteX1" fmla="*/ 4875414 w 6172200"/>
                  <a:gd name="connsiteY1" fmla="*/ 1034935 h 1080655"/>
                  <a:gd name="connsiteX2" fmla="*/ 4688378 w 6172200"/>
                  <a:gd name="connsiteY2" fmla="*/ 1080655 h 1080655"/>
                  <a:gd name="connsiteX3" fmla="*/ 0 w 6172200"/>
                  <a:gd name="connsiteY3" fmla="*/ 332509 h 1080655"/>
                  <a:gd name="connsiteX0" fmla="*/ 6762403 w 6762403"/>
                  <a:gd name="connsiteY0" fmla="*/ 0 h 1080655"/>
                  <a:gd name="connsiteX1" fmla="*/ 5465617 w 6762403"/>
                  <a:gd name="connsiteY1" fmla="*/ 1034935 h 1080655"/>
                  <a:gd name="connsiteX2" fmla="*/ 5278581 w 6762403"/>
                  <a:gd name="connsiteY2" fmla="*/ 1080655 h 1080655"/>
                  <a:gd name="connsiteX3" fmla="*/ 0 w 6762403"/>
                  <a:gd name="connsiteY3" fmla="*/ 241069 h 1080655"/>
                  <a:gd name="connsiteX0" fmla="*/ 6774872 w 6774872"/>
                  <a:gd name="connsiteY0" fmla="*/ 0 h 1080655"/>
                  <a:gd name="connsiteX1" fmla="*/ 5478086 w 6774872"/>
                  <a:gd name="connsiteY1" fmla="*/ 1034935 h 1080655"/>
                  <a:gd name="connsiteX2" fmla="*/ 5291050 w 6774872"/>
                  <a:gd name="connsiteY2" fmla="*/ 1080655 h 1080655"/>
                  <a:gd name="connsiteX3" fmla="*/ 0 w 6774872"/>
                  <a:gd name="connsiteY3" fmla="*/ 241069 h 1080655"/>
                  <a:gd name="connsiteX0" fmla="*/ 6774872 w 6774872"/>
                  <a:gd name="connsiteY0" fmla="*/ 0 h 1080655"/>
                  <a:gd name="connsiteX1" fmla="*/ 5478086 w 6774872"/>
                  <a:gd name="connsiteY1" fmla="*/ 1034935 h 1080655"/>
                  <a:gd name="connsiteX2" fmla="*/ 5291050 w 6774872"/>
                  <a:gd name="connsiteY2" fmla="*/ 1080655 h 1080655"/>
                  <a:gd name="connsiteX3" fmla="*/ 0 w 6774872"/>
                  <a:gd name="connsiteY3" fmla="*/ 241069 h 1080655"/>
                  <a:gd name="connsiteX0" fmla="*/ 6774872 w 6774872"/>
                  <a:gd name="connsiteY0" fmla="*/ 0 h 1089478"/>
                  <a:gd name="connsiteX1" fmla="*/ 5478086 w 6774872"/>
                  <a:gd name="connsiteY1" fmla="*/ 1034935 h 1089478"/>
                  <a:gd name="connsiteX2" fmla="*/ 5291050 w 6774872"/>
                  <a:gd name="connsiteY2" fmla="*/ 1080655 h 1089478"/>
                  <a:gd name="connsiteX3" fmla="*/ 0 w 6774872"/>
                  <a:gd name="connsiteY3" fmla="*/ 241069 h 1089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74872" h="1089478">
                    <a:moveTo>
                      <a:pt x="6774872" y="0"/>
                    </a:moveTo>
                    <a:lnTo>
                      <a:pt x="5478086" y="1034935"/>
                    </a:lnTo>
                    <a:cubicBezTo>
                      <a:pt x="5411585" y="1100052"/>
                      <a:pt x="5399115" y="1094509"/>
                      <a:pt x="5291050" y="1080655"/>
                    </a:cubicBezTo>
                    <a:lnTo>
                      <a:pt x="0" y="241069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4" name="任意多边形: 形状 323">
                <a:extLst>
                  <a:ext uri="{FF2B5EF4-FFF2-40B4-BE49-F238E27FC236}">
                    <a16:creationId xmlns:a16="http://schemas.microsoft.com/office/drawing/2014/main" id="{1AB7EE3D-8457-4D64-BC6C-F0557FB04739}"/>
                  </a:ext>
                </a:extLst>
              </p:cNvPr>
              <p:cNvSpPr/>
              <p:nvPr/>
            </p:nvSpPr>
            <p:spPr>
              <a:xfrm>
                <a:off x="-1896331" y="5075702"/>
                <a:ext cx="2053243" cy="561110"/>
              </a:xfrm>
              <a:custGeom>
                <a:avLst/>
                <a:gdLst>
                  <a:gd name="connsiteX0" fmla="*/ 0 w 2053243"/>
                  <a:gd name="connsiteY0" fmla="*/ 0 h 561110"/>
                  <a:gd name="connsiteX1" fmla="*/ 8312 w 2053243"/>
                  <a:gd name="connsiteY1" fmla="*/ 211975 h 561110"/>
                  <a:gd name="connsiteX2" fmla="*/ 2053243 w 2053243"/>
                  <a:gd name="connsiteY2" fmla="*/ 561110 h 561110"/>
                  <a:gd name="connsiteX3" fmla="*/ 2053243 w 2053243"/>
                  <a:gd name="connsiteY3" fmla="*/ 328353 h 561110"/>
                  <a:gd name="connsiteX4" fmla="*/ 0 w 2053243"/>
                  <a:gd name="connsiteY4" fmla="*/ 0 h 5611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53243" h="561110">
                    <a:moveTo>
                      <a:pt x="0" y="0"/>
                    </a:moveTo>
                    <a:lnTo>
                      <a:pt x="8312" y="211975"/>
                    </a:lnTo>
                    <a:lnTo>
                      <a:pt x="2053243" y="561110"/>
                    </a:lnTo>
                    <a:lnTo>
                      <a:pt x="2053243" y="328353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5" name="任意多边形: 形状 324">
                <a:extLst>
                  <a:ext uri="{FF2B5EF4-FFF2-40B4-BE49-F238E27FC236}">
                    <a16:creationId xmlns:a16="http://schemas.microsoft.com/office/drawing/2014/main" id="{97C2CC05-B8F6-4296-998E-9D86FC051651}"/>
                  </a:ext>
                </a:extLst>
              </p:cNvPr>
              <p:cNvSpPr/>
              <p:nvPr/>
            </p:nvSpPr>
            <p:spPr>
              <a:xfrm>
                <a:off x="-5088419" y="4543688"/>
                <a:ext cx="1691640" cy="486294"/>
              </a:xfrm>
              <a:custGeom>
                <a:avLst/>
                <a:gdLst>
                  <a:gd name="connsiteX0" fmla="*/ 1679171 w 1691640"/>
                  <a:gd name="connsiteY0" fmla="*/ 274320 h 486294"/>
                  <a:gd name="connsiteX1" fmla="*/ 1691640 w 1691640"/>
                  <a:gd name="connsiteY1" fmla="*/ 486294 h 486294"/>
                  <a:gd name="connsiteX2" fmla="*/ 8313 w 1691640"/>
                  <a:gd name="connsiteY2" fmla="*/ 207818 h 486294"/>
                  <a:gd name="connsiteX3" fmla="*/ 0 w 1691640"/>
                  <a:gd name="connsiteY3" fmla="*/ 0 h 486294"/>
                  <a:gd name="connsiteX4" fmla="*/ 1679171 w 1691640"/>
                  <a:gd name="connsiteY4" fmla="*/ 274320 h 4862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91640" h="486294">
                    <a:moveTo>
                      <a:pt x="1679171" y="274320"/>
                    </a:moveTo>
                    <a:lnTo>
                      <a:pt x="1691640" y="486294"/>
                    </a:lnTo>
                    <a:lnTo>
                      <a:pt x="8313" y="207818"/>
                    </a:lnTo>
                    <a:lnTo>
                      <a:pt x="0" y="0"/>
                    </a:lnTo>
                    <a:lnTo>
                      <a:pt x="1679171" y="27432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6" name="任意多边形: 形状 325">
                <a:extLst>
                  <a:ext uri="{FF2B5EF4-FFF2-40B4-BE49-F238E27FC236}">
                    <a16:creationId xmlns:a16="http://schemas.microsoft.com/office/drawing/2014/main" id="{A6975A3B-F522-4E73-A00B-85874F259D28}"/>
                  </a:ext>
                </a:extLst>
              </p:cNvPr>
              <p:cNvSpPr/>
              <p:nvPr/>
            </p:nvSpPr>
            <p:spPr>
              <a:xfrm>
                <a:off x="-2927110" y="4905292"/>
                <a:ext cx="490451" cy="394854"/>
              </a:xfrm>
              <a:custGeom>
                <a:avLst/>
                <a:gdLst>
                  <a:gd name="connsiteX0" fmla="*/ 66502 w 490451"/>
                  <a:gd name="connsiteY0" fmla="*/ 0 h 394854"/>
                  <a:gd name="connsiteX1" fmla="*/ 411480 w 490451"/>
                  <a:gd name="connsiteY1" fmla="*/ 54032 h 394854"/>
                  <a:gd name="connsiteX2" fmla="*/ 486295 w 490451"/>
                  <a:gd name="connsiteY2" fmla="*/ 145472 h 394854"/>
                  <a:gd name="connsiteX3" fmla="*/ 490451 w 490451"/>
                  <a:gd name="connsiteY3" fmla="*/ 311727 h 394854"/>
                  <a:gd name="connsiteX4" fmla="*/ 423950 w 490451"/>
                  <a:gd name="connsiteY4" fmla="*/ 394854 h 394854"/>
                  <a:gd name="connsiteX5" fmla="*/ 83128 w 490451"/>
                  <a:gd name="connsiteY5" fmla="*/ 328352 h 394854"/>
                  <a:gd name="connsiteX6" fmla="*/ 0 w 490451"/>
                  <a:gd name="connsiteY6" fmla="*/ 232756 h 394854"/>
                  <a:gd name="connsiteX7" fmla="*/ 4157 w 490451"/>
                  <a:gd name="connsiteY7" fmla="*/ 70658 h 394854"/>
                  <a:gd name="connsiteX8" fmla="*/ 66502 w 490451"/>
                  <a:gd name="connsiteY8" fmla="*/ 0 h 394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0451" h="394854">
                    <a:moveTo>
                      <a:pt x="66502" y="0"/>
                    </a:moveTo>
                    <a:lnTo>
                      <a:pt x="411480" y="54032"/>
                    </a:lnTo>
                    <a:lnTo>
                      <a:pt x="486295" y="145472"/>
                    </a:lnTo>
                    <a:lnTo>
                      <a:pt x="490451" y="311727"/>
                    </a:lnTo>
                    <a:lnTo>
                      <a:pt x="423950" y="394854"/>
                    </a:lnTo>
                    <a:lnTo>
                      <a:pt x="83128" y="328352"/>
                    </a:lnTo>
                    <a:lnTo>
                      <a:pt x="0" y="232756"/>
                    </a:lnTo>
                    <a:lnTo>
                      <a:pt x="4157" y="70658"/>
                    </a:lnTo>
                    <a:lnTo>
                      <a:pt x="66502" y="0"/>
                    </a:lnTo>
                    <a:close/>
                  </a:path>
                </a:pathLst>
              </a:custGeom>
              <a:pattFill prst="pct50">
                <a:fgClr>
                  <a:schemeClr val="bg1">
                    <a:lumMod val="65000"/>
                  </a:schemeClr>
                </a:fgClr>
                <a:bgClr>
                  <a:schemeClr val="bg1"/>
                </a:bgClr>
              </a:patt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7" name="任意多边形: 形状 326">
                <a:extLst>
                  <a:ext uri="{FF2B5EF4-FFF2-40B4-BE49-F238E27FC236}">
                    <a16:creationId xmlns:a16="http://schemas.microsoft.com/office/drawing/2014/main" id="{E2F1EC00-CDAE-44D4-B645-5EFB4431A075}"/>
                  </a:ext>
                </a:extLst>
              </p:cNvPr>
              <p:cNvSpPr/>
              <p:nvPr/>
            </p:nvSpPr>
            <p:spPr>
              <a:xfrm>
                <a:off x="-3637848" y="3820482"/>
                <a:ext cx="4389120" cy="906087"/>
              </a:xfrm>
              <a:custGeom>
                <a:avLst/>
                <a:gdLst>
                  <a:gd name="connsiteX0" fmla="*/ 4397433 w 4397433"/>
                  <a:gd name="connsiteY0" fmla="*/ 457200 h 926869"/>
                  <a:gd name="connsiteX1" fmla="*/ 3798917 w 4397433"/>
                  <a:gd name="connsiteY1" fmla="*/ 926869 h 926869"/>
                  <a:gd name="connsiteX2" fmla="*/ 0 w 4397433"/>
                  <a:gd name="connsiteY2" fmla="*/ 365760 h 926869"/>
                  <a:gd name="connsiteX3" fmla="*/ 856211 w 4397433"/>
                  <a:gd name="connsiteY3" fmla="*/ 0 h 926869"/>
                  <a:gd name="connsiteX4" fmla="*/ 4397433 w 4397433"/>
                  <a:gd name="connsiteY4" fmla="*/ 457200 h 926869"/>
                  <a:gd name="connsiteX0" fmla="*/ 4397433 w 4397433"/>
                  <a:gd name="connsiteY0" fmla="*/ 448887 h 918556"/>
                  <a:gd name="connsiteX1" fmla="*/ 3798917 w 4397433"/>
                  <a:gd name="connsiteY1" fmla="*/ 918556 h 918556"/>
                  <a:gd name="connsiteX2" fmla="*/ 0 w 4397433"/>
                  <a:gd name="connsiteY2" fmla="*/ 357447 h 918556"/>
                  <a:gd name="connsiteX3" fmla="*/ 839586 w 4397433"/>
                  <a:gd name="connsiteY3" fmla="*/ 0 h 918556"/>
                  <a:gd name="connsiteX4" fmla="*/ 4397433 w 4397433"/>
                  <a:gd name="connsiteY4" fmla="*/ 448887 h 918556"/>
                  <a:gd name="connsiteX0" fmla="*/ 4393276 w 4393276"/>
                  <a:gd name="connsiteY0" fmla="*/ 457200 h 918556"/>
                  <a:gd name="connsiteX1" fmla="*/ 3798917 w 4393276"/>
                  <a:gd name="connsiteY1" fmla="*/ 918556 h 918556"/>
                  <a:gd name="connsiteX2" fmla="*/ 0 w 4393276"/>
                  <a:gd name="connsiteY2" fmla="*/ 357447 h 918556"/>
                  <a:gd name="connsiteX3" fmla="*/ 839586 w 4393276"/>
                  <a:gd name="connsiteY3" fmla="*/ 0 h 918556"/>
                  <a:gd name="connsiteX4" fmla="*/ 4393276 w 4393276"/>
                  <a:gd name="connsiteY4" fmla="*/ 457200 h 918556"/>
                  <a:gd name="connsiteX0" fmla="*/ 4355869 w 4355869"/>
                  <a:gd name="connsiteY0" fmla="*/ 498764 h 918556"/>
                  <a:gd name="connsiteX1" fmla="*/ 3798917 w 4355869"/>
                  <a:gd name="connsiteY1" fmla="*/ 918556 h 918556"/>
                  <a:gd name="connsiteX2" fmla="*/ 0 w 4355869"/>
                  <a:gd name="connsiteY2" fmla="*/ 357447 h 918556"/>
                  <a:gd name="connsiteX3" fmla="*/ 839586 w 4355869"/>
                  <a:gd name="connsiteY3" fmla="*/ 0 h 918556"/>
                  <a:gd name="connsiteX4" fmla="*/ 4355869 w 4355869"/>
                  <a:gd name="connsiteY4" fmla="*/ 498764 h 918556"/>
                  <a:gd name="connsiteX0" fmla="*/ 4389120 w 4389120"/>
                  <a:gd name="connsiteY0" fmla="*/ 465513 h 918556"/>
                  <a:gd name="connsiteX1" fmla="*/ 3798917 w 4389120"/>
                  <a:gd name="connsiteY1" fmla="*/ 918556 h 918556"/>
                  <a:gd name="connsiteX2" fmla="*/ 0 w 4389120"/>
                  <a:gd name="connsiteY2" fmla="*/ 357447 h 918556"/>
                  <a:gd name="connsiteX3" fmla="*/ 839586 w 4389120"/>
                  <a:gd name="connsiteY3" fmla="*/ 0 h 918556"/>
                  <a:gd name="connsiteX4" fmla="*/ 4389120 w 4389120"/>
                  <a:gd name="connsiteY4" fmla="*/ 465513 h 918556"/>
                  <a:gd name="connsiteX0" fmla="*/ 4389120 w 4389120"/>
                  <a:gd name="connsiteY0" fmla="*/ 453044 h 906087"/>
                  <a:gd name="connsiteX1" fmla="*/ 3798917 w 4389120"/>
                  <a:gd name="connsiteY1" fmla="*/ 906087 h 906087"/>
                  <a:gd name="connsiteX2" fmla="*/ 0 w 4389120"/>
                  <a:gd name="connsiteY2" fmla="*/ 344978 h 906087"/>
                  <a:gd name="connsiteX3" fmla="*/ 822961 w 4389120"/>
                  <a:gd name="connsiteY3" fmla="*/ 0 h 906087"/>
                  <a:gd name="connsiteX4" fmla="*/ 4389120 w 4389120"/>
                  <a:gd name="connsiteY4" fmla="*/ 453044 h 90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389120" h="906087">
                    <a:moveTo>
                      <a:pt x="4389120" y="453044"/>
                    </a:moveTo>
                    <a:lnTo>
                      <a:pt x="3798917" y="906087"/>
                    </a:lnTo>
                    <a:lnTo>
                      <a:pt x="0" y="344978"/>
                    </a:lnTo>
                    <a:lnTo>
                      <a:pt x="822961" y="0"/>
                    </a:lnTo>
                    <a:lnTo>
                      <a:pt x="4389120" y="453044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8" name="任意多边形: 形状 327">
                <a:extLst>
                  <a:ext uri="{FF2B5EF4-FFF2-40B4-BE49-F238E27FC236}">
                    <a16:creationId xmlns:a16="http://schemas.microsoft.com/office/drawing/2014/main" id="{55D24CB2-99DC-4795-AD44-DA1D4841AA09}"/>
                  </a:ext>
                </a:extLst>
              </p:cNvPr>
              <p:cNvSpPr/>
              <p:nvPr/>
            </p:nvSpPr>
            <p:spPr>
              <a:xfrm>
                <a:off x="-2008553" y="3832950"/>
                <a:ext cx="2123902" cy="336665"/>
              </a:xfrm>
              <a:custGeom>
                <a:avLst/>
                <a:gdLst>
                  <a:gd name="connsiteX0" fmla="*/ 128847 w 2094807"/>
                  <a:gd name="connsiteY0" fmla="*/ 0 h 328352"/>
                  <a:gd name="connsiteX1" fmla="*/ 0 w 2094807"/>
                  <a:gd name="connsiteY1" fmla="*/ 54032 h 328352"/>
                  <a:gd name="connsiteX2" fmla="*/ 2028306 w 2094807"/>
                  <a:gd name="connsiteY2" fmla="*/ 328352 h 328352"/>
                  <a:gd name="connsiteX3" fmla="*/ 2094807 w 2094807"/>
                  <a:gd name="connsiteY3" fmla="*/ 257694 h 328352"/>
                  <a:gd name="connsiteX4" fmla="*/ 128847 w 2094807"/>
                  <a:gd name="connsiteY4" fmla="*/ 0 h 328352"/>
                  <a:gd name="connsiteX0" fmla="*/ 128847 w 2094807"/>
                  <a:gd name="connsiteY0" fmla="*/ 0 h 328352"/>
                  <a:gd name="connsiteX1" fmla="*/ 0 w 2094807"/>
                  <a:gd name="connsiteY1" fmla="*/ 74814 h 328352"/>
                  <a:gd name="connsiteX2" fmla="*/ 2028306 w 2094807"/>
                  <a:gd name="connsiteY2" fmla="*/ 328352 h 328352"/>
                  <a:gd name="connsiteX3" fmla="*/ 2094807 w 2094807"/>
                  <a:gd name="connsiteY3" fmla="*/ 257694 h 328352"/>
                  <a:gd name="connsiteX4" fmla="*/ 128847 w 2094807"/>
                  <a:gd name="connsiteY4" fmla="*/ 0 h 328352"/>
                  <a:gd name="connsiteX0" fmla="*/ 128847 w 2107276"/>
                  <a:gd name="connsiteY0" fmla="*/ 0 h 328352"/>
                  <a:gd name="connsiteX1" fmla="*/ 0 w 2107276"/>
                  <a:gd name="connsiteY1" fmla="*/ 74814 h 328352"/>
                  <a:gd name="connsiteX2" fmla="*/ 2028306 w 2107276"/>
                  <a:gd name="connsiteY2" fmla="*/ 328352 h 328352"/>
                  <a:gd name="connsiteX3" fmla="*/ 2107276 w 2107276"/>
                  <a:gd name="connsiteY3" fmla="*/ 253538 h 328352"/>
                  <a:gd name="connsiteX4" fmla="*/ 128847 w 2107276"/>
                  <a:gd name="connsiteY4" fmla="*/ 0 h 328352"/>
                  <a:gd name="connsiteX0" fmla="*/ 120534 w 2107276"/>
                  <a:gd name="connsiteY0" fmla="*/ 0 h 328352"/>
                  <a:gd name="connsiteX1" fmla="*/ 0 w 2107276"/>
                  <a:gd name="connsiteY1" fmla="*/ 74814 h 328352"/>
                  <a:gd name="connsiteX2" fmla="*/ 2028306 w 2107276"/>
                  <a:gd name="connsiteY2" fmla="*/ 328352 h 328352"/>
                  <a:gd name="connsiteX3" fmla="*/ 2107276 w 2107276"/>
                  <a:gd name="connsiteY3" fmla="*/ 253538 h 328352"/>
                  <a:gd name="connsiteX4" fmla="*/ 120534 w 2107276"/>
                  <a:gd name="connsiteY4" fmla="*/ 0 h 328352"/>
                  <a:gd name="connsiteX0" fmla="*/ 124691 w 2111433"/>
                  <a:gd name="connsiteY0" fmla="*/ 0 h 328352"/>
                  <a:gd name="connsiteX1" fmla="*/ 0 w 2111433"/>
                  <a:gd name="connsiteY1" fmla="*/ 70657 h 328352"/>
                  <a:gd name="connsiteX2" fmla="*/ 2032463 w 2111433"/>
                  <a:gd name="connsiteY2" fmla="*/ 328352 h 328352"/>
                  <a:gd name="connsiteX3" fmla="*/ 2111433 w 2111433"/>
                  <a:gd name="connsiteY3" fmla="*/ 253538 h 328352"/>
                  <a:gd name="connsiteX4" fmla="*/ 124691 w 2111433"/>
                  <a:gd name="connsiteY4" fmla="*/ 0 h 328352"/>
                  <a:gd name="connsiteX0" fmla="*/ 124691 w 2123902"/>
                  <a:gd name="connsiteY0" fmla="*/ 0 h 328352"/>
                  <a:gd name="connsiteX1" fmla="*/ 0 w 2123902"/>
                  <a:gd name="connsiteY1" fmla="*/ 70657 h 328352"/>
                  <a:gd name="connsiteX2" fmla="*/ 2032463 w 2123902"/>
                  <a:gd name="connsiteY2" fmla="*/ 328352 h 328352"/>
                  <a:gd name="connsiteX3" fmla="*/ 2123902 w 2123902"/>
                  <a:gd name="connsiteY3" fmla="*/ 253538 h 328352"/>
                  <a:gd name="connsiteX4" fmla="*/ 124691 w 2123902"/>
                  <a:gd name="connsiteY4" fmla="*/ 0 h 328352"/>
                  <a:gd name="connsiteX0" fmla="*/ 124691 w 2123902"/>
                  <a:gd name="connsiteY0" fmla="*/ 0 h 336665"/>
                  <a:gd name="connsiteX1" fmla="*/ 0 w 2123902"/>
                  <a:gd name="connsiteY1" fmla="*/ 70657 h 336665"/>
                  <a:gd name="connsiteX2" fmla="*/ 2028307 w 2123902"/>
                  <a:gd name="connsiteY2" fmla="*/ 336665 h 336665"/>
                  <a:gd name="connsiteX3" fmla="*/ 2123902 w 2123902"/>
                  <a:gd name="connsiteY3" fmla="*/ 253538 h 336665"/>
                  <a:gd name="connsiteX4" fmla="*/ 124691 w 2123902"/>
                  <a:gd name="connsiteY4" fmla="*/ 0 h 336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23902" h="336665">
                    <a:moveTo>
                      <a:pt x="124691" y="0"/>
                    </a:moveTo>
                    <a:lnTo>
                      <a:pt x="0" y="70657"/>
                    </a:lnTo>
                    <a:lnTo>
                      <a:pt x="2028307" y="336665"/>
                    </a:lnTo>
                    <a:lnTo>
                      <a:pt x="2123902" y="253538"/>
                    </a:lnTo>
                    <a:lnTo>
                      <a:pt x="124691" y="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9" name="任意多边形: 形状 328">
                <a:extLst>
                  <a:ext uri="{FF2B5EF4-FFF2-40B4-BE49-F238E27FC236}">
                    <a16:creationId xmlns:a16="http://schemas.microsoft.com/office/drawing/2014/main" id="{7F193215-2362-4F2C-8000-0B23B9EE3A03}"/>
                  </a:ext>
                </a:extLst>
              </p:cNvPr>
              <p:cNvSpPr/>
              <p:nvPr/>
            </p:nvSpPr>
            <p:spPr>
              <a:xfrm>
                <a:off x="-2640320" y="4398215"/>
                <a:ext cx="1147156" cy="299258"/>
              </a:xfrm>
              <a:custGeom>
                <a:avLst/>
                <a:gdLst>
                  <a:gd name="connsiteX0" fmla="*/ 328352 w 1147156"/>
                  <a:gd name="connsiteY0" fmla="*/ 0 h 299258"/>
                  <a:gd name="connsiteX1" fmla="*/ 0 w 1147156"/>
                  <a:gd name="connsiteY1" fmla="*/ 170411 h 299258"/>
                  <a:gd name="connsiteX2" fmla="*/ 860367 w 1147156"/>
                  <a:gd name="connsiteY2" fmla="*/ 299258 h 299258"/>
                  <a:gd name="connsiteX3" fmla="*/ 1147156 w 1147156"/>
                  <a:gd name="connsiteY3" fmla="*/ 124691 h 299258"/>
                  <a:gd name="connsiteX4" fmla="*/ 328352 w 1147156"/>
                  <a:gd name="connsiteY4" fmla="*/ 0 h 299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47156" h="299258">
                    <a:moveTo>
                      <a:pt x="328352" y="0"/>
                    </a:moveTo>
                    <a:lnTo>
                      <a:pt x="0" y="170411"/>
                    </a:lnTo>
                    <a:lnTo>
                      <a:pt x="860367" y="299258"/>
                    </a:lnTo>
                    <a:lnTo>
                      <a:pt x="1147156" y="124691"/>
                    </a:lnTo>
                    <a:lnTo>
                      <a:pt x="328352" y="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0" name="任意多边形: 形状 329">
                <a:extLst>
                  <a:ext uri="{FF2B5EF4-FFF2-40B4-BE49-F238E27FC236}">
                    <a16:creationId xmlns:a16="http://schemas.microsoft.com/office/drawing/2014/main" id="{FC1CF384-00E0-44FA-A9A1-EE302DCCCD86}"/>
                  </a:ext>
                </a:extLst>
              </p:cNvPr>
              <p:cNvSpPr/>
              <p:nvPr/>
            </p:nvSpPr>
            <p:spPr>
              <a:xfrm>
                <a:off x="-2843982" y="4630972"/>
                <a:ext cx="415636" cy="99752"/>
              </a:xfrm>
              <a:custGeom>
                <a:avLst/>
                <a:gdLst>
                  <a:gd name="connsiteX0" fmla="*/ 37407 w 415636"/>
                  <a:gd name="connsiteY0" fmla="*/ 0 h 99752"/>
                  <a:gd name="connsiteX1" fmla="*/ 0 w 415636"/>
                  <a:gd name="connsiteY1" fmla="*/ 37407 h 99752"/>
                  <a:gd name="connsiteX2" fmla="*/ 357447 w 415636"/>
                  <a:gd name="connsiteY2" fmla="*/ 99752 h 99752"/>
                  <a:gd name="connsiteX3" fmla="*/ 415636 w 415636"/>
                  <a:gd name="connsiteY3" fmla="*/ 62345 h 99752"/>
                  <a:gd name="connsiteX4" fmla="*/ 37407 w 415636"/>
                  <a:gd name="connsiteY4" fmla="*/ 0 h 99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5636" h="99752">
                    <a:moveTo>
                      <a:pt x="37407" y="0"/>
                    </a:moveTo>
                    <a:lnTo>
                      <a:pt x="0" y="37407"/>
                    </a:lnTo>
                    <a:lnTo>
                      <a:pt x="357447" y="99752"/>
                    </a:lnTo>
                    <a:lnTo>
                      <a:pt x="415636" y="62345"/>
                    </a:lnTo>
                    <a:lnTo>
                      <a:pt x="37407" y="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1" name="任意多边形: 形状 330">
                <a:extLst>
                  <a:ext uri="{FF2B5EF4-FFF2-40B4-BE49-F238E27FC236}">
                    <a16:creationId xmlns:a16="http://schemas.microsoft.com/office/drawing/2014/main" id="{19112E34-B055-4D53-A2E5-8C520483FD7A}"/>
                  </a:ext>
                </a:extLst>
              </p:cNvPr>
              <p:cNvSpPr/>
              <p:nvPr/>
            </p:nvSpPr>
            <p:spPr>
              <a:xfrm>
                <a:off x="-2370157" y="4697473"/>
                <a:ext cx="415637" cy="108066"/>
              </a:xfrm>
              <a:custGeom>
                <a:avLst/>
                <a:gdLst>
                  <a:gd name="connsiteX0" fmla="*/ 45720 w 415637"/>
                  <a:gd name="connsiteY0" fmla="*/ 0 h 108066"/>
                  <a:gd name="connsiteX1" fmla="*/ 0 w 415637"/>
                  <a:gd name="connsiteY1" fmla="*/ 41564 h 108066"/>
                  <a:gd name="connsiteX2" fmla="*/ 365760 w 415637"/>
                  <a:gd name="connsiteY2" fmla="*/ 108066 h 108066"/>
                  <a:gd name="connsiteX3" fmla="*/ 415637 w 415637"/>
                  <a:gd name="connsiteY3" fmla="*/ 70659 h 108066"/>
                  <a:gd name="connsiteX4" fmla="*/ 45720 w 415637"/>
                  <a:gd name="connsiteY4" fmla="*/ 0 h 1080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5637" h="108066">
                    <a:moveTo>
                      <a:pt x="45720" y="0"/>
                    </a:moveTo>
                    <a:lnTo>
                      <a:pt x="0" y="41564"/>
                    </a:lnTo>
                    <a:lnTo>
                      <a:pt x="365760" y="108066"/>
                    </a:lnTo>
                    <a:lnTo>
                      <a:pt x="415637" y="70659"/>
                    </a:lnTo>
                    <a:lnTo>
                      <a:pt x="45720" y="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2" name="任意多边形: 形状 331">
                <a:extLst>
                  <a:ext uri="{FF2B5EF4-FFF2-40B4-BE49-F238E27FC236}">
                    <a16:creationId xmlns:a16="http://schemas.microsoft.com/office/drawing/2014/main" id="{718F6612-D55F-4922-80F8-B3C77470789C}"/>
                  </a:ext>
                </a:extLst>
              </p:cNvPr>
              <p:cNvSpPr/>
              <p:nvPr/>
            </p:nvSpPr>
            <p:spPr>
              <a:xfrm>
                <a:off x="-2810731" y="3558630"/>
                <a:ext cx="249381" cy="145472"/>
              </a:xfrm>
              <a:custGeom>
                <a:avLst/>
                <a:gdLst>
                  <a:gd name="connsiteX0" fmla="*/ 0 w 249381"/>
                  <a:gd name="connsiteY0" fmla="*/ 120534 h 145472"/>
                  <a:gd name="connsiteX1" fmla="*/ 0 w 249381"/>
                  <a:gd name="connsiteY1" fmla="*/ 20782 h 145472"/>
                  <a:gd name="connsiteX2" fmla="*/ 0 w 249381"/>
                  <a:gd name="connsiteY2" fmla="*/ 20782 h 145472"/>
                  <a:gd name="connsiteX3" fmla="*/ 29094 w 249381"/>
                  <a:gd name="connsiteY3" fmla="*/ 0 h 145472"/>
                  <a:gd name="connsiteX4" fmla="*/ 249381 w 249381"/>
                  <a:gd name="connsiteY4" fmla="*/ 24938 h 145472"/>
                  <a:gd name="connsiteX5" fmla="*/ 232756 w 249381"/>
                  <a:gd name="connsiteY5" fmla="*/ 54032 h 145472"/>
                  <a:gd name="connsiteX6" fmla="*/ 228600 w 249381"/>
                  <a:gd name="connsiteY6" fmla="*/ 145472 h 145472"/>
                  <a:gd name="connsiteX7" fmla="*/ 0 w 249381"/>
                  <a:gd name="connsiteY7" fmla="*/ 120534 h 1454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49381" h="145472">
                    <a:moveTo>
                      <a:pt x="0" y="120534"/>
                    </a:moveTo>
                    <a:lnTo>
                      <a:pt x="0" y="20782"/>
                    </a:lnTo>
                    <a:lnTo>
                      <a:pt x="0" y="20782"/>
                    </a:lnTo>
                    <a:lnTo>
                      <a:pt x="29094" y="0"/>
                    </a:lnTo>
                    <a:lnTo>
                      <a:pt x="249381" y="24938"/>
                    </a:lnTo>
                    <a:lnTo>
                      <a:pt x="232756" y="54032"/>
                    </a:lnTo>
                    <a:lnTo>
                      <a:pt x="228600" y="145472"/>
                    </a:lnTo>
                    <a:lnTo>
                      <a:pt x="0" y="120534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3" name="任意多边形: 形状 332">
                <a:extLst>
                  <a:ext uri="{FF2B5EF4-FFF2-40B4-BE49-F238E27FC236}">
                    <a16:creationId xmlns:a16="http://schemas.microsoft.com/office/drawing/2014/main" id="{37A27907-DFF5-48F0-AE7D-581D2446E798}"/>
                  </a:ext>
                </a:extLst>
              </p:cNvPr>
              <p:cNvSpPr/>
              <p:nvPr/>
            </p:nvSpPr>
            <p:spPr>
              <a:xfrm>
                <a:off x="984029" y="4015830"/>
                <a:ext cx="303414" cy="182880"/>
              </a:xfrm>
              <a:custGeom>
                <a:avLst/>
                <a:gdLst>
                  <a:gd name="connsiteX0" fmla="*/ 0 w 303414"/>
                  <a:gd name="connsiteY0" fmla="*/ 149629 h 182880"/>
                  <a:gd name="connsiteX1" fmla="*/ 4156 w 303414"/>
                  <a:gd name="connsiteY1" fmla="*/ 33251 h 182880"/>
                  <a:gd name="connsiteX2" fmla="*/ 20781 w 303414"/>
                  <a:gd name="connsiteY2" fmla="*/ 0 h 182880"/>
                  <a:gd name="connsiteX3" fmla="*/ 303414 w 303414"/>
                  <a:gd name="connsiteY3" fmla="*/ 41563 h 182880"/>
                  <a:gd name="connsiteX4" fmla="*/ 299258 w 303414"/>
                  <a:gd name="connsiteY4" fmla="*/ 66502 h 182880"/>
                  <a:gd name="connsiteX5" fmla="*/ 299258 w 303414"/>
                  <a:gd name="connsiteY5" fmla="*/ 182880 h 182880"/>
                  <a:gd name="connsiteX6" fmla="*/ 0 w 303414"/>
                  <a:gd name="connsiteY6" fmla="*/ 149629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03414" h="182880">
                    <a:moveTo>
                      <a:pt x="0" y="149629"/>
                    </a:moveTo>
                    <a:lnTo>
                      <a:pt x="4156" y="33251"/>
                    </a:lnTo>
                    <a:lnTo>
                      <a:pt x="20781" y="0"/>
                    </a:lnTo>
                    <a:lnTo>
                      <a:pt x="303414" y="41563"/>
                    </a:lnTo>
                    <a:lnTo>
                      <a:pt x="299258" y="66502"/>
                    </a:lnTo>
                    <a:lnTo>
                      <a:pt x="299258" y="182880"/>
                    </a:lnTo>
                    <a:lnTo>
                      <a:pt x="0" y="14962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4" name="任意多边形: 形状 333">
                <a:extLst>
                  <a:ext uri="{FF2B5EF4-FFF2-40B4-BE49-F238E27FC236}">
                    <a16:creationId xmlns:a16="http://schemas.microsoft.com/office/drawing/2014/main" id="{797FA4A5-2990-464F-8748-0846A1104639}"/>
                  </a:ext>
                </a:extLst>
              </p:cNvPr>
              <p:cNvSpPr/>
              <p:nvPr/>
            </p:nvSpPr>
            <p:spPr>
              <a:xfrm>
                <a:off x="1061130" y="4484397"/>
                <a:ext cx="307759" cy="544628"/>
              </a:xfrm>
              <a:custGeom>
                <a:avLst/>
                <a:gdLst>
                  <a:gd name="connsiteX0" fmla="*/ 281126 w 307759"/>
                  <a:gd name="connsiteY0" fmla="*/ 331433 h 544497"/>
                  <a:gd name="connsiteX1" fmla="*/ 307759 w 307759"/>
                  <a:gd name="connsiteY1" fmla="*/ 8878 h 544497"/>
                  <a:gd name="connsiteX2" fmla="*/ 290004 w 307759"/>
                  <a:gd name="connsiteY2" fmla="*/ 0 h 544497"/>
                  <a:gd name="connsiteX3" fmla="*/ 29592 w 307759"/>
                  <a:gd name="connsiteY3" fmla="*/ 204186 h 544497"/>
                  <a:gd name="connsiteX4" fmla="*/ 0 w 307759"/>
                  <a:gd name="connsiteY4" fmla="*/ 263371 h 544497"/>
                  <a:gd name="connsiteX5" fmla="*/ 20714 w 307759"/>
                  <a:gd name="connsiteY5" fmla="*/ 526742 h 544497"/>
                  <a:gd name="connsiteX6" fmla="*/ 35511 w 307759"/>
                  <a:gd name="connsiteY6" fmla="*/ 544497 h 544497"/>
                  <a:gd name="connsiteX7" fmla="*/ 281126 w 307759"/>
                  <a:gd name="connsiteY7" fmla="*/ 331433 h 544497"/>
                  <a:gd name="connsiteX0" fmla="*/ 281126 w 307759"/>
                  <a:gd name="connsiteY0" fmla="*/ 331433 h 544497"/>
                  <a:gd name="connsiteX1" fmla="*/ 307759 w 307759"/>
                  <a:gd name="connsiteY1" fmla="*/ 8878 h 544497"/>
                  <a:gd name="connsiteX2" fmla="*/ 290004 w 307759"/>
                  <a:gd name="connsiteY2" fmla="*/ 0 h 544497"/>
                  <a:gd name="connsiteX3" fmla="*/ 29592 w 307759"/>
                  <a:gd name="connsiteY3" fmla="*/ 204186 h 544497"/>
                  <a:gd name="connsiteX4" fmla="*/ 0 w 307759"/>
                  <a:gd name="connsiteY4" fmla="*/ 263371 h 544497"/>
                  <a:gd name="connsiteX5" fmla="*/ 15563 w 307759"/>
                  <a:gd name="connsiteY5" fmla="*/ 490681 h 544497"/>
                  <a:gd name="connsiteX6" fmla="*/ 35511 w 307759"/>
                  <a:gd name="connsiteY6" fmla="*/ 544497 h 544497"/>
                  <a:gd name="connsiteX7" fmla="*/ 281126 w 307759"/>
                  <a:gd name="connsiteY7" fmla="*/ 331433 h 544497"/>
                  <a:gd name="connsiteX0" fmla="*/ 281126 w 307759"/>
                  <a:gd name="connsiteY0" fmla="*/ 331433 h 544628"/>
                  <a:gd name="connsiteX1" fmla="*/ 307759 w 307759"/>
                  <a:gd name="connsiteY1" fmla="*/ 8878 h 544628"/>
                  <a:gd name="connsiteX2" fmla="*/ 290004 w 307759"/>
                  <a:gd name="connsiteY2" fmla="*/ 0 h 544628"/>
                  <a:gd name="connsiteX3" fmla="*/ 29592 w 307759"/>
                  <a:gd name="connsiteY3" fmla="*/ 204186 h 544628"/>
                  <a:gd name="connsiteX4" fmla="*/ 0 w 307759"/>
                  <a:gd name="connsiteY4" fmla="*/ 263371 h 544628"/>
                  <a:gd name="connsiteX5" fmla="*/ 15563 w 307759"/>
                  <a:gd name="connsiteY5" fmla="*/ 490681 h 544628"/>
                  <a:gd name="connsiteX6" fmla="*/ 35511 w 307759"/>
                  <a:gd name="connsiteY6" fmla="*/ 544497 h 544628"/>
                  <a:gd name="connsiteX7" fmla="*/ 281126 w 307759"/>
                  <a:gd name="connsiteY7" fmla="*/ 331433 h 544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07759" h="544628">
                    <a:moveTo>
                      <a:pt x="281126" y="331433"/>
                    </a:moveTo>
                    <a:lnTo>
                      <a:pt x="307759" y="8878"/>
                    </a:lnTo>
                    <a:lnTo>
                      <a:pt x="290004" y="0"/>
                    </a:lnTo>
                    <a:lnTo>
                      <a:pt x="29592" y="204186"/>
                    </a:lnTo>
                    <a:lnTo>
                      <a:pt x="0" y="263371"/>
                    </a:lnTo>
                    <a:lnTo>
                      <a:pt x="15563" y="490681"/>
                    </a:lnTo>
                    <a:cubicBezTo>
                      <a:pt x="22212" y="508620"/>
                      <a:pt x="26286" y="547164"/>
                      <a:pt x="35511" y="544497"/>
                    </a:cubicBezTo>
                    <a:lnTo>
                      <a:pt x="281126" y="331433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5" name="任意多边形: 形状 334">
                <a:extLst>
                  <a:ext uri="{FF2B5EF4-FFF2-40B4-BE49-F238E27FC236}">
                    <a16:creationId xmlns:a16="http://schemas.microsoft.com/office/drawing/2014/main" id="{E2BB51F1-1F43-4B01-86DA-89D2FDBE41CC}"/>
                  </a:ext>
                </a:extLst>
              </p:cNvPr>
              <p:cNvSpPr/>
              <p:nvPr/>
            </p:nvSpPr>
            <p:spPr>
              <a:xfrm>
                <a:off x="1087763" y="4511029"/>
                <a:ext cx="230819" cy="476435"/>
              </a:xfrm>
              <a:custGeom>
                <a:avLst/>
                <a:gdLst>
                  <a:gd name="connsiteX0" fmla="*/ 230819 w 230819"/>
                  <a:gd name="connsiteY0" fmla="*/ 0 h 476435"/>
                  <a:gd name="connsiteX1" fmla="*/ 221942 w 230819"/>
                  <a:gd name="connsiteY1" fmla="*/ 298881 h 476435"/>
                  <a:gd name="connsiteX2" fmla="*/ 0 w 230819"/>
                  <a:gd name="connsiteY2" fmla="*/ 476435 h 476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30819" h="476435">
                    <a:moveTo>
                      <a:pt x="230819" y="0"/>
                    </a:moveTo>
                    <a:lnTo>
                      <a:pt x="221942" y="298881"/>
                    </a:lnTo>
                    <a:lnTo>
                      <a:pt x="0" y="476435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6" name="任意多边形: 形状 335">
                <a:extLst>
                  <a:ext uri="{FF2B5EF4-FFF2-40B4-BE49-F238E27FC236}">
                    <a16:creationId xmlns:a16="http://schemas.microsoft.com/office/drawing/2014/main" id="{44D2D85D-DD9A-4B25-A8C9-3D9AF190164A}"/>
                  </a:ext>
                </a:extLst>
              </p:cNvPr>
              <p:cNvSpPr/>
              <p:nvPr/>
            </p:nvSpPr>
            <p:spPr>
              <a:xfrm>
                <a:off x="1111178" y="4652105"/>
                <a:ext cx="92728" cy="260153"/>
              </a:xfrm>
              <a:custGeom>
                <a:avLst/>
                <a:gdLst>
                  <a:gd name="connsiteX0" fmla="*/ 74698 w 92728"/>
                  <a:gd name="connsiteY0" fmla="*/ 0 h 265305"/>
                  <a:gd name="connsiteX1" fmla="*/ 0 w 92728"/>
                  <a:gd name="connsiteY1" fmla="*/ 69546 h 265305"/>
                  <a:gd name="connsiteX2" fmla="*/ 0 w 92728"/>
                  <a:gd name="connsiteY2" fmla="*/ 265305 h 265305"/>
                  <a:gd name="connsiteX3" fmla="*/ 92728 w 92728"/>
                  <a:gd name="connsiteY3" fmla="*/ 203486 h 265305"/>
                  <a:gd name="connsiteX4" fmla="*/ 74698 w 92728"/>
                  <a:gd name="connsiteY4" fmla="*/ 0 h 265305"/>
                  <a:gd name="connsiteX0" fmla="*/ 87577 w 92728"/>
                  <a:gd name="connsiteY0" fmla="*/ 0 h 257578"/>
                  <a:gd name="connsiteX1" fmla="*/ 0 w 92728"/>
                  <a:gd name="connsiteY1" fmla="*/ 61819 h 257578"/>
                  <a:gd name="connsiteX2" fmla="*/ 0 w 92728"/>
                  <a:gd name="connsiteY2" fmla="*/ 257578 h 257578"/>
                  <a:gd name="connsiteX3" fmla="*/ 92728 w 92728"/>
                  <a:gd name="connsiteY3" fmla="*/ 195759 h 257578"/>
                  <a:gd name="connsiteX4" fmla="*/ 87577 w 92728"/>
                  <a:gd name="connsiteY4" fmla="*/ 0 h 257578"/>
                  <a:gd name="connsiteX0" fmla="*/ 87577 w 92728"/>
                  <a:gd name="connsiteY0" fmla="*/ 0 h 260153"/>
                  <a:gd name="connsiteX1" fmla="*/ 0 w 92728"/>
                  <a:gd name="connsiteY1" fmla="*/ 64394 h 260153"/>
                  <a:gd name="connsiteX2" fmla="*/ 0 w 92728"/>
                  <a:gd name="connsiteY2" fmla="*/ 260153 h 260153"/>
                  <a:gd name="connsiteX3" fmla="*/ 92728 w 92728"/>
                  <a:gd name="connsiteY3" fmla="*/ 198334 h 260153"/>
                  <a:gd name="connsiteX4" fmla="*/ 87577 w 92728"/>
                  <a:gd name="connsiteY4" fmla="*/ 0 h 260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728" h="260153">
                    <a:moveTo>
                      <a:pt x="87577" y="0"/>
                    </a:moveTo>
                    <a:lnTo>
                      <a:pt x="0" y="64394"/>
                    </a:lnTo>
                    <a:lnTo>
                      <a:pt x="0" y="260153"/>
                    </a:lnTo>
                    <a:lnTo>
                      <a:pt x="92728" y="198334"/>
                    </a:lnTo>
                    <a:lnTo>
                      <a:pt x="87577" y="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7" name="任意多边形: 形状 336">
                <a:extLst>
                  <a:ext uri="{FF2B5EF4-FFF2-40B4-BE49-F238E27FC236}">
                    <a16:creationId xmlns:a16="http://schemas.microsoft.com/office/drawing/2014/main" id="{F120906E-1E97-4523-B924-22B1961A09B6}"/>
                  </a:ext>
                </a:extLst>
              </p:cNvPr>
              <p:cNvSpPr/>
              <p:nvPr/>
            </p:nvSpPr>
            <p:spPr>
              <a:xfrm>
                <a:off x="1216785" y="4574831"/>
                <a:ext cx="66970" cy="146820"/>
              </a:xfrm>
              <a:custGeom>
                <a:avLst/>
                <a:gdLst>
                  <a:gd name="connsiteX0" fmla="*/ 0 w 66970"/>
                  <a:gd name="connsiteY0" fmla="*/ 28333 h 118486"/>
                  <a:gd name="connsiteX1" fmla="*/ 66970 w 66970"/>
                  <a:gd name="connsiteY1" fmla="*/ 0 h 118486"/>
                  <a:gd name="connsiteX2" fmla="*/ 59243 w 66970"/>
                  <a:gd name="connsiteY2" fmla="*/ 72122 h 118486"/>
                  <a:gd name="connsiteX3" fmla="*/ 2576 w 66970"/>
                  <a:gd name="connsiteY3" fmla="*/ 118486 h 118486"/>
                  <a:gd name="connsiteX4" fmla="*/ 0 w 66970"/>
                  <a:gd name="connsiteY4" fmla="*/ 28333 h 118486"/>
                  <a:gd name="connsiteX0" fmla="*/ 0 w 66970"/>
                  <a:gd name="connsiteY0" fmla="*/ 56667 h 146820"/>
                  <a:gd name="connsiteX1" fmla="*/ 66970 w 66970"/>
                  <a:gd name="connsiteY1" fmla="*/ 0 h 146820"/>
                  <a:gd name="connsiteX2" fmla="*/ 59243 w 66970"/>
                  <a:gd name="connsiteY2" fmla="*/ 100456 h 146820"/>
                  <a:gd name="connsiteX3" fmla="*/ 2576 w 66970"/>
                  <a:gd name="connsiteY3" fmla="*/ 146820 h 146820"/>
                  <a:gd name="connsiteX4" fmla="*/ 0 w 66970"/>
                  <a:gd name="connsiteY4" fmla="*/ 56667 h 14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6970" h="146820">
                    <a:moveTo>
                      <a:pt x="0" y="56667"/>
                    </a:moveTo>
                    <a:lnTo>
                      <a:pt x="66970" y="0"/>
                    </a:lnTo>
                    <a:lnTo>
                      <a:pt x="59243" y="100456"/>
                    </a:lnTo>
                    <a:lnTo>
                      <a:pt x="2576" y="146820"/>
                    </a:lnTo>
                    <a:cubicBezTo>
                      <a:pt x="1717" y="116769"/>
                      <a:pt x="859" y="86718"/>
                      <a:pt x="0" y="56667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8" name="任意多边形: 形状 337">
                <a:extLst>
                  <a:ext uri="{FF2B5EF4-FFF2-40B4-BE49-F238E27FC236}">
                    <a16:creationId xmlns:a16="http://schemas.microsoft.com/office/drawing/2014/main" id="{E653614D-5122-4BC0-AC2F-BF6566CBD53A}"/>
                  </a:ext>
                </a:extLst>
              </p:cNvPr>
              <p:cNvSpPr/>
              <p:nvPr/>
            </p:nvSpPr>
            <p:spPr>
              <a:xfrm>
                <a:off x="1221937" y="4695893"/>
                <a:ext cx="59242" cy="141667"/>
              </a:xfrm>
              <a:custGeom>
                <a:avLst/>
                <a:gdLst>
                  <a:gd name="connsiteX0" fmla="*/ 66970 w 66970"/>
                  <a:gd name="connsiteY0" fmla="*/ 92728 h 141667"/>
                  <a:gd name="connsiteX1" fmla="*/ 0 w 66970"/>
                  <a:gd name="connsiteY1" fmla="*/ 141667 h 141667"/>
                  <a:gd name="connsiteX2" fmla="*/ 5151 w 66970"/>
                  <a:gd name="connsiteY2" fmla="*/ 41212 h 141667"/>
                  <a:gd name="connsiteX3" fmla="*/ 59242 w 66970"/>
                  <a:gd name="connsiteY3" fmla="*/ 0 h 141667"/>
                  <a:gd name="connsiteX4" fmla="*/ 66970 w 66970"/>
                  <a:gd name="connsiteY4" fmla="*/ 92728 h 141667"/>
                  <a:gd name="connsiteX0" fmla="*/ 56667 w 59242"/>
                  <a:gd name="connsiteY0" fmla="*/ 92728 h 141667"/>
                  <a:gd name="connsiteX1" fmla="*/ 0 w 59242"/>
                  <a:gd name="connsiteY1" fmla="*/ 141667 h 141667"/>
                  <a:gd name="connsiteX2" fmla="*/ 5151 w 59242"/>
                  <a:gd name="connsiteY2" fmla="*/ 41212 h 141667"/>
                  <a:gd name="connsiteX3" fmla="*/ 59242 w 59242"/>
                  <a:gd name="connsiteY3" fmla="*/ 0 h 141667"/>
                  <a:gd name="connsiteX4" fmla="*/ 56667 w 59242"/>
                  <a:gd name="connsiteY4" fmla="*/ 92728 h 141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242" h="141667">
                    <a:moveTo>
                      <a:pt x="56667" y="92728"/>
                    </a:moveTo>
                    <a:lnTo>
                      <a:pt x="0" y="141667"/>
                    </a:lnTo>
                    <a:lnTo>
                      <a:pt x="5151" y="41212"/>
                    </a:lnTo>
                    <a:lnTo>
                      <a:pt x="59242" y="0"/>
                    </a:lnTo>
                    <a:cubicBezTo>
                      <a:pt x="58384" y="30909"/>
                      <a:pt x="57525" y="61819"/>
                      <a:pt x="56667" y="92728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9" name="任意多边形: 形状 338">
                <a:extLst>
                  <a:ext uri="{FF2B5EF4-FFF2-40B4-BE49-F238E27FC236}">
                    <a16:creationId xmlns:a16="http://schemas.microsoft.com/office/drawing/2014/main" id="{ABF4D3D2-7A8F-4E58-9697-9D99322DC92B}"/>
                  </a:ext>
                </a:extLst>
              </p:cNvPr>
              <p:cNvSpPr/>
              <p:nvPr/>
            </p:nvSpPr>
            <p:spPr>
              <a:xfrm>
                <a:off x="-5025131" y="4965437"/>
                <a:ext cx="187221" cy="96957"/>
              </a:xfrm>
              <a:custGeom>
                <a:avLst/>
                <a:gdLst>
                  <a:gd name="connsiteX0" fmla="*/ 0 w 192648"/>
                  <a:gd name="connsiteY0" fmla="*/ 0 h 81401"/>
                  <a:gd name="connsiteX1" fmla="*/ 24420 w 192648"/>
                  <a:gd name="connsiteY1" fmla="*/ 81401 h 81401"/>
                  <a:gd name="connsiteX2" fmla="*/ 192648 w 192648"/>
                  <a:gd name="connsiteY2" fmla="*/ 70547 h 81401"/>
                  <a:gd name="connsiteX3" fmla="*/ 187221 w 192648"/>
                  <a:gd name="connsiteY3" fmla="*/ 37987 h 81401"/>
                  <a:gd name="connsiteX0" fmla="*/ 0 w 192648"/>
                  <a:gd name="connsiteY0" fmla="*/ 0 h 83852"/>
                  <a:gd name="connsiteX1" fmla="*/ 24420 w 192648"/>
                  <a:gd name="connsiteY1" fmla="*/ 81401 h 83852"/>
                  <a:gd name="connsiteX2" fmla="*/ 192648 w 192648"/>
                  <a:gd name="connsiteY2" fmla="*/ 70547 h 83852"/>
                  <a:gd name="connsiteX3" fmla="*/ 187221 w 192648"/>
                  <a:gd name="connsiteY3" fmla="*/ 37987 h 83852"/>
                  <a:gd name="connsiteX0" fmla="*/ 0 w 192648"/>
                  <a:gd name="connsiteY0" fmla="*/ 0 h 88241"/>
                  <a:gd name="connsiteX1" fmla="*/ 24420 w 192648"/>
                  <a:gd name="connsiteY1" fmla="*/ 81401 h 88241"/>
                  <a:gd name="connsiteX2" fmla="*/ 192648 w 192648"/>
                  <a:gd name="connsiteY2" fmla="*/ 70547 h 88241"/>
                  <a:gd name="connsiteX3" fmla="*/ 187221 w 192648"/>
                  <a:gd name="connsiteY3" fmla="*/ 37987 h 88241"/>
                  <a:gd name="connsiteX0" fmla="*/ 0 w 192648"/>
                  <a:gd name="connsiteY0" fmla="*/ 0 h 98414"/>
                  <a:gd name="connsiteX1" fmla="*/ 24420 w 192648"/>
                  <a:gd name="connsiteY1" fmla="*/ 81401 h 98414"/>
                  <a:gd name="connsiteX2" fmla="*/ 192648 w 192648"/>
                  <a:gd name="connsiteY2" fmla="*/ 70547 h 98414"/>
                  <a:gd name="connsiteX3" fmla="*/ 187221 w 192648"/>
                  <a:gd name="connsiteY3" fmla="*/ 37987 h 98414"/>
                  <a:gd name="connsiteX0" fmla="*/ 0 w 187221"/>
                  <a:gd name="connsiteY0" fmla="*/ 0 h 98414"/>
                  <a:gd name="connsiteX1" fmla="*/ 24420 w 187221"/>
                  <a:gd name="connsiteY1" fmla="*/ 81401 h 98414"/>
                  <a:gd name="connsiteX2" fmla="*/ 177194 w 187221"/>
                  <a:gd name="connsiteY2" fmla="*/ 70547 h 98414"/>
                  <a:gd name="connsiteX3" fmla="*/ 187221 w 187221"/>
                  <a:gd name="connsiteY3" fmla="*/ 37987 h 98414"/>
                  <a:gd name="connsiteX0" fmla="*/ 0 w 187221"/>
                  <a:gd name="connsiteY0" fmla="*/ 0 h 99550"/>
                  <a:gd name="connsiteX1" fmla="*/ 24420 w 187221"/>
                  <a:gd name="connsiteY1" fmla="*/ 81401 h 99550"/>
                  <a:gd name="connsiteX2" fmla="*/ 179769 w 187221"/>
                  <a:gd name="connsiteY2" fmla="*/ 73123 h 99550"/>
                  <a:gd name="connsiteX3" fmla="*/ 187221 w 187221"/>
                  <a:gd name="connsiteY3" fmla="*/ 37987 h 99550"/>
                  <a:gd name="connsiteX0" fmla="*/ 0 w 187221"/>
                  <a:gd name="connsiteY0" fmla="*/ 0 h 96957"/>
                  <a:gd name="connsiteX1" fmla="*/ 24420 w 187221"/>
                  <a:gd name="connsiteY1" fmla="*/ 81401 h 96957"/>
                  <a:gd name="connsiteX2" fmla="*/ 179769 w 187221"/>
                  <a:gd name="connsiteY2" fmla="*/ 73123 h 96957"/>
                  <a:gd name="connsiteX3" fmla="*/ 187221 w 187221"/>
                  <a:gd name="connsiteY3" fmla="*/ 37987 h 969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7221" h="96957">
                    <a:moveTo>
                      <a:pt x="0" y="0"/>
                    </a:moveTo>
                    <a:lnTo>
                      <a:pt x="24420" y="81401"/>
                    </a:lnTo>
                    <a:cubicBezTo>
                      <a:pt x="31556" y="106116"/>
                      <a:pt x="180361" y="99923"/>
                      <a:pt x="179769" y="73123"/>
                    </a:cubicBezTo>
                    <a:lnTo>
                      <a:pt x="187221" y="37987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340" name="任意多边形: 形状 339">
                <a:extLst>
                  <a:ext uri="{FF2B5EF4-FFF2-40B4-BE49-F238E27FC236}">
                    <a16:creationId xmlns:a16="http://schemas.microsoft.com/office/drawing/2014/main" id="{FC0ED699-C4BB-4A0A-8891-33439447DD38}"/>
                  </a:ext>
                </a:extLst>
              </p:cNvPr>
              <p:cNvSpPr/>
              <p:nvPr/>
            </p:nvSpPr>
            <p:spPr>
              <a:xfrm>
                <a:off x="0" y="5857313"/>
                <a:ext cx="224092" cy="98230"/>
              </a:xfrm>
              <a:custGeom>
                <a:avLst/>
                <a:gdLst>
                  <a:gd name="connsiteX0" fmla="*/ 224092 w 224092"/>
                  <a:gd name="connsiteY0" fmla="*/ 25757 h 82424"/>
                  <a:gd name="connsiteX1" fmla="*/ 211214 w 224092"/>
                  <a:gd name="connsiteY1" fmla="*/ 74697 h 82424"/>
                  <a:gd name="connsiteX2" fmla="*/ 18030 w 224092"/>
                  <a:gd name="connsiteY2" fmla="*/ 82424 h 82424"/>
                  <a:gd name="connsiteX3" fmla="*/ 0 w 224092"/>
                  <a:gd name="connsiteY3" fmla="*/ 0 h 82424"/>
                  <a:gd name="connsiteX0" fmla="*/ 224092 w 224092"/>
                  <a:gd name="connsiteY0" fmla="*/ 25757 h 93443"/>
                  <a:gd name="connsiteX1" fmla="*/ 211214 w 224092"/>
                  <a:gd name="connsiteY1" fmla="*/ 74697 h 93443"/>
                  <a:gd name="connsiteX2" fmla="*/ 18030 w 224092"/>
                  <a:gd name="connsiteY2" fmla="*/ 82424 h 93443"/>
                  <a:gd name="connsiteX3" fmla="*/ 0 w 224092"/>
                  <a:gd name="connsiteY3" fmla="*/ 0 h 93443"/>
                  <a:gd name="connsiteX0" fmla="*/ 224092 w 224092"/>
                  <a:gd name="connsiteY0" fmla="*/ 25757 h 101742"/>
                  <a:gd name="connsiteX1" fmla="*/ 211214 w 224092"/>
                  <a:gd name="connsiteY1" fmla="*/ 74697 h 101742"/>
                  <a:gd name="connsiteX2" fmla="*/ 18030 w 224092"/>
                  <a:gd name="connsiteY2" fmla="*/ 82424 h 101742"/>
                  <a:gd name="connsiteX3" fmla="*/ 0 w 224092"/>
                  <a:gd name="connsiteY3" fmla="*/ 0 h 101742"/>
                  <a:gd name="connsiteX0" fmla="*/ 224092 w 224092"/>
                  <a:gd name="connsiteY0" fmla="*/ 25757 h 98230"/>
                  <a:gd name="connsiteX1" fmla="*/ 211214 w 224092"/>
                  <a:gd name="connsiteY1" fmla="*/ 74697 h 98230"/>
                  <a:gd name="connsiteX2" fmla="*/ 15454 w 224092"/>
                  <a:gd name="connsiteY2" fmla="*/ 74697 h 98230"/>
                  <a:gd name="connsiteX3" fmla="*/ 0 w 224092"/>
                  <a:gd name="connsiteY3" fmla="*/ 0 h 98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4092" h="98230">
                    <a:moveTo>
                      <a:pt x="224092" y="25757"/>
                    </a:moveTo>
                    <a:lnTo>
                      <a:pt x="211214" y="74697"/>
                    </a:lnTo>
                    <a:cubicBezTo>
                      <a:pt x="200911" y="113334"/>
                      <a:pt x="23182" y="97879"/>
                      <a:pt x="15454" y="74697"/>
                    </a:cubicBezTo>
                    <a:lnTo>
                      <a:pt x="0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41" name="文本框 340">
              <a:extLst>
                <a:ext uri="{FF2B5EF4-FFF2-40B4-BE49-F238E27FC236}">
                  <a16:creationId xmlns:a16="http://schemas.microsoft.com/office/drawing/2014/main" id="{79BC74FC-6C48-455A-BECC-A3723AA76407}"/>
                </a:ext>
              </a:extLst>
            </p:cNvPr>
            <p:cNvSpPr txBox="1"/>
            <p:nvPr/>
          </p:nvSpPr>
          <p:spPr>
            <a:xfrm>
              <a:off x="2747884" y="6547984"/>
              <a:ext cx="1127524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>
              <a:defPPr>
                <a:defRPr lang="zh-CN"/>
              </a:defPPr>
              <a:lvl1pPr marR="0" indent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effectLst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Recording</a:t>
              </a:r>
              <a:endParaRPr lang="zh-CN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55" name="组合 354">
              <a:extLst>
                <a:ext uri="{FF2B5EF4-FFF2-40B4-BE49-F238E27FC236}">
                  <a16:creationId xmlns:a16="http://schemas.microsoft.com/office/drawing/2014/main" id="{7E5A6499-F354-492B-9B73-8A5B7A69A906}"/>
                </a:ext>
              </a:extLst>
            </p:cNvPr>
            <p:cNvGrpSpPr/>
            <p:nvPr/>
          </p:nvGrpSpPr>
          <p:grpSpPr>
            <a:xfrm>
              <a:off x="6804114" y="4141992"/>
              <a:ext cx="258068" cy="399676"/>
              <a:chOff x="9767843" y="2879932"/>
              <a:chExt cx="370796" cy="694855"/>
            </a:xfrm>
          </p:grpSpPr>
          <p:sp>
            <p:nvSpPr>
              <p:cNvPr id="356" name="任意多边形: 形状 355">
                <a:extLst>
                  <a:ext uri="{FF2B5EF4-FFF2-40B4-BE49-F238E27FC236}">
                    <a16:creationId xmlns:a16="http://schemas.microsoft.com/office/drawing/2014/main" id="{06C1A62D-D4B1-4A22-93DF-D667FBACC4EA}"/>
                  </a:ext>
                </a:extLst>
              </p:cNvPr>
              <p:cNvSpPr/>
              <p:nvPr/>
            </p:nvSpPr>
            <p:spPr>
              <a:xfrm>
                <a:off x="9767843" y="2879932"/>
                <a:ext cx="370796" cy="694855"/>
              </a:xfrm>
              <a:custGeom>
                <a:avLst/>
                <a:gdLst>
                  <a:gd name="connsiteX0" fmla="*/ 121380 w 1561763"/>
                  <a:gd name="connsiteY0" fmla="*/ 2929317 h 2929317"/>
                  <a:gd name="connsiteX1" fmla="*/ 0 w 1561763"/>
                  <a:gd name="connsiteY1" fmla="*/ 2824120 h 2929317"/>
                  <a:gd name="connsiteX2" fmla="*/ 8092 w 1561763"/>
                  <a:gd name="connsiteY2" fmla="*/ 202301 h 2929317"/>
                  <a:gd name="connsiteX3" fmla="*/ 80920 w 1561763"/>
                  <a:gd name="connsiteY3" fmla="*/ 129473 h 2929317"/>
                  <a:gd name="connsiteX4" fmla="*/ 372234 w 1561763"/>
                  <a:gd name="connsiteY4" fmla="*/ 129473 h 2929317"/>
                  <a:gd name="connsiteX5" fmla="*/ 453154 w 1561763"/>
                  <a:gd name="connsiteY5" fmla="*/ 0 h 2929317"/>
                  <a:gd name="connsiteX6" fmla="*/ 1100517 w 1561763"/>
                  <a:gd name="connsiteY6" fmla="*/ 0 h 2929317"/>
                  <a:gd name="connsiteX7" fmla="*/ 1213805 w 1561763"/>
                  <a:gd name="connsiteY7" fmla="*/ 121381 h 2929317"/>
                  <a:gd name="connsiteX8" fmla="*/ 1448474 w 1561763"/>
                  <a:gd name="connsiteY8" fmla="*/ 129473 h 2929317"/>
                  <a:gd name="connsiteX9" fmla="*/ 1561763 w 1561763"/>
                  <a:gd name="connsiteY9" fmla="*/ 267037 h 2929317"/>
                  <a:gd name="connsiteX10" fmla="*/ 1537487 w 1561763"/>
                  <a:gd name="connsiteY10" fmla="*/ 2807936 h 2929317"/>
                  <a:gd name="connsiteX11" fmla="*/ 1416106 w 1561763"/>
                  <a:gd name="connsiteY11" fmla="*/ 2929317 h 2929317"/>
                  <a:gd name="connsiteX12" fmla="*/ 121380 w 1561763"/>
                  <a:gd name="connsiteY12" fmla="*/ 2929317 h 2929317"/>
                  <a:gd name="connsiteX0" fmla="*/ 121380 w 1561763"/>
                  <a:gd name="connsiteY0" fmla="*/ 2929317 h 2929317"/>
                  <a:gd name="connsiteX1" fmla="*/ 0 w 1561763"/>
                  <a:gd name="connsiteY1" fmla="*/ 2824120 h 2929317"/>
                  <a:gd name="connsiteX2" fmla="*/ 8092 w 1561763"/>
                  <a:gd name="connsiteY2" fmla="*/ 202301 h 2929317"/>
                  <a:gd name="connsiteX3" fmla="*/ 80920 w 1561763"/>
                  <a:gd name="connsiteY3" fmla="*/ 129473 h 2929317"/>
                  <a:gd name="connsiteX4" fmla="*/ 372234 w 1561763"/>
                  <a:gd name="connsiteY4" fmla="*/ 129473 h 2929317"/>
                  <a:gd name="connsiteX5" fmla="*/ 453154 w 1561763"/>
                  <a:gd name="connsiteY5" fmla="*/ 0 h 2929317"/>
                  <a:gd name="connsiteX6" fmla="*/ 1100517 w 1561763"/>
                  <a:gd name="connsiteY6" fmla="*/ 0 h 2929317"/>
                  <a:gd name="connsiteX7" fmla="*/ 1213805 w 1561763"/>
                  <a:gd name="connsiteY7" fmla="*/ 121381 h 2929317"/>
                  <a:gd name="connsiteX8" fmla="*/ 1448474 w 1561763"/>
                  <a:gd name="connsiteY8" fmla="*/ 129473 h 2929317"/>
                  <a:gd name="connsiteX9" fmla="*/ 1561763 w 1561763"/>
                  <a:gd name="connsiteY9" fmla="*/ 267037 h 2929317"/>
                  <a:gd name="connsiteX10" fmla="*/ 1537487 w 1561763"/>
                  <a:gd name="connsiteY10" fmla="*/ 2807936 h 2929317"/>
                  <a:gd name="connsiteX11" fmla="*/ 1416106 w 1561763"/>
                  <a:gd name="connsiteY11" fmla="*/ 2929317 h 2929317"/>
                  <a:gd name="connsiteX12" fmla="*/ 121380 w 1561763"/>
                  <a:gd name="connsiteY12" fmla="*/ 2929317 h 2929317"/>
                  <a:gd name="connsiteX0" fmla="*/ 121380 w 1561763"/>
                  <a:gd name="connsiteY0" fmla="*/ 2929317 h 2929317"/>
                  <a:gd name="connsiteX1" fmla="*/ 0 w 1561763"/>
                  <a:gd name="connsiteY1" fmla="*/ 2824120 h 2929317"/>
                  <a:gd name="connsiteX2" fmla="*/ 8092 w 1561763"/>
                  <a:gd name="connsiteY2" fmla="*/ 202301 h 2929317"/>
                  <a:gd name="connsiteX3" fmla="*/ 80920 w 1561763"/>
                  <a:gd name="connsiteY3" fmla="*/ 129473 h 2929317"/>
                  <a:gd name="connsiteX4" fmla="*/ 372234 w 1561763"/>
                  <a:gd name="connsiteY4" fmla="*/ 129473 h 2929317"/>
                  <a:gd name="connsiteX5" fmla="*/ 453154 w 1561763"/>
                  <a:gd name="connsiteY5" fmla="*/ 0 h 2929317"/>
                  <a:gd name="connsiteX6" fmla="*/ 1100517 w 1561763"/>
                  <a:gd name="connsiteY6" fmla="*/ 0 h 2929317"/>
                  <a:gd name="connsiteX7" fmla="*/ 1213805 w 1561763"/>
                  <a:gd name="connsiteY7" fmla="*/ 121381 h 2929317"/>
                  <a:gd name="connsiteX8" fmla="*/ 1448474 w 1561763"/>
                  <a:gd name="connsiteY8" fmla="*/ 129473 h 2929317"/>
                  <a:gd name="connsiteX9" fmla="*/ 1561763 w 1561763"/>
                  <a:gd name="connsiteY9" fmla="*/ 267037 h 2929317"/>
                  <a:gd name="connsiteX10" fmla="*/ 1537487 w 1561763"/>
                  <a:gd name="connsiteY10" fmla="*/ 2807936 h 2929317"/>
                  <a:gd name="connsiteX11" fmla="*/ 1416106 w 1561763"/>
                  <a:gd name="connsiteY11" fmla="*/ 2929317 h 2929317"/>
                  <a:gd name="connsiteX12" fmla="*/ 121380 w 1561763"/>
                  <a:gd name="connsiteY12" fmla="*/ 2929317 h 2929317"/>
                  <a:gd name="connsiteX0" fmla="*/ 121380 w 1561763"/>
                  <a:gd name="connsiteY0" fmla="*/ 2929317 h 2929317"/>
                  <a:gd name="connsiteX1" fmla="*/ 0 w 1561763"/>
                  <a:gd name="connsiteY1" fmla="*/ 2824120 h 2929317"/>
                  <a:gd name="connsiteX2" fmla="*/ 8092 w 1561763"/>
                  <a:gd name="connsiteY2" fmla="*/ 202301 h 2929317"/>
                  <a:gd name="connsiteX3" fmla="*/ 80920 w 1561763"/>
                  <a:gd name="connsiteY3" fmla="*/ 129473 h 2929317"/>
                  <a:gd name="connsiteX4" fmla="*/ 372234 w 1561763"/>
                  <a:gd name="connsiteY4" fmla="*/ 129473 h 2929317"/>
                  <a:gd name="connsiteX5" fmla="*/ 453154 w 1561763"/>
                  <a:gd name="connsiteY5" fmla="*/ 0 h 2929317"/>
                  <a:gd name="connsiteX6" fmla="*/ 1100517 w 1561763"/>
                  <a:gd name="connsiteY6" fmla="*/ 0 h 2929317"/>
                  <a:gd name="connsiteX7" fmla="*/ 1213805 w 1561763"/>
                  <a:gd name="connsiteY7" fmla="*/ 121381 h 2929317"/>
                  <a:gd name="connsiteX8" fmla="*/ 1448474 w 1561763"/>
                  <a:gd name="connsiteY8" fmla="*/ 129473 h 2929317"/>
                  <a:gd name="connsiteX9" fmla="*/ 1561763 w 1561763"/>
                  <a:gd name="connsiteY9" fmla="*/ 267037 h 2929317"/>
                  <a:gd name="connsiteX10" fmla="*/ 1537487 w 1561763"/>
                  <a:gd name="connsiteY10" fmla="*/ 2807936 h 2929317"/>
                  <a:gd name="connsiteX11" fmla="*/ 1416106 w 1561763"/>
                  <a:gd name="connsiteY11" fmla="*/ 2929317 h 2929317"/>
                  <a:gd name="connsiteX12" fmla="*/ 121380 w 1561763"/>
                  <a:gd name="connsiteY12" fmla="*/ 2929317 h 2929317"/>
                  <a:gd name="connsiteX0" fmla="*/ 121380 w 1561763"/>
                  <a:gd name="connsiteY0" fmla="*/ 2929317 h 2929317"/>
                  <a:gd name="connsiteX1" fmla="*/ 0 w 1561763"/>
                  <a:gd name="connsiteY1" fmla="*/ 2824120 h 2929317"/>
                  <a:gd name="connsiteX2" fmla="*/ 8092 w 1561763"/>
                  <a:gd name="connsiteY2" fmla="*/ 202301 h 2929317"/>
                  <a:gd name="connsiteX3" fmla="*/ 80920 w 1561763"/>
                  <a:gd name="connsiteY3" fmla="*/ 129473 h 2929317"/>
                  <a:gd name="connsiteX4" fmla="*/ 372234 w 1561763"/>
                  <a:gd name="connsiteY4" fmla="*/ 129473 h 2929317"/>
                  <a:gd name="connsiteX5" fmla="*/ 453154 w 1561763"/>
                  <a:gd name="connsiteY5" fmla="*/ 0 h 2929317"/>
                  <a:gd name="connsiteX6" fmla="*/ 1100517 w 1561763"/>
                  <a:gd name="connsiteY6" fmla="*/ 0 h 2929317"/>
                  <a:gd name="connsiteX7" fmla="*/ 1213805 w 1561763"/>
                  <a:gd name="connsiteY7" fmla="*/ 121381 h 2929317"/>
                  <a:gd name="connsiteX8" fmla="*/ 1448474 w 1561763"/>
                  <a:gd name="connsiteY8" fmla="*/ 129473 h 2929317"/>
                  <a:gd name="connsiteX9" fmla="*/ 1561763 w 1561763"/>
                  <a:gd name="connsiteY9" fmla="*/ 267037 h 2929317"/>
                  <a:gd name="connsiteX10" fmla="*/ 1537487 w 1561763"/>
                  <a:gd name="connsiteY10" fmla="*/ 2807936 h 2929317"/>
                  <a:gd name="connsiteX11" fmla="*/ 1416106 w 1561763"/>
                  <a:gd name="connsiteY11" fmla="*/ 2929317 h 2929317"/>
                  <a:gd name="connsiteX12" fmla="*/ 121380 w 1561763"/>
                  <a:gd name="connsiteY12" fmla="*/ 2929317 h 2929317"/>
                  <a:gd name="connsiteX0" fmla="*/ 121380 w 1562993"/>
                  <a:gd name="connsiteY0" fmla="*/ 2929317 h 2929317"/>
                  <a:gd name="connsiteX1" fmla="*/ 0 w 1562993"/>
                  <a:gd name="connsiteY1" fmla="*/ 2824120 h 2929317"/>
                  <a:gd name="connsiteX2" fmla="*/ 8092 w 1562993"/>
                  <a:gd name="connsiteY2" fmla="*/ 202301 h 2929317"/>
                  <a:gd name="connsiteX3" fmla="*/ 80920 w 1562993"/>
                  <a:gd name="connsiteY3" fmla="*/ 129473 h 2929317"/>
                  <a:gd name="connsiteX4" fmla="*/ 372234 w 1562993"/>
                  <a:gd name="connsiteY4" fmla="*/ 129473 h 2929317"/>
                  <a:gd name="connsiteX5" fmla="*/ 453154 w 1562993"/>
                  <a:gd name="connsiteY5" fmla="*/ 0 h 2929317"/>
                  <a:gd name="connsiteX6" fmla="*/ 1100517 w 1562993"/>
                  <a:gd name="connsiteY6" fmla="*/ 0 h 2929317"/>
                  <a:gd name="connsiteX7" fmla="*/ 1213805 w 1562993"/>
                  <a:gd name="connsiteY7" fmla="*/ 121381 h 2929317"/>
                  <a:gd name="connsiteX8" fmla="*/ 1448474 w 1562993"/>
                  <a:gd name="connsiteY8" fmla="*/ 129473 h 2929317"/>
                  <a:gd name="connsiteX9" fmla="*/ 1561763 w 1562993"/>
                  <a:gd name="connsiteY9" fmla="*/ 267037 h 2929317"/>
                  <a:gd name="connsiteX10" fmla="*/ 1537487 w 1562993"/>
                  <a:gd name="connsiteY10" fmla="*/ 2807936 h 2929317"/>
                  <a:gd name="connsiteX11" fmla="*/ 1416106 w 1562993"/>
                  <a:gd name="connsiteY11" fmla="*/ 2929317 h 2929317"/>
                  <a:gd name="connsiteX12" fmla="*/ 121380 w 1562993"/>
                  <a:gd name="connsiteY12" fmla="*/ 2929317 h 2929317"/>
                  <a:gd name="connsiteX0" fmla="*/ 121380 w 1564496"/>
                  <a:gd name="connsiteY0" fmla="*/ 2929317 h 2929317"/>
                  <a:gd name="connsiteX1" fmla="*/ 0 w 1564496"/>
                  <a:gd name="connsiteY1" fmla="*/ 2824120 h 2929317"/>
                  <a:gd name="connsiteX2" fmla="*/ 8092 w 1564496"/>
                  <a:gd name="connsiteY2" fmla="*/ 202301 h 2929317"/>
                  <a:gd name="connsiteX3" fmla="*/ 80920 w 1564496"/>
                  <a:gd name="connsiteY3" fmla="*/ 129473 h 2929317"/>
                  <a:gd name="connsiteX4" fmla="*/ 372234 w 1564496"/>
                  <a:gd name="connsiteY4" fmla="*/ 129473 h 2929317"/>
                  <a:gd name="connsiteX5" fmla="*/ 453154 w 1564496"/>
                  <a:gd name="connsiteY5" fmla="*/ 0 h 2929317"/>
                  <a:gd name="connsiteX6" fmla="*/ 1100517 w 1564496"/>
                  <a:gd name="connsiteY6" fmla="*/ 0 h 2929317"/>
                  <a:gd name="connsiteX7" fmla="*/ 1213805 w 1564496"/>
                  <a:gd name="connsiteY7" fmla="*/ 121381 h 2929317"/>
                  <a:gd name="connsiteX8" fmla="*/ 1466689 w 1564496"/>
                  <a:gd name="connsiteY8" fmla="*/ 122187 h 2929317"/>
                  <a:gd name="connsiteX9" fmla="*/ 1561763 w 1564496"/>
                  <a:gd name="connsiteY9" fmla="*/ 267037 h 2929317"/>
                  <a:gd name="connsiteX10" fmla="*/ 1537487 w 1564496"/>
                  <a:gd name="connsiteY10" fmla="*/ 2807936 h 2929317"/>
                  <a:gd name="connsiteX11" fmla="*/ 1416106 w 1564496"/>
                  <a:gd name="connsiteY11" fmla="*/ 2929317 h 2929317"/>
                  <a:gd name="connsiteX12" fmla="*/ 121380 w 1564496"/>
                  <a:gd name="connsiteY12" fmla="*/ 2929317 h 2929317"/>
                  <a:gd name="connsiteX0" fmla="*/ 121380 w 1563224"/>
                  <a:gd name="connsiteY0" fmla="*/ 2929317 h 2929317"/>
                  <a:gd name="connsiteX1" fmla="*/ 0 w 1563224"/>
                  <a:gd name="connsiteY1" fmla="*/ 2824120 h 2929317"/>
                  <a:gd name="connsiteX2" fmla="*/ 8092 w 1563224"/>
                  <a:gd name="connsiteY2" fmla="*/ 202301 h 2929317"/>
                  <a:gd name="connsiteX3" fmla="*/ 80920 w 1563224"/>
                  <a:gd name="connsiteY3" fmla="*/ 129473 h 2929317"/>
                  <a:gd name="connsiteX4" fmla="*/ 372234 w 1563224"/>
                  <a:gd name="connsiteY4" fmla="*/ 129473 h 2929317"/>
                  <a:gd name="connsiteX5" fmla="*/ 453154 w 1563224"/>
                  <a:gd name="connsiteY5" fmla="*/ 0 h 2929317"/>
                  <a:gd name="connsiteX6" fmla="*/ 1100517 w 1563224"/>
                  <a:gd name="connsiteY6" fmla="*/ 0 h 2929317"/>
                  <a:gd name="connsiteX7" fmla="*/ 1213805 w 1563224"/>
                  <a:gd name="connsiteY7" fmla="*/ 121381 h 2929317"/>
                  <a:gd name="connsiteX8" fmla="*/ 1466689 w 1563224"/>
                  <a:gd name="connsiteY8" fmla="*/ 122187 h 2929317"/>
                  <a:gd name="connsiteX9" fmla="*/ 1561763 w 1563224"/>
                  <a:gd name="connsiteY9" fmla="*/ 267037 h 2929317"/>
                  <a:gd name="connsiteX10" fmla="*/ 1537487 w 1563224"/>
                  <a:gd name="connsiteY10" fmla="*/ 2807936 h 2929317"/>
                  <a:gd name="connsiteX11" fmla="*/ 1416106 w 1563224"/>
                  <a:gd name="connsiteY11" fmla="*/ 2929317 h 2929317"/>
                  <a:gd name="connsiteX12" fmla="*/ 121380 w 1563224"/>
                  <a:gd name="connsiteY12" fmla="*/ 2929317 h 2929317"/>
                  <a:gd name="connsiteX0" fmla="*/ 121380 w 1563224"/>
                  <a:gd name="connsiteY0" fmla="*/ 2929317 h 2929317"/>
                  <a:gd name="connsiteX1" fmla="*/ 0 w 1563224"/>
                  <a:gd name="connsiteY1" fmla="*/ 2824120 h 2929317"/>
                  <a:gd name="connsiteX2" fmla="*/ 8092 w 1563224"/>
                  <a:gd name="connsiteY2" fmla="*/ 202301 h 2929317"/>
                  <a:gd name="connsiteX3" fmla="*/ 80920 w 1563224"/>
                  <a:gd name="connsiteY3" fmla="*/ 129473 h 2929317"/>
                  <a:gd name="connsiteX4" fmla="*/ 372234 w 1563224"/>
                  <a:gd name="connsiteY4" fmla="*/ 129473 h 2929317"/>
                  <a:gd name="connsiteX5" fmla="*/ 453154 w 1563224"/>
                  <a:gd name="connsiteY5" fmla="*/ 0 h 2929317"/>
                  <a:gd name="connsiteX6" fmla="*/ 1100517 w 1563224"/>
                  <a:gd name="connsiteY6" fmla="*/ 0 h 2929317"/>
                  <a:gd name="connsiteX7" fmla="*/ 1213805 w 1563224"/>
                  <a:gd name="connsiteY7" fmla="*/ 121381 h 2929317"/>
                  <a:gd name="connsiteX8" fmla="*/ 1466689 w 1563224"/>
                  <a:gd name="connsiteY8" fmla="*/ 122187 h 2929317"/>
                  <a:gd name="connsiteX9" fmla="*/ 1561763 w 1563224"/>
                  <a:gd name="connsiteY9" fmla="*/ 267037 h 2929317"/>
                  <a:gd name="connsiteX10" fmla="*/ 1537487 w 1563224"/>
                  <a:gd name="connsiteY10" fmla="*/ 2807936 h 2929317"/>
                  <a:gd name="connsiteX11" fmla="*/ 1416106 w 1563224"/>
                  <a:gd name="connsiteY11" fmla="*/ 2929317 h 2929317"/>
                  <a:gd name="connsiteX12" fmla="*/ 121380 w 1563224"/>
                  <a:gd name="connsiteY12" fmla="*/ 2929317 h 2929317"/>
                  <a:gd name="connsiteX0" fmla="*/ 121380 w 1563224"/>
                  <a:gd name="connsiteY0" fmla="*/ 2929317 h 2929317"/>
                  <a:gd name="connsiteX1" fmla="*/ 0 w 1563224"/>
                  <a:gd name="connsiteY1" fmla="*/ 2824120 h 2929317"/>
                  <a:gd name="connsiteX2" fmla="*/ 8092 w 1563224"/>
                  <a:gd name="connsiteY2" fmla="*/ 202301 h 2929317"/>
                  <a:gd name="connsiteX3" fmla="*/ 80920 w 1563224"/>
                  <a:gd name="connsiteY3" fmla="*/ 129473 h 2929317"/>
                  <a:gd name="connsiteX4" fmla="*/ 372234 w 1563224"/>
                  <a:gd name="connsiteY4" fmla="*/ 129473 h 2929317"/>
                  <a:gd name="connsiteX5" fmla="*/ 453154 w 1563224"/>
                  <a:gd name="connsiteY5" fmla="*/ 0 h 2929317"/>
                  <a:gd name="connsiteX6" fmla="*/ 1100517 w 1563224"/>
                  <a:gd name="connsiteY6" fmla="*/ 0 h 2929317"/>
                  <a:gd name="connsiteX7" fmla="*/ 1213805 w 1563224"/>
                  <a:gd name="connsiteY7" fmla="*/ 121381 h 2929317"/>
                  <a:gd name="connsiteX8" fmla="*/ 1466689 w 1563224"/>
                  <a:gd name="connsiteY8" fmla="*/ 122187 h 2929317"/>
                  <a:gd name="connsiteX9" fmla="*/ 1561763 w 1563224"/>
                  <a:gd name="connsiteY9" fmla="*/ 267037 h 2929317"/>
                  <a:gd name="connsiteX10" fmla="*/ 1537487 w 1563224"/>
                  <a:gd name="connsiteY10" fmla="*/ 2807936 h 2929317"/>
                  <a:gd name="connsiteX11" fmla="*/ 1416106 w 1563224"/>
                  <a:gd name="connsiteY11" fmla="*/ 2929317 h 2929317"/>
                  <a:gd name="connsiteX12" fmla="*/ 121380 w 1563224"/>
                  <a:gd name="connsiteY12" fmla="*/ 2929317 h 2929317"/>
                  <a:gd name="connsiteX0" fmla="*/ 121380 w 1563224"/>
                  <a:gd name="connsiteY0" fmla="*/ 2929317 h 2929317"/>
                  <a:gd name="connsiteX1" fmla="*/ 0 w 1563224"/>
                  <a:gd name="connsiteY1" fmla="*/ 2824120 h 2929317"/>
                  <a:gd name="connsiteX2" fmla="*/ 8092 w 1563224"/>
                  <a:gd name="connsiteY2" fmla="*/ 202301 h 2929317"/>
                  <a:gd name="connsiteX3" fmla="*/ 80920 w 1563224"/>
                  <a:gd name="connsiteY3" fmla="*/ 129473 h 2929317"/>
                  <a:gd name="connsiteX4" fmla="*/ 372234 w 1563224"/>
                  <a:gd name="connsiteY4" fmla="*/ 129473 h 2929317"/>
                  <a:gd name="connsiteX5" fmla="*/ 453154 w 1563224"/>
                  <a:gd name="connsiteY5" fmla="*/ 0 h 2929317"/>
                  <a:gd name="connsiteX6" fmla="*/ 1100517 w 1563224"/>
                  <a:gd name="connsiteY6" fmla="*/ 0 h 2929317"/>
                  <a:gd name="connsiteX7" fmla="*/ 1213805 w 1563224"/>
                  <a:gd name="connsiteY7" fmla="*/ 121381 h 2929317"/>
                  <a:gd name="connsiteX8" fmla="*/ 1466689 w 1563224"/>
                  <a:gd name="connsiteY8" fmla="*/ 122187 h 2929317"/>
                  <a:gd name="connsiteX9" fmla="*/ 1561763 w 1563224"/>
                  <a:gd name="connsiteY9" fmla="*/ 267037 h 2929317"/>
                  <a:gd name="connsiteX10" fmla="*/ 1537487 w 1563224"/>
                  <a:gd name="connsiteY10" fmla="*/ 2807936 h 2929317"/>
                  <a:gd name="connsiteX11" fmla="*/ 1416106 w 1563224"/>
                  <a:gd name="connsiteY11" fmla="*/ 2929317 h 2929317"/>
                  <a:gd name="connsiteX12" fmla="*/ 121380 w 1563224"/>
                  <a:gd name="connsiteY12" fmla="*/ 2929317 h 2929317"/>
                  <a:gd name="connsiteX0" fmla="*/ 121380 w 1563224"/>
                  <a:gd name="connsiteY0" fmla="*/ 2929317 h 2929317"/>
                  <a:gd name="connsiteX1" fmla="*/ 0 w 1563224"/>
                  <a:gd name="connsiteY1" fmla="*/ 2824120 h 2929317"/>
                  <a:gd name="connsiteX2" fmla="*/ 8092 w 1563224"/>
                  <a:gd name="connsiteY2" fmla="*/ 202301 h 2929317"/>
                  <a:gd name="connsiteX3" fmla="*/ 80920 w 1563224"/>
                  <a:gd name="connsiteY3" fmla="*/ 129473 h 2929317"/>
                  <a:gd name="connsiteX4" fmla="*/ 372234 w 1563224"/>
                  <a:gd name="connsiteY4" fmla="*/ 129473 h 2929317"/>
                  <a:gd name="connsiteX5" fmla="*/ 453154 w 1563224"/>
                  <a:gd name="connsiteY5" fmla="*/ 0 h 2929317"/>
                  <a:gd name="connsiteX6" fmla="*/ 1100517 w 1563224"/>
                  <a:gd name="connsiteY6" fmla="*/ 0 h 2929317"/>
                  <a:gd name="connsiteX7" fmla="*/ 1213805 w 1563224"/>
                  <a:gd name="connsiteY7" fmla="*/ 121381 h 2929317"/>
                  <a:gd name="connsiteX8" fmla="*/ 1466689 w 1563224"/>
                  <a:gd name="connsiteY8" fmla="*/ 122187 h 2929317"/>
                  <a:gd name="connsiteX9" fmla="*/ 1561763 w 1563224"/>
                  <a:gd name="connsiteY9" fmla="*/ 267037 h 2929317"/>
                  <a:gd name="connsiteX10" fmla="*/ 1537487 w 1563224"/>
                  <a:gd name="connsiteY10" fmla="*/ 2807936 h 2929317"/>
                  <a:gd name="connsiteX11" fmla="*/ 1416106 w 1563224"/>
                  <a:gd name="connsiteY11" fmla="*/ 2929317 h 2929317"/>
                  <a:gd name="connsiteX12" fmla="*/ 121380 w 1563224"/>
                  <a:gd name="connsiteY12" fmla="*/ 2929317 h 2929317"/>
                  <a:gd name="connsiteX0" fmla="*/ 121380 w 1563224"/>
                  <a:gd name="connsiteY0" fmla="*/ 2929317 h 2929317"/>
                  <a:gd name="connsiteX1" fmla="*/ 0 w 1563224"/>
                  <a:gd name="connsiteY1" fmla="*/ 2824120 h 2929317"/>
                  <a:gd name="connsiteX2" fmla="*/ 8092 w 1563224"/>
                  <a:gd name="connsiteY2" fmla="*/ 202301 h 2929317"/>
                  <a:gd name="connsiteX3" fmla="*/ 80920 w 1563224"/>
                  <a:gd name="connsiteY3" fmla="*/ 129473 h 2929317"/>
                  <a:gd name="connsiteX4" fmla="*/ 372234 w 1563224"/>
                  <a:gd name="connsiteY4" fmla="*/ 129473 h 2929317"/>
                  <a:gd name="connsiteX5" fmla="*/ 420367 w 1563224"/>
                  <a:gd name="connsiteY5" fmla="*/ 3643 h 2929317"/>
                  <a:gd name="connsiteX6" fmla="*/ 1100517 w 1563224"/>
                  <a:gd name="connsiteY6" fmla="*/ 0 h 2929317"/>
                  <a:gd name="connsiteX7" fmla="*/ 1213805 w 1563224"/>
                  <a:gd name="connsiteY7" fmla="*/ 121381 h 2929317"/>
                  <a:gd name="connsiteX8" fmla="*/ 1466689 w 1563224"/>
                  <a:gd name="connsiteY8" fmla="*/ 122187 h 2929317"/>
                  <a:gd name="connsiteX9" fmla="*/ 1561763 w 1563224"/>
                  <a:gd name="connsiteY9" fmla="*/ 267037 h 2929317"/>
                  <a:gd name="connsiteX10" fmla="*/ 1537487 w 1563224"/>
                  <a:gd name="connsiteY10" fmla="*/ 2807936 h 2929317"/>
                  <a:gd name="connsiteX11" fmla="*/ 1416106 w 1563224"/>
                  <a:gd name="connsiteY11" fmla="*/ 2929317 h 2929317"/>
                  <a:gd name="connsiteX12" fmla="*/ 121380 w 1563224"/>
                  <a:gd name="connsiteY12" fmla="*/ 2929317 h 2929317"/>
                  <a:gd name="connsiteX0" fmla="*/ 121380 w 1563224"/>
                  <a:gd name="connsiteY0" fmla="*/ 2929317 h 2929317"/>
                  <a:gd name="connsiteX1" fmla="*/ 0 w 1563224"/>
                  <a:gd name="connsiteY1" fmla="*/ 2824120 h 2929317"/>
                  <a:gd name="connsiteX2" fmla="*/ 8092 w 1563224"/>
                  <a:gd name="connsiteY2" fmla="*/ 202301 h 2929317"/>
                  <a:gd name="connsiteX3" fmla="*/ 80920 w 1563224"/>
                  <a:gd name="connsiteY3" fmla="*/ 129473 h 2929317"/>
                  <a:gd name="connsiteX4" fmla="*/ 372234 w 1563224"/>
                  <a:gd name="connsiteY4" fmla="*/ 129473 h 2929317"/>
                  <a:gd name="connsiteX5" fmla="*/ 420367 w 1563224"/>
                  <a:gd name="connsiteY5" fmla="*/ 3643 h 2929317"/>
                  <a:gd name="connsiteX6" fmla="*/ 1166092 w 1563224"/>
                  <a:gd name="connsiteY6" fmla="*/ 0 h 2929317"/>
                  <a:gd name="connsiteX7" fmla="*/ 1213805 w 1563224"/>
                  <a:gd name="connsiteY7" fmla="*/ 121381 h 2929317"/>
                  <a:gd name="connsiteX8" fmla="*/ 1466689 w 1563224"/>
                  <a:gd name="connsiteY8" fmla="*/ 122187 h 2929317"/>
                  <a:gd name="connsiteX9" fmla="*/ 1561763 w 1563224"/>
                  <a:gd name="connsiteY9" fmla="*/ 267037 h 2929317"/>
                  <a:gd name="connsiteX10" fmla="*/ 1537487 w 1563224"/>
                  <a:gd name="connsiteY10" fmla="*/ 2807936 h 2929317"/>
                  <a:gd name="connsiteX11" fmla="*/ 1416106 w 1563224"/>
                  <a:gd name="connsiteY11" fmla="*/ 2929317 h 2929317"/>
                  <a:gd name="connsiteX12" fmla="*/ 121380 w 1563224"/>
                  <a:gd name="connsiteY12" fmla="*/ 2929317 h 2929317"/>
                  <a:gd name="connsiteX0" fmla="*/ 121380 w 1563224"/>
                  <a:gd name="connsiteY0" fmla="*/ 2929408 h 2929408"/>
                  <a:gd name="connsiteX1" fmla="*/ 0 w 1563224"/>
                  <a:gd name="connsiteY1" fmla="*/ 2824211 h 2929408"/>
                  <a:gd name="connsiteX2" fmla="*/ 8092 w 1563224"/>
                  <a:gd name="connsiteY2" fmla="*/ 202392 h 2929408"/>
                  <a:gd name="connsiteX3" fmla="*/ 80920 w 1563224"/>
                  <a:gd name="connsiteY3" fmla="*/ 129564 h 2929408"/>
                  <a:gd name="connsiteX4" fmla="*/ 372234 w 1563224"/>
                  <a:gd name="connsiteY4" fmla="*/ 129564 h 2929408"/>
                  <a:gd name="connsiteX5" fmla="*/ 420367 w 1563224"/>
                  <a:gd name="connsiteY5" fmla="*/ 3734 h 2929408"/>
                  <a:gd name="connsiteX6" fmla="*/ 1166092 w 1563224"/>
                  <a:gd name="connsiteY6" fmla="*/ 91 h 2929408"/>
                  <a:gd name="connsiteX7" fmla="*/ 1213805 w 1563224"/>
                  <a:gd name="connsiteY7" fmla="*/ 121472 h 2929408"/>
                  <a:gd name="connsiteX8" fmla="*/ 1466689 w 1563224"/>
                  <a:gd name="connsiteY8" fmla="*/ 122278 h 2929408"/>
                  <a:gd name="connsiteX9" fmla="*/ 1561763 w 1563224"/>
                  <a:gd name="connsiteY9" fmla="*/ 267128 h 2929408"/>
                  <a:gd name="connsiteX10" fmla="*/ 1537487 w 1563224"/>
                  <a:gd name="connsiteY10" fmla="*/ 2808027 h 2929408"/>
                  <a:gd name="connsiteX11" fmla="*/ 1416106 w 1563224"/>
                  <a:gd name="connsiteY11" fmla="*/ 2929408 h 2929408"/>
                  <a:gd name="connsiteX12" fmla="*/ 121380 w 1563224"/>
                  <a:gd name="connsiteY12" fmla="*/ 2929408 h 2929408"/>
                  <a:gd name="connsiteX0" fmla="*/ 121380 w 1563224"/>
                  <a:gd name="connsiteY0" fmla="*/ 2929408 h 2929408"/>
                  <a:gd name="connsiteX1" fmla="*/ 0 w 1563224"/>
                  <a:gd name="connsiteY1" fmla="*/ 2824211 h 2929408"/>
                  <a:gd name="connsiteX2" fmla="*/ 8092 w 1563224"/>
                  <a:gd name="connsiteY2" fmla="*/ 202392 h 2929408"/>
                  <a:gd name="connsiteX3" fmla="*/ 80920 w 1563224"/>
                  <a:gd name="connsiteY3" fmla="*/ 129564 h 2929408"/>
                  <a:gd name="connsiteX4" fmla="*/ 372234 w 1563224"/>
                  <a:gd name="connsiteY4" fmla="*/ 129564 h 2929408"/>
                  <a:gd name="connsiteX5" fmla="*/ 420367 w 1563224"/>
                  <a:gd name="connsiteY5" fmla="*/ 3734 h 2929408"/>
                  <a:gd name="connsiteX6" fmla="*/ 1166092 w 1563224"/>
                  <a:gd name="connsiteY6" fmla="*/ 91 h 2929408"/>
                  <a:gd name="connsiteX7" fmla="*/ 1213805 w 1563224"/>
                  <a:gd name="connsiteY7" fmla="*/ 121472 h 2929408"/>
                  <a:gd name="connsiteX8" fmla="*/ 1466689 w 1563224"/>
                  <a:gd name="connsiteY8" fmla="*/ 122278 h 2929408"/>
                  <a:gd name="connsiteX9" fmla="*/ 1561763 w 1563224"/>
                  <a:gd name="connsiteY9" fmla="*/ 267128 h 2929408"/>
                  <a:gd name="connsiteX10" fmla="*/ 1537487 w 1563224"/>
                  <a:gd name="connsiteY10" fmla="*/ 2808027 h 2929408"/>
                  <a:gd name="connsiteX11" fmla="*/ 1416106 w 1563224"/>
                  <a:gd name="connsiteY11" fmla="*/ 2929408 h 2929408"/>
                  <a:gd name="connsiteX12" fmla="*/ 121380 w 1563224"/>
                  <a:gd name="connsiteY12" fmla="*/ 2929408 h 2929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63224" h="2929408">
                    <a:moveTo>
                      <a:pt x="121380" y="2929408"/>
                    </a:moveTo>
                    <a:cubicBezTo>
                      <a:pt x="29918" y="2927129"/>
                      <a:pt x="4030" y="2913922"/>
                      <a:pt x="0" y="2824211"/>
                    </a:cubicBezTo>
                    <a:cubicBezTo>
                      <a:pt x="2697" y="1950271"/>
                      <a:pt x="5395" y="1076332"/>
                      <a:pt x="8092" y="202392"/>
                    </a:cubicBezTo>
                    <a:cubicBezTo>
                      <a:pt x="6867" y="138043"/>
                      <a:pt x="27500" y="131982"/>
                      <a:pt x="80920" y="129564"/>
                    </a:cubicBezTo>
                    <a:lnTo>
                      <a:pt x="372234" y="129564"/>
                    </a:lnTo>
                    <a:cubicBezTo>
                      <a:pt x="388278" y="87621"/>
                      <a:pt x="356963" y="12890"/>
                      <a:pt x="420367" y="3734"/>
                    </a:cubicBezTo>
                    <a:lnTo>
                      <a:pt x="1166092" y="91"/>
                    </a:lnTo>
                    <a:cubicBezTo>
                      <a:pt x="1222069" y="-3165"/>
                      <a:pt x="1197901" y="81012"/>
                      <a:pt x="1213805" y="121472"/>
                    </a:cubicBezTo>
                    <a:lnTo>
                      <a:pt x="1466689" y="122278"/>
                    </a:lnTo>
                    <a:cubicBezTo>
                      <a:pt x="1559098" y="124417"/>
                      <a:pt x="1567716" y="148413"/>
                      <a:pt x="1561763" y="267128"/>
                    </a:cubicBezTo>
                    <a:lnTo>
                      <a:pt x="1537487" y="2808027"/>
                    </a:lnTo>
                    <a:cubicBezTo>
                      <a:pt x="1529814" y="2903132"/>
                      <a:pt x="1525783" y="2929021"/>
                      <a:pt x="1416106" y="2929408"/>
                    </a:cubicBezTo>
                    <a:lnTo>
                      <a:pt x="121380" y="292940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7" name="任意多边形: 形状 356">
                <a:extLst>
                  <a:ext uri="{FF2B5EF4-FFF2-40B4-BE49-F238E27FC236}">
                    <a16:creationId xmlns:a16="http://schemas.microsoft.com/office/drawing/2014/main" id="{37EC61DB-2ADB-4A66-AC97-445E1F1739D5}"/>
                  </a:ext>
                </a:extLst>
              </p:cNvPr>
              <p:cNvSpPr/>
              <p:nvPr/>
            </p:nvSpPr>
            <p:spPr>
              <a:xfrm>
                <a:off x="9856011" y="2910681"/>
                <a:ext cx="15934" cy="142492"/>
              </a:xfrm>
              <a:custGeom>
                <a:avLst/>
                <a:gdLst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133350 w 133350"/>
                  <a:gd name="connsiteY3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64552 w 133350"/>
                  <a:gd name="connsiteY3" fmla="*/ 202816 h 1190625"/>
                  <a:gd name="connsiteX4" fmla="*/ 133350 w 133350"/>
                  <a:gd name="connsiteY4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99497 w 133350"/>
                  <a:gd name="connsiteY3" fmla="*/ 162046 h 1190625"/>
                  <a:gd name="connsiteX4" fmla="*/ 133350 w 133350"/>
                  <a:gd name="connsiteY4" fmla="*/ 1190625 h 1190625"/>
                  <a:gd name="connsiteX0" fmla="*/ 133350 w 133350"/>
                  <a:gd name="connsiteY0" fmla="*/ 1033372 h 1033372"/>
                  <a:gd name="connsiteX1" fmla="*/ 0 w 133350"/>
                  <a:gd name="connsiteY1" fmla="*/ 1033372 h 1033372"/>
                  <a:gd name="connsiteX2" fmla="*/ 6855 w 133350"/>
                  <a:gd name="connsiteY2" fmla="*/ 0 h 1033372"/>
                  <a:gd name="connsiteX3" fmla="*/ 99497 w 133350"/>
                  <a:gd name="connsiteY3" fmla="*/ 4793 h 1033372"/>
                  <a:gd name="connsiteX4" fmla="*/ 133350 w 133350"/>
                  <a:gd name="connsiteY4" fmla="*/ 1033372 h 1033372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6855 w 133350"/>
                  <a:gd name="connsiteY2" fmla="*/ 9767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3942 w 133350"/>
                  <a:gd name="connsiteY2" fmla="*/ 3943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131115 h 1131115"/>
                  <a:gd name="connsiteX1" fmla="*/ 0 w 133350"/>
                  <a:gd name="connsiteY1" fmla="*/ 1131115 h 1131115"/>
                  <a:gd name="connsiteX2" fmla="*/ 3942 w 133350"/>
                  <a:gd name="connsiteY2" fmla="*/ 91919 h 1131115"/>
                  <a:gd name="connsiteX3" fmla="*/ 116970 w 133350"/>
                  <a:gd name="connsiteY3" fmla="*/ 87976 h 1131115"/>
                  <a:gd name="connsiteX4" fmla="*/ 133350 w 133350"/>
                  <a:gd name="connsiteY4" fmla="*/ 1131115 h 1131115"/>
                  <a:gd name="connsiteX0" fmla="*/ 133350 w 133350"/>
                  <a:gd name="connsiteY0" fmla="*/ 1184332 h 1184332"/>
                  <a:gd name="connsiteX1" fmla="*/ 0 w 133350"/>
                  <a:gd name="connsiteY1" fmla="*/ 1184332 h 1184332"/>
                  <a:gd name="connsiteX2" fmla="*/ 3942 w 133350"/>
                  <a:gd name="connsiteY2" fmla="*/ 145136 h 1184332"/>
                  <a:gd name="connsiteX3" fmla="*/ 116970 w 133350"/>
                  <a:gd name="connsiteY3" fmla="*/ 141193 h 1184332"/>
                  <a:gd name="connsiteX4" fmla="*/ 133350 w 133350"/>
                  <a:gd name="connsiteY4" fmla="*/ 1184332 h 1184332"/>
                  <a:gd name="connsiteX0" fmla="*/ 133350 w 133350"/>
                  <a:gd name="connsiteY0" fmla="*/ 1185736 h 1185736"/>
                  <a:gd name="connsiteX1" fmla="*/ 0 w 133350"/>
                  <a:gd name="connsiteY1" fmla="*/ 1185736 h 1185736"/>
                  <a:gd name="connsiteX2" fmla="*/ 3942 w 133350"/>
                  <a:gd name="connsiteY2" fmla="*/ 146540 h 1185736"/>
                  <a:gd name="connsiteX3" fmla="*/ 108233 w 133350"/>
                  <a:gd name="connsiteY3" fmla="*/ 139685 h 1185736"/>
                  <a:gd name="connsiteX4" fmla="*/ 133350 w 133350"/>
                  <a:gd name="connsiteY4" fmla="*/ 1185736 h 1185736"/>
                  <a:gd name="connsiteX0" fmla="*/ 133350 w 133350"/>
                  <a:gd name="connsiteY0" fmla="*/ 1192481 h 1192481"/>
                  <a:gd name="connsiteX1" fmla="*/ 0 w 133350"/>
                  <a:gd name="connsiteY1" fmla="*/ 1192481 h 1192481"/>
                  <a:gd name="connsiteX2" fmla="*/ 3942 w 133350"/>
                  <a:gd name="connsiteY2" fmla="*/ 153285 h 1192481"/>
                  <a:gd name="connsiteX3" fmla="*/ 108233 w 133350"/>
                  <a:gd name="connsiteY3" fmla="*/ 146430 h 1192481"/>
                  <a:gd name="connsiteX4" fmla="*/ 133350 w 133350"/>
                  <a:gd name="connsiteY4" fmla="*/ 1192481 h 1192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50" h="1192481">
                    <a:moveTo>
                      <a:pt x="133350" y="1192481"/>
                    </a:moveTo>
                    <a:lnTo>
                      <a:pt x="0" y="1192481"/>
                    </a:lnTo>
                    <a:lnTo>
                      <a:pt x="3942" y="153285"/>
                    </a:lnTo>
                    <a:cubicBezTo>
                      <a:pt x="848" y="-69349"/>
                      <a:pt x="105502" y="-29894"/>
                      <a:pt x="108233" y="146430"/>
                    </a:cubicBezTo>
                    <a:lnTo>
                      <a:pt x="133350" y="1192481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8" name="任意多边形: 形状 357">
                <a:extLst>
                  <a:ext uri="{FF2B5EF4-FFF2-40B4-BE49-F238E27FC236}">
                    <a16:creationId xmlns:a16="http://schemas.microsoft.com/office/drawing/2014/main" id="{B293D925-5C2D-42C5-8A6E-CF548FD5A147}"/>
                  </a:ext>
                </a:extLst>
              </p:cNvPr>
              <p:cNvSpPr/>
              <p:nvPr/>
            </p:nvSpPr>
            <p:spPr>
              <a:xfrm>
                <a:off x="9916333" y="2910681"/>
                <a:ext cx="15934" cy="142492"/>
              </a:xfrm>
              <a:custGeom>
                <a:avLst/>
                <a:gdLst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133350 w 133350"/>
                  <a:gd name="connsiteY3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64552 w 133350"/>
                  <a:gd name="connsiteY3" fmla="*/ 202816 h 1190625"/>
                  <a:gd name="connsiteX4" fmla="*/ 133350 w 133350"/>
                  <a:gd name="connsiteY4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99497 w 133350"/>
                  <a:gd name="connsiteY3" fmla="*/ 162046 h 1190625"/>
                  <a:gd name="connsiteX4" fmla="*/ 133350 w 133350"/>
                  <a:gd name="connsiteY4" fmla="*/ 1190625 h 1190625"/>
                  <a:gd name="connsiteX0" fmla="*/ 133350 w 133350"/>
                  <a:gd name="connsiteY0" fmla="*/ 1033372 h 1033372"/>
                  <a:gd name="connsiteX1" fmla="*/ 0 w 133350"/>
                  <a:gd name="connsiteY1" fmla="*/ 1033372 h 1033372"/>
                  <a:gd name="connsiteX2" fmla="*/ 6855 w 133350"/>
                  <a:gd name="connsiteY2" fmla="*/ 0 h 1033372"/>
                  <a:gd name="connsiteX3" fmla="*/ 99497 w 133350"/>
                  <a:gd name="connsiteY3" fmla="*/ 4793 h 1033372"/>
                  <a:gd name="connsiteX4" fmla="*/ 133350 w 133350"/>
                  <a:gd name="connsiteY4" fmla="*/ 1033372 h 1033372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6855 w 133350"/>
                  <a:gd name="connsiteY2" fmla="*/ 9767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3942 w 133350"/>
                  <a:gd name="connsiteY2" fmla="*/ 3943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131115 h 1131115"/>
                  <a:gd name="connsiteX1" fmla="*/ 0 w 133350"/>
                  <a:gd name="connsiteY1" fmla="*/ 1131115 h 1131115"/>
                  <a:gd name="connsiteX2" fmla="*/ 3942 w 133350"/>
                  <a:gd name="connsiteY2" fmla="*/ 91919 h 1131115"/>
                  <a:gd name="connsiteX3" fmla="*/ 116970 w 133350"/>
                  <a:gd name="connsiteY3" fmla="*/ 87976 h 1131115"/>
                  <a:gd name="connsiteX4" fmla="*/ 133350 w 133350"/>
                  <a:gd name="connsiteY4" fmla="*/ 1131115 h 1131115"/>
                  <a:gd name="connsiteX0" fmla="*/ 133350 w 133350"/>
                  <a:gd name="connsiteY0" fmla="*/ 1184332 h 1184332"/>
                  <a:gd name="connsiteX1" fmla="*/ 0 w 133350"/>
                  <a:gd name="connsiteY1" fmla="*/ 1184332 h 1184332"/>
                  <a:gd name="connsiteX2" fmla="*/ 3942 w 133350"/>
                  <a:gd name="connsiteY2" fmla="*/ 145136 h 1184332"/>
                  <a:gd name="connsiteX3" fmla="*/ 116970 w 133350"/>
                  <a:gd name="connsiteY3" fmla="*/ 141193 h 1184332"/>
                  <a:gd name="connsiteX4" fmla="*/ 133350 w 133350"/>
                  <a:gd name="connsiteY4" fmla="*/ 1184332 h 1184332"/>
                  <a:gd name="connsiteX0" fmla="*/ 133350 w 133350"/>
                  <a:gd name="connsiteY0" fmla="*/ 1185736 h 1185736"/>
                  <a:gd name="connsiteX1" fmla="*/ 0 w 133350"/>
                  <a:gd name="connsiteY1" fmla="*/ 1185736 h 1185736"/>
                  <a:gd name="connsiteX2" fmla="*/ 3942 w 133350"/>
                  <a:gd name="connsiteY2" fmla="*/ 146540 h 1185736"/>
                  <a:gd name="connsiteX3" fmla="*/ 108233 w 133350"/>
                  <a:gd name="connsiteY3" fmla="*/ 139685 h 1185736"/>
                  <a:gd name="connsiteX4" fmla="*/ 133350 w 133350"/>
                  <a:gd name="connsiteY4" fmla="*/ 1185736 h 1185736"/>
                  <a:gd name="connsiteX0" fmla="*/ 133350 w 133350"/>
                  <a:gd name="connsiteY0" fmla="*/ 1192481 h 1192481"/>
                  <a:gd name="connsiteX1" fmla="*/ 0 w 133350"/>
                  <a:gd name="connsiteY1" fmla="*/ 1192481 h 1192481"/>
                  <a:gd name="connsiteX2" fmla="*/ 3942 w 133350"/>
                  <a:gd name="connsiteY2" fmla="*/ 153285 h 1192481"/>
                  <a:gd name="connsiteX3" fmla="*/ 108233 w 133350"/>
                  <a:gd name="connsiteY3" fmla="*/ 146430 h 1192481"/>
                  <a:gd name="connsiteX4" fmla="*/ 133350 w 133350"/>
                  <a:gd name="connsiteY4" fmla="*/ 1192481 h 1192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50" h="1192481">
                    <a:moveTo>
                      <a:pt x="133350" y="1192481"/>
                    </a:moveTo>
                    <a:lnTo>
                      <a:pt x="0" y="1192481"/>
                    </a:lnTo>
                    <a:lnTo>
                      <a:pt x="3942" y="153285"/>
                    </a:lnTo>
                    <a:cubicBezTo>
                      <a:pt x="848" y="-69349"/>
                      <a:pt x="105502" y="-29894"/>
                      <a:pt x="108233" y="146430"/>
                    </a:cubicBezTo>
                    <a:lnTo>
                      <a:pt x="133350" y="1192481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9" name="任意多边形: 形状 358">
                <a:extLst>
                  <a:ext uri="{FF2B5EF4-FFF2-40B4-BE49-F238E27FC236}">
                    <a16:creationId xmlns:a16="http://schemas.microsoft.com/office/drawing/2014/main" id="{E583F2E8-3FA9-477A-9E90-4E198FD2CC0A}"/>
                  </a:ext>
                </a:extLst>
              </p:cNvPr>
              <p:cNvSpPr/>
              <p:nvPr/>
            </p:nvSpPr>
            <p:spPr>
              <a:xfrm>
                <a:off x="10011337" y="2910681"/>
                <a:ext cx="15934" cy="142492"/>
              </a:xfrm>
              <a:custGeom>
                <a:avLst/>
                <a:gdLst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133350 w 133350"/>
                  <a:gd name="connsiteY3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64552 w 133350"/>
                  <a:gd name="connsiteY3" fmla="*/ 202816 h 1190625"/>
                  <a:gd name="connsiteX4" fmla="*/ 133350 w 133350"/>
                  <a:gd name="connsiteY4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99497 w 133350"/>
                  <a:gd name="connsiteY3" fmla="*/ 162046 h 1190625"/>
                  <a:gd name="connsiteX4" fmla="*/ 133350 w 133350"/>
                  <a:gd name="connsiteY4" fmla="*/ 1190625 h 1190625"/>
                  <a:gd name="connsiteX0" fmla="*/ 133350 w 133350"/>
                  <a:gd name="connsiteY0" fmla="*/ 1033372 h 1033372"/>
                  <a:gd name="connsiteX1" fmla="*/ 0 w 133350"/>
                  <a:gd name="connsiteY1" fmla="*/ 1033372 h 1033372"/>
                  <a:gd name="connsiteX2" fmla="*/ 6855 w 133350"/>
                  <a:gd name="connsiteY2" fmla="*/ 0 h 1033372"/>
                  <a:gd name="connsiteX3" fmla="*/ 99497 w 133350"/>
                  <a:gd name="connsiteY3" fmla="*/ 4793 h 1033372"/>
                  <a:gd name="connsiteX4" fmla="*/ 133350 w 133350"/>
                  <a:gd name="connsiteY4" fmla="*/ 1033372 h 1033372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6855 w 133350"/>
                  <a:gd name="connsiteY2" fmla="*/ 9767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3942 w 133350"/>
                  <a:gd name="connsiteY2" fmla="*/ 3943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131115 h 1131115"/>
                  <a:gd name="connsiteX1" fmla="*/ 0 w 133350"/>
                  <a:gd name="connsiteY1" fmla="*/ 1131115 h 1131115"/>
                  <a:gd name="connsiteX2" fmla="*/ 3942 w 133350"/>
                  <a:gd name="connsiteY2" fmla="*/ 91919 h 1131115"/>
                  <a:gd name="connsiteX3" fmla="*/ 116970 w 133350"/>
                  <a:gd name="connsiteY3" fmla="*/ 87976 h 1131115"/>
                  <a:gd name="connsiteX4" fmla="*/ 133350 w 133350"/>
                  <a:gd name="connsiteY4" fmla="*/ 1131115 h 1131115"/>
                  <a:gd name="connsiteX0" fmla="*/ 133350 w 133350"/>
                  <a:gd name="connsiteY0" fmla="*/ 1184332 h 1184332"/>
                  <a:gd name="connsiteX1" fmla="*/ 0 w 133350"/>
                  <a:gd name="connsiteY1" fmla="*/ 1184332 h 1184332"/>
                  <a:gd name="connsiteX2" fmla="*/ 3942 w 133350"/>
                  <a:gd name="connsiteY2" fmla="*/ 145136 h 1184332"/>
                  <a:gd name="connsiteX3" fmla="*/ 116970 w 133350"/>
                  <a:gd name="connsiteY3" fmla="*/ 141193 h 1184332"/>
                  <a:gd name="connsiteX4" fmla="*/ 133350 w 133350"/>
                  <a:gd name="connsiteY4" fmla="*/ 1184332 h 1184332"/>
                  <a:gd name="connsiteX0" fmla="*/ 133350 w 133350"/>
                  <a:gd name="connsiteY0" fmla="*/ 1185736 h 1185736"/>
                  <a:gd name="connsiteX1" fmla="*/ 0 w 133350"/>
                  <a:gd name="connsiteY1" fmla="*/ 1185736 h 1185736"/>
                  <a:gd name="connsiteX2" fmla="*/ 3942 w 133350"/>
                  <a:gd name="connsiteY2" fmla="*/ 146540 h 1185736"/>
                  <a:gd name="connsiteX3" fmla="*/ 108233 w 133350"/>
                  <a:gd name="connsiteY3" fmla="*/ 139685 h 1185736"/>
                  <a:gd name="connsiteX4" fmla="*/ 133350 w 133350"/>
                  <a:gd name="connsiteY4" fmla="*/ 1185736 h 1185736"/>
                  <a:gd name="connsiteX0" fmla="*/ 133350 w 133350"/>
                  <a:gd name="connsiteY0" fmla="*/ 1192481 h 1192481"/>
                  <a:gd name="connsiteX1" fmla="*/ 0 w 133350"/>
                  <a:gd name="connsiteY1" fmla="*/ 1192481 h 1192481"/>
                  <a:gd name="connsiteX2" fmla="*/ 3942 w 133350"/>
                  <a:gd name="connsiteY2" fmla="*/ 153285 h 1192481"/>
                  <a:gd name="connsiteX3" fmla="*/ 108233 w 133350"/>
                  <a:gd name="connsiteY3" fmla="*/ 146430 h 1192481"/>
                  <a:gd name="connsiteX4" fmla="*/ 133350 w 133350"/>
                  <a:gd name="connsiteY4" fmla="*/ 1192481 h 1192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50" h="1192481">
                    <a:moveTo>
                      <a:pt x="133350" y="1192481"/>
                    </a:moveTo>
                    <a:lnTo>
                      <a:pt x="0" y="1192481"/>
                    </a:lnTo>
                    <a:lnTo>
                      <a:pt x="3942" y="153285"/>
                    </a:lnTo>
                    <a:cubicBezTo>
                      <a:pt x="848" y="-69349"/>
                      <a:pt x="105502" y="-29894"/>
                      <a:pt x="108233" y="146430"/>
                    </a:cubicBezTo>
                    <a:lnTo>
                      <a:pt x="133350" y="1192481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0" name="任意多边形: 形状 359">
                <a:extLst>
                  <a:ext uri="{FF2B5EF4-FFF2-40B4-BE49-F238E27FC236}">
                    <a16:creationId xmlns:a16="http://schemas.microsoft.com/office/drawing/2014/main" id="{E1E73530-C625-4AFD-B0EC-67496BD4CCC8}"/>
                  </a:ext>
                </a:extLst>
              </p:cNvPr>
              <p:cNvSpPr/>
              <p:nvPr/>
            </p:nvSpPr>
            <p:spPr>
              <a:xfrm>
                <a:off x="9948202" y="2910681"/>
                <a:ext cx="15934" cy="142492"/>
              </a:xfrm>
              <a:custGeom>
                <a:avLst/>
                <a:gdLst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133350 w 133350"/>
                  <a:gd name="connsiteY3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64552 w 133350"/>
                  <a:gd name="connsiteY3" fmla="*/ 202816 h 1190625"/>
                  <a:gd name="connsiteX4" fmla="*/ 133350 w 133350"/>
                  <a:gd name="connsiteY4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99497 w 133350"/>
                  <a:gd name="connsiteY3" fmla="*/ 162046 h 1190625"/>
                  <a:gd name="connsiteX4" fmla="*/ 133350 w 133350"/>
                  <a:gd name="connsiteY4" fmla="*/ 1190625 h 1190625"/>
                  <a:gd name="connsiteX0" fmla="*/ 133350 w 133350"/>
                  <a:gd name="connsiteY0" fmla="*/ 1033372 h 1033372"/>
                  <a:gd name="connsiteX1" fmla="*/ 0 w 133350"/>
                  <a:gd name="connsiteY1" fmla="*/ 1033372 h 1033372"/>
                  <a:gd name="connsiteX2" fmla="*/ 6855 w 133350"/>
                  <a:gd name="connsiteY2" fmla="*/ 0 h 1033372"/>
                  <a:gd name="connsiteX3" fmla="*/ 99497 w 133350"/>
                  <a:gd name="connsiteY3" fmla="*/ 4793 h 1033372"/>
                  <a:gd name="connsiteX4" fmla="*/ 133350 w 133350"/>
                  <a:gd name="connsiteY4" fmla="*/ 1033372 h 1033372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6855 w 133350"/>
                  <a:gd name="connsiteY2" fmla="*/ 9767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3942 w 133350"/>
                  <a:gd name="connsiteY2" fmla="*/ 3943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131115 h 1131115"/>
                  <a:gd name="connsiteX1" fmla="*/ 0 w 133350"/>
                  <a:gd name="connsiteY1" fmla="*/ 1131115 h 1131115"/>
                  <a:gd name="connsiteX2" fmla="*/ 3942 w 133350"/>
                  <a:gd name="connsiteY2" fmla="*/ 91919 h 1131115"/>
                  <a:gd name="connsiteX3" fmla="*/ 116970 w 133350"/>
                  <a:gd name="connsiteY3" fmla="*/ 87976 h 1131115"/>
                  <a:gd name="connsiteX4" fmla="*/ 133350 w 133350"/>
                  <a:gd name="connsiteY4" fmla="*/ 1131115 h 1131115"/>
                  <a:gd name="connsiteX0" fmla="*/ 133350 w 133350"/>
                  <a:gd name="connsiteY0" fmla="*/ 1184332 h 1184332"/>
                  <a:gd name="connsiteX1" fmla="*/ 0 w 133350"/>
                  <a:gd name="connsiteY1" fmla="*/ 1184332 h 1184332"/>
                  <a:gd name="connsiteX2" fmla="*/ 3942 w 133350"/>
                  <a:gd name="connsiteY2" fmla="*/ 145136 h 1184332"/>
                  <a:gd name="connsiteX3" fmla="*/ 116970 w 133350"/>
                  <a:gd name="connsiteY3" fmla="*/ 141193 h 1184332"/>
                  <a:gd name="connsiteX4" fmla="*/ 133350 w 133350"/>
                  <a:gd name="connsiteY4" fmla="*/ 1184332 h 1184332"/>
                  <a:gd name="connsiteX0" fmla="*/ 133350 w 133350"/>
                  <a:gd name="connsiteY0" fmla="*/ 1185736 h 1185736"/>
                  <a:gd name="connsiteX1" fmla="*/ 0 w 133350"/>
                  <a:gd name="connsiteY1" fmla="*/ 1185736 h 1185736"/>
                  <a:gd name="connsiteX2" fmla="*/ 3942 w 133350"/>
                  <a:gd name="connsiteY2" fmla="*/ 146540 h 1185736"/>
                  <a:gd name="connsiteX3" fmla="*/ 108233 w 133350"/>
                  <a:gd name="connsiteY3" fmla="*/ 139685 h 1185736"/>
                  <a:gd name="connsiteX4" fmla="*/ 133350 w 133350"/>
                  <a:gd name="connsiteY4" fmla="*/ 1185736 h 1185736"/>
                  <a:gd name="connsiteX0" fmla="*/ 133350 w 133350"/>
                  <a:gd name="connsiteY0" fmla="*/ 1192481 h 1192481"/>
                  <a:gd name="connsiteX1" fmla="*/ 0 w 133350"/>
                  <a:gd name="connsiteY1" fmla="*/ 1192481 h 1192481"/>
                  <a:gd name="connsiteX2" fmla="*/ 3942 w 133350"/>
                  <a:gd name="connsiteY2" fmla="*/ 153285 h 1192481"/>
                  <a:gd name="connsiteX3" fmla="*/ 108233 w 133350"/>
                  <a:gd name="connsiteY3" fmla="*/ 146430 h 1192481"/>
                  <a:gd name="connsiteX4" fmla="*/ 133350 w 133350"/>
                  <a:gd name="connsiteY4" fmla="*/ 1192481 h 1192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50" h="1192481">
                    <a:moveTo>
                      <a:pt x="133350" y="1192481"/>
                    </a:moveTo>
                    <a:lnTo>
                      <a:pt x="0" y="1192481"/>
                    </a:lnTo>
                    <a:lnTo>
                      <a:pt x="3942" y="153285"/>
                    </a:lnTo>
                    <a:cubicBezTo>
                      <a:pt x="848" y="-69349"/>
                      <a:pt x="105502" y="-29894"/>
                      <a:pt x="108233" y="146430"/>
                    </a:cubicBezTo>
                    <a:lnTo>
                      <a:pt x="133350" y="1192481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1" name="任意多边形: 形状 360">
                <a:extLst>
                  <a:ext uri="{FF2B5EF4-FFF2-40B4-BE49-F238E27FC236}">
                    <a16:creationId xmlns:a16="http://schemas.microsoft.com/office/drawing/2014/main" id="{FA5A5EBF-44B6-4D9E-A9F2-EA3EDFC1BE35}"/>
                  </a:ext>
                </a:extLst>
              </p:cNvPr>
              <p:cNvSpPr/>
              <p:nvPr/>
            </p:nvSpPr>
            <p:spPr>
              <a:xfrm>
                <a:off x="9979255" y="2910681"/>
                <a:ext cx="15934" cy="142492"/>
              </a:xfrm>
              <a:custGeom>
                <a:avLst/>
                <a:gdLst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133350 w 133350"/>
                  <a:gd name="connsiteY3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64552 w 133350"/>
                  <a:gd name="connsiteY3" fmla="*/ 202816 h 1190625"/>
                  <a:gd name="connsiteX4" fmla="*/ 133350 w 133350"/>
                  <a:gd name="connsiteY4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99497 w 133350"/>
                  <a:gd name="connsiteY3" fmla="*/ 162046 h 1190625"/>
                  <a:gd name="connsiteX4" fmla="*/ 133350 w 133350"/>
                  <a:gd name="connsiteY4" fmla="*/ 1190625 h 1190625"/>
                  <a:gd name="connsiteX0" fmla="*/ 133350 w 133350"/>
                  <a:gd name="connsiteY0" fmla="*/ 1033372 h 1033372"/>
                  <a:gd name="connsiteX1" fmla="*/ 0 w 133350"/>
                  <a:gd name="connsiteY1" fmla="*/ 1033372 h 1033372"/>
                  <a:gd name="connsiteX2" fmla="*/ 6855 w 133350"/>
                  <a:gd name="connsiteY2" fmla="*/ 0 h 1033372"/>
                  <a:gd name="connsiteX3" fmla="*/ 99497 w 133350"/>
                  <a:gd name="connsiteY3" fmla="*/ 4793 h 1033372"/>
                  <a:gd name="connsiteX4" fmla="*/ 133350 w 133350"/>
                  <a:gd name="connsiteY4" fmla="*/ 1033372 h 1033372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6855 w 133350"/>
                  <a:gd name="connsiteY2" fmla="*/ 9767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3942 w 133350"/>
                  <a:gd name="connsiteY2" fmla="*/ 3943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131115 h 1131115"/>
                  <a:gd name="connsiteX1" fmla="*/ 0 w 133350"/>
                  <a:gd name="connsiteY1" fmla="*/ 1131115 h 1131115"/>
                  <a:gd name="connsiteX2" fmla="*/ 3942 w 133350"/>
                  <a:gd name="connsiteY2" fmla="*/ 91919 h 1131115"/>
                  <a:gd name="connsiteX3" fmla="*/ 116970 w 133350"/>
                  <a:gd name="connsiteY3" fmla="*/ 87976 h 1131115"/>
                  <a:gd name="connsiteX4" fmla="*/ 133350 w 133350"/>
                  <a:gd name="connsiteY4" fmla="*/ 1131115 h 1131115"/>
                  <a:gd name="connsiteX0" fmla="*/ 133350 w 133350"/>
                  <a:gd name="connsiteY0" fmla="*/ 1184332 h 1184332"/>
                  <a:gd name="connsiteX1" fmla="*/ 0 w 133350"/>
                  <a:gd name="connsiteY1" fmla="*/ 1184332 h 1184332"/>
                  <a:gd name="connsiteX2" fmla="*/ 3942 w 133350"/>
                  <a:gd name="connsiteY2" fmla="*/ 145136 h 1184332"/>
                  <a:gd name="connsiteX3" fmla="*/ 116970 w 133350"/>
                  <a:gd name="connsiteY3" fmla="*/ 141193 h 1184332"/>
                  <a:gd name="connsiteX4" fmla="*/ 133350 w 133350"/>
                  <a:gd name="connsiteY4" fmla="*/ 1184332 h 1184332"/>
                  <a:gd name="connsiteX0" fmla="*/ 133350 w 133350"/>
                  <a:gd name="connsiteY0" fmla="*/ 1185736 h 1185736"/>
                  <a:gd name="connsiteX1" fmla="*/ 0 w 133350"/>
                  <a:gd name="connsiteY1" fmla="*/ 1185736 h 1185736"/>
                  <a:gd name="connsiteX2" fmla="*/ 3942 w 133350"/>
                  <a:gd name="connsiteY2" fmla="*/ 146540 h 1185736"/>
                  <a:gd name="connsiteX3" fmla="*/ 108233 w 133350"/>
                  <a:gd name="connsiteY3" fmla="*/ 139685 h 1185736"/>
                  <a:gd name="connsiteX4" fmla="*/ 133350 w 133350"/>
                  <a:gd name="connsiteY4" fmla="*/ 1185736 h 1185736"/>
                  <a:gd name="connsiteX0" fmla="*/ 133350 w 133350"/>
                  <a:gd name="connsiteY0" fmla="*/ 1192481 h 1192481"/>
                  <a:gd name="connsiteX1" fmla="*/ 0 w 133350"/>
                  <a:gd name="connsiteY1" fmla="*/ 1192481 h 1192481"/>
                  <a:gd name="connsiteX2" fmla="*/ 3942 w 133350"/>
                  <a:gd name="connsiteY2" fmla="*/ 153285 h 1192481"/>
                  <a:gd name="connsiteX3" fmla="*/ 108233 w 133350"/>
                  <a:gd name="connsiteY3" fmla="*/ 146430 h 1192481"/>
                  <a:gd name="connsiteX4" fmla="*/ 133350 w 133350"/>
                  <a:gd name="connsiteY4" fmla="*/ 1192481 h 1192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50" h="1192481">
                    <a:moveTo>
                      <a:pt x="133350" y="1192481"/>
                    </a:moveTo>
                    <a:lnTo>
                      <a:pt x="0" y="1192481"/>
                    </a:lnTo>
                    <a:lnTo>
                      <a:pt x="3942" y="153285"/>
                    </a:lnTo>
                    <a:cubicBezTo>
                      <a:pt x="848" y="-69349"/>
                      <a:pt x="105502" y="-29894"/>
                      <a:pt x="108233" y="146430"/>
                    </a:cubicBezTo>
                    <a:lnTo>
                      <a:pt x="133350" y="1192481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2" name="任意多边形: 形状 361">
                <a:extLst>
                  <a:ext uri="{FF2B5EF4-FFF2-40B4-BE49-F238E27FC236}">
                    <a16:creationId xmlns:a16="http://schemas.microsoft.com/office/drawing/2014/main" id="{A6562156-4799-40AE-956E-168E8D768D20}"/>
                  </a:ext>
                </a:extLst>
              </p:cNvPr>
              <p:cNvSpPr/>
              <p:nvPr/>
            </p:nvSpPr>
            <p:spPr>
              <a:xfrm>
                <a:off x="9884251" y="2911248"/>
                <a:ext cx="15934" cy="142492"/>
              </a:xfrm>
              <a:custGeom>
                <a:avLst/>
                <a:gdLst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133350 w 133350"/>
                  <a:gd name="connsiteY3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64552 w 133350"/>
                  <a:gd name="connsiteY3" fmla="*/ 202816 h 1190625"/>
                  <a:gd name="connsiteX4" fmla="*/ 133350 w 133350"/>
                  <a:gd name="connsiteY4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99497 w 133350"/>
                  <a:gd name="connsiteY3" fmla="*/ 162046 h 1190625"/>
                  <a:gd name="connsiteX4" fmla="*/ 133350 w 133350"/>
                  <a:gd name="connsiteY4" fmla="*/ 1190625 h 1190625"/>
                  <a:gd name="connsiteX0" fmla="*/ 133350 w 133350"/>
                  <a:gd name="connsiteY0" fmla="*/ 1033372 h 1033372"/>
                  <a:gd name="connsiteX1" fmla="*/ 0 w 133350"/>
                  <a:gd name="connsiteY1" fmla="*/ 1033372 h 1033372"/>
                  <a:gd name="connsiteX2" fmla="*/ 6855 w 133350"/>
                  <a:gd name="connsiteY2" fmla="*/ 0 h 1033372"/>
                  <a:gd name="connsiteX3" fmla="*/ 99497 w 133350"/>
                  <a:gd name="connsiteY3" fmla="*/ 4793 h 1033372"/>
                  <a:gd name="connsiteX4" fmla="*/ 133350 w 133350"/>
                  <a:gd name="connsiteY4" fmla="*/ 1033372 h 1033372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6855 w 133350"/>
                  <a:gd name="connsiteY2" fmla="*/ 9767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3942 w 133350"/>
                  <a:gd name="connsiteY2" fmla="*/ 3943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131115 h 1131115"/>
                  <a:gd name="connsiteX1" fmla="*/ 0 w 133350"/>
                  <a:gd name="connsiteY1" fmla="*/ 1131115 h 1131115"/>
                  <a:gd name="connsiteX2" fmla="*/ 3942 w 133350"/>
                  <a:gd name="connsiteY2" fmla="*/ 91919 h 1131115"/>
                  <a:gd name="connsiteX3" fmla="*/ 116970 w 133350"/>
                  <a:gd name="connsiteY3" fmla="*/ 87976 h 1131115"/>
                  <a:gd name="connsiteX4" fmla="*/ 133350 w 133350"/>
                  <a:gd name="connsiteY4" fmla="*/ 1131115 h 1131115"/>
                  <a:gd name="connsiteX0" fmla="*/ 133350 w 133350"/>
                  <a:gd name="connsiteY0" fmla="*/ 1184332 h 1184332"/>
                  <a:gd name="connsiteX1" fmla="*/ 0 w 133350"/>
                  <a:gd name="connsiteY1" fmla="*/ 1184332 h 1184332"/>
                  <a:gd name="connsiteX2" fmla="*/ 3942 w 133350"/>
                  <a:gd name="connsiteY2" fmla="*/ 145136 h 1184332"/>
                  <a:gd name="connsiteX3" fmla="*/ 116970 w 133350"/>
                  <a:gd name="connsiteY3" fmla="*/ 141193 h 1184332"/>
                  <a:gd name="connsiteX4" fmla="*/ 133350 w 133350"/>
                  <a:gd name="connsiteY4" fmla="*/ 1184332 h 1184332"/>
                  <a:gd name="connsiteX0" fmla="*/ 133350 w 133350"/>
                  <a:gd name="connsiteY0" fmla="*/ 1185736 h 1185736"/>
                  <a:gd name="connsiteX1" fmla="*/ 0 w 133350"/>
                  <a:gd name="connsiteY1" fmla="*/ 1185736 h 1185736"/>
                  <a:gd name="connsiteX2" fmla="*/ 3942 w 133350"/>
                  <a:gd name="connsiteY2" fmla="*/ 146540 h 1185736"/>
                  <a:gd name="connsiteX3" fmla="*/ 108233 w 133350"/>
                  <a:gd name="connsiteY3" fmla="*/ 139685 h 1185736"/>
                  <a:gd name="connsiteX4" fmla="*/ 133350 w 133350"/>
                  <a:gd name="connsiteY4" fmla="*/ 1185736 h 1185736"/>
                  <a:gd name="connsiteX0" fmla="*/ 133350 w 133350"/>
                  <a:gd name="connsiteY0" fmla="*/ 1192481 h 1192481"/>
                  <a:gd name="connsiteX1" fmla="*/ 0 w 133350"/>
                  <a:gd name="connsiteY1" fmla="*/ 1192481 h 1192481"/>
                  <a:gd name="connsiteX2" fmla="*/ 3942 w 133350"/>
                  <a:gd name="connsiteY2" fmla="*/ 153285 h 1192481"/>
                  <a:gd name="connsiteX3" fmla="*/ 108233 w 133350"/>
                  <a:gd name="connsiteY3" fmla="*/ 146430 h 1192481"/>
                  <a:gd name="connsiteX4" fmla="*/ 133350 w 133350"/>
                  <a:gd name="connsiteY4" fmla="*/ 1192481 h 1192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50" h="1192481">
                    <a:moveTo>
                      <a:pt x="133350" y="1192481"/>
                    </a:moveTo>
                    <a:lnTo>
                      <a:pt x="0" y="1192481"/>
                    </a:lnTo>
                    <a:lnTo>
                      <a:pt x="3942" y="153285"/>
                    </a:lnTo>
                    <a:cubicBezTo>
                      <a:pt x="848" y="-69349"/>
                      <a:pt x="105502" y="-29894"/>
                      <a:pt x="108233" y="146430"/>
                    </a:cubicBezTo>
                    <a:lnTo>
                      <a:pt x="133350" y="1192481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3" name="任意多边形: 形状 362">
                <a:extLst>
                  <a:ext uri="{FF2B5EF4-FFF2-40B4-BE49-F238E27FC236}">
                    <a16:creationId xmlns:a16="http://schemas.microsoft.com/office/drawing/2014/main" id="{65620E18-6EFE-4C4A-89A6-A3CAA45DC499}"/>
                  </a:ext>
                </a:extLst>
              </p:cNvPr>
              <p:cNvSpPr/>
              <p:nvPr/>
            </p:nvSpPr>
            <p:spPr>
              <a:xfrm>
                <a:off x="10042025" y="2910862"/>
                <a:ext cx="15934" cy="142492"/>
              </a:xfrm>
              <a:custGeom>
                <a:avLst/>
                <a:gdLst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133350 w 133350"/>
                  <a:gd name="connsiteY3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64552 w 133350"/>
                  <a:gd name="connsiteY3" fmla="*/ 202816 h 1190625"/>
                  <a:gd name="connsiteX4" fmla="*/ 133350 w 133350"/>
                  <a:gd name="connsiteY4" fmla="*/ 1190625 h 1190625"/>
                  <a:gd name="connsiteX0" fmla="*/ 133350 w 133350"/>
                  <a:gd name="connsiteY0" fmla="*/ 1190625 h 1190625"/>
                  <a:gd name="connsiteX1" fmla="*/ 0 w 133350"/>
                  <a:gd name="connsiteY1" fmla="*/ 1190625 h 1190625"/>
                  <a:gd name="connsiteX2" fmla="*/ 47625 w 133350"/>
                  <a:gd name="connsiteY2" fmla="*/ 0 h 1190625"/>
                  <a:gd name="connsiteX3" fmla="*/ 99497 w 133350"/>
                  <a:gd name="connsiteY3" fmla="*/ 162046 h 1190625"/>
                  <a:gd name="connsiteX4" fmla="*/ 133350 w 133350"/>
                  <a:gd name="connsiteY4" fmla="*/ 1190625 h 1190625"/>
                  <a:gd name="connsiteX0" fmla="*/ 133350 w 133350"/>
                  <a:gd name="connsiteY0" fmla="*/ 1033372 h 1033372"/>
                  <a:gd name="connsiteX1" fmla="*/ 0 w 133350"/>
                  <a:gd name="connsiteY1" fmla="*/ 1033372 h 1033372"/>
                  <a:gd name="connsiteX2" fmla="*/ 6855 w 133350"/>
                  <a:gd name="connsiteY2" fmla="*/ 0 h 1033372"/>
                  <a:gd name="connsiteX3" fmla="*/ 99497 w 133350"/>
                  <a:gd name="connsiteY3" fmla="*/ 4793 h 1033372"/>
                  <a:gd name="connsiteX4" fmla="*/ 133350 w 133350"/>
                  <a:gd name="connsiteY4" fmla="*/ 1033372 h 1033372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6855 w 133350"/>
                  <a:gd name="connsiteY2" fmla="*/ 9767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043139 h 1043139"/>
                  <a:gd name="connsiteX1" fmla="*/ 0 w 133350"/>
                  <a:gd name="connsiteY1" fmla="*/ 1043139 h 1043139"/>
                  <a:gd name="connsiteX2" fmla="*/ 3942 w 133350"/>
                  <a:gd name="connsiteY2" fmla="*/ 3943 h 1043139"/>
                  <a:gd name="connsiteX3" fmla="*/ 116970 w 133350"/>
                  <a:gd name="connsiteY3" fmla="*/ 0 h 1043139"/>
                  <a:gd name="connsiteX4" fmla="*/ 133350 w 133350"/>
                  <a:gd name="connsiteY4" fmla="*/ 1043139 h 1043139"/>
                  <a:gd name="connsiteX0" fmla="*/ 133350 w 133350"/>
                  <a:gd name="connsiteY0" fmla="*/ 1131115 h 1131115"/>
                  <a:gd name="connsiteX1" fmla="*/ 0 w 133350"/>
                  <a:gd name="connsiteY1" fmla="*/ 1131115 h 1131115"/>
                  <a:gd name="connsiteX2" fmla="*/ 3942 w 133350"/>
                  <a:gd name="connsiteY2" fmla="*/ 91919 h 1131115"/>
                  <a:gd name="connsiteX3" fmla="*/ 116970 w 133350"/>
                  <a:gd name="connsiteY3" fmla="*/ 87976 h 1131115"/>
                  <a:gd name="connsiteX4" fmla="*/ 133350 w 133350"/>
                  <a:gd name="connsiteY4" fmla="*/ 1131115 h 1131115"/>
                  <a:gd name="connsiteX0" fmla="*/ 133350 w 133350"/>
                  <a:gd name="connsiteY0" fmla="*/ 1184332 h 1184332"/>
                  <a:gd name="connsiteX1" fmla="*/ 0 w 133350"/>
                  <a:gd name="connsiteY1" fmla="*/ 1184332 h 1184332"/>
                  <a:gd name="connsiteX2" fmla="*/ 3942 w 133350"/>
                  <a:gd name="connsiteY2" fmla="*/ 145136 h 1184332"/>
                  <a:gd name="connsiteX3" fmla="*/ 116970 w 133350"/>
                  <a:gd name="connsiteY3" fmla="*/ 141193 h 1184332"/>
                  <a:gd name="connsiteX4" fmla="*/ 133350 w 133350"/>
                  <a:gd name="connsiteY4" fmla="*/ 1184332 h 1184332"/>
                  <a:gd name="connsiteX0" fmla="*/ 133350 w 133350"/>
                  <a:gd name="connsiteY0" fmla="*/ 1185736 h 1185736"/>
                  <a:gd name="connsiteX1" fmla="*/ 0 w 133350"/>
                  <a:gd name="connsiteY1" fmla="*/ 1185736 h 1185736"/>
                  <a:gd name="connsiteX2" fmla="*/ 3942 w 133350"/>
                  <a:gd name="connsiteY2" fmla="*/ 146540 h 1185736"/>
                  <a:gd name="connsiteX3" fmla="*/ 108233 w 133350"/>
                  <a:gd name="connsiteY3" fmla="*/ 139685 h 1185736"/>
                  <a:gd name="connsiteX4" fmla="*/ 133350 w 133350"/>
                  <a:gd name="connsiteY4" fmla="*/ 1185736 h 1185736"/>
                  <a:gd name="connsiteX0" fmla="*/ 133350 w 133350"/>
                  <a:gd name="connsiteY0" fmla="*/ 1192481 h 1192481"/>
                  <a:gd name="connsiteX1" fmla="*/ 0 w 133350"/>
                  <a:gd name="connsiteY1" fmla="*/ 1192481 h 1192481"/>
                  <a:gd name="connsiteX2" fmla="*/ 3942 w 133350"/>
                  <a:gd name="connsiteY2" fmla="*/ 153285 h 1192481"/>
                  <a:gd name="connsiteX3" fmla="*/ 108233 w 133350"/>
                  <a:gd name="connsiteY3" fmla="*/ 146430 h 1192481"/>
                  <a:gd name="connsiteX4" fmla="*/ 133350 w 133350"/>
                  <a:gd name="connsiteY4" fmla="*/ 1192481 h 11924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50" h="1192481">
                    <a:moveTo>
                      <a:pt x="133350" y="1192481"/>
                    </a:moveTo>
                    <a:lnTo>
                      <a:pt x="0" y="1192481"/>
                    </a:lnTo>
                    <a:lnTo>
                      <a:pt x="3942" y="153285"/>
                    </a:lnTo>
                    <a:cubicBezTo>
                      <a:pt x="848" y="-69349"/>
                      <a:pt x="105502" y="-29894"/>
                      <a:pt x="108233" y="146430"/>
                    </a:cubicBezTo>
                    <a:lnTo>
                      <a:pt x="133350" y="1192481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4" name="任意多边形: 形状 363">
                <a:extLst>
                  <a:ext uri="{FF2B5EF4-FFF2-40B4-BE49-F238E27FC236}">
                    <a16:creationId xmlns:a16="http://schemas.microsoft.com/office/drawing/2014/main" id="{5BB8F988-358B-4F21-A7D6-7C2D4AE735A2}"/>
                  </a:ext>
                </a:extLst>
              </p:cNvPr>
              <p:cNvSpPr/>
              <p:nvPr/>
            </p:nvSpPr>
            <p:spPr>
              <a:xfrm>
                <a:off x="9835793" y="2910432"/>
                <a:ext cx="237063" cy="145452"/>
              </a:xfrm>
              <a:custGeom>
                <a:avLst/>
                <a:gdLst>
                  <a:gd name="connsiteX0" fmla="*/ 0 w 1983142"/>
                  <a:gd name="connsiteY0" fmla="*/ 0 h 1217258"/>
                  <a:gd name="connsiteX1" fmla="*/ 20385 w 1983142"/>
                  <a:gd name="connsiteY1" fmla="*/ 1205610 h 1217258"/>
                  <a:gd name="connsiteX2" fmla="*/ 1983142 w 1983142"/>
                  <a:gd name="connsiteY2" fmla="*/ 1217258 h 1217258"/>
                  <a:gd name="connsiteX3" fmla="*/ 1977318 w 1983142"/>
                  <a:gd name="connsiteY3" fmla="*/ 0 h 1217258"/>
                  <a:gd name="connsiteX4" fmla="*/ 0 w 1983142"/>
                  <a:gd name="connsiteY4" fmla="*/ 0 h 1217258"/>
                  <a:gd name="connsiteX0" fmla="*/ 784 w 1983926"/>
                  <a:gd name="connsiteY0" fmla="*/ 0 h 1217258"/>
                  <a:gd name="connsiteX1" fmla="*/ 0 w 1983926"/>
                  <a:gd name="connsiteY1" fmla="*/ 1205610 h 1217258"/>
                  <a:gd name="connsiteX2" fmla="*/ 1983926 w 1983926"/>
                  <a:gd name="connsiteY2" fmla="*/ 1217258 h 1217258"/>
                  <a:gd name="connsiteX3" fmla="*/ 1978102 w 1983926"/>
                  <a:gd name="connsiteY3" fmla="*/ 0 h 1217258"/>
                  <a:gd name="connsiteX4" fmla="*/ 784 w 1983926"/>
                  <a:gd name="connsiteY4" fmla="*/ 0 h 12172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83926" h="1217258">
                    <a:moveTo>
                      <a:pt x="784" y="0"/>
                    </a:moveTo>
                    <a:cubicBezTo>
                      <a:pt x="523" y="401870"/>
                      <a:pt x="261" y="803740"/>
                      <a:pt x="0" y="1205610"/>
                    </a:cubicBezTo>
                    <a:lnTo>
                      <a:pt x="1983926" y="1217258"/>
                    </a:lnTo>
                    <a:cubicBezTo>
                      <a:pt x="1981985" y="811505"/>
                      <a:pt x="1980043" y="405753"/>
                      <a:pt x="1978102" y="0"/>
                    </a:cubicBezTo>
                    <a:lnTo>
                      <a:pt x="784" y="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5" name="任意多边形: 形状 364">
                <a:extLst>
                  <a:ext uri="{FF2B5EF4-FFF2-40B4-BE49-F238E27FC236}">
                    <a16:creationId xmlns:a16="http://schemas.microsoft.com/office/drawing/2014/main" id="{DF35BC0A-B3ED-4DC7-884A-6018A636F0DB}"/>
                  </a:ext>
                </a:extLst>
              </p:cNvPr>
              <p:cNvSpPr/>
              <p:nvPr/>
            </p:nvSpPr>
            <p:spPr>
              <a:xfrm>
                <a:off x="9836235" y="2929222"/>
                <a:ext cx="236621" cy="696"/>
              </a:xfrm>
              <a:custGeom>
                <a:avLst/>
                <a:gdLst>
                  <a:gd name="connsiteX0" fmla="*/ 0 w 1980229"/>
                  <a:gd name="connsiteY0" fmla="*/ 5824 h 5824"/>
                  <a:gd name="connsiteX1" fmla="*/ 1980229 w 1980229"/>
                  <a:gd name="connsiteY1" fmla="*/ 0 h 5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980229" h="5824">
                    <a:moveTo>
                      <a:pt x="0" y="5824"/>
                    </a:moveTo>
                    <a:lnTo>
                      <a:pt x="1980229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6" name="任意多边形: 形状 365">
                <a:extLst>
                  <a:ext uri="{FF2B5EF4-FFF2-40B4-BE49-F238E27FC236}">
                    <a16:creationId xmlns:a16="http://schemas.microsoft.com/office/drawing/2014/main" id="{C2769ACE-A4E0-4300-9A6A-E635EEE8E6E0}"/>
                  </a:ext>
                </a:extLst>
              </p:cNvPr>
              <p:cNvSpPr/>
              <p:nvPr/>
            </p:nvSpPr>
            <p:spPr>
              <a:xfrm>
                <a:off x="9836930" y="3031874"/>
                <a:ext cx="19834" cy="0"/>
              </a:xfrm>
              <a:custGeom>
                <a:avLst/>
                <a:gdLst>
                  <a:gd name="connsiteX0" fmla="*/ 0 w 165990"/>
                  <a:gd name="connsiteY0" fmla="*/ 0 h 0"/>
                  <a:gd name="connsiteX1" fmla="*/ 165990 w 16599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5990">
                    <a:moveTo>
                      <a:pt x="0" y="0"/>
                    </a:moveTo>
                    <a:lnTo>
                      <a:pt x="165990" y="0"/>
                    </a:lnTo>
                  </a:path>
                </a:pathLst>
              </a:custGeom>
              <a:ln w="3175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7" name="任意多边形: 形状 366">
                <a:extLst>
                  <a:ext uri="{FF2B5EF4-FFF2-40B4-BE49-F238E27FC236}">
                    <a16:creationId xmlns:a16="http://schemas.microsoft.com/office/drawing/2014/main" id="{1F87687A-C360-498F-98D1-E8F05E5FD261}"/>
                  </a:ext>
                </a:extLst>
              </p:cNvPr>
              <p:cNvSpPr/>
              <p:nvPr/>
            </p:nvSpPr>
            <p:spPr>
              <a:xfrm>
                <a:off x="9871728" y="3032222"/>
                <a:ext cx="12527" cy="348"/>
              </a:xfrm>
              <a:custGeom>
                <a:avLst/>
                <a:gdLst>
                  <a:gd name="connsiteX0" fmla="*/ 0 w 104836"/>
                  <a:gd name="connsiteY0" fmla="*/ 2912 h 2912"/>
                  <a:gd name="connsiteX1" fmla="*/ 104836 w 104836"/>
                  <a:gd name="connsiteY1" fmla="*/ 0 h 2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4836" h="2912">
                    <a:moveTo>
                      <a:pt x="0" y="2912"/>
                    </a:moveTo>
                    <a:lnTo>
                      <a:pt x="104836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8" name="任意多边形: 形状 367">
                <a:extLst>
                  <a:ext uri="{FF2B5EF4-FFF2-40B4-BE49-F238E27FC236}">
                    <a16:creationId xmlns:a16="http://schemas.microsoft.com/office/drawing/2014/main" id="{EADC0598-CA59-48F0-8122-6F755991951B}"/>
                  </a:ext>
                </a:extLst>
              </p:cNvPr>
              <p:cNvSpPr/>
              <p:nvPr/>
            </p:nvSpPr>
            <p:spPr>
              <a:xfrm>
                <a:off x="9900957" y="3032222"/>
                <a:ext cx="14615" cy="0"/>
              </a:xfrm>
              <a:custGeom>
                <a:avLst/>
                <a:gdLst>
                  <a:gd name="connsiteX0" fmla="*/ 0 w 122309"/>
                  <a:gd name="connsiteY0" fmla="*/ 0 h 0"/>
                  <a:gd name="connsiteX1" fmla="*/ 122309 w 12230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2309">
                    <a:moveTo>
                      <a:pt x="0" y="0"/>
                    </a:moveTo>
                    <a:lnTo>
                      <a:pt x="122309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9" name="任意多边形: 形状 368">
                <a:extLst>
                  <a:ext uri="{FF2B5EF4-FFF2-40B4-BE49-F238E27FC236}">
                    <a16:creationId xmlns:a16="http://schemas.microsoft.com/office/drawing/2014/main" id="{F8EEDD21-56C1-4D2B-A968-7E8BCA5981B8}"/>
                  </a:ext>
                </a:extLst>
              </p:cNvPr>
              <p:cNvSpPr/>
              <p:nvPr/>
            </p:nvSpPr>
            <p:spPr>
              <a:xfrm>
                <a:off x="9932275" y="3031874"/>
                <a:ext cx="16007" cy="0"/>
              </a:xfrm>
              <a:custGeom>
                <a:avLst/>
                <a:gdLst>
                  <a:gd name="connsiteX0" fmla="*/ 0 w 133956"/>
                  <a:gd name="connsiteY0" fmla="*/ 0 h 0"/>
                  <a:gd name="connsiteX1" fmla="*/ 133956 w 133956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3956">
                    <a:moveTo>
                      <a:pt x="0" y="0"/>
                    </a:moveTo>
                    <a:lnTo>
                      <a:pt x="133956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0" name="任意多边形: 形状 369">
                <a:extLst>
                  <a:ext uri="{FF2B5EF4-FFF2-40B4-BE49-F238E27FC236}">
                    <a16:creationId xmlns:a16="http://schemas.microsoft.com/office/drawing/2014/main" id="{8CBF8E57-99EB-469D-8D5D-A5B0BA196CF6}"/>
                  </a:ext>
                </a:extLst>
              </p:cNvPr>
              <p:cNvSpPr/>
              <p:nvPr/>
            </p:nvSpPr>
            <p:spPr>
              <a:xfrm>
                <a:off x="9964288" y="3032222"/>
                <a:ext cx="14267" cy="0"/>
              </a:xfrm>
              <a:custGeom>
                <a:avLst/>
                <a:gdLst>
                  <a:gd name="connsiteX0" fmla="*/ 0 w 119396"/>
                  <a:gd name="connsiteY0" fmla="*/ 0 h 0"/>
                  <a:gd name="connsiteX1" fmla="*/ 119396 w 119396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9396">
                    <a:moveTo>
                      <a:pt x="0" y="0"/>
                    </a:moveTo>
                    <a:lnTo>
                      <a:pt x="119396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1" name="任意多边形: 形状 370">
                <a:extLst>
                  <a:ext uri="{FF2B5EF4-FFF2-40B4-BE49-F238E27FC236}">
                    <a16:creationId xmlns:a16="http://schemas.microsoft.com/office/drawing/2014/main" id="{761C3EEF-12E7-44BF-8716-BC04F1A30544}"/>
                  </a:ext>
                </a:extLst>
              </p:cNvPr>
              <p:cNvSpPr/>
              <p:nvPr/>
            </p:nvSpPr>
            <p:spPr>
              <a:xfrm>
                <a:off x="9994910" y="3032222"/>
                <a:ext cx="16355" cy="696"/>
              </a:xfrm>
              <a:custGeom>
                <a:avLst/>
                <a:gdLst>
                  <a:gd name="connsiteX0" fmla="*/ 0 w 136869"/>
                  <a:gd name="connsiteY0" fmla="*/ 5824 h 5824"/>
                  <a:gd name="connsiteX1" fmla="*/ 136869 w 136869"/>
                  <a:gd name="connsiteY1" fmla="*/ 0 h 5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869" h="5824">
                    <a:moveTo>
                      <a:pt x="0" y="5824"/>
                    </a:moveTo>
                    <a:lnTo>
                      <a:pt x="136869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2" name="任意多边形: 形状 371">
                <a:extLst>
                  <a:ext uri="{FF2B5EF4-FFF2-40B4-BE49-F238E27FC236}">
                    <a16:creationId xmlns:a16="http://schemas.microsoft.com/office/drawing/2014/main" id="{AE77DD74-B3B1-4A7D-8B9B-D4BDD1B180AA}"/>
                  </a:ext>
                </a:extLst>
              </p:cNvPr>
              <p:cNvSpPr/>
              <p:nvPr/>
            </p:nvSpPr>
            <p:spPr>
              <a:xfrm>
                <a:off x="10027271" y="3032570"/>
                <a:ext cx="14615" cy="0"/>
              </a:xfrm>
              <a:custGeom>
                <a:avLst/>
                <a:gdLst>
                  <a:gd name="connsiteX0" fmla="*/ 0 w 122309"/>
                  <a:gd name="connsiteY0" fmla="*/ 0 h 0"/>
                  <a:gd name="connsiteX1" fmla="*/ 122309 w 12230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2309">
                    <a:moveTo>
                      <a:pt x="0" y="0"/>
                    </a:moveTo>
                    <a:lnTo>
                      <a:pt x="122309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3" name="任意多边形: 形状 372">
                <a:extLst>
                  <a:ext uri="{FF2B5EF4-FFF2-40B4-BE49-F238E27FC236}">
                    <a16:creationId xmlns:a16="http://schemas.microsoft.com/office/drawing/2014/main" id="{85CC2910-2CA6-43CC-955F-65C0FD583B44}"/>
                  </a:ext>
                </a:extLst>
              </p:cNvPr>
              <p:cNvSpPr/>
              <p:nvPr/>
            </p:nvSpPr>
            <p:spPr>
              <a:xfrm>
                <a:off x="10057197" y="3031874"/>
                <a:ext cx="15311" cy="0"/>
              </a:xfrm>
              <a:custGeom>
                <a:avLst/>
                <a:gdLst>
                  <a:gd name="connsiteX0" fmla="*/ 0 w 128133"/>
                  <a:gd name="connsiteY0" fmla="*/ 0 h 0"/>
                  <a:gd name="connsiteX1" fmla="*/ 128133 w 128133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8133">
                    <a:moveTo>
                      <a:pt x="0" y="0"/>
                    </a:moveTo>
                    <a:lnTo>
                      <a:pt x="128133" y="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4" name="任意多边形: 形状 373">
                <a:extLst>
                  <a:ext uri="{FF2B5EF4-FFF2-40B4-BE49-F238E27FC236}">
                    <a16:creationId xmlns:a16="http://schemas.microsoft.com/office/drawing/2014/main" id="{9FC31A28-7BCB-49E6-ADD0-672A71CF832A}"/>
                  </a:ext>
                </a:extLst>
              </p:cNvPr>
              <p:cNvSpPr/>
              <p:nvPr/>
            </p:nvSpPr>
            <p:spPr>
              <a:xfrm>
                <a:off x="9831760" y="3374372"/>
                <a:ext cx="254836" cy="94852"/>
              </a:xfrm>
              <a:custGeom>
                <a:avLst/>
                <a:gdLst>
                  <a:gd name="connsiteX0" fmla="*/ 0 w 1074353"/>
                  <a:gd name="connsiteY0" fmla="*/ 13330 h 399884"/>
                  <a:gd name="connsiteX1" fmla="*/ 7998 w 1074353"/>
                  <a:gd name="connsiteY1" fmla="*/ 399884 h 399884"/>
                  <a:gd name="connsiteX2" fmla="*/ 1074353 w 1074353"/>
                  <a:gd name="connsiteY2" fmla="*/ 399884 h 399884"/>
                  <a:gd name="connsiteX3" fmla="*/ 1063690 w 1074353"/>
                  <a:gd name="connsiteY3" fmla="*/ 0 h 399884"/>
                  <a:gd name="connsiteX4" fmla="*/ 0 w 1074353"/>
                  <a:gd name="connsiteY4" fmla="*/ 13330 h 399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4353" h="399884">
                    <a:moveTo>
                      <a:pt x="0" y="13330"/>
                    </a:moveTo>
                    <a:lnTo>
                      <a:pt x="7998" y="399884"/>
                    </a:lnTo>
                    <a:lnTo>
                      <a:pt x="1074353" y="399884"/>
                    </a:lnTo>
                    <a:lnTo>
                      <a:pt x="1063690" y="0"/>
                    </a:lnTo>
                    <a:lnTo>
                      <a:pt x="0" y="13330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75" name="直接连接符 374">
                <a:extLst>
                  <a:ext uri="{FF2B5EF4-FFF2-40B4-BE49-F238E27FC236}">
                    <a16:creationId xmlns:a16="http://schemas.microsoft.com/office/drawing/2014/main" id="{817D8466-9C39-4434-B634-F403D2CFF05E}"/>
                  </a:ext>
                </a:extLst>
              </p:cNvPr>
              <p:cNvCxnSpPr/>
              <p:nvPr/>
            </p:nvCxnSpPr>
            <p:spPr>
              <a:xfrm flipH="1">
                <a:off x="9767843" y="3139138"/>
                <a:ext cx="37079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直接连接符 375">
                <a:extLst>
                  <a:ext uri="{FF2B5EF4-FFF2-40B4-BE49-F238E27FC236}">
                    <a16:creationId xmlns:a16="http://schemas.microsoft.com/office/drawing/2014/main" id="{999EDD70-7986-41B6-8FBB-3D01FB32034C}"/>
                  </a:ext>
                </a:extLst>
              </p:cNvPr>
              <p:cNvCxnSpPr/>
              <p:nvPr/>
            </p:nvCxnSpPr>
            <p:spPr>
              <a:xfrm flipH="1">
                <a:off x="9767843" y="3326314"/>
                <a:ext cx="370796" cy="0"/>
              </a:xfrm>
              <a:prstGeom prst="line">
                <a:avLst/>
              </a:prstGeom>
              <a:ln w="31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9" name="组合 378">
              <a:extLst>
                <a:ext uri="{FF2B5EF4-FFF2-40B4-BE49-F238E27FC236}">
                  <a16:creationId xmlns:a16="http://schemas.microsoft.com/office/drawing/2014/main" id="{B412F81C-9743-45D4-8670-EB3F8CF5078C}"/>
                </a:ext>
              </a:extLst>
            </p:cNvPr>
            <p:cNvGrpSpPr/>
            <p:nvPr/>
          </p:nvGrpSpPr>
          <p:grpSpPr>
            <a:xfrm>
              <a:off x="3239959" y="316080"/>
              <a:ext cx="1420522" cy="846569"/>
              <a:chOff x="-2760650" y="2228873"/>
              <a:chExt cx="3533007" cy="2105517"/>
            </a:xfrm>
          </p:grpSpPr>
          <p:sp>
            <p:nvSpPr>
              <p:cNvPr id="380" name="任意多边形: 形状 379">
                <a:extLst>
                  <a:ext uri="{FF2B5EF4-FFF2-40B4-BE49-F238E27FC236}">
                    <a16:creationId xmlns:a16="http://schemas.microsoft.com/office/drawing/2014/main" id="{BE138C68-EEE8-4F45-8DA6-B47A1A6188C9}"/>
                  </a:ext>
                </a:extLst>
              </p:cNvPr>
              <p:cNvSpPr/>
              <p:nvPr/>
            </p:nvSpPr>
            <p:spPr>
              <a:xfrm>
                <a:off x="-2760650" y="2228873"/>
                <a:ext cx="3533007" cy="2105517"/>
              </a:xfrm>
              <a:custGeom>
                <a:avLst/>
                <a:gdLst>
                  <a:gd name="connsiteX0" fmla="*/ 3485965 w 3521476"/>
                  <a:gd name="connsiteY0" fmla="*/ 1680839 h 2095130"/>
                  <a:gd name="connsiteX1" fmla="*/ 2210540 w 3521476"/>
                  <a:gd name="connsiteY1" fmla="*/ 1491448 h 2095130"/>
                  <a:gd name="connsiteX2" fmla="*/ 1870229 w 3521476"/>
                  <a:gd name="connsiteY2" fmla="*/ 76940 h 2095130"/>
                  <a:gd name="connsiteX3" fmla="*/ 1748901 w 3521476"/>
                  <a:gd name="connsiteY3" fmla="*/ 23674 h 2095130"/>
                  <a:gd name="connsiteX4" fmla="*/ 47348 w 3521476"/>
                  <a:gd name="connsiteY4" fmla="*/ 0 h 2095130"/>
                  <a:gd name="connsiteX5" fmla="*/ 0 w 3521476"/>
                  <a:gd name="connsiteY5" fmla="*/ 79899 h 2095130"/>
                  <a:gd name="connsiteX6" fmla="*/ 310719 w 3521476"/>
                  <a:gd name="connsiteY6" fmla="*/ 1707472 h 2095130"/>
                  <a:gd name="connsiteX7" fmla="*/ 414291 w 3521476"/>
                  <a:gd name="connsiteY7" fmla="*/ 1811044 h 2095130"/>
                  <a:gd name="connsiteX8" fmla="*/ 1583185 w 3521476"/>
                  <a:gd name="connsiteY8" fmla="*/ 2095130 h 2095130"/>
                  <a:gd name="connsiteX9" fmla="*/ 1787371 w 3521476"/>
                  <a:gd name="connsiteY9" fmla="*/ 2089211 h 2095130"/>
                  <a:gd name="connsiteX10" fmla="*/ 3432699 w 3521476"/>
                  <a:gd name="connsiteY10" fmla="*/ 1808085 h 2095130"/>
                  <a:gd name="connsiteX11" fmla="*/ 3521476 w 3521476"/>
                  <a:gd name="connsiteY11" fmla="*/ 1763697 h 2095130"/>
                  <a:gd name="connsiteX12" fmla="*/ 3485965 w 3521476"/>
                  <a:gd name="connsiteY12" fmla="*/ 1680839 h 2095130"/>
                  <a:gd name="connsiteX0" fmla="*/ 3485965 w 3521476"/>
                  <a:gd name="connsiteY0" fmla="*/ 1681252 h 2095543"/>
                  <a:gd name="connsiteX1" fmla="*/ 2210540 w 3521476"/>
                  <a:gd name="connsiteY1" fmla="*/ 1491861 h 2095543"/>
                  <a:gd name="connsiteX2" fmla="*/ 1870229 w 3521476"/>
                  <a:gd name="connsiteY2" fmla="*/ 77353 h 2095543"/>
                  <a:gd name="connsiteX3" fmla="*/ 1748901 w 3521476"/>
                  <a:gd name="connsiteY3" fmla="*/ 24087 h 2095543"/>
                  <a:gd name="connsiteX4" fmla="*/ 47348 w 3521476"/>
                  <a:gd name="connsiteY4" fmla="*/ 413 h 2095543"/>
                  <a:gd name="connsiteX5" fmla="*/ 0 w 3521476"/>
                  <a:gd name="connsiteY5" fmla="*/ 80312 h 2095543"/>
                  <a:gd name="connsiteX6" fmla="*/ 310719 w 3521476"/>
                  <a:gd name="connsiteY6" fmla="*/ 1707885 h 2095543"/>
                  <a:gd name="connsiteX7" fmla="*/ 414291 w 3521476"/>
                  <a:gd name="connsiteY7" fmla="*/ 1811457 h 2095543"/>
                  <a:gd name="connsiteX8" fmla="*/ 1583185 w 3521476"/>
                  <a:gd name="connsiteY8" fmla="*/ 2095543 h 2095543"/>
                  <a:gd name="connsiteX9" fmla="*/ 1787371 w 3521476"/>
                  <a:gd name="connsiteY9" fmla="*/ 2089624 h 2095543"/>
                  <a:gd name="connsiteX10" fmla="*/ 3432699 w 3521476"/>
                  <a:gd name="connsiteY10" fmla="*/ 1808498 h 2095543"/>
                  <a:gd name="connsiteX11" fmla="*/ 3521476 w 3521476"/>
                  <a:gd name="connsiteY11" fmla="*/ 1764110 h 2095543"/>
                  <a:gd name="connsiteX12" fmla="*/ 3485965 w 3521476"/>
                  <a:gd name="connsiteY12" fmla="*/ 1681252 h 2095543"/>
                  <a:gd name="connsiteX0" fmla="*/ 3494537 w 3530048"/>
                  <a:gd name="connsiteY0" fmla="*/ 1681645 h 2095936"/>
                  <a:gd name="connsiteX1" fmla="*/ 2219112 w 3530048"/>
                  <a:gd name="connsiteY1" fmla="*/ 1492254 h 2095936"/>
                  <a:gd name="connsiteX2" fmla="*/ 1878801 w 3530048"/>
                  <a:gd name="connsiteY2" fmla="*/ 77746 h 2095936"/>
                  <a:gd name="connsiteX3" fmla="*/ 1757473 w 3530048"/>
                  <a:gd name="connsiteY3" fmla="*/ 24480 h 2095936"/>
                  <a:gd name="connsiteX4" fmla="*/ 55920 w 3530048"/>
                  <a:gd name="connsiteY4" fmla="*/ 806 h 2095936"/>
                  <a:gd name="connsiteX5" fmla="*/ 8572 w 3530048"/>
                  <a:gd name="connsiteY5" fmla="*/ 80705 h 2095936"/>
                  <a:gd name="connsiteX6" fmla="*/ 319291 w 3530048"/>
                  <a:gd name="connsiteY6" fmla="*/ 1708278 h 2095936"/>
                  <a:gd name="connsiteX7" fmla="*/ 422863 w 3530048"/>
                  <a:gd name="connsiteY7" fmla="*/ 1811850 h 2095936"/>
                  <a:gd name="connsiteX8" fmla="*/ 1591757 w 3530048"/>
                  <a:gd name="connsiteY8" fmla="*/ 2095936 h 2095936"/>
                  <a:gd name="connsiteX9" fmla="*/ 1795943 w 3530048"/>
                  <a:gd name="connsiteY9" fmla="*/ 2090017 h 2095936"/>
                  <a:gd name="connsiteX10" fmla="*/ 3441271 w 3530048"/>
                  <a:gd name="connsiteY10" fmla="*/ 1808891 h 2095936"/>
                  <a:gd name="connsiteX11" fmla="*/ 3530048 w 3530048"/>
                  <a:gd name="connsiteY11" fmla="*/ 1764503 h 2095936"/>
                  <a:gd name="connsiteX12" fmla="*/ 3494537 w 3530048"/>
                  <a:gd name="connsiteY12" fmla="*/ 1681645 h 2095936"/>
                  <a:gd name="connsiteX0" fmla="*/ 3494537 w 3530048"/>
                  <a:gd name="connsiteY0" fmla="*/ 1681645 h 2095936"/>
                  <a:gd name="connsiteX1" fmla="*/ 2219112 w 3530048"/>
                  <a:gd name="connsiteY1" fmla="*/ 1492254 h 2095936"/>
                  <a:gd name="connsiteX2" fmla="*/ 1878801 w 3530048"/>
                  <a:gd name="connsiteY2" fmla="*/ 77746 h 2095936"/>
                  <a:gd name="connsiteX3" fmla="*/ 1757473 w 3530048"/>
                  <a:gd name="connsiteY3" fmla="*/ 24480 h 2095936"/>
                  <a:gd name="connsiteX4" fmla="*/ 55920 w 3530048"/>
                  <a:gd name="connsiteY4" fmla="*/ 806 h 2095936"/>
                  <a:gd name="connsiteX5" fmla="*/ 8572 w 3530048"/>
                  <a:gd name="connsiteY5" fmla="*/ 80705 h 2095936"/>
                  <a:gd name="connsiteX6" fmla="*/ 319291 w 3530048"/>
                  <a:gd name="connsiteY6" fmla="*/ 1708278 h 2095936"/>
                  <a:gd name="connsiteX7" fmla="*/ 422863 w 3530048"/>
                  <a:gd name="connsiteY7" fmla="*/ 1811850 h 2095936"/>
                  <a:gd name="connsiteX8" fmla="*/ 1591757 w 3530048"/>
                  <a:gd name="connsiteY8" fmla="*/ 2095936 h 2095936"/>
                  <a:gd name="connsiteX9" fmla="*/ 1795943 w 3530048"/>
                  <a:gd name="connsiteY9" fmla="*/ 2090017 h 2095936"/>
                  <a:gd name="connsiteX10" fmla="*/ 3441271 w 3530048"/>
                  <a:gd name="connsiteY10" fmla="*/ 1808891 h 2095936"/>
                  <a:gd name="connsiteX11" fmla="*/ 3530048 w 3530048"/>
                  <a:gd name="connsiteY11" fmla="*/ 1764503 h 2095936"/>
                  <a:gd name="connsiteX12" fmla="*/ 3494537 w 3530048"/>
                  <a:gd name="connsiteY12" fmla="*/ 1681645 h 2095936"/>
                  <a:gd name="connsiteX0" fmla="*/ 3494537 w 3530048"/>
                  <a:gd name="connsiteY0" fmla="*/ 1681645 h 2095936"/>
                  <a:gd name="connsiteX1" fmla="*/ 2219112 w 3530048"/>
                  <a:gd name="connsiteY1" fmla="*/ 1492254 h 2095936"/>
                  <a:gd name="connsiteX2" fmla="*/ 1878801 w 3530048"/>
                  <a:gd name="connsiteY2" fmla="*/ 77746 h 2095936"/>
                  <a:gd name="connsiteX3" fmla="*/ 1757473 w 3530048"/>
                  <a:gd name="connsiteY3" fmla="*/ 24480 h 2095936"/>
                  <a:gd name="connsiteX4" fmla="*/ 55920 w 3530048"/>
                  <a:gd name="connsiteY4" fmla="*/ 806 h 2095936"/>
                  <a:gd name="connsiteX5" fmla="*/ 8572 w 3530048"/>
                  <a:gd name="connsiteY5" fmla="*/ 80705 h 2095936"/>
                  <a:gd name="connsiteX6" fmla="*/ 319291 w 3530048"/>
                  <a:gd name="connsiteY6" fmla="*/ 1708278 h 2095936"/>
                  <a:gd name="connsiteX7" fmla="*/ 422863 w 3530048"/>
                  <a:gd name="connsiteY7" fmla="*/ 1811850 h 2095936"/>
                  <a:gd name="connsiteX8" fmla="*/ 1591757 w 3530048"/>
                  <a:gd name="connsiteY8" fmla="*/ 2095936 h 2095936"/>
                  <a:gd name="connsiteX9" fmla="*/ 1795943 w 3530048"/>
                  <a:gd name="connsiteY9" fmla="*/ 2090017 h 2095936"/>
                  <a:gd name="connsiteX10" fmla="*/ 3441271 w 3530048"/>
                  <a:gd name="connsiteY10" fmla="*/ 1808891 h 2095936"/>
                  <a:gd name="connsiteX11" fmla="*/ 3530048 w 3530048"/>
                  <a:gd name="connsiteY11" fmla="*/ 1764503 h 2095936"/>
                  <a:gd name="connsiteX12" fmla="*/ 3494537 w 3530048"/>
                  <a:gd name="connsiteY12" fmla="*/ 1681645 h 2095936"/>
                  <a:gd name="connsiteX0" fmla="*/ 3494537 w 3530048"/>
                  <a:gd name="connsiteY0" fmla="*/ 1681645 h 2095936"/>
                  <a:gd name="connsiteX1" fmla="*/ 2219112 w 3530048"/>
                  <a:gd name="connsiteY1" fmla="*/ 1492254 h 2095936"/>
                  <a:gd name="connsiteX2" fmla="*/ 1878801 w 3530048"/>
                  <a:gd name="connsiteY2" fmla="*/ 77746 h 2095936"/>
                  <a:gd name="connsiteX3" fmla="*/ 1757473 w 3530048"/>
                  <a:gd name="connsiteY3" fmla="*/ 24480 h 2095936"/>
                  <a:gd name="connsiteX4" fmla="*/ 55920 w 3530048"/>
                  <a:gd name="connsiteY4" fmla="*/ 806 h 2095936"/>
                  <a:gd name="connsiteX5" fmla="*/ 8572 w 3530048"/>
                  <a:gd name="connsiteY5" fmla="*/ 80705 h 2095936"/>
                  <a:gd name="connsiteX6" fmla="*/ 319291 w 3530048"/>
                  <a:gd name="connsiteY6" fmla="*/ 1708278 h 2095936"/>
                  <a:gd name="connsiteX7" fmla="*/ 422863 w 3530048"/>
                  <a:gd name="connsiteY7" fmla="*/ 1811850 h 2095936"/>
                  <a:gd name="connsiteX8" fmla="*/ 1591757 w 3530048"/>
                  <a:gd name="connsiteY8" fmla="*/ 2095936 h 2095936"/>
                  <a:gd name="connsiteX9" fmla="*/ 1795943 w 3530048"/>
                  <a:gd name="connsiteY9" fmla="*/ 2090017 h 2095936"/>
                  <a:gd name="connsiteX10" fmla="*/ 3441271 w 3530048"/>
                  <a:gd name="connsiteY10" fmla="*/ 1808891 h 2095936"/>
                  <a:gd name="connsiteX11" fmla="*/ 3530048 w 3530048"/>
                  <a:gd name="connsiteY11" fmla="*/ 1764503 h 2095936"/>
                  <a:gd name="connsiteX12" fmla="*/ 3494537 w 3530048"/>
                  <a:gd name="connsiteY12" fmla="*/ 1681645 h 2095936"/>
                  <a:gd name="connsiteX0" fmla="*/ 3494537 w 3530048"/>
                  <a:gd name="connsiteY0" fmla="*/ 1681645 h 2095936"/>
                  <a:gd name="connsiteX1" fmla="*/ 2219112 w 3530048"/>
                  <a:gd name="connsiteY1" fmla="*/ 1492254 h 2095936"/>
                  <a:gd name="connsiteX2" fmla="*/ 1878801 w 3530048"/>
                  <a:gd name="connsiteY2" fmla="*/ 77746 h 2095936"/>
                  <a:gd name="connsiteX3" fmla="*/ 1757473 w 3530048"/>
                  <a:gd name="connsiteY3" fmla="*/ 24480 h 2095936"/>
                  <a:gd name="connsiteX4" fmla="*/ 55920 w 3530048"/>
                  <a:gd name="connsiteY4" fmla="*/ 806 h 2095936"/>
                  <a:gd name="connsiteX5" fmla="*/ 8572 w 3530048"/>
                  <a:gd name="connsiteY5" fmla="*/ 80705 h 2095936"/>
                  <a:gd name="connsiteX6" fmla="*/ 319291 w 3530048"/>
                  <a:gd name="connsiteY6" fmla="*/ 1708278 h 2095936"/>
                  <a:gd name="connsiteX7" fmla="*/ 422863 w 3530048"/>
                  <a:gd name="connsiteY7" fmla="*/ 1811850 h 2095936"/>
                  <a:gd name="connsiteX8" fmla="*/ 1591757 w 3530048"/>
                  <a:gd name="connsiteY8" fmla="*/ 2095936 h 2095936"/>
                  <a:gd name="connsiteX9" fmla="*/ 1795943 w 3530048"/>
                  <a:gd name="connsiteY9" fmla="*/ 2090017 h 2095936"/>
                  <a:gd name="connsiteX10" fmla="*/ 3441271 w 3530048"/>
                  <a:gd name="connsiteY10" fmla="*/ 1808891 h 2095936"/>
                  <a:gd name="connsiteX11" fmla="*/ 3530048 w 3530048"/>
                  <a:gd name="connsiteY11" fmla="*/ 1764503 h 2095936"/>
                  <a:gd name="connsiteX12" fmla="*/ 3494537 w 3530048"/>
                  <a:gd name="connsiteY12" fmla="*/ 1681645 h 2095936"/>
                  <a:gd name="connsiteX0" fmla="*/ 3494537 w 3530048"/>
                  <a:gd name="connsiteY0" fmla="*/ 1681645 h 2095936"/>
                  <a:gd name="connsiteX1" fmla="*/ 2219112 w 3530048"/>
                  <a:gd name="connsiteY1" fmla="*/ 1492254 h 2095936"/>
                  <a:gd name="connsiteX2" fmla="*/ 1878801 w 3530048"/>
                  <a:gd name="connsiteY2" fmla="*/ 77746 h 2095936"/>
                  <a:gd name="connsiteX3" fmla="*/ 1757473 w 3530048"/>
                  <a:gd name="connsiteY3" fmla="*/ 24480 h 2095936"/>
                  <a:gd name="connsiteX4" fmla="*/ 55920 w 3530048"/>
                  <a:gd name="connsiteY4" fmla="*/ 806 h 2095936"/>
                  <a:gd name="connsiteX5" fmla="*/ 8572 w 3530048"/>
                  <a:gd name="connsiteY5" fmla="*/ 80705 h 2095936"/>
                  <a:gd name="connsiteX6" fmla="*/ 319291 w 3530048"/>
                  <a:gd name="connsiteY6" fmla="*/ 1708278 h 2095936"/>
                  <a:gd name="connsiteX7" fmla="*/ 422863 w 3530048"/>
                  <a:gd name="connsiteY7" fmla="*/ 1811850 h 2095936"/>
                  <a:gd name="connsiteX8" fmla="*/ 1591757 w 3530048"/>
                  <a:gd name="connsiteY8" fmla="*/ 2095936 h 2095936"/>
                  <a:gd name="connsiteX9" fmla="*/ 1795943 w 3530048"/>
                  <a:gd name="connsiteY9" fmla="*/ 2090017 h 2095936"/>
                  <a:gd name="connsiteX10" fmla="*/ 3441271 w 3530048"/>
                  <a:gd name="connsiteY10" fmla="*/ 1808891 h 2095936"/>
                  <a:gd name="connsiteX11" fmla="*/ 3530048 w 3530048"/>
                  <a:gd name="connsiteY11" fmla="*/ 1764503 h 2095936"/>
                  <a:gd name="connsiteX12" fmla="*/ 3494537 w 3530048"/>
                  <a:gd name="connsiteY12" fmla="*/ 1681645 h 2095936"/>
                  <a:gd name="connsiteX0" fmla="*/ 3494537 w 3530048"/>
                  <a:gd name="connsiteY0" fmla="*/ 1681645 h 2102010"/>
                  <a:gd name="connsiteX1" fmla="*/ 2219112 w 3530048"/>
                  <a:gd name="connsiteY1" fmla="*/ 1492254 h 2102010"/>
                  <a:gd name="connsiteX2" fmla="*/ 1878801 w 3530048"/>
                  <a:gd name="connsiteY2" fmla="*/ 77746 h 2102010"/>
                  <a:gd name="connsiteX3" fmla="*/ 1757473 w 3530048"/>
                  <a:gd name="connsiteY3" fmla="*/ 24480 h 2102010"/>
                  <a:gd name="connsiteX4" fmla="*/ 55920 w 3530048"/>
                  <a:gd name="connsiteY4" fmla="*/ 806 h 2102010"/>
                  <a:gd name="connsiteX5" fmla="*/ 8572 w 3530048"/>
                  <a:gd name="connsiteY5" fmla="*/ 80705 h 2102010"/>
                  <a:gd name="connsiteX6" fmla="*/ 319291 w 3530048"/>
                  <a:gd name="connsiteY6" fmla="*/ 1708278 h 2102010"/>
                  <a:gd name="connsiteX7" fmla="*/ 422863 w 3530048"/>
                  <a:gd name="connsiteY7" fmla="*/ 1811850 h 2102010"/>
                  <a:gd name="connsiteX8" fmla="*/ 1591757 w 3530048"/>
                  <a:gd name="connsiteY8" fmla="*/ 2095936 h 2102010"/>
                  <a:gd name="connsiteX9" fmla="*/ 1795943 w 3530048"/>
                  <a:gd name="connsiteY9" fmla="*/ 2090017 h 2102010"/>
                  <a:gd name="connsiteX10" fmla="*/ 3441271 w 3530048"/>
                  <a:gd name="connsiteY10" fmla="*/ 1808891 h 2102010"/>
                  <a:gd name="connsiteX11" fmla="*/ 3530048 w 3530048"/>
                  <a:gd name="connsiteY11" fmla="*/ 1764503 h 2102010"/>
                  <a:gd name="connsiteX12" fmla="*/ 3494537 w 3530048"/>
                  <a:gd name="connsiteY12" fmla="*/ 1681645 h 2102010"/>
                  <a:gd name="connsiteX0" fmla="*/ 3494537 w 3530048"/>
                  <a:gd name="connsiteY0" fmla="*/ 1681645 h 2105517"/>
                  <a:gd name="connsiteX1" fmla="*/ 2219112 w 3530048"/>
                  <a:gd name="connsiteY1" fmla="*/ 1492254 h 2105517"/>
                  <a:gd name="connsiteX2" fmla="*/ 1878801 w 3530048"/>
                  <a:gd name="connsiteY2" fmla="*/ 77746 h 2105517"/>
                  <a:gd name="connsiteX3" fmla="*/ 1757473 w 3530048"/>
                  <a:gd name="connsiteY3" fmla="*/ 24480 h 2105517"/>
                  <a:gd name="connsiteX4" fmla="*/ 55920 w 3530048"/>
                  <a:gd name="connsiteY4" fmla="*/ 806 h 2105517"/>
                  <a:gd name="connsiteX5" fmla="*/ 8572 w 3530048"/>
                  <a:gd name="connsiteY5" fmla="*/ 80705 h 2105517"/>
                  <a:gd name="connsiteX6" fmla="*/ 319291 w 3530048"/>
                  <a:gd name="connsiteY6" fmla="*/ 1708278 h 2105517"/>
                  <a:gd name="connsiteX7" fmla="*/ 422863 w 3530048"/>
                  <a:gd name="connsiteY7" fmla="*/ 1811850 h 2105517"/>
                  <a:gd name="connsiteX8" fmla="*/ 1591757 w 3530048"/>
                  <a:gd name="connsiteY8" fmla="*/ 2095936 h 2105517"/>
                  <a:gd name="connsiteX9" fmla="*/ 1795943 w 3530048"/>
                  <a:gd name="connsiteY9" fmla="*/ 2090017 h 2105517"/>
                  <a:gd name="connsiteX10" fmla="*/ 3441271 w 3530048"/>
                  <a:gd name="connsiteY10" fmla="*/ 1808891 h 2105517"/>
                  <a:gd name="connsiteX11" fmla="*/ 3530048 w 3530048"/>
                  <a:gd name="connsiteY11" fmla="*/ 1764503 h 2105517"/>
                  <a:gd name="connsiteX12" fmla="*/ 3494537 w 3530048"/>
                  <a:gd name="connsiteY12" fmla="*/ 1681645 h 2105517"/>
                  <a:gd name="connsiteX0" fmla="*/ 3494537 w 3530048"/>
                  <a:gd name="connsiteY0" fmla="*/ 1681645 h 2105517"/>
                  <a:gd name="connsiteX1" fmla="*/ 2219112 w 3530048"/>
                  <a:gd name="connsiteY1" fmla="*/ 1492254 h 2105517"/>
                  <a:gd name="connsiteX2" fmla="*/ 1878801 w 3530048"/>
                  <a:gd name="connsiteY2" fmla="*/ 77746 h 2105517"/>
                  <a:gd name="connsiteX3" fmla="*/ 1757473 w 3530048"/>
                  <a:gd name="connsiteY3" fmla="*/ 24480 h 2105517"/>
                  <a:gd name="connsiteX4" fmla="*/ 55920 w 3530048"/>
                  <a:gd name="connsiteY4" fmla="*/ 806 h 2105517"/>
                  <a:gd name="connsiteX5" fmla="*/ 8572 w 3530048"/>
                  <a:gd name="connsiteY5" fmla="*/ 80705 h 2105517"/>
                  <a:gd name="connsiteX6" fmla="*/ 319291 w 3530048"/>
                  <a:gd name="connsiteY6" fmla="*/ 1708278 h 2105517"/>
                  <a:gd name="connsiteX7" fmla="*/ 422863 w 3530048"/>
                  <a:gd name="connsiteY7" fmla="*/ 1811850 h 2105517"/>
                  <a:gd name="connsiteX8" fmla="*/ 1591757 w 3530048"/>
                  <a:gd name="connsiteY8" fmla="*/ 2095936 h 2105517"/>
                  <a:gd name="connsiteX9" fmla="*/ 1795943 w 3530048"/>
                  <a:gd name="connsiteY9" fmla="*/ 2090017 h 2105517"/>
                  <a:gd name="connsiteX10" fmla="*/ 3441271 w 3530048"/>
                  <a:gd name="connsiteY10" fmla="*/ 1808891 h 2105517"/>
                  <a:gd name="connsiteX11" fmla="*/ 3530048 w 3530048"/>
                  <a:gd name="connsiteY11" fmla="*/ 1764503 h 2105517"/>
                  <a:gd name="connsiteX12" fmla="*/ 3494537 w 3530048"/>
                  <a:gd name="connsiteY12" fmla="*/ 1681645 h 2105517"/>
                  <a:gd name="connsiteX0" fmla="*/ 3494537 w 3530048"/>
                  <a:gd name="connsiteY0" fmla="*/ 1681645 h 2105517"/>
                  <a:gd name="connsiteX1" fmla="*/ 2219112 w 3530048"/>
                  <a:gd name="connsiteY1" fmla="*/ 1492254 h 2105517"/>
                  <a:gd name="connsiteX2" fmla="*/ 1878801 w 3530048"/>
                  <a:gd name="connsiteY2" fmla="*/ 77746 h 2105517"/>
                  <a:gd name="connsiteX3" fmla="*/ 1757473 w 3530048"/>
                  <a:gd name="connsiteY3" fmla="*/ 24480 h 2105517"/>
                  <a:gd name="connsiteX4" fmla="*/ 55920 w 3530048"/>
                  <a:gd name="connsiteY4" fmla="*/ 806 h 2105517"/>
                  <a:gd name="connsiteX5" fmla="*/ 8572 w 3530048"/>
                  <a:gd name="connsiteY5" fmla="*/ 80705 h 2105517"/>
                  <a:gd name="connsiteX6" fmla="*/ 319291 w 3530048"/>
                  <a:gd name="connsiteY6" fmla="*/ 1708278 h 2105517"/>
                  <a:gd name="connsiteX7" fmla="*/ 422863 w 3530048"/>
                  <a:gd name="connsiteY7" fmla="*/ 1811850 h 2105517"/>
                  <a:gd name="connsiteX8" fmla="*/ 1591757 w 3530048"/>
                  <a:gd name="connsiteY8" fmla="*/ 2095936 h 2105517"/>
                  <a:gd name="connsiteX9" fmla="*/ 1795943 w 3530048"/>
                  <a:gd name="connsiteY9" fmla="*/ 2090017 h 2105517"/>
                  <a:gd name="connsiteX10" fmla="*/ 3441271 w 3530048"/>
                  <a:gd name="connsiteY10" fmla="*/ 1808891 h 2105517"/>
                  <a:gd name="connsiteX11" fmla="*/ 3530048 w 3530048"/>
                  <a:gd name="connsiteY11" fmla="*/ 1764503 h 2105517"/>
                  <a:gd name="connsiteX12" fmla="*/ 3494537 w 3530048"/>
                  <a:gd name="connsiteY12" fmla="*/ 1681645 h 2105517"/>
                  <a:gd name="connsiteX0" fmla="*/ 3494537 w 3530179"/>
                  <a:gd name="connsiteY0" fmla="*/ 1681645 h 2105517"/>
                  <a:gd name="connsiteX1" fmla="*/ 2219112 w 3530179"/>
                  <a:gd name="connsiteY1" fmla="*/ 1492254 h 2105517"/>
                  <a:gd name="connsiteX2" fmla="*/ 1878801 w 3530179"/>
                  <a:gd name="connsiteY2" fmla="*/ 77746 h 2105517"/>
                  <a:gd name="connsiteX3" fmla="*/ 1757473 w 3530179"/>
                  <a:gd name="connsiteY3" fmla="*/ 24480 h 2105517"/>
                  <a:gd name="connsiteX4" fmla="*/ 55920 w 3530179"/>
                  <a:gd name="connsiteY4" fmla="*/ 806 h 2105517"/>
                  <a:gd name="connsiteX5" fmla="*/ 8572 w 3530179"/>
                  <a:gd name="connsiteY5" fmla="*/ 80705 h 2105517"/>
                  <a:gd name="connsiteX6" fmla="*/ 319291 w 3530179"/>
                  <a:gd name="connsiteY6" fmla="*/ 1708278 h 2105517"/>
                  <a:gd name="connsiteX7" fmla="*/ 422863 w 3530179"/>
                  <a:gd name="connsiteY7" fmla="*/ 1811850 h 2105517"/>
                  <a:gd name="connsiteX8" fmla="*/ 1591757 w 3530179"/>
                  <a:gd name="connsiteY8" fmla="*/ 2095936 h 2105517"/>
                  <a:gd name="connsiteX9" fmla="*/ 1795943 w 3530179"/>
                  <a:gd name="connsiteY9" fmla="*/ 2090017 h 2105517"/>
                  <a:gd name="connsiteX10" fmla="*/ 3441271 w 3530179"/>
                  <a:gd name="connsiteY10" fmla="*/ 1808891 h 2105517"/>
                  <a:gd name="connsiteX11" fmla="*/ 3530048 w 3530179"/>
                  <a:gd name="connsiteY11" fmla="*/ 1764503 h 2105517"/>
                  <a:gd name="connsiteX12" fmla="*/ 3494537 w 3530179"/>
                  <a:gd name="connsiteY12" fmla="*/ 1681645 h 2105517"/>
                  <a:gd name="connsiteX0" fmla="*/ 3494537 w 3530179"/>
                  <a:gd name="connsiteY0" fmla="*/ 1681645 h 2105517"/>
                  <a:gd name="connsiteX1" fmla="*/ 2219112 w 3530179"/>
                  <a:gd name="connsiteY1" fmla="*/ 1492254 h 2105517"/>
                  <a:gd name="connsiteX2" fmla="*/ 1878801 w 3530179"/>
                  <a:gd name="connsiteY2" fmla="*/ 77746 h 2105517"/>
                  <a:gd name="connsiteX3" fmla="*/ 1757473 w 3530179"/>
                  <a:gd name="connsiteY3" fmla="*/ 24480 h 2105517"/>
                  <a:gd name="connsiteX4" fmla="*/ 55920 w 3530179"/>
                  <a:gd name="connsiteY4" fmla="*/ 806 h 2105517"/>
                  <a:gd name="connsiteX5" fmla="*/ 8572 w 3530179"/>
                  <a:gd name="connsiteY5" fmla="*/ 80705 h 2105517"/>
                  <a:gd name="connsiteX6" fmla="*/ 319291 w 3530179"/>
                  <a:gd name="connsiteY6" fmla="*/ 1708278 h 2105517"/>
                  <a:gd name="connsiteX7" fmla="*/ 422863 w 3530179"/>
                  <a:gd name="connsiteY7" fmla="*/ 1811850 h 2105517"/>
                  <a:gd name="connsiteX8" fmla="*/ 1591757 w 3530179"/>
                  <a:gd name="connsiteY8" fmla="*/ 2095936 h 2105517"/>
                  <a:gd name="connsiteX9" fmla="*/ 1795943 w 3530179"/>
                  <a:gd name="connsiteY9" fmla="*/ 2090017 h 2105517"/>
                  <a:gd name="connsiteX10" fmla="*/ 3441271 w 3530179"/>
                  <a:gd name="connsiteY10" fmla="*/ 1808891 h 2105517"/>
                  <a:gd name="connsiteX11" fmla="*/ 3530048 w 3530179"/>
                  <a:gd name="connsiteY11" fmla="*/ 1764503 h 2105517"/>
                  <a:gd name="connsiteX12" fmla="*/ 3494537 w 3530179"/>
                  <a:gd name="connsiteY12" fmla="*/ 1681645 h 2105517"/>
                  <a:gd name="connsiteX0" fmla="*/ 3494537 w 3530179"/>
                  <a:gd name="connsiteY0" fmla="*/ 1681645 h 2105517"/>
                  <a:gd name="connsiteX1" fmla="*/ 2219112 w 3530179"/>
                  <a:gd name="connsiteY1" fmla="*/ 1492254 h 2105517"/>
                  <a:gd name="connsiteX2" fmla="*/ 1878801 w 3530179"/>
                  <a:gd name="connsiteY2" fmla="*/ 77746 h 2105517"/>
                  <a:gd name="connsiteX3" fmla="*/ 1757473 w 3530179"/>
                  <a:gd name="connsiteY3" fmla="*/ 24480 h 2105517"/>
                  <a:gd name="connsiteX4" fmla="*/ 55920 w 3530179"/>
                  <a:gd name="connsiteY4" fmla="*/ 806 h 2105517"/>
                  <a:gd name="connsiteX5" fmla="*/ 8572 w 3530179"/>
                  <a:gd name="connsiteY5" fmla="*/ 80705 h 2105517"/>
                  <a:gd name="connsiteX6" fmla="*/ 319291 w 3530179"/>
                  <a:gd name="connsiteY6" fmla="*/ 1708278 h 2105517"/>
                  <a:gd name="connsiteX7" fmla="*/ 422863 w 3530179"/>
                  <a:gd name="connsiteY7" fmla="*/ 1811850 h 2105517"/>
                  <a:gd name="connsiteX8" fmla="*/ 1591757 w 3530179"/>
                  <a:gd name="connsiteY8" fmla="*/ 2095936 h 2105517"/>
                  <a:gd name="connsiteX9" fmla="*/ 1795943 w 3530179"/>
                  <a:gd name="connsiteY9" fmla="*/ 2090017 h 2105517"/>
                  <a:gd name="connsiteX10" fmla="*/ 3441271 w 3530179"/>
                  <a:gd name="connsiteY10" fmla="*/ 1808891 h 2105517"/>
                  <a:gd name="connsiteX11" fmla="*/ 3530048 w 3530179"/>
                  <a:gd name="connsiteY11" fmla="*/ 1764503 h 2105517"/>
                  <a:gd name="connsiteX12" fmla="*/ 3494537 w 3530179"/>
                  <a:gd name="connsiteY12" fmla="*/ 1681645 h 2105517"/>
                  <a:gd name="connsiteX0" fmla="*/ 3494537 w 3530179"/>
                  <a:gd name="connsiteY0" fmla="*/ 1681645 h 2105517"/>
                  <a:gd name="connsiteX1" fmla="*/ 2219112 w 3530179"/>
                  <a:gd name="connsiteY1" fmla="*/ 1492254 h 2105517"/>
                  <a:gd name="connsiteX2" fmla="*/ 1878801 w 3530179"/>
                  <a:gd name="connsiteY2" fmla="*/ 77746 h 2105517"/>
                  <a:gd name="connsiteX3" fmla="*/ 1757473 w 3530179"/>
                  <a:gd name="connsiteY3" fmla="*/ 24480 h 2105517"/>
                  <a:gd name="connsiteX4" fmla="*/ 55920 w 3530179"/>
                  <a:gd name="connsiteY4" fmla="*/ 806 h 2105517"/>
                  <a:gd name="connsiteX5" fmla="*/ 8572 w 3530179"/>
                  <a:gd name="connsiteY5" fmla="*/ 80705 h 2105517"/>
                  <a:gd name="connsiteX6" fmla="*/ 319291 w 3530179"/>
                  <a:gd name="connsiteY6" fmla="*/ 1708278 h 2105517"/>
                  <a:gd name="connsiteX7" fmla="*/ 422863 w 3530179"/>
                  <a:gd name="connsiteY7" fmla="*/ 1811850 h 2105517"/>
                  <a:gd name="connsiteX8" fmla="*/ 1591757 w 3530179"/>
                  <a:gd name="connsiteY8" fmla="*/ 2095936 h 2105517"/>
                  <a:gd name="connsiteX9" fmla="*/ 1795943 w 3530179"/>
                  <a:gd name="connsiteY9" fmla="*/ 2090017 h 2105517"/>
                  <a:gd name="connsiteX10" fmla="*/ 3441271 w 3530179"/>
                  <a:gd name="connsiteY10" fmla="*/ 1808891 h 2105517"/>
                  <a:gd name="connsiteX11" fmla="*/ 3530048 w 3530179"/>
                  <a:gd name="connsiteY11" fmla="*/ 1764503 h 2105517"/>
                  <a:gd name="connsiteX12" fmla="*/ 3494537 w 3530179"/>
                  <a:gd name="connsiteY12" fmla="*/ 1681645 h 2105517"/>
                  <a:gd name="connsiteX0" fmla="*/ 3494537 w 3530179"/>
                  <a:gd name="connsiteY0" fmla="*/ 1681645 h 2105517"/>
                  <a:gd name="connsiteX1" fmla="*/ 2219112 w 3530179"/>
                  <a:gd name="connsiteY1" fmla="*/ 1492254 h 2105517"/>
                  <a:gd name="connsiteX2" fmla="*/ 1878801 w 3530179"/>
                  <a:gd name="connsiteY2" fmla="*/ 77746 h 2105517"/>
                  <a:gd name="connsiteX3" fmla="*/ 1757473 w 3530179"/>
                  <a:gd name="connsiteY3" fmla="*/ 24480 h 2105517"/>
                  <a:gd name="connsiteX4" fmla="*/ 55920 w 3530179"/>
                  <a:gd name="connsiteY4" fmla="*/ 806 h 2105517"/>
                  <a:gd name="connsiteX5" fmla="*/ 8572 w 3530179"/>
                  <a:gd name="connsiteY5" fmla="*/ 80705 h 2105517"/>
                  <a:gd name="connsiteX6" fmla="*/ 319291 w 3530179"/>
                  <a:gd name="connsiteY6" fmla="*/ 1708278 h 2105517"/>
                  <a:gd name="connsiteX7" fmla="*/ 422863 w 3530179"/>
                  <a:gd name="connsiteY7" fmla="*/ 1811850 h 2105517"/>
                  <a:gd name="connsiteX8" fmla="*/ 1591757 w 3530179"/>
                  <a:gd name="connsiteY8" fmla="*/ 2095936 h 2105517"/>
                  <a:gd name="connsiteX9" fmla="*/ 1795943 w 3530179"/>
                  <a:gd name="connsiteY9" fmla="*/ 2090017 h 2105517"/>
                  <a:gd name="connsiteX10" fmla="*/ 3441271 w 3530179"/>
                  <a:gd name="connsiteY10" fmla="*/ 1808891 h 2105517"/>
                  <a:gd name="connsiteX11" fmla="*/ 3530048 w 3530179"/>
                  <a:gd name="connsiteY11" fmla="*/ 1764503 h 2105517"/>
                  <a:gd name="connsiteX12" fmla="*/ 3494537 w 3530179"/>
                  <a:gd name="connsiteY12" fmla="*/ 1681645 h 2105517"/>
                  <a:gd name="connsiteX0" fmla="*/ 3494537 w 3530179"/>
                  <a:gd name="connsiteY0" fmla="*/ 1681645 h 2105517"/>
                  <a:gd name="connsiteX1" fmla="*/ 2219112 w 3530179"/>
                  <a:gd name="connsiteY1" fmla="*/ 1492254 h 2105517"/>
                  <a:gd name="connsiteX2" fmla="*/ 1878801 w 3530179"/>
                  <a:gd name="connsiteY2" fmla="*/ 77746 h 2105517"/>
                  <a:gd name="connsiteX3" fmla="*/ 1757473 w 3530179"/>
                  <a:gd name="connsiteY3" fmla="*/ 24480 h 2105517"/>
                  <a:gd name="connsiteX4" fmla="*/ 55920 w 3530179"/>
                  <a:gd name="connsiteY4" fmla="*/ 806 h 2105517"/>
                  <a:gd name="connsiteX5" fmla="*/ 8572 w 3530179"/>
                  <a:gd name="connsiteY5" fmla="*/ 80705 h 2105517"/>
                  <a:gd name="connsiteX6" fmla="*/ 319291 w 3530179"/>
                  <a:gd name="connsiteY6" fmla="*/ 1708278 h 2105517"/>
                  <a:gd name="connsiteX7" fmla="*/ 422863 w 3530179"/>
                  <a:gd name="connsiteY7" fmla="*/ 1811850 h 2105517"/>
                  <a:gd name="connsiteX8" fmla="*/ 1591757 w 3530179"/>
                  <a:gd name="connsiteY8" fmla="*/ 2095936 h 2105517"/>
                  <a:gd name="connsiteX9" fmla="*/ 1795943 w 3530179"/>
                  <a:gd name="connsiteY9" fmla="*/ 2090017 h 2105517"/>
                  <a:gd name="connsiteX10" fmla="*/ 3441271 w 3530179"/>
                  <a:gd name="connsiteY10" fmla="*/ 1808891 h 2105517"/>
                  <a:gd name="connsiteX11" fmla="*/ 3530048 w 3530179"/>
                  <a:gd name="connsiteY11" fmla="*/ 1764503 h 2105517"/>
                  <a:gd name="connsiteX12" fmla="*/ 3494537 w 3530179"/>
                  <a:gd name="connsiteY12" fmla="*/ 1681645 h 2105517"/>
                  <a:gd name="connsiteX0" fmla="*/ 3494537 w 3530048"/>
                  <a:gd name="connsiteY0" fmla="*/ 1681645 h 2105517"/>
                  <a:gd name="connsiteX1" fmla="*/ 2219112 w 3530048"/>
                  <a:gd name="connsiteY1" fmla="*/ 1492254 h 2105517"/>
                  <a:gd name="connsiteX2" fmla="*/ 1878801 w 3530048"/>
                  <a:gd name="connsiteY2" fmla="*/ 77746 h 2105517"/>
                  <a:gd name="connsiteX3" fmla="*/ 1757473 w 3530048"/>
                  <a:gd name="connsiteY3" fmla="*/ 24480 h 2105517"/>
                  <a:gd name="connsiteX4" fmla="*/ 55920 w 3530048"/>
                  <a:gd name="connsiteY4" fmla="*/ 806 h 2105517"/>
                  <a:gd name="connsiteX5" fmla="*/ 8572 w 3530048"/>
                  <a:gd name="connsiteY5" fmla="*/ 80705 h 2105517"/>
                  <a:gd name="connsiteX6" fmla="*/ 319291 w 3530048"/>
                  <a:gd name="connsiteY6" fmla="*/ 1708278 h 2105517"/>
                  <a:gd name="connsiteX7" fmla="*/ 422863 w 3530048"/>
                  <a:gd name="connsiteY7" fmla="*/ 1811850 h 2105517"/>
                  <a:gd name="connsiteX8" fmla="*/ 1591757 w 3530048"/>
                  <a:gd name="connsiteY8" fmla="*/ 2095936 h 2105517"/>
                  <a:gd name="connsiteX9" fmla="*/ 1795943 w 3530048"/>
                  <a:gd name="connsiteY9" fmla="*/ 2090017 h 2105517"/>
                  <a:gd name="connsiteX10" fmla="*/ 3441271 w 3530048"/>
                  <a:gd name="connsiteY10" fmla="*/ 1808891 h 2105517"/>
                  <a:gd name="connsiteX11" fmla="*/ 3530048 w 3530048"/>
                  <a:gd name="connsiteY11" fmla="*/ 1764503 h 2105517"/>
                  <a:gd name="connsiteX12" fmla="*/ 3494537 w 3530048"/>
                  <a:gd name="connsiteY12" fmla="*/ 1681645 h 2105517"/>
                  <a:gd name="connsiteX0" fmla="*/ 3494537 w 3533007"/>
                  <a:gd name="connsiteY0" fmla="*/ 1681645 h 2105517"/>
                  <a:gd name="connsiteX1" fmla="*/ 2219112 w 3533007"/>
                  <a:gd name="connsiteY1" fmla="*/ 1492254 h 2105517"/>
                  <a:gd name="connsiteX2" fmla="*/ 1878801 w 3533007"/>
                  <a:gd name="connsiteY2" fmla="*/ 77746 h 2105517"/>
                  <a:gd name="connsiteX3" fmla="*/ 1757473 w 3533007"/>
                  <a:gd name="connsiteY3" fmla="*/ 24480 h 2105517"/>
                  <a:gd name="connsiteX4" fmla="*/ 55920 w 3533007"/>
                  <a:gd name="connsiteY4" fmla="*/ 806 h 2105517"/>
                  <a:gd name="connsiteX5" fmla="*/ 8572 w 3533007"/>
                  <a:gd name="connsiteY5" fmla="*/ 80705 h 2105517"/>
                  <a:gd name="connsiteX6" fmla="*/ 319291 w 3533007"/>
                  <a:gd name="connsiteY6" fmla="*/ 1708278 h 2105517"/>
                  <a:gd name="connsiteX7" fmla="*/ 422863 w 3533007"/>
                  <a:gd name="connsiteY7" fmla="*/ 1811850 h 2105517"/>
                  <a:gd name="connsiteX8" fmla="*/ 1591757 w 3533007"/>
                  <a:gd name="connsiteY8" fmla="*/ 2095936 h 2105517"/>
                  <a:gd name="connsiteX9" fmla="*/ 1795943 w 3533007"/>
                  <a:gd name="connsiteY9" fmla="*/ 2090017 h 2105517"/>
                  <a:gd name="connsiteX10" fmla="*/ 3441271 w 3533007"/>
                  <a:gd name="connsiteY10" fmla="*/ 1808891 h 2105517"/>
                  <a:gd name="connsiteX11" fmla="*/ 3533007 w 3533007"/>
                  <a:gd name="connsiteY11" fmla="*/ 1764503 h 2105517"/>
                  <a:gd name="connsiteX12" fmla="*/ 3494537 w 3533007"/>
                  <a:gd name="connsiteY12" fmla="*/ 1681645 h 2105517"/>
                  <a:gd name="connsiteX0" fmla="*/ 3494537 w 3533007"/>
                  <a:gd name="connsiteY0" fmla="*/ 1681645 h 2105517"/>
                  <a:gd name="connsiteX1" fmla="*/ 2219112 w 3533007"/>
                  <a:gd name="connsiteY1" fmla="*/ 1492254 h 2105517"/>
                  <a:gd name="connsiteX2" fmla="*/ 1878801 w 3533007"/>
                  <a:gd name="connsiteY2" fmla="*/ 77746 h 2105517"/>
                  <a:gd name="connsiteX3" fmla="*/ 1757473 w 3533007"/>
                  <a:gd name="connsiteY3" fmla="*/ 24480 h 2105517"/>
                  <a:gd name="connsiteX4" fmla="*/ 55920 w 3533007"/>
                  <a:gd name="connsiteY4" fmla="*/ 806 h 2105517"/>
                  <a:gd name="connsiteX5" fmla="*/ 8572 w 3533007"/>
                  <a:gd name="connsiteY5" fmla="*/ 80705 h 2105517"/>
                  <a:gd name="connsiteX6" fmla="*/ 319291 w 3533007"/>
                  <a:gd name="connsiteY6" fmla="*/ 1708278 h 2105517"/>
                  <a:gd name="connsiteX7" fmla="*/ 422863 w 3533007"/>
                  <a:gd name="connsiteY7" fmla="*/ 1811850 h 2105517"/>
                  <a:gd name="connsiteX8" fmla="*/ 1591757 w 3533007"/>
                  <a:gd name="connsiteY8" fmla="*/ 2095936 h 2105517"/>
                  <a:gd name="connsiteX9" fmla="*/ 1795943 w 3533007"/>
                  <a:gd name="connsiteY9" fmla="*/ 2090017 h 2105517"/>
                  <a:gd name="connsiteX10" fmla="*/ 3441271 w 3533007"/>
                  <a:gd name="connsiteY10" fmla="*/ 1808891 h 2105517"/>
                  <a:gd name="connsiteX11" fmla="*/ 3533007 w 3533007"/>
                  <a:gd name="connsiteY11" fmla="*/ 1764503 h 2105517"/>
                  <a:gd name="connsiteX12" fmla="*/ 3494537 w 3533007"/>
                  <a:gd name="connsiteY12" fmla="*/ 1681645 h 21055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533007" h="2105517">
                    <a:moveTo>
                      <a:pt x="3494537" y="1681645"/>
                    </a:moveTo>
                    <a:lnTo>
                      <a:pt x="2219112" y="1492254"/>
                    </a:lnTo>
                    <a:lnTo>
                      <a:pt x="1878801" y="77746"/>
                    </a:lnTo>
                    <a:cubicBezTo>
                      <a:pt x="1862031" y="15602"/>
                      <a:pt x="1827508" y="27439"/>
                      <a:pt x="1757473" y="24480"/>
                    </a:cubicBezTo>
                    <a:lnTo>
                      <a:pt x="55920" y="806"/>
                    </a:lnTo>
                    <a:cubicBezTo>
                      <a:pt x="-10170" y="-5112"/>
                      <a:pt x="-5237" y="21521"/>
                      <a:pt x="8572" y="80705"/>
                    </a:cubicBezTo>
                    <a:lnTo>
                      <a:pt x="319291" y="1708278"/>
                    </a:lnTo>
                    <a:cubicBezTo>
                      <a:pt x="333102" y="1775354"/>
                      <a:pt x="355788" y="1792122"/>
                      <a:pt x="422863" y="1811850"/>
                    </a:cubicBezTo>
                    <a:lnTo>
                      <a:pt x="1591757" y="2095936"/>
                    </a:lnTo>
                    <a:cubicBezTo>
                      <a:pt x="1662778" y="2111718"/>
                      <a:pt x="1704207" y="2106786"/>
                      <a:pt x="1795943" y="2090017"/>
                    </a:cubicBezTo>
                    <a:lnTo>
                      <a:pt x="3441271" y="1808891"/>
                    </a:lnTo>
                    <a:cubicBezTo>
                      <a:pt x="3485660" y="1797054"/>
                      <a:pt x="3527088" y="1788176"/>
                      <a:pt x="3533007" y="1764503"/>
                    </a:cubicBezTo>
                    <a:cubicBezTo>
                      <a:pt x="3530047" y="1736884"/>
                      <a:pt x="3541885" y="1691509"/>
                      <a:pt x="3494537" y="1681645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1" name="任意多边形: 形状 380">
                <a:extLst>
                  <a:ext uri="{FF2B5EF4-FFF2-40B4-BE49-F238E27FC236}">
                    <a16:creationId xmlns:a16="http://schemas.microsoft.com/office/drawing/2014/main" id="{0435DC23-3101-4FB2-9102-AE1EC3E8D9AA}"/>
                  </a:ext>
                </a:extLst>
              </p:cNvPr>
              <p:cNvSpPr/>
              <p:nvPr/>
            </p:nvSpPr>
            <p:spPr>
              <a:xfrm>
                <a:off x="-2344385" y="3721129"/>
                <a:ext cx="3095831" cy="509394"/>
              </a:xfrm>
              <a:custGeom>
                <a:avLst/>
                <a:gdLst>
                  <a:gd name="connsiteX0" fmla="*/ 1180730 w 3092388"/>
                  <a:gd name="connsiteY0" fmla="*/ 500109 h 500109"/>
                  <a:gd name="connsiteX1" fmla="*/ 0 w 3092388"/>
                  <a:gd name="connsiteY1" fmla="*/ 218983 h 500109"/>
                  <a:gd name="connsiteX2" fmla="*/ 1816963 w 3092388"/>
                  <a:gd name="connsiteY2" fmla="*/ 0 h 500109"/>
                  <a:gd name="connsiteX3" fmla="*/ 3092388 w 3092388"/>
                  <a:gd name="connsiteY3" fmla="*/ 192350 h 500109"/>
                  <a:gd name="connsiteX4" fmla="*/ 3080551 w 3092388"/>
                  <a:gd name="connsiteY4" fmla="*/ 221942 h 500109"/>
                  <a:gd name="connsiteX5" fmla="*/ 1378998 w 3092388"/>
                  <a:gd name="connsiteY5" fmla="*/ 497150 h 500109"/>
                  <a:gd name="connsiteX6" fmla="*/ 1180730 w 3092388"/>
                  <a:gd name="connsiteY6" fmla="*/ 500109 h 500109"/>
                  <a:gd name="connsiteX0" fmla="*/ 1165934 w 3077592"/>
                  <a:gd name="connsiteY0" fmla="*/ 500109 h 500109"/>
                  <a:gd name="connsiteX1" fmla="*/ 0 w 3077592"/>
                  <a:gd name="connsiteY1" fmla="*/ 221942 h 500109"/>
                  <a:gd name="connsiteX2" fmla="*/ 1802167 w 3077592"/>
                  <a:gd name="connsiteY2" fmla="*/ 0 h 500109"/>
                  <a:gd name="connsiteX3" fmla="*/ 3077592 w 3077592"/>
                  <a:gd name="connsiteY3" fmla="*/ 192350 h 500109"/>
                  <a:gd name="connsiteX4" fmla="*/ 3065755 w 3077592"/>
                  <a:gd name="connsiteY4" fmla="*/ 221942 h 500109"/>
                  <a:gd name="connsiteX5" fmla="*/ 1364202 w 3077592"/>
                  <a:gd name="connsiteY5" fmla="*/ 497150 h 500109"/>
                  <a:gd name="connsiteX6" fmla="*/ 1165934 w 3077592"/>
                  <a:gd name="connsiteY6" fmla="*/ 500109 h 500109"/>
                  <a:gd name="connsiteX0" fmla="*/ 1165934 w 3077592"/>
                  <a:gd name="connsiteY0" fmla="*/ 500109 h 500109"/>
                  <a:gd name="connsiteX1" fmla="*/ 0 w 3077592"/>
                  <a:gd name="connsiteY1" fmla="*/ 221942 h 500109"/>
                  <a:gd name="connsiteX2" fmla="*/ 88776 w 3077592"/>
                  <a:gd name="connsiteY2" fmla="*/ 207146 h 500109"/>
                  <a:gd name="connsiteX3" fmla="*/ 1802167 w 3077592"/>
                  <a:gd name="connsiteY3" fmla="*/ 0 h 500109"/>
                  <a:gd name="connsiteX4" fmla="*/ 3077592 w 3077592"/>
                  <a:gd name="connsiteY4" fmla="*/ 192350 h 500109"/>
                  <a:gd name="connsiteX5" fmla="*/ 3065755 w 3077592"/>
                  <a:gd name="connsiteY5" fmla="*/ 221942 h 500109"/>
                  <a:gd name="connsiteX6" fmla="*/ 1364202 w 3077592"/>
                  <a:gd name="connsiteY6" fmla="*/ 497150 h 500109"/>
                  <a:gd name="connsiteX7" fmla="*/ 1165934 w 3077592"/>
                  <a:gd name="connsiteY7" fmla="*/ 500109 h 500109"/>
                  <a:gd name="connsiteX0" fmla="*/ 1165934 w 3077592"/>
                  <a:gd name="connsiteY0" fmla="*/ 500109 h 500109"/>
                  <a:gd name="connsiteX1" fmla="*/ 0 w 3077592"/>
                  <a:gd name="connsiteY1" fmla="*/ 221942 h 500109"/>
                  <a:gd name="connsiteX2" fmla="*/ 88776 w 3077592"/>
                  <a:gd name="connsiteY2" fmla="*/ 207146 h 500109"/>
                  <a:gd name="connsiteX3" fmla="*/ 1802167 w 3077592"/>
                  <a:gd name="connsiteY3" fmla="*/ 0 h 500109"/>
                  <a:gd name="connsiteX4" fmla="*/ 3077592 w 3077592"/>
                  <a:gd name="connsiteY4" fmla="*/ 192350 h 500109"/>
                  <a:gd name="connsiteX5" fmla="*/ 3065755 w 3077592"/>
                  <a:gd name="connsiteY5" fmla="*/ 221942 h 500109"/>
                  <a:gd name="connsiteX6" fmla="*/ 1364202 w 3077592"/>
                  <a:gd name="connsiteY6" fmla="*/ 497150 h 500109"/>
                  <a:gd name="connsiteX7" fmla="*/ 1165934 w 3077592"/>
                  <a:gd name="connsiteY7" fmla="*/ 500109 h 500109"/>
                  <a:gd name="connsiteX0" fmla="*/ 1175492 w 3087150"/>
                  <a:gd name="connsiteY0" fmla="*/ 500109 h 500109"/>
                  <a:gd name="connsiteX1" fmla="*/ 9558 w 3087150"/>
                  <a:gd name="connsiteY1" fmla="*/ 221942 h 500109"/>
                  <a:gd name="connsiteX2" fmla="*/ 98334 w 3087150"/>
                  <a:gd name="connsiteY2" fmla="*/ 207146 h 500109"/>
                  <a:gd name="connsiteX3" fmla="*/ 1811725 w 3087150"/>
                  <a:gd name="connsiteY3" fmla="*/ 0 h 500109"/>
                  <a:gd name="connsiteX4" fmla="*/ 3087150 w 3087150"/>
                  <a:gd name="connsiteY4" fmla="*/ 192350 h 500109"/>
                  <a:gd name="connsiteX5" fmla="*/ 3075313 w 3087150"/>
                  <a:gd name="connsiteY5" fmla="*/ 221942 h 500109"/>
                  <a:gd name="connsiteX6" fmla="*/ 1373760 w 3087150"/>
                  <a:gd name="connsiteY6" fmla="*/ 497150 h 500109"/>
                  <a:gd name="connsiteX7" fmla="*/ 1175492 w 3087150"/>
                  <a:gd name="connsiteY7" fmla="*/ 500109 h 500109"/>
                  <a:gd name="connsiteX0" fmla="*/ 1175492 w 3087150"/>
                  <a:gd name="connsiteY0" fmla="*/ 500109 h 500109"/>
                  <a:gd name="connsiteX1" fmla="*/ 9558 w 3087150"/>
                  <a:gd name="connsiteY1" fmla="*/ 221942 h 500109"/>
                  <a:gd name="connsiteX2" fmla="*/ 98334 w 3087150"/>
                  <a:gd name="connsiteY2" fmla="*/ 207146 h 500109"/>
                  <a:gd name="connsiteX3" fmla="*/ 1811725 w 3087150"/>
                  <a:gd name="connsiteY3" fmla="*/ 0 h 500109"/>
                  <a:gd name="connsiteX4" fmla="*/ 3087150 w 3087150"/>
                  <a:gd name="connsiteY4" fmla="*/ 192350 h 500109"/>
                  <a:gd name="connsiteX5" fmla="*/ 3034100 w 3087150"/>
                  <a:gd name="connsiteY5" fmla="*/ 229670 h 500109"/>
                  <a:gd name="connsiteX6" fmla="*/ 1373760 w 3087150"/>
                  <a:gd name="connsiteY6" fmla="*/ 497150 h 500109"/>
                  <a:gd name="connsiteX7" fmla="*/ 1175492 w 3087150"/>
                  <a:gd name="connsiteY7" fmla="*/ 500109 h 500109"/>
                  <a:gd name="connsiteX0" fmla="*/ 1175492 w 3087150"/>
                  <a:gd name="connsiteY0" fmla="*/ 500109 h 500109"/>
                  <a:gd name="connsiteX1" fmla="*/ 9558 w 3087150"/>
                  <a:gd name="connsiteY1" fmla="*/ 221942 h 500109"/>
                  <a:gd name="connsiteX2" fmla="*/ 98334 w 3087150"/>
                  <a:gd name="connsiteY2" fmla="*/ 207146 h 500109"/>
                  <a:gd name="connsiteX3" fmla="*/ 1811725 w 3087150"/>
                  <a:gd name="connsiteY3" fmla="*/ 0 h 500109"/>
                  <a:gd name="connsiteX4" fmla="*/ 3087150 w 3087150"/>
                  <a:gd name="connsiteY4" fmla="*/ 192350 h 500109"/>
                  <a:gd name="connsiteX5" fmla="*/ 3034100 w 3087150"/>
                  <a:gd name="connsiteY5" fmla="*/ 229670 h 500109"/>
                  <a:gd name="connsiteX6" fmla="*/ 1373760 w 3087150"/>
                  <a:gd name="connsiteY6" fmla="*/ 497150 h 500109"/>
                  <a:gd name="connsiteX7" fmla="*/ 1175492 w 3087150"/>
                  <a:gd name="connsiteY7" fmla="*/ 500109 h 500109"/>
                  <a:gd name="connsiteX0" fmla="*/ 1175492 w 3095831"/>
                  <a:gd name="connsiteY0" fmla="*/ 500109 h 500109"/>
                  <a:gd name="connsiteX1" fmla="*/ 9558 w 3095831"/>
                  <a:gd name="connsiteY1" fmla="*/ 221942 h 500109"/>
                  <a:gd name="connsiteX2" fmla="*/ 98334 w 3095831"/>
                  <a:gd name="connsiteY2" fmla="*/ 207146 h 500109"/>
                  <a:gd name="connsiteX3" fmla="*/ 1811725 w 3095831"/>
                  <a:gd name="connsiteY3" fmla="*/ 0 h 500109"/>
                  <a:gd name="connsiteX4" fmla="*/ 3087150 w 3095831"/>
                  <a:gd name="connsiteY4" fmla="*/ 192350 h 500109"/>
                  <a:gd name="connsiteX5" fmla="*/ 3034100 w 3095831"/>
                  <a:gd name="connsiteY5" fmla="*/ 229670 h 500109"/>
                  <a:gd name="connsiteX6" fmla="*/ 1373760 w 3095831"/>
                  <a:gd name="connsiteY6" fmla="*/ 497150 h 500109"/>
                  <a:gd name="connsiteX7" fmla="*/ 1175492 w 3095831"/>
                  <a:gd name="connsiteY7" fmla="*/ 500109 h 500109"/>
                  <a:gd name="connsiteX0" fmla="*/ 1175492 w 3095831"/>
                  <a:gd name="connsiteY0" fmla="*/ 500109 h 503919"/>
                  <a:gd name="connsiteX1" fmla="*/ 9558 w 3095831"/>
                  <a:gd name="connsiteY1" fmla="*/ 221942 h 503919"/>
                  <a:gd name="connsiteX2" fmla="*/ 98334 w 3095831"/>
                  <a:gd name="connsiteY2" fmla="*/ 207146 h 503919"/>
                  <a:gd name="connsiteX3" fmla="*/ 1811725 w 3095831"/>
                  <a:gd name="connsiteY3" fmla="*/ 0 h 503919"/>
                  <a:gd name="connsiteX4" fmla="*/ 3087150 w 3095831"/>
                  <a:gd name="connsiteY4" fmla="*/ 192350 h 503919"/>
                  <a:gd name="connsiteX5" fmla="*/ 3034100 w 3095831"/>
                  <a:gd name="connsiteY5" fmla="*/ 229670 h 503919"/>
                  <a:gd name="connsiteX6" fmla="*/ 1373760 w 3095831"/>
                  <a:gd name="connsiteY6" fmla="*/ 497150 h 503919"/>
                  <a:gd name="connsiteX7" fmla="*/ 1175492 w 3095831"/>
                  <a:gd name="connsiteY7" fmla="*/ 500109 h 503919"/>
                  <a:gd name="connsiteX0" fmla="*/ 1175492 w 3095831"/>
                  <a:gd name="connsiteY0" fmla="*/ 500109 h 509394"/>
                  <a:gd name="connsiteX1" fmla="*/ 9558 w 3095831"/>
                  <a:gd name="connsiteY1" fmla="*/ 221942 h 509394"/>
                  <a:gd name="connsiteX2" fmla="*/ 98334 w 3095831"/>
                  <a:gd name="connsiteY2" fmla="*/ 207146 h 509394"/>
                  <a:gd name="connsiteX3" fmla="*/ 1811725 w 3095831"/>
                  <a:gd name="connsiteY3" fmla="*/ 0 h 509394"/>
                  <a:gd name="connsiteX4" fmla="*/ 3087150 w 3095831"/>
                  <a:gd name="connsiteY4" fmla="*/ 192350 h 509394"/>
                  <a:gd name="connsiteX5" fmla="*/ 3034100 w 3095831"/>
                  <a:gd name="connsiteY5" fmla="*/ 229670 h 509394"/>
                  <a:gd name="connsiteX6" fmla="*/ 1373760 w 3095831"/>
                  <a:gd name="connsiteY6" fmla="*/ 497150 h 509394"/>
                  <a:gd name="connsiteX7" fmla="*/ 1175492 w 3095831"/>
                  <a:gd name="connsiteY7" fmla="*/ 500109 h 509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095831" h="509394">
                    <a:moveTo>
                      <a:pt x="1175492" y="500109"/>
                    </a:moveTo>
                    <a:lnTo>
                      <a:pt x="9558" y="221942"/>
                    </a:lnTo>
                    <a:cubicBezTo>
                      <a:pt x="-25953" y="214051"/>
                      <a:pt x="45068" y="212078"/>
                      <a:pt x="98334" y="207146"/>
                    </a:cubicBezTo>
                    <a:lnTo>
                      <a:pt x="1811725" y="0"/>
                    </a:lnTo>
                    <a:lnTo>
                      <a:pt x="3087150" y="192350"/>
                    </a:lnTo>
                    <a:cubicBezTo>
                      <a:pt x="3118407" y="202214"/>
                      <a:pt x="3056935" y="222382"/>
                      <a:pt x="3034100" y="229670"/>
                    </a:cubicBezTo>
                    <a:lnTo>
                      <a:pt x="1373760" y="497150"/>
                    </a:lnTo>
                    <a:cubicBezTo>
                      <a:pt x="1289641" y="511015"/>
                      <a:pt x="1257036" y="514578"/>
                      <a:pt x="1175492" y="500109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2" name="任意多边形: 形状 381">
                <a:extLst>
                  <a:ext uri="{FF2B5EF4-FFF2-40B4-BE49-F238E27FC236}">
                    <a16:creationId xmlns:a16="http://schemas.microsoft.com/office/drawing/2014/main" id="{B0E07201-0B2C-4205-A252-AD44D2FB0C77}"/>
                  </a:ext>
                </a:extLst>
              </p:cNvPr>
              <p:cNvSpPr/>
              <p:nvPr/>
            </p:nvSpPr>
            <p:spPr>
              <a:xfrm>
                <a:off x="-2015396" y="3750481"/>
                <a:ext cx="1780280" cy="308630"/>
              </a:xfrm>
              <a:custGeom>
                <a:avLst/>
                <a:gdLst>
                  <a:gd name="connsiteX0" fmla="*/ 443346 w 1801091"/>
                  <a:gd name="connsiteY0" fmla="*/ 295564 h 304800"/>
                  <a:gd name="connsiteX1" fmla="*/ 0 w 1801091"/>
                  <a:gd name="connsiteY1" fmla="*/ 181649 h 304800"/>
                  <a:gd name="connsiteX2" fmla="*/ 9236 w 1801091"/>
                  <a:gd name="connsiteY2" fmla="*/ 169334 h 304800"/>
                  <a:gd name="connsiteX3" fmla="*/ 1370061 w 1801091"/>
                  <a:gd name="connsiteY3" fmla="*/ 0 h 304800"/>
                  <a:gd name="connsiteX4" fmla="*/ 1788776 w 1801091"/>
                  <a:gd name="connsiteY4" fmla="*/ 76970 h 304800"/>
                  <a:gd name="connsiteX5" fmla="*/ 1801091 w 1801091"/>
                  <a:gd name="connsiteY5" fmla="*/ 113916 h 304800"/>
                  <a:gd name="connsiteX6" fmla="*/ 572655 w 1801091"/>
                  <a:gd name="connsiteY6" fmla="*/ 304800 h 304800"/>
                  <a:gd name="connsiteX7" fmla="*/ 443346 w 1801091"/>
                  <a:gd name="connsiteY7" fmla="*/ 295564 h 304800"/>
                  <a:gd name="connsiteX0" fmla="*/ 443346 w 1801091"/>
                  <a:gd name="connsiteY0" fmla="*/ 295564 h 304800"/>
                  <a:gd name="connsiteX1" fmla="*/ 0 w 1801091"/>
                  <a:gd name="connsiteY1" fmla="*/ 181649 h 304800"/>
                  <a:gd name="connsiteX2" fmla="*/ 9236 w 1801091"/>
                  <a:gd name="connsiteY2" fmla="*/ 169334 h 304800"/>
                  <a:gd name="connsiteX3" fmla="*/ 1370061 w 1801091"/>
                  <a:gd name="connsiteY3" fmla="*/ 0 h 304800"/>
                  <a:gd name="connsiteX4" fmla="*/ 1788776 w 1801091"/>
                  <a:gd name="connsiteY4" fmla="*/ 76970 h 304800"/>
                  <a:gd name="connsiteX5" fmla="*/ 1801091 w 1801091"/>
                  <a:gd name="connsiteY5" fmla="*/ 113916 h 304800"/>
                  <a:gd name="connsiteX6" fmla="*/ 572655 w 1801091"/>
                  <a:gd name="connsiteY6" fmla="*/ 304800 h 304800"/>
                  <a:gd name="connsiteX7" fmla="*/ 443346 w 1801091"/>
                  <a:gd name="connsiteY7" fmla="*/ 295564 h 304800"/>
                  <a:gd name="connsiteX0" fmla="*/ 443346 w 1801091"/>
                  <a:gd name="connsiteY0" fmla="*/ 295564 h 308630"/>
                  <a:gd name="connsiteX1" fmla="*/ 0 w 1801091"/>
                  <a:gd name="connsiteY1" fmla="*/ 181649 h 308630"/>
                  <a:gd name="connsiteX2" fmla="*/ 9236 w 1801091"/>
                  <a:gd name="connsiteY2" fmla="*/ 169334 h 308630"/>
                  <a:gd name="connsiteX3" fmla="*/ 1370061 w 1801091"/>
                  <a:gd name="connsiteY3" fmla="*/ 0 h 308630"/>
                  <a:gd name="connsiteX4" fmla="*/ 1788776 w 1801091"/>
                  <a:gd name="connsiteY4" fmla="*/ 76970 h 308630"/>
                  <a:gd name="connsiteX5" fmla="*/ 1801091 w 1801091"/>
                  <a:gd name="connsiteY5" fmla="*/ 113916 h 308630"/>
                  <a:gd name="connsiteX6" fmla="*/ 572655 w 1801091"/>
                  <a:gd name="connsiteY6" fmla="*/ 304800 h 308630"/>
                  <a:gd name="connsiteX7" fmla="*/ 443346 w 1801091"/>
                  <a:gd name="connsiteY7" fmla="*/ 295564 h 308630"/>
                  <a:gd name="connsiteX0" fmla="*/ 443346 w 1804053"/>
                  <a:gd name="connsiteY0" fmla="*/ 295564 h 308630"/>
                  <a:gd name="connsiteX1" fmla="*/ 0 w 1804053"/>
                  <a:gd name="connsiteY1" fmla="*/ 181649 h 308630"/>
                  <a:gd name="connsiteX2" fmla="*/ 9236 w 1804053"/>
                  <a:gd name="connsiteY2" fmla="*/ 169334 h 308630"/>
                  <a:gd name="connsiteX3" fmla="*/ 1370061 w 1804053"/>
                  <a:gd name="connsiteY3" fmla="*/ 0 h 308630"/>
                  <a:gd name="connsiteX4" fmla="*/ 1788776 w 1804053"/>
                  <a:gd name="connsiteY4" fmla="*/ 76970 h 308630"/>
                  <a:gd name="connsiteX5" fmla="*/ 1801091 w 1804053"/>
                  <a:gd name="connsiteY5" fmla="*/ 113916 h 308630"/>
                  <a:gd name="connsiteX6" fmla="*/ 572655 w 1804053"/>
                  <a:gd name="connsiteY6" fmla="*/ 304800 h 308630"/>
                  <a:gd name="connsiteX7" fmla="*/ 443346 w 1804053"/>
                  <a:gd name="connsiteY7" fmla="*/ 295564 h 308630"/>
                  <a:gd name="connsiteX0" fmla="*/ 443346 w 1814342"/>
                  <a:gd name="connsiteY0" fmla="*/ 295564 h 308630"/>
                  <a:gd name="connsiteX1" fmla="*/ 0 w 1814342"/>
                  <a:gd name="connsiteY1" fmla="*/ 181649 h 308630"/>
                  <a:gd name="connsiteX2" fmla="*/ 9236 w 1814342"/>
                  <a:gd name="connsiteY2" fmla="*/ 169334 h 308630"/>
                  <a:gd name="connsiteX3" fmla="*/ 1370061 w 1814342"/>
                  <a:gd name="connsiteY3" fmla="*/ 0 h 308630"/>
                  <a:gd name="connsiteX4" fmla="*/ 1788776 w 1814342"/>
                  <a:gd name="connsiteY4" fmla="*/ 76970 h 308630"/>
                  <a:gd name="connsiteX5" fmla="*/ 1801091 w 1814342"/>
                  <a:gd name="connsiteY5" fmla="*/ 113916 h 308630"/>
                  <a:gd name="connsiteX6" fmla="*/ 572655 w 1814342"/>
                  <a:gd name="connsiteY6" fmla="*/ 304800 h 308630"/>
                  <a:gd name="connsiteX7" fmla="*/ 443346 w 1814342"/>
                  <a:gd name="connsiteY7" fmla="*/ 295564 h 308630"/>
                  <a:gd name="connsiteX0" fmla="*/ 443346 w 1807770"/>
                  <a:gd name="connsiteY0" fmla="*/ 295564 h 308630"/>
                  <a:gd name="connsiteX1" fmla="*/ 0 w 1807770"/>
                  <a:gd name="connsiteY1" fmla="*/ 181649 h 308630"/>
                  <a:gd name="connsiteX2" fmla="*/ 9236 w 1807770"/>
                  <a:gd name="connsiteY2" fmla="*/ 169334 h 308630"/>
                  <a:gd name="connsiteX3" fmla="*/ 1370061 w 1807770"/>
                  <a:gd name="connsiteY3" fmla="*/ 0 h 308630"/>
                  <a:gd name="connsiteX4" fmla="*/ 1757820 w 1807770"/>
                  <a:gd name="connsiteY4" fmla="*/ 69826 h 308630"/>
                  <a:gd name="connsiteX5" fmla="*/ 1801091 w 1807770"/>
                  <a:gd name="connsiteY5" fmla="*/ 113916 h 308630"/>
                  <a:gd name="connsiteX6" fmla="*/ 572655 w 1807770"/>
                  <a:gd name="connsiteY6" fmla="*/ 304800 h 308630"/>
                  <a:gd name="connsiteX7" fmla="*/ 443346 w 1807770"/>
                  <a:gd name="connsiteY7" fmla="*/ 295564 h 308630"/>
                  <a:gd name="connsiteX0" fmla="*/ 443346 w 1791835"/>
                  <a:gd name="connsiteY0" fmla="*/ 295564 h 308630"/>
                  <a:gd name="connsiteX1" fmla="*/ 0 w 1791835"/>
                  <a:gd name="connsiteY1" fmla="*/ 181649 h 308630"/>
                  <a:gd name="connsiteX2" fmla="*/ 9236 w 1791835"/>
                  <a:gd name="connsiteY2" fmla="*/ 169334 h 308630"/>
                  <a:gd name="connsiteX3" fmla="*/ 1370061 w 1791835"/>
                  <a:gd name="connsiteY3" fmla="*/ 0 h 308630"/>
                  <a:gd name="connsiteX4" fmla="*/ 1757820 w 1791835"/>
                  <a:gd name="connsiteY4" fmla="*/ 69826 h 308630"/>
                  <a:gd name="connsiteX5" fmla="*/ 1782041 w 1791835"/>
                  <a:gd name="connsiteY5" fmla="*/ 116297 h 308630"/>
                  <a:gd name="connsiteX6" fmla="*/ 572655 w 1791835"/>
                  <a:gd name="connsiteY6" fmla="*/ 304800 h 308630"/>
                  <a:gd name="connsiteX7" fmla="*/ 443346 w 1791835"/>
                  <a:gd name="connsiteY7" fmla="*/ 295564 h 308630"/>
                  <a:gd name="connsiteX0" fmla="*/ 443346 w 1797111"/>
                  <a:gd name="connsiteY0" fmla="*/ 295564 h 308630"/>
                  <a:gd name="connsiteX1" fmla="*/ 0 w 1797111"/>
                  <a:gd name="connsiteY1" fmla="*/ 181649 h 308630"/>
                  <a:gd name="connsiteX2" fmla="*/ 9236 w 1797111"/>
                  <a:gd name="connsiteY2" fmla="*/ 169334 h 308630"/>
                  <a:gd name="connsiteX3" fmla="*/ 1370061 w 1797111"/>
                  <a:gd name="connsiteY3" fmla="*/ 0 h 308630"/>
                  <a:gd name="connsiteX4" fmla="*/ 1757820 w 1797111"/>
                  <a:gd name="connsiteY4" fmla="*/ 69826 h 308630"/>
                  <a:gd name="connsiteX5" fmla="*/ 1782041 w 1797111"/>
                  <a:gd name="connsiteY5" fmla="*/ 116297 h 308630"/>
                  <a:gd name="connsiteX6" fmla="*/ 572655 w 1797111"/>
                  <a:gd name="connsiteY6" fmla="*/ 304800 h 308630"/>
                  <a:gd name="connsiteX7" fmla="*/ 443346 w 1797111"/>
                  <a:gd name="connsiteY7" fmla="*/ 295564 h 308630"/>
                  <a:gd name="connsiteX0" fmla="*/ 509357 w 1863122"/>
                  <a:gd name="connsiteY0" fmla="*/ 295564 h 308630"/>
                  <a:gd name="connsiteX1" fmla="*/ 189836 w 1863122"/>
                  <a:gd name="connsiteY1" fmla="*/ 212605 h 308630"/>
                  <a:gd name="connsiteX2" fmla="*/ 75247 w 1863122"/>
                  <a:gd name="connsiteY2" fmla="*/ 169334 h 308630"/>
                  <a:gd name="connsiteX3" fmla="*/ 1436072 w 1863122"/>
                  <a:gd name="connsiteY3" fmla="*/ 0 h 308630"/>
                  <a:gd name="connsiteX4" fmla="*/ 1823831 w 1863122"/>
                  <a:gd name="connsiteY4" fmla="*/ 69826 h 308630"/>
                  <a:gd name="connsiteX5" fmla="*/ 1848052 w 1863122"/>
                  <a:gd name="connsiteY5" fmla="*/ 116297 h 308630"/>
                  <a:gd name="connsiteX6" fmla="*/ 638666 w 1863122"/>
                  <a:gd name="connsiteY6" fmla="*/ 304800 h 308630"/>
                  <a:gd name="connsiteX7" fmla="*/ 509357 w 1863122"/>
                  <a:gd name="connsiteY7" fmla="*/ 295564 h 308630"/>
                  <a:gd name="connsiteX0" fmla="*/ 439125 w 1792890"/>
                  <a:gd name="connsiteY0" fmla="*/ 295564 h 308630"/>
                  <a:gd name="connsiteX1" fmla="*/ 119604 w 1792890"/>
                  <a:gd name="connsiteY1" fmla="*/ 212605 h 308630"/>
                  <a:gd name="connsiteX2" fmla="*/ 5015 w 1792890"/>
                  <a:gd name="connsiteY2" fmla="*/ 169334 h 308630"/>
                  <a:gd name="connsiteX3" fmla="*/ 1365840 w 1792890"/>
                  <a:gd name="connsiteY3" fmla="*/ 0 h 308630"/>
                  <a:gd name="connsiteX4" fmla="*/ 1753599 w 1792890"/>
                  <a:gd name="connsiteY4" fmla="*/ 69826 h 308630"/>
                  <a:gd name="connsiteX5" fmla="*/ 1777820 w 1792890"/>
                  <a:gd name="connsiteY5" fmla="*/ 116297 h 308630"/>
                  <a:gd name="connsiteX6" fmla="*/ 568434 w 1792890"/>
                  <a:gd name="connsiteY6" fmla="*/ 304800 h 308630"/>
                  <a:gd name="connsiteX7" fmla="*/ 439125 w 1792890"/>
                  <a:gd name="connsiteY7" fmla="*/ 295564 h 308630"/>
                  <a:gd name="connsiteX0" fmla="*/ 442314 w 1796079"/>
                  <a:gd name="connsiteY0" fmla="*/ 295564 h 308630"/>
                  <a:gd name="connsiteX1" fmla="*/ 122793 w 1796079"/>
                  <a:gd name="connsiteY1" fmla="*/ 212605 h 308630"/>
                  <a:gd name="connsiteX2" fmla="*/ 8204 w 1796079"/>
                  <a:gd name="connsiteY2" fmla="*/ 169334 h 308630"/>
                  <a:gd name="connsiteX3" fmla="*/ 1369029 w 1796079"/>
                  <a:gd name="connsiteY3" fmla="*/ 0 h 308630"/>
                  <a:gd name="connsiteX4" fmla="*/ 1756788 w 1796079"/>
                  <a:gd name="connsiteY4" fmla="*/ 69826 h 308630"/>
                  <a:gd name="connsiteX5" fmla="*/ 1781009 w 1796079"/>
                  <a:gd name="connsiteY5" fmla="*/ 116297 h 308630"/>
                  <a:gd name="connsiteX6" fmla="*/ 571623 w 1796079"/>
                  <a:gd name="connsiteY6" fmla="*/ 304800 h 308630"/>
                  <a:gd name="connsiteX7" fmla="*/ 442314 w 1796079"/>
                  <a:gd name="connsiteY7" fmla="*/ 295564 h 308630"/>
                  <a:gd name="connsiteX0" fmla="*/ 442314 w 1796079"/>
                  <a:gd name="connsiteY0" fmla="*/ 295564 h 308630"/>
                  <a:gd name="connsiteX1" fmla="*/ 122793 w 1796079"/>
                  <a:gd name="connsiteY1" fmla="*/ 212605 h 308630"/>
                  <a:gd name="connsiteX2" fmla="*/ 8204 w 1796079"/>
                  <a:gd name="connsiteY2" fmla="*/ 169334 h 308630"/>
                  <a:gd name="connsiteX3" fmla="*/ 1369029 w 1796079"/>
                  <a:gd name="connsiteY3" fmla="*/ 0 h 308630"/>
                  <a:gd name="connsiteX4" fmla="*/ 1756788 w 1796079"/>
                  <a:gd name="connsiteY4" fmla="*/ 69826 h 308630"/>
                  <a:gd name="connsiteX5" fmla="*/ 1781009 w 1796079"/>
                  <a:gd name="connsiteY5" fmla="*/ 116297 h 308630"/>
                  <a:gd name="connsiteX6" fmla="*/ 571623 w 1796079"/>
                  <a:gd name="connsiteY6" fmla="*/ 304800 h 308630"/>
                  <a:gd name="connsiteX7" fmla="*/ 442314 w 1796079"/>
                  <a:gd name="connsiteY7" fmla="*/ 295564 h 308630"/>
                  <a:gd name="connsiteX0" fmla="*/ 442314 w 1780280"/>
                  <a:gd name="connsiteY0" fmla="*/ 295564 h 308630"/>
                  <a:gd name="connsiteX1" fmla="*/ 122793 w 1780280"/>
                  <a:gd name="connsiteY1" fmla="*/ 212605 h 308630"/>
                  <a:gd name="connsiteX2" fmla="*/ 8204 w 1780280"/>
                  <a:gd name="connsiteY2" fmla="*/ 169334 h 308630"/>
                  <a:gd name="connsiteX3" fmla="*/ 1369029 w 1780280"/>
                  <a:gd name="connsiteY3" fmla="*/ 0 h 308630"/>
                  <a:gd name="connsiteX4" fmla="*/ 1756788 w 1780280"/>
                  <a:gd name="connsiteY4" fmla="*/ 69826 h 308630"/>
                  <a:gd name="connsiteX5" fmla="*/ 1757196 w 1780280"/>
                  <a:gd name="connsiteY5" fmla="*/ 116297 h 308630"/>
                  <a:gd name="connsiteX6" fmla="*/ 571623 w 1780280"/>
                  <a:gd name="connsiteY6" fmla="*/ 304800 h 308630"/>
                  <a:gd name="connsiteX7" fmla="*/ 442314 w 1780280"/>
                  <a:gd name="connsiteY7" fmla="*/ 295564 h 3086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80280" h="308630">
                    <a:moveTo>
                      <a:pt x="442314" y="295564"/>
                    </a:moveTo>
                    <a:lnTo>
                      <a:pt x="122793" y="212605"/>
                    </a:lnTo>
                    <a:cubicBezTo>
                      <a:pt x="29828" y="188656"/>
                      <a:pt x="-20909" y="173812"/>
                      <a:pt x="8204" y="169334"/>
                    </a:cubicBezTo>
                    <a:cubicBezTo>
                      <a:pt x="216462" y="137301"/>
                      <a:pt x="915421" y="56445"/>
                      <a:pt x="1369029" y="0"/>
                    </a:cubicBezTo>
                    <a:lnTo>
                      <a:pt x="1756788" y="69826"/>
                    </a:lnTo>
                    <a:cubicBezTo>
                      <a:pt x="1784706" y="77379"/>
                      <a:pt x="1791191" y="106364"/>
                      <a:pt x="1757196" y="116297"/>
                    </a:cubicBezTo>
                    <a:lnTo>
                      <a:pt x="571623" y="304800"/>
                    </a:lnTo>
                    <a:cubicBezTo>
                      <a:pt x="523757" y="313628"/>
                      <a:pt x="485417" y="305786"/>
                      <a:pt x="442314" y="295564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3" name="任意多边形: 形状 382">
                <a:extLst>
                  <a:ext uri="{FF2B5EF4-FFF2-40B4-BE49-F238E27FC236}">
                    <a16:creationId xmlns:a16="http://schemas.microsoft.com/office/drawing/2014/main" id="{81DB2B59-EA2A-4CD3-8871-537D32138E7E}"/>
                  </a:ext>
                </a:extLst>
              </p:cNvPr>
              <p:cNvSpPr/>
              <p:nvPr/>
            </p:nvSpPr>
            <p:spPr>
              <a:xfrm>
                <a:off x="-833114" y="3918564"/>
                <a:ext cx="912019" cy="166688"/>
              </a:xfrm>
              <a:custGeom>
                <a:avLst/>
                <a:gdLst>
                  <a:gd name="connsiteX0" fmla="*/ 395288 w 912019"/>
                  <a:gd name="connsiteY0" fmla="*/ 176213 h 176213"/>
                  <a:gd name="connsiteX1" fmla="*/ 0 w 912019"/>
                  <a:gd name="connsiteY1" fmla="*/ 85725 h 176213"/>
                  <a:gd name="connsiteX2" fmla="*/ 502444 w 912019"/>
                  <a:gd name="connsiteY2" fmla="*/ 0 h 176213"/>
                  <a:gd name="connsiteX3" fmla="*/ 912019 w 912019"/>
                  <a:gd name="connsiteY3" fmla="*/ 78581 h 176213"/>
                  <a:gd name="connsiteX4" fmla="*/ 878681 w 912019"/>
                  <a:gd name="connsiteY4" fmla="*/ 78581 h 176213"/>
                  <a:gd name="connsiteX5" fmla="*/ 395288 w 912019"/>
                  <a:gd name="connsiteY5" fmla="*/ 176213 h 176213"/>
                  <a:gd name="connsiteX0" fmla="*/ 395288 w 912019"/>
                  <a:gd name="connsiteY0" fmla="*/ 176213 h 176213"/>
                  <a:gd name="connsiteX1" fmla="*/ 0 w 912019"/>
                  <a:gd name="connsiteY1" fmla="*/ 85725 h 176213"/>
                  <a:gd name="connsiteX2" fmla="*/ 502444 w 912019"/>
                  <a:gd name="connsiteY2" fmla="*/ 0 h 176213"/>
                  <a:gd name="connsiteX3" fmla="*/ 912019 w 912019"/>
                  <a:gd name="connsiteY3" fmla="*/ 78581 h 176213"/>
                  <a:gd name="connsiteX4" fmla="*/ 395288 w 912019"/>
                  <a:gd name="connsiteY4" fmla="*/ 176213 h 176213"/>
                  <a:gd name="connsiteX0" fmla="*/ 388145 w 912019"/>
                  <a:gd name="connsiteY0" fmla="*/ 166688 h 166688"/>
                  <a:gd name="connsiteX1" fmla="*/ 0 w 912019"/>
                  <a:gd name="connsiteY1" fmla="*/ 85725 h 166688"/>
                  <a:gd name="connsiteX2" fmla="*/ 502444 w 912019"/>
                  <a:gd name="connsiteY2" fmla="*/ 0 h 166688"/>
                  <a:gd name="connsiteX3" fmla="*/ 912019 w 912019"/>
                  <a:gd name="connsiteY3" fmla="*/ 78581 h 166688"/>
                  <a:gd name="connsiteX4" fmla="*/ 388145 w 912019"/>
                  <a:gd name="connsiteY4" fmla="*/ 166688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2019" h="166688">
                    <a:moveTo>
                      <a:pt x="388145" y="166688"/>
                    </a:moveTo>
                    <a:lnTo>
                      <a:pt x="0" y="85725"/>
                    </a:lnTo>
                    <a:lnTo>
                      <a:pt x="502444" y="0"/>
                    </a:lnTo>
                    <a:lnTo>
                      <a:pt x="912019" y="78581"/>
                    </a:lnTo>
                    <a:lnTo>
                      <a:pt x="388145" y="166688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4" name="任意多边形: 形状 383">
                <a:extLst>
                  <a:ext uri="{FF2B5EF4-FFF2-40B4-BE49-F238E27FC236}">
                    <a16:creationId xmlns:a16="http://schemas.microsoft.com/office/drawing/2014/main" id="{D88703B5-FF86-4917-91AB-7B7D6752398B}"/>
                  </a:ext>
                </a:extLst>
              </p:cNvPr>
              <p:cNvSpPr/>
              <p:nvPr/>
            </p:nvSpPr>
            <p:spPr>
              <a:xfrm>
                <a:off x="-2647626" y="2335033"/>
                <a:ext cx="2013579" cy="1507331"/>
              </a:xfrm>
              <a:custGeom>
                <a:avLst/>
                <a:gdLst>
                  <a:gd name="connsiteX0" fmla="*/ 288131 w 1997868"/>
                  <a:gd name="connsiteY0" fmla="*/ 1507331 h 1507331"/>
                  <a:gd name="connsiteX1" fmla="*/ 0 w 1997868"/>
                  <a:gd name="connsiteY1" fmla="*/ 0 h 1507331"/>
                  <a:gd name="connsiteX2" fmla="*/ 1724025 w 1997868"/>
                  <a:gd name="connsiteY2" fmla="*/ 26194 h 1507331"/>
                  <a:gd name="connsiteX3" fmla="*/ 1997868 w 1997868"/>
                  <a:gd name="connsiteY3" fmla="*/ 1319212 h 1507331"/>
                  <a:gd name="connsiteX4" fmla="*/ 288131 w 1997868"/>
                  <a:gd name="connsiteY4" fmla="*/ 1507331 h 1507331"/>
                  <a:gd name="connsiteX0" fmla="*/ 288131 w 2013579"/>
                  <a:gd name="connsiteY0" fmla="*/ 1507331 h 1507331"/>
                  <a:gd name="connsiteX1" fmla="*/ 0 w 2013579"/>
                  <a:gd name="connsiteY1" fmla="*/ 0 h 1507331"/>
                  <a:gd name="connsiteX2" fmla="*/ 1724025 w 2013579"/>
                  <a:gd name="connsiteY2" fmla="*/ 26194 h 1507331"/>
                  <a:gd name="connsiteX3" fmla="*/ 2013579 w 2013579"/>
                  <a:gd name="connsiteY3" fmla="*/ 1316069 h 1507331"/>
                  <a:gd name="connsiteX4" fmla="*/ 288131 w 2013579"/>
                  <a:gd name="connsiteY4" fmla="*/ 1507331 h 15073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3579" h="1507331">
                    <a:moveTo>
                      <a:pt x="288131" y="1507331"/>
                    </a:moveTo>
                    <a:lnTo>
                      <a:pt x="0" y="0"/>
                    </a:lnTo>
                    <a:lnTo>
                      <a:pt x="1724025" y="26194"/>
                    </a:lnTo>
                    <a:lnTo>
                      <a:pt x="2013579" y="1316069"/>
                    </a:lnTo>
                    <a:lnTo>
                      <a:pt x="288131" y="1507331"/>
                    </a:ln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5" name="任意多边形: 形状 384">
                <a:extLst>
                  <a:ext uri="{FF2B5EF4-FFF2-40B4-BE49-F238E27FC236}">
                    <a16:creationId xmlns:a16="http://schemas.microsoft.com/office/drawing/2014/main" id="{8472F853-B00D-4AAE-861A-FF756EF34A6C}"/>
                  </a:ext>
                </a:extLst>
              </p:cNvPr>
              <p:cNvSpPr/>
              <p:nvPr/>
            </p:nvSpPr>
            <p:spPr>
              <a:xfrm>
                <a:off x="-2350676" y="3934150"/>
                <a:ext cx="4461" cy="102591"/>
              </a:xfrm>
              <a:custGeom>
                <a:avLst/>
                <a:gdLst>
                  <a:gd name="connsiteX0" fmla="*/ 0 w 4461"/>
                  <a:gd name="connsiteY0" fmla="*/ 0 h 102591"/>
                  <a:gd name="connsiteX1" fmla="*/ 4461 w 4461"/>
                  <a:gd name="connsiteY1" fmla="*/ 102591 h 102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461" h="102591">
                    <a:moveTo>
                      <a:pt x="0" y="0"/>
                    </a:moveTo>
                    <a:lnTo>
                      <a:pt x="4461" y="102591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86" name="组合 385">
              <a:extLst>
                <a:ext uri="{FF2B5EF4-FFF2-40B4-BE49-F238E27FC236}">
                  <a16:creationId xmlns:a16="http://schemas.microsoft.com/office/drawing/2014/main" id="{57629B61-94DA-44E6-A727-15083C2107F3}"/>
                </a:ext>
              </a:extLst>
            </p:cNvPr>
            <p:cNvGrpSpPr/>
            <p:nvPr/>
          </p:nvGrpSpPr>
          <p:grpSpPr>
            <a:xfrm>
              <a:off x="3265964" y="611059"/>
              <a:ext cx="602403" cy="602403"/>
              <a:chOff x="11266005" y="1573947"/>
              <a:chExt cx="517428" cy="517428"/>
            </a:xfrm>
          </p:grpSpPr>
          <p:sp>
            <p:nvSpPr>
              <p:cNvPr id="387" name="椭圆 386">
                <a:extLst>
                  <a:ext uri="{FF2B5EF4-FFF2-40B4-BE49-F238E27FC236}">
                    <a16:creationId xmlns:a16="http://schemas.microsoft.com/office/drawing/2014/main" id="{DDA50E8B-952F-4EDE-A1C0-F3B26526AD57}"/>
                  </a:ext>
                </a:extLst>
              </p:cNvPr>
              <p:cNvSpPr/>
              <p:nvPr/>
            </p:nvSpPr>
            <p:spPr>
              <a:xfrm>
                <a:off x="11266005" y="1573947"/>
                <a:ext cx="517428" cy="517428"/>
              </a:xfrm>
              <a:prstGeom prst="ellipse">
                <a:avLst/>
              </a:prstGeom>
              <a:solidFill>
                <a:srgbClr val="FFFFFF">
                  <a:alpha val="81176"/>
                </a:srgbClr>
              </a:solidFill>
              <a:ln w="6350" cap="flat">
                <a:solidFill>
                  <a:srgbClr val="7C7C7C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388" name="任意多边形: 形状 387">
                <a:extLst>
                  <a:ext uri="{FF2B5EF4-FFF2-40B4-BE49-F238E27FC236}">
                    <a16:creationId xmlns:a16="http://schemas.microsoft.com/office/drawing/2014/main" id="{F543081D-B346-4FA3-BEE2-4554F8981436}"/>
                  </a:ext>
                </a:extLst>
              </p:cNvPr>
              <p:cNvSpPr/>
              <p:nvPr/>
            </p:nvSpPr>
            <p:spPr>
              <a:xfrm>
                <a:off x="11302040" y="1675239"/>
                <a:ext cx="479936" cy="309585"/>
              </a:xfrm>
              <a:custGeom>
                <a:avLst/>
                <a:gdLst>
                  <a:gd name="connsiteX0" fmla="*/ 529390 w 541421"/>
                  <a:gd name="connsiteY0" fmla="*/ 0 h 368968"/>
                  <a:gd name="connsiteX1" fmla="*/ 40106 w 541421"/>
                  <a:gd name="connsiteY1" fmla="*/ 28073 h 368968"/>
                  <a:gd name="connsiteX2" fmla="*/ 0 w 541421"/>
                  <a:gd name="connsiteY2" fmla="*/ 64168 h 368968"/>
                  <a:gd name="connsiteX3" fmla="*/ 4011 w 541421"/>
                  <a:gd name="connsiteY3" fmla="*/ 328863 h 368968"/>
                  <a:gd name="connsiteX4" fmla="*/ 40106 w 541421"/>
                  <a:gd name="connsiteY4" fmla="*/ 368968 h 368968"/>
                  <a:gd name="connsiteX5" fmla="*/ 541421 w 541421"/>
                  <a:gd name="connsiteY5" fmla="*/ 368968 h 368968"/>
                  <a:gd name="connsiteX6" fmla="*/ 529390 w 541421"/>
                  <a:gd name="connsiteY6" fmla="*/ 0 h 368968"/>
                  <a:gd name="connsiteX0" fmla="*/ 529390 w 585197"/>
                  <a:gd name="connsiteY0" fmla="*/ 0 h 368968"/>
                  <a:gd name="connsiteX1" fmla="*/ 40106 w 585197"/>
                  <a:gd name="connsiteY1" fmla="*/ 28073 h 368968"/>
                  <a:gd name="connsiteX2" fmla="*/ 0 w 585197"/>
                  <a:gd name="connsiteY2" fmla="*/ 64168 h 368968"/>
                  <a:gd name="connsiteX3" fmla="*/ 4011 w 585197"/>
                  <a:gd name="connsiteY3" fmla="*/ 328863 h 368968"/>
                  <a:gd name="connsiteX4" fmla="*/ 40106 w 585197"/>
                  <a:gd name="connsiteY4" fmla="*/ 368968 h 368968"/>
                  <a:gd name="connsiteX5" fmla="*/ 541421 w 585197"/>
                  <a:gd name="connsiteY5" fmla="*/ 368968 h 368968"/>
                  <a:gd name="connsiteX6" fmla="*/ 529390 w 585197"/>
                  <a:gd name="connsiteY6" fmla="*/ 0 h 368968"/>
                  <a:gd name="connsiteX0" fmla="*/ 529390 w 602405"/>
                  <a:gd name="connsiteY0" fmla="*/ 0 h 368968"/>
                  <a:gd name="connsiteX1" fmla="*/ 40106 w 602405"/>
                  <a:gd name="connsiteY1" fmla="*/ 28073 h 368968"/>
                  <a:gd name="connsiteX2" fmla="*/ 0 w 602405"/>
                  <a:gd name="connsiteY2" fmla="*/ 64168 h 368968"/>
                  <a:gd name="connsiteX3" fmla="*/ 4011 w 602405"/>
                  <a:gd name="connsiteY3" fmla="*/ 328863 h 368968"/>
                  <a:gd name="connsiteX4" fmla="*/ 40106 w 602405"/>
                  <a:gd name="connsiteY4" fmla="*/ 368968 h 368968"/>
                  <a:gd name="connsiteX5" fmla="*/ 541421 w 602405"/>
                  <a:gd name="connsiteY5" fmla="*/ 368968 h 368968"/>
                  <a:gd name="connsiteX6" fmla="*/ 529390 w 602405"/>
                  <a:gd name="connsiteY6" fmla="*/ 0 h 368968"/>
                  <a:gd name="connsiteX0" fmla="*/ 529390 w 602405"/>
                  <a:gd name="connsiteY0" fmla="*/ 0 h 368968"/>
                  <a:gd name="connsiteX1" fmla="*/ 40106 w 602405"/>
                  <a:gd name="connsiteY1" fmla="*/ 12077 h 368968"/>
                  <a:gd name="connsiteX2" fmla="*/ 0 w 602405"/>
                  <a:gd name="connsiteY2" fmla="*/ 64168 h 368968"/>
                  <a:gd name="connsiteX3" fmla="*/ 4011 w 602405"/>
                  <a:gd name="connsiteY3" fmla="*/ 328863 h 368968"/>
                  <a:gd name="connsiteX4" fmla="*/ 40106 w 602405"/>
                  <a:gd name="connsiteY4" fmla="*/ 368968 h 368968"/>
                  <a:gd name="connsiteX5" fmla="*/ 541421 w 602405"/>
                  <a:gd name="connsiteY5" fmla="*/ 368968 h 368968"/>
                  <a:gd name="connsiteX6" fmla="*/ 529390 w 602405"/>
                  <a:gd name="connsiteY6" fmla="*/ 0 h 368968"/>
                  <a:gd name="connsiteX0" fmla="*/ 529390 w 602405"/>
                  <a:gd name="connsiteY0" fmla="*/ 0 h 368968"/>
                  <a:gd name="connsiteX1" fmla="*/ 40106 w 602405"/>
                  <a:gd name="connsiteY1" fmla="*/ 12077 h 368968"/>
                  <a:gd name="connsiteX2" fmla="*/ 0 w 602405"/>
                  <a:gd name="connsiteY2" fmla="*/ 64168 h 368968"/>
                  <a:gd name="connsiteX3" fmla="*/ 4011 w 602405"/>
                  <a:gd name="connsiteY3" fmla="*/ 328863 h 368968"/>
                  <a:gd name="connsiteX4" fmla="*/ 40106 w 602405"/>
                  <a:gd name="connsiteY4" fmla="*/ 368968 h 368968"/>
                  <a:gd name="connsiteX5" fmla="*/ 541421 w 602405"/>
                  <a:gd name="connsiteY5" fmla="*/ 368968 h 368968"/>
                  <a:gd name="connsiteX6" fmla="*/ 529390 w 602405"/>
                  <a:gd name="connsiteY6" fmla="*/ 0 h 368968"/>
                  <a:gd name="connsiteX0" fmla="*/ 529390 w 602405"/>
                  <a:gd name="connsiteY0" fmla="*/ 0 h 368968"/>
                  <a:gd name="connsiteX1" fmla="*/ 40106 w 602405"/>
                  <a:gd name="connsiteY1" fmla="*/ 12077 h 368968"/>
                  <a:gd name="connsiteX2" fmla="*/ 0 w 602405"/>
                  <a:gd name="connsiteY2" fmla="*/ 64168 h 368968"/>
                  <a:gd name="connsiteX3" fmla="*/ 4011 w 602405"/>
                  <a:gd name="connsiteY3" fmla="*/ 328863 h 368968"/>
                  <a:gd name="connsiteX4" fmla="*/ 40106 w 602405"/>
                  <a:gd name="connsiteY4" fmla="*/ 368968 h 368968"/>
                  <a:gd name="connsiteX5" fmla="*/ 541421 w 602405"/>
                  <a:gd name="connsiteY5" fmla="*/ 368968 h 368968"/>
                  <a:gd name="connsiteX6" fmla="*/ 529390 w 602405"/>
                  <a:gd name="connsiteY6" fmla="*/ 0 h 368968"/>
                  <a:gd name="connsiteX0" fmla="*/ 530669 w 603684"/>
                  <a:gd name="connsiteY0" fmla="*/ 0 h 368968"/>
                  <a:gd name="connsiteX1" fmla="*/ 41385 w 603684"/>
                  <a:gd name="connsiteY1" fmla="*/ 12077 h 368968"/>
                  <a:gd name="connsiteX2" fmla="*/ 1279 w 603684"/>
                  <a:gd name="connsiteY2" fmla="*/ 64168 h 368968"/>
                  <a:gd name="connsiteX3" fmla="*/ 5290 w 603684"/>
                  <a:gd name="connsiteY3" fmla="*/ 328863 h 368968"/>
                  <a:gd name="connsiteX4" fmla="*/ 41385 w 603684"/>
                  <a:gd name="connsiteY4" fmla="*/ 368968 h 368968"/>
                  <a:gd name="connsiteX5" fmla="*/ 542700 w 603684"/>
                  <a:gd name="connsiteY5" fmla="*/ 368968 h 368968"/>
                  <a:gd name="connsiteX6" fmla="*/ 530669 w 603684"/>
                  <a:gd name="connsiteY6" fmla="*/ 0 h 368968"/>
                  <a:gd name="connsiteX0" fmla="*/ 530669 w 603684"/>
                  <a:gd name="connsiteY0" fmla="*/ 0 h 368968"/>
                  <a:gd name="connsiteX1" fmla="*/ 41385 w 603684"/>
                  <a:gd name="connsiteY1" fmla="*/ 12077 h 368968"/>
                  <a:gd name="connsiteX2" fmla="*/ 1279 w 603684"/>
                  <a:gd name="connsiteY2" fmla="*/ 64168 h 368968"/>
                  <a:gd name="connsiteX3" fmla="*/ 5290 w 603684"/>
                  <a:gd name="connsiteY3" fmla="*/ 328863 h 368968"/>
                  <a:gd name="connsiteX4" fmla="*/ 41385 w 603684"/>
                  <a:gd name="connsiteY4" fmla="*/ 368968 h 368968"/>
                  <a:gd name="connsiteX5" fmla="*/ 542700 w 603684"/>
                  <a:gd name="connsiteY5" fmla="*/ 368968 h 368968"/>
                  <a:gd name="connsiteX6" fmla="*/ 530669 w 603684"/>
                  <a:gd name="connsiteY6" fmla="*/ 0 h 368968"/>
                  <a:gd name="connsiteX0" fmla="*/ 530669 w 603684"/>
                  <a:gd name="connsiteY0" fmla="*/ 0 h 379631"/>
                  <a:gd name="connsiteX1" fmla="*/ 41385 w 603684"/>
                  <a:gd name="connsiteY1" fmla="*/ 12077 h 379631"/>
                  <a:gd name="connsiteX2" fmla="*/ 1279 w 603684"/>
                  <a:gd name="connsiteY2" fmla="*/ 64168 h 379631"/>
                  <a:gd name="connsiteX3" fmla="*/ 5290 w 603684"/>
                  <a:gd name="connsiteY3" fmla="*/ 328863 h 379631"/>
                  <a:gd name="connsiteX4" fmla="*/ 33387 w 603684"/>
                  <a:gd name="connsiteY4" fmla="*/ 379631 h 379631"/>
                  <a:gd name="connsiteX5" fmla="*/ 542700 w 603684"/>
                  <a:gd name="connsiteY5" fmla="*/ 368968 h 379631"/>
                  <a:gd name="connsiteX6" fmla="*/ 530669 w 603684"/>
                  <a:gd name="connsiteY6" fmla="*/ 0 h 379631"/>
                  <a:gd name="connsiteX0" fmla="*/ 530669 w 603684"/>
                  <a:gd name="connsiteY0" fmla="*/ 0 h 387628"/>
                  <a:gd name="connsiteX1" fmla="*/ 41385 w 603684"/>
                  <a:gd name="connsiteY1" fmla="*/ 12077 h 387628"/>
                  <a:gd name="connsiteX2" fmla="*/ 1279 w 603684"/>
                  <a:gd name="connsiteY2" fmla="*/ 64168 h 387628"/>
                  <a:gd name="connsiteX3" fmla="*/ 5290 w 603684"/>
                  <a:gd name="connsiteY3" fmla="*/ 328863 h 387628"/>
                  <a:gd name="connsiteX4" fmla="*/ 38719 w 603684"/>
                  <a:gd name="connsiteY4" fmla="*/ 387628 h 387628"/>
                  <a:gd name="connsiteX5" fmla="*/ 542700 w 603684"/>
                  <a:gd name="connsiteY5" fmla="*/ 368968 h 387628"/>
                  <a:gd name="connsiteX6" fmla="*/ 530669 w 603684"/>
                  <a:gd name="connsiteY6" fmla="*/ 0 h 387628"/>
                  <a:gd name="connsiteX0" fmla="*/ 530669 w 603684"/>
                  <a:gd name="connsiteY0" fmla="*/ 0 h 387751"/>
                  <a:gd name="connsiteX1" fmla="*/ 41385 w 603684"/>
                  <a:gd name="connsiteY1" fmla="*/ 12077 h 387751"/>
                  <a:gd name="connsiteX2" fmla="*/ 1279 w 603684"/>
                  <a:gd name="connsiteY2" fmla="*/ 64168 h 387751"/>
                  <a:gd name="connsiteX3" fmla="*/ 5290 w 603684"/>
                  <a:gd name="connsiteY3" fmla="*/ 328863 h 387751"/>
                  <a:gd name="connsiteX4" fmla="*/ 38719 w 603684"/>
                  <a:gd name="connsiteY4" fmla="*/ 387628 h 387751"/>
                  <a:gd name="connsiteX5" fmla="*/ 542700 w 603684"/>
                  <a:gd name="connsiteY5" fmla="*/ 368968 h 387751"/>
                  <a:gd name="connsiteX6" fmla="*/ 530669 w 603684"/>
                  <a:gd name="connsiteY6" fmla="*/ 0 h 387751"/>
                  <a:gd name="connsiteX0" fmla="*/ 530669 w 608375"/>
                  <a:gd name="connsiteY0" fmla="*/ 0 h 387751"/>
                  <a:gd name="connsiteX1" fmla="*/ 41385 w 608375"/>
                  <a:gd name="connsiteY1" fmla="*/ 12077 h 387751"/>
                  <a:gd name="connsiteX2" fmla="*/ 1279 w 608375"/>
                  <a:gd name="connsiteY2" fmla="*/ 64168 h 387751"/>
                  <a:gd name="connsiteX3" fmla="*/ 5290 w 608375"/>
                  <a:gd name="connsiteY3" fmla="*/ 328863 h 387751"/>
                  <a:gd name="connsiteX4" fmla="*/ 38719 w 608375"/>
                  <a:gd name="connsiteY4" fmla="*/ 387628 h 387751"/>
                  <a:gd name="connsiteX5" fmla="*/ 553364 w 608375"/>
                  <a:gd name="connsiteY5" fmla="*/ 366302 h 387751"/>
                  <a:gd name="connsiteX6" fmla="*/ 530669 w 608375"/>
                  <a:gd name="connsiteY6" fmla="*/ 0 h 387751"/>
                  <a:gd name="connsiteX0" fmla="*/ 530669 w 601987"/>
                  <a:gd name="connsiteY0" fmla="*/ 0 h 387751"/>
                  <a:gd name="connsiteX1" fmla="*/ 41385 w 601987"/>
                  <a:gd name="connsiteY1" fmla="*/ 12077 h 387751"/>
                  <a:gd name="connsiteX2" fmla="*/ 1279 w 601987"/>
                  <a:gd name="connsiteY2" fmla="*/ 64168 h 387751"/>
                  <a:gd name="connsiteX3" fmla="*/ 5290 w 601987"/>
                  <a:gd name="connsiteY3" fmla="*/ 328863 h 387751"/>
                  <a:gd name="connsiteX4" fmla="*/ 38719 w 601987"/>
                  <a:gd name="connsiteY4" fmla="*/ 387628 h 387751"/>
                  <a:gd name="connsiteX5" fmla="*/ 553364 w 601987"/>
                  <a:gd name="connsiteY5" fmla="*/ 366302 h 387751"/>
                  <a:gd name="connsiteX6" fmla="*/ 530669 w 601987"/>
                  <a:gd name="connsiteY6" fmla="*/ 0 h 387751"/>
                  <a:gd name="connsiteX0" fmla="*/ 530669 w 601987"/>
                  <a:gd name="connsiteY0" fmla="*/ 0 h 387751"/>
                  <a:gd name="connsiteX1" fmla="*/ 41385 w 601987"/>
                  <a:gd name="connsiteY1" fmla="*/ 12077 h 387751"/>
                  <a:gd name="connsiteX2" fmla="*/ 1279 w 601987"/>
                  <a:gd name="connsiteY2" fmla="*/ 64168 h 387751"/>
                  <a:gd name="connsiteX3" fmla="*/ 5290 w 601987"/>
                  <a:gd name="connsiteY3" fmla="*/ 328863 h 387751"/>
                  <a:gd name="connsiteX4" fmla="*/ 38719 w 601987"/>
                  <a:gd name="connsiteY4" fmla="*/ 387628 h 387751"/>
                  <a:gd name="connsiteX5" fmla="*/ 553364 w 601987"/>
                  <a:gd name="connsiteY5" fmla="*/ 366302 h 387751"/>
                  <a:gd name="connsiteX6" fmla="*/ 530669 w 601987"/>
                  <a:gd name="connsiteY6" fmla="*/ 0 h 387751"/>
                  <a:gd name="connsiteX0" fmla="*/ 530669 w 601114"/>
                  <a:gd name="connsiteY0" fmla="*/ 0 h 387751"/>
                  <a:gd name="connsiteX1" fmla="*/ 41385 w 601114"/>
                  <a:gd name="connsiteY1" fmla="*/ 12077 h 387751"/>
                  <a:gd name="connsiteX2" fmla="*/ 1279 w 601114"/>
                  <a:gd name="connsiteY2" fmla="*/ 64168 h 387751"/>
                  <a:gd name="connsiteX3" fmla="*/ 5290 w 601114"/>
                  <a:gd name="connsiteY3" fmla="*/ 328863 h 387751"/>
                  <a:gd name="connsiteX4" fmla="*/ 38719 w 601114"/>
                  <a:gd name="connsiteY4" fmla="*/ 387628 h 387751"/>
                  <a:gd name="connsiteX5" fmla="*/ 553364 w 601114"/>
                  <a:gd name="connsiteY5" fmla="*/ 366302 h 387751"/>
                  <a:gd name="connsiteX6" fmla="*/ 530669 w 601114"/>
                  <a:gd name="connsiteY6" fmla="*/ 0 h 3877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1114" h="387751">
                    <a:moveTo>
                      <a:pt x="530669" y="0"/>
                    </a:moveTo>
                    <a:lnTo>
                      <a:pt x="41385" y="12077"/>
                    </a:lnTo>
                    <a:cubicBezTo>
                      <a:pt x="6688" y="16112"/>
                      <a:pt x="-4013" y="36140"/>
                      <a:pt x="1279" y="64168"/>
                    </a:cubicBezTo>
                    <a:lnTo>
                      <a:pt x="5290" y="328863"/>
                    </a:lnTo>
                    <a:cubicBezTo>
                      <a:pt x="3992" y="350229"/>
                      <a:pt x="13357" y="390255"/>
                      <a:pt x="38719" y="387628"/>
                    </a:cubicBezTo>
                    <a:lnTo>
                      <a:pt x="553364" y="366302"/>
                    </a:lnTo>
                    <a:cubicBezTo>
                      <a:pt x="588186" y="319489"/>
                      <a:pt x="650985" y="131010"/>
                      <a:pt x="53066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50" cap="flat">
                <a:solidFill>
                  <a:srgbClr val="7C7C7C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grpSp>
            <p:nvGrpSpPr>
              <p:cNvPr id="389" name="组合 388">
                <a:extLst>
                  <a:ext uri="{FF2B5EF4-FFF2-40B4-BE49-F238E27FC236}">
                    <a16:creationId xmlns:a16="http://schemas.microsoft.com/office/drawing/2014/main" id="{BD698AC2-712E-4C69-8196-13164DF9EC50}"/>
                  </a:ext>
                </a:extLst>
              </p:cNvPr>
              <p:cNvGrpSpPr/>
              <p:nvPr/>
            </p:nvGrpSpPr>
            <p:grpSpPr>
              <a:xfrm>
                <a:off x="11372682" y="1817669"/>
                <a:ext cx="114984" cy="114984"/>
                <a:chOff x="8753946" y="4585033"/>
                <a:chExt cx="144016" cy="144016"/>
              </a:xfrm>
            </p:grpSpPr>
            <p:sp>
              <p:nvSpPr>
                <p:cNvPr id="397" name="椭圆 396">
                  <a:extLst>
                    <a:ext uri="{FF2B5EF4-FFF2-40B4-BE49-F238E27FC236}">
                      <a16:creationId xmlns:a16="http://schemas.microsoft.com/office/drawing/2014/main" id="{F7704C83-477D-43F2-B787-6F7489E55AA2}"/>
                    </a:ext>
                  </a:extLst>
                </p:cNvPr>
                <p:cNvSpPr/>
                <p:nvPr/>
              </p:nvSpPr>
              <p:spPr>
                <a:xfrm>
                  <a:off x="8753946" y="4585033"/>
                  <a:ext cx="144016" cy="144016"/>
                </a:xfrm>
                <a:prstGeom prst="ellipse">
                  <a:avLst/>
                </a:prstGeom>
                <a:solidFill>
                  <a:srgbClr val="FFFFFF"/>
                </a:solidFill>
                <a:ln w="3175" cap="flat">
                  <a:solidFill>
                    <a:srgbClr val="7C7C7C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398" name="椭圆 397">
                  <a:extLst>
                    <a:ext uri="{FF2B5EF4-FFF2-40B4-BE49-F238E27FC236}">
                      <a16:creationId xmlns:a16="http://schemas.microsoft.com/office/drawing/2014/main" id="{03623231-F7C1-4EF7-ADAB-08DDF9F6909C}"/>
                    </a:ext>
                  </a:extLst>
                </p:cNvPr>
                <p:cNvSpPr/>
                <p:nvPr/>
              </p:nvSpPr>
              <p:spPr>
                <a:xfrm>
                  <a:off x="8783806" y="4614893"/>
                  <a:ext cx="84297" cy="84297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 cap="flat">
                  <a:solidFill>
                    <a:srgbClr val="7C7C7C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</p:grpSp>
          <p:grpSp>
            <p:nvGrpSpPr>
              <p:cNvPr id="390" name="组合 389">
                <a:extLst>
                  <a:ext uri="{FF2B5EF4-FFF2-40B4-BE49-F238E27FC236}">
                    <a16:creationId xmlns:a16="http://schemas.microsoft.com/office/drawing/2014/main" id="{3DE69BF5-D554-4952-B0DD-6437B6DC2A0A}"/>
                  </a:ext>
                </a:extLst>
              </p:cNvPr>
              <p:cNvGrpSpPr/>
              <p:nvPr/>
            </p:nvGrpSpPr>
            <p:grpSpPr>
              <a:xfrm>
                <a:off x="11577329" y="1817669"/>
                <a:ext cx="114984" cy="114984"/>
                <a:chOff x="8753946" y="4585033"/>
                <a:chExt cx="144016" cy="144016"/>
              </a:xfrm>
            </p:grpSpPr>
            <p:sp>
              <p:nvSpPr>
                <p:cNvPr id="395" name="椭圆 394">
                  <a:extLst>
                    <a:ext uri="{FF2B5EF4-FFF2-40B4-BE49-F238E27FC236}">
                      <a16:creationId xmlns:a16="http://schemas.microsoft.com/office/drawing/2014/main" id="{CE947B42-15A2-441B-983D-494AAB53C0D5}"/>
                    </a:ext>
                  </a:extLst>
                </p:cNvPr>
                <p:cNvSpPr/>
                <p:nvPr/>
              </p:nvSpPr>
              <p:spPr>
                <a:xfrm>
                  <a:off x="8753946" y="4585033"/>
                  <a:ext cx="144016" cy="144016"/>
                </a:xfrm>
                <a:prstGeom prst="ellipse">
                  <a:avLst/>
                </a:prstGeom>
                <a:solidFill>
                  <a:srgbClr val="FFFFFF"/>
                </a:solidFill>
                <a:ln w="3175" cap="flat">
                  <a:solidFill>
                    <a:srgbClr val="7C7C7C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sp>
              <p:nvSpPr>
                <p:cNvPr id="396" name="椭圆 395">
                  <a:extLst>
                    <a:ext uri="{FF2B5EF4-FFF2-40B4-BE49-F238E27FC236}">
                      <a16:creationId xmlns:a16="http://schemas.microsoft.com/office/drawing/2014/main" id="{1EA30839-80F3-4DA6-9080-614ECD0DB17B}"/>
                    </a:ext>
                  </a:extLst>
                </p:cNvPr>
                <p:cNvSpPr/>
                <p:nvPr/>
              </p:nvSpPr>
              <p:spPr>
                <a:xfrm>
                  <a:off x="8783806" y="4614893"/>
                  <a:ext cx="84297" cy="84297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175" cap="flat">
                  <a:solidFill>
                    <a:srgbClr val="7C7C7C"/>
                  </a:solidFill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</p:grpSp>
          <p:grpSp>
            <p:nvGrpSpPr>
              <p:cNvPr id="391" name="组合 390">
                <a:extLst>
                  <a:ext uri="{FF2B5EF4-FFF2-40B4-BE49-F238E27FC236}">
                    <a16:creationId xmlns:a16="http://schemas.microsoft.com/office/drawing/2014/main" id="{A998A9F6-CB78-43C2-9E8E-32D2696CA065}"/>
                  </a:ext>
                </a:extLst>
              </p:cNvPr>
              <p:cNvGrpSpPr/>
              <p:nvPr/>
            </p:nvGrpSpPr>
            <p:grpSpPr>
              <a:xfrm>
                <a:off x="11610345" y="1714692"/>
                <a:ext cx="67660" cy="67660"/>
                <a:chOff x="8206145" y="4328829"/>
                <a:chExt cx="84743" cy="84743"/>
              </a:xfrm>
              <a:solidFill>
                <a:srgbClr val="969696"/>
              </a:solidFill>
            </p:grpSpPr>
            <p:sp>
              <p:nvSpPr>
                <p:cNvPr id="393" name="椭圆 392">
                  <a:extLst>
                    <a:ext uri="{FF2B5EF4-FFF2-40B4-BE49-F238E27FC236}">
                      <a16:creationId xmlns:a16="http://schemas.microsoft.com/office/drawing/2014/main" id="{CA44B240-2D05-45CB-8F87-6FB9B57123E7}"/>
                    </a:ext>
                  </a:extLst>
                </p:cNvPr>
                <p:cNvSpPr/>
                <p:nvPr/>
              </p:nvSpPr>
              <p:spPr>
                <a:xfrm flipH="1">
                  <a:off x="8245169" y="4328829"/>
                  <a:ext cx="45719" cy="45719"/>
                </a:xfrm>
                <a:prstGeom prst="ellipse">
                  <a:avLst/>
                </a:prstGeom>
                <a:grpFill/>
                <a:ln w="3175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CN" altLang="en-US" sz="1800" b="0" i="0" u="none" strike="noStrike" cap="none" spc="0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uFillTx/>
                    <a:latin typeface="+mj-lt"/>
                    <a:ea typeface="+mj-ea"/>
                    <a:cs typeface="+mj-cs"/>
                    <a:sym typeface="Century Gothic"/>
                  </a:endParaRPr>
                </a:p>
              </p:txBody>
            </p:sp>
            <p:cxnSp>
              <p:nvCxnSpPr>
                <p:cNvPr id="394" name="直接连接符 393">
                  <a:extLst>
                    <a:ext uri="{FF2B5EF4-FFF2-40B4-BE49-F238E27FC236}">
                      <a16:creationId xmlns:a16="http://schemas.microsoft.com/office/drawing/2014/main" id="{F0FF4FE1-E2FC-4FB2-9969-096EAAA647F1}"/>
                    </a:ext>
                  </a:extLst>
                </p:cNvPr>
                <p:cNvCxnSpPr>
                  <a:cxnSpLocks/>
                  <a:stCxn id="393" idx="5"/>
                </p:cNvCxnSpPr>
                <p:nvPr/>
              </p:nvCxnSpPr>
              <p:spPr>
                <a:xfrm flipH="1">
                  <a:off x="8206145" y="4367853"/>
                  <a:ext cx="45719" cy="45719"/>
                </a:xfrm>
                <a:prstGeom prst="line">
                  <a:avLst/>
                </a:prstGeom>
                <a:grpFill/>
                <a:ln w="19050" cap="flat">
                  <a:solidFill>
                    <a:srgbClr val="7C7C7C"/>
                  </a:solidFill>
                  <a:prstDash val="solid"/>
                  <a:miter lim="800000"/>
                </a:ln>
                <a:effectLst>
                  <a:outerShdw blurRad="38100" dist="20000" dir="5400000" rotWithShape="0">
                    <a:srgbClr val="000000">
                      <a:alpha val="38000"/>
                    </a:srgbClr>
                  </a:outerShdw>
                </a:effectLst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</p:cxnSp>
          </p:grpSp>
          <p:sp>
            <p:nvSpPr>
              <p:cNvPr id="392" name="任意多边形: 形状 391">
                <a:extLst>
                  <a:ext uri="{FF2B5EF4-FFF2-40B4-BE49-F238E27FC236}">
                    <a16:creationId xmlns:a16="http://schemas.microsoft.com/office/drawing/2014/main" id="{B0FC9457-F4D0-4C53-B0B5-9490CFA1BF8A}"/>
                  </a:ext>
                </a:extLst>
              </p:cNvPr>
              <p:cNvSpPr/>
              <p:nvPr/>
            </p:nvSpPr>
            <p:spPr>
              <a:xfrm flipH="1">
                <a:off x="11396637" y="1698834"/>
                <a:ext cx="73374" cy="69980"/>
              </a:xfrm>
              <a:custGeom>
                <a:avLst/>
                <a:gdLst>
                  <a:gd name="connsiteX0" fmla="*/ 33338 w 207169"/>
                  <a:gd name="connsiteY0" fmla="*/ 171450 h 176213"/>
                  <a:gd name="connsiteX1" fmla="*/ 0 w 207169"/>
                  <a:gd name="connsiteY1" fmla="*/ 100013 h 176213"/>
                  <a:gd name="connsiteX2" fmla="*/ 104775 w 207169"/>
                  <a:gd name="connsiteY2" fmla="*/ 0 h 176213"/>
                  <a:gd name="connsiteX3" fmla="*/ 207169 w 207169"/>
                  <a:gd name="connsiteY3" fmla="*/ 109538 h 176213"/>
                  <a:gd name="connsiteX4" fmla="*/ 173831 w 207169"/>
                  <a:gd name="connsiteY4" fmla="*/ 176213 h 176213"/>
                  <a:gd name="connsiteX0" fmla="*/ 33338 w 207169"/>
                  <a:gd name="connsiteY0" fmla="*/ 171450 h 176213"/>
                  <a:gd name="connsiteX1" fmla="*/ 0 w 207169"/>
                  <a:gd name="connsiteY1" fmla="*/ 100013 h 176213"/>
                  <a:gd name="connsiteX2" fmla="*/ 104775 w 207169"/>
                  <a:gd name="connsiteY2" fmla="*/ 0 h 176213"/>
                  <a:gd name="connsiteX3" fmla="*/ 207169 w 207169"/>
                  <a:gd name="connsiteY3" fmla="*/ 109538 h 176213"/>
                  <a:gd name="connsiteX4" fmla="*/ 173831 w 207169"/>
                  <a:gd name="connsiteY4" fmla="*/ 176213 h 176213"/>
                  <a:gd name="connsiteX0" fmla="*/ 33338 w 207169"/>
                  <a:gd name="connsiteY0" fmla="*/ 171450 h 176213"/>
                  <a:gd name="connsiteX1" fmla="*/ 0 w 207169"/>
                  <a:gd name="connsiteY1" fmla="*/ 100013 h 176213"/>
                  <a:gd name="connsiteX2" fmla="*/ 104775 w 207169"/>
                  <a:gd name="connsiteY2" fmla="*/ 0 h 176213"/>
                  <a:gd name="connsiteX3" fmla="*/ 207169 w 207169"/>
                  <a:gd name="connsiteY3" fmla="*/ 109538 h 176213"/>
                  <a:gd name="connsiteX4" fmla="*/ 173831 w 207169"/>
                  <a:gd name="connsiteY4" fmla="*/ 176213 h 176213"/>
                  <a:gd name="connsiteX0" fmla="*/ 33338 w 207169"/>
                  <a:gd name="connsiteY0" fmla="*/ 171450 h 176213"/>
                  <a:gd name="connsiteX1" fmla="*/ 0 w 207169"/>
                  <a:gd name="connsiteY1" fmla="*/ 100013 h 176213"/>
                  <a:gd name="connsiteX2" fmla="*/ 104775 w 207169"/>
                  <a:gd name="connsiteY2" fmla="*/ 0 h 176213"/>
                  <a:gd name="connsiteX3" fmla="*/ 207169 w 207169"/>
                  <a:gd name="connsiteY3" fmla="*/ 109538 h 176213"/>
                  <a:gd name="connsiteX4" fmla="*/ 173831 w 207169"/>
                  <a:gd name="connsiteY4" fmla="*/ 176213 h 176213"/>
                  <a:gd name="connsiteX0" fmla="*/ 35878 w 209709"/>
                  <a:gd name="connsiteY0" fmla="*/ 171450 h 176213"/>
                  <a:gd name="connsiteX1" fmla="*/ 2540 w 209709"/>
                  <a:gd name="connsiteY1" fmla="*/ 100013 h 176213"/>
                  <a:gd name="connsiteX2" fmla="*/ 107315 w 209709"/>
                  <a:gd name="connsiteY2" fmla="*/ 0 h 176213"/>
                  <a:gd name="connsiteX3" fmla="*/ 209709 w 209709"/>
                  <a:gd name="connsiteY3" fmla="*/ 109538 h 176213"/>
                  <a:gd name="connsiteX4" fmla="*/ 176371 w 209709"/>
                  <a:gd name="connsiteY4" fmla="*/ 176213 h 176213"/>
                  <a:gd name="connsiteX0" fmla="*/ 35878 w 211751"/>
                  <a:gd name="connsiteY0" fmla="*/ 171450 h 176213"/>
                  <a:gd name="connsiteX1" fmla="*/ 2540 w 211751"/>
                  <a:gd name="connsiteY1" fmla="*/ 100013 h 176213"/>
                  <a:gd name="connsiteX2" fmla="*/ 107315 w 211751"/>
                  <a:gd name="connsiteY2" fmla="*/ 0 h 176213"/>
                  <a:gd name="connsiteX3" fmla="*/ 209709 w 211751"/>
                  <a:gd name="connsiteY3" fmla="*/ 109538 h 176213"/>
                  <a:gd name="connsiteX4" fmla="*/ 176371 w 211751"/>
                  <a:gd name="connsiteY4" fmla="*/ 176213 h 176213"/>
                  <a:gd name="connsiteX0" fmla="*/ 35878 w 211751"/>
                  <a:gd name="connsiteY0" fmla="*/ 171450 h 195263"/>
                  <a:gd name="connsiteX1" fmla="*/ 2540 w 211751"/>
                  <a:gd name="connsiteY1" fmla="*/ 100013 h 195263"/>
                  <a:gd name="connsiteX2" fmla="*/ 107315 w 211751"/>
                  <a:gd name="connsiteY2" fmla="*/ 0 h 195263"/>
                  <a:gd name="connsiteX3" fmla="*/ 209709 w 211751"/>
                  <a:gd name="connsiteY3" fmla="*/ 109538 h 195263"/>
                  <a:gd name="connsiteX4" fmla="*/ 169227 w 211751"/>
                  <a:gd name="connsiteY4" fmla="*/ 195263 h 195263"/>
                  <a:gd name="connsiteX0" fmla="*/ 35878 w 211751"/>
                  <a:gd name="connsiteY0" fmla="*/ 171450 h 195263"/>
                  <a:gd name="connsiteX1" fmla="*/ 2540 w 211751"/>
                  <a:gd name="connsiteY1" fmla="*/ 100013 h 195263"/>
                  <a:gd name="connsiteX2" fmla="*/ 107315 w 211751"/>
                  <a:gd name="connsiteY2" fmla="*/ 0 h 195263"/>
                  <a:gd name="connsiteX3" fmla="*/ 209709 w 211751"/>
                  <a:gd name="connsiteY3" fmla="*/ 109538 h 195263"/>
                  <a:gd name="connsiteX4" fmla="*/ 169227 w 211751"/>
                  <a:gd name="connsiteY4" fmla="*/ 195263 h 195263"/>
                  <a:gd name="connsiteX0" fmla="*/ 45403 w 211751"/>
                  <a:gd name="connsiteY0" fmla="*/ 185738 h 195263"/>
                  <a:gd name="connsiteX1" fmla="*/ 2540 w 211751"/>
                  <a:gd name="connsiteY1" fmla="*/ 100013 h 195263"/>
                  <a:gd name="connsiteX2" fmla="*/ 107315 w 211751"/>
                  <a:gd name="connsiteY2" fmla="*/ 0 h 195263"/>
                  <a:gd name="connsiteX3" fmla="*/ 209709 w 211751"/>
                  <a:gd name="connsiteY3" fmla="*/ 109538 h 195263"/>
                  <a:gd name="connsiteX4" fmla="*/ 169227 w 211751"/>
                  <a:gd name="connsiteY4" fmla="*/ 195263 h 195263"/>
                  <a:gd name="connsiteX0" fmla="*/ 45403 w 211751"/>
                  <a:gd name="connsiteY0" fmla="*/ 185738 h 195263"/>
                  <a:gd name="connsiteX1" fmla="*/ 2540 w 211751"/>
                  <a:gd name="connsiteY1" fmla="*/ 100013 h 195263"/>
                  <a:gd name="connsiteX2" fmla="*/ 107315 w 211751"/>
                  <a:gd name="connsiteY2" fmla="*/ 0 h 195263"/>
                  <a:gd name="connsiteX3" fmla="*/ 209709 w 211751"/>
                  <a:gd name="connsiteY3" fmla="*/ 109538 h 195263"/>
                  <a:gd name="connsiteX4" fmla="*/ 169227 w 211751"/>
                  <a:gd name="connsiteY4" fmla="*/ 195263 h 195263"/>
                  <a:gd name="connsiteX0" fmla="*/ 45403 w 211751"/>
                  <a:gd name="connsiteY0" fmla="*/ 185738 h 195263"/>
                  <a:gd name="connsiteX1" fmla="*/ 2540 w 211751"/>
                  <a:gd name="connsiteY1" fmla="*/ 100013 h 195263"/>
                  <a:gd name="connsiteX2" fmla="*/ 107315 w 211751"/>
                  <a:gd name="connsiteY2" fmla="*/ 0 h 195263"/>
                  <a:gd name="connsiteX3" fmla="*/ 209709 w 211751"/>
                  <a:gd name="connsiteY3" fmla="*/ 109538 h 195263"/>
                  <a:gd name="connsiteX4" fmla="*/ 169227 w 211751"/>
                  <a:gd name="connsiteY4" fmla="*/ 195263 h 195263"/>
                  <a:gd name="connsiteX0" fmla="*/ 42883 w 209231"/>
                  <a:gd name="connsiteY0" fmla="*/ 185738 h 195263"/>
                  <a:gd name="connsiteX1" fmla="*/ 20 w 209231"/>
                  <a:gd name="connsiteY1" fmla="*/ 100013 h 195263"/>
                  <a:gd name="connsiteX2" fmla="*/ 104795 w 209231"/>
                  <a:gd name="connsiteY2" fmla="*/ 0 h 195263"/>
                  <a:gd name="connsiteX3" fmla="*/ 207189 w 209231"/>
                  <a:gd name="connsiteY3" fmla="*/ 109538 h 195263"/>
                  <a:gd name="connsiteX4" fmla="*/ 166707 w 209231"/>
                  <a:gd name="connsiteY4" fmla="*/ 195263 h 195263"/>
                  <a:gd name="connsiteX0" fmla="*/ 42883 w 209231"/>
                  <a:gd name="connsiteY0" fmla="*/ 185738 h 195263"/>
                  <a:gd name="connsiteX1" fmla="*/ 20 w 209231"/>
                  <a:gd name="connsiteY1" fmla="*/ 100013 h 195263"/>
                  <a:gd name="connsiteX2" fmla="*/ 104795 w 209231"/>
                  <a:gd name="connsiteY2" fmla="*/ 0 h 195263"/>
                  <a:gd name="connsiteX3" fmla="*/ 207189 w 209231"/>
                  <a:gd name="connsiteY3" fmla="*/ 109538 h 195263"/>
                  <a:gd name="connsiteX4" fmla="*/ 166707 w 209231"/>
                  <a:gd name="connsiteY4" fmla="*/ 195263 h 195263"/>
                  <a:gd name="connsiteX0" fmla="*/ 42883 w 207230"/>
                  <a:gd name="connsiteY0" fmla="*/ 185738 h 195263"/>
                  <a:gd name="connsiteX1" fmla="*/ 20 w 207230"/>
                  <a:gd name="connsiteY1" fmla="*/ 100013 h 195263"/>
                  <a:gd name="connsiteX2" fmla="*/ 104795 w 207230"/>
                  <a:gd name="connsiteY2" fmla="*/ 0 h 195263"/>
                  <a:gd name="connsiteX3" fmla="*/ 207189 w 207230"/>
                  <a:gd name="connsiteY3" fmla="*/ 109538 h 195263"/>
                  <a:gd name="connsiteX4" fmla="*/ 166707 w 207230"/>
                  <a:gd name="connsiteY4" fmla="*/ 195263 h 195263"/>
                  <a:gd name="connsiteX0" fmla="*/ 45264 w 207230"/>
                  <a:gd name="connsiteY0" fmla="*/ 197644 h 197644"/>
                  <a:gd name="connsiteX1" fmla="*/ 20 w 207230"/>
                  <a:gd name="connsiteY1" fmla="*/ 100013 h 197644"/>
                  <a:gd name="connsiteX2" fmla="*/ 104795 w 207230"/>
                  <a:gd name="connsiteY2" fmla="*/ 0 h 197644"/>
                  <a:gd name="connsiteX3" fmla="*/ 207189 w 207230"/>
                  <a:gd name="connsiteY3" fmla="*/ 109538 h 197644"/>
                  <a:gd name="connsiteX4" fmla="*/ 166707 w 207230"/>
                  <a:gd name="connsiteY4" fmla="*/ 195263 h 197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7230" h="197644">
                    <a:moveTo>
                      <a:pt x="45264" y="197644"/>
                    </a:moveTo>
                    <a:cubicBezTo>
                      <a:pt x="19070" y="183357"/>
                      <a:pt x="2402" y="133351"/>
                      <a:pt x="20" y="100013"/>
                    </a:cubicBezTo>
                    <a:cubicBezTo>
                      <a:pt x="-774" y="61913"/>
                      <a:pt x="22245" y="2381"/>
                      <a:pt x="104795" y="0"/>
                    </a:cubicBezTo>
                    <a:cubicBezTo>
                      <a:pt x="165120" y="3176"/>
                      <a:pt x="208776" y="65881"/>
                      <a:pt x="207189" y="109538"/>
                    </a:cubicBezTo>
                    <a:cubicBezTo>
                      <a:pt x="205601" y="147638"/>
                      <a:pt x="199251" y="171450"/>
                      <a:pt x="166707" y="195263"/>
                    </a:cubicBezTo>
                  </a:path>
                </a:pathLst>
              </a:custGeom>
              <a:noFill/>
              <a:ln w="3175" cap="flat">
                <a:solidFill>
                  <a:srgbClr val="7C7C7C"/>
                </a:solidFill>
                <a:prstDash val="solid"/>
                <a:miter lim="800000"/>
                <a:headEnd type="oval" w="sm" len="sm"/>
                <a:tailEnd type="oval" w="sm" len="sm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grpSp>
          <p:nvGrpSpPr>
            <p:cNvPr id="423" name="组合 422">
              <a:extLst>
                <a:ext uri="{FF2B5EF4-FFF2-40B4-BE49-F238E27FC236}">
                  <a16:creationId xmlns:a16="http://schemas.microsoft.com/office/drawing/2014/main" id="{2634196B-4921-4418-AC5C-D3A03B71CE53}"/>
                </a:ext>
              </a:extLst>
            </p:cNvPr>
            <p:cNvGrpSpPr/>
            <p:nvPr/>
          </p:nvGrpSpPr>
          <p:grpSpPr>
            <a:xfrm rot="5400000">
              <a:off x="3518323" y="1369293"/>
              <a:ext cx="418592" cy="85658"/>
              <a:chOff x="2968411" y="695878"/>
              <a:chExt cx="5651333" cy="1156458"/>
            </a:xfrm>
          </p:grpSpPr>
          <p:sp>
            <p:nvSpPr>
              <p:cNvPr id="424" name="矩形 50">
                <a:extLst>
                  <a:ext uri="{FF2B5EF4-FFF2-40B4-BE49-F238E27FC236}">
                    <a16:creationId xmlns:a16="http://schemas.microsoft.com/office/drawing/2014/main" id="{6E500A03-ADD6-4493-A32C-A5DDB29082ED}"/>
                  </a:ext>
                </a:extLst>
              </p:cNvPr>
              <p:cNvSpPr/>
              <p:nvPr/>
            </p:nvSpPr>
            <p:spPr>
              <a:xfrm>
                <a:off x="4576440" y="1006597"/>
                <a:ext cx="988056" cy="606640"/>
              </a:xfrm>
              <a:custGeom>
                <a:avLst/>
                <a:gdLst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73913"/>
                  <a:gd name="connsiteY0" fmla="*/ 0 h 606640"/>
                  <a:gd name="connsiteX1" fmla="*/ 941033 w 973913"/>
                  <a:gd name="connsiteY1" fmla="*/ 0 h 606640"/>
                  <a:gd name="connsiteX2" fmla="*/ 941033 w 973913"/>
                  <a:gd name="connsiteY2" fmla="*/ 606640 h 606640"/>
                  <a:gd name="connsiteX3" fmla="*/ 0 w 973913"/>
                  <a:gd name="connsiteY3" fmla="*/ 606640 h 606640"/>
                  <a:gd name="connsiteX4" fmla="*/ 0 w 973913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88056" h="606640">
                    <a:moveTo>
                      <a:pt x="0" y="0"/>
                    </a:moveTo>
                    <a:lnTo>
                      <a:pt x="941033" y="0"/>
                    </a:lnTo>
                    <a:cubicBezTo>
                      <a:pt x="1015014" y="199254"/>
                      <a:pt x="991340" y="389631"/>
                      <a:pt x="941033" y="606640"/>
                    </a:cubicBezTo>
                    <a:lnTo>
                      <a:pt x="0" y="606640"/>
                    </a:lnTo>
                    <a:cubicBezTo>
                      <a:pt x="52799" y="400416"/>
                      <a:pt x="59768" y="202213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5" name="矩形 51">
                <a:extLst>
                  <a:ext uri="{FF2B5EF4-FFF2-40B4-BE49-F238E27FC236}">
                    <a16:creationId xmlns:a16="http://schemas.microsoft.com/office/drawing/2014/main" id="{02E280F6-2665-4FE1-8418-EAA756D19571}"/>
                  </a:ext>
                </a:extLst>
              </p:cNvPr>
              <p:cNvSpPr/>
              <p:nvPr/>
            </p:nvSpPr>
            <p:spPr>
              <a:xfrm>
                <a:off x="3957549" y="1053944"/>
                <a:ext cx="579628" cy="520824"/>
              </a:xfrm>
              <a:custGeom>
                <a:avLst/>
                <a:gdLst>
                  <a:gd name="connsiteX0" fmla="*/ 0 w 543016"/>
                  <a:gd name="connsiteY0" fmla="*/ 0 h 520824"/>
                  <a:gd name="connsiteX1" fmla="*/ 543016 w 543016"/>
                  <a:gd name="connsiteY1" fmla="*/ 0 h 520824"/>
                  <a:gd name="connsiteX2" fmla="*/ 543016 w 543016"/>
                  <a:gd name="connsiteY2" fmla="*/ 520824 h 520824"/>
                  <a:gd name="connsiteX3" fmla="*/ 0 w 543016"/>
                  <a:gd name="connsiteY3" fmla="*/ 520824 h 520824"/>
                  <a:gd name="connsiteX4" fmla="*/ 0 w 543016"/>
                  <a:gd name="connsiteY4" fmla="*/ 0 h 520824"/>
                  <a:gd name="connsiteX0" fmla="*/ 0 w 553537"/>
                  <a:gd name="connsiteY0" fmla="*/ 0 h 520824"/>
                  <a:gd name="connsiteX1" fmla="*/ 543016 w 553537"/>
                  <a:gd name="connsiteY1" fmla="*/ 0 h 520824"/>
                  <a:gd name="connsiteX2" fmla="*/ 543016 w 553537"/>
                  <a:gd name="connsiteY2" fmla="*/ 520824 h 520824"/>
                  <a:gd name="connsiteX3" fmla="*/ 0 w 553537"/>
                  <a:gd name="connsiteY3" fmla="*/ 520824 h 520824"/>
                  <a:gd name="connsiteX4" fmla="*/ 0 w 553537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73033"/>
                  <a:gd name="connsiteY0" fmla="*/ 0 h 520824"/>
                  <a:gd name="connsiteX1" fmla="*/ 543016 w 573033"/>
                  <a:gd name="connsiteY1" fmla="*/ 0 h 520824"/>
                  <a:gd name="connsiteX2" fmla="*/ 543016 w 573033"/>
                  <a:gd name="connsiteY2" fmla="*/ 520824 h 520824"/>
                  <a:gd name="connsiteX3" fmla="*/ 0 w 573033"/>
                  <a:gd name="connsiteY3" fmla="*/ 520824 h 520824"/>
                  <a:gd name="connsiteX4" fmla="*/ 0 w 573033"/>
                  <a:gd name="connsiteY4" fmla="*/ 0 h 520824"/>
                  <a:gd name="connsiteX0" fmla="*/ 0 w 579628"/>
                  <a:gd name="connsiteY0" fmla="*/ 0 h 520824"/>
                  <a:gd name="connsiteX1" fmla="*/ 543016 w 579628"/>
                  <a:gd name="connsiteY1" fmla="*/ 0 h 520824"/>
                  <a:gd name="connsiteX2" fmla="*/ 543016 w 579628"/>
                  <a:gd name="connsiteY2" fmla="*/ 520824 h 520824"/>
                  <a:gd name="connsiteX3" fmla="*/ 0 w 579628"/>
                  <a:gd name="connsiteY3" fmla="*/ 520824 h 520824"/>
                  <a:gd name="connsiteX4" fmla="*/ 0 w 579628"/>
                  <a:gd name="connsiteY4" fmla="*/ 0 h 52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9628" h="520824">
                    <a:moveTo>
                      <a:pt x="0" y="0"/>
                    </a:moveTo>
                    <a:lnTo>
                      <a:pt x="543016" y="0"/>
                    </a:lnTo>
                    <a:cubicBezTo>
                      <a:pt x="596671" y="173608"/>
                      <a:pt x="586742" y="344257"/>
                      <a:pt x="543016" y="520824"/>
                    </a:cubicBezTo>
                    <a:lnTo>
                      <a:pt x="0" y="520824"/>
                    </a:lnTo>
                    <a:cubicBezTo>
                      <a:pt x="41429" y="350175"/>
                      <a:pt x="53266" y="173608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6" name="矩形 51">
                <a:extLst>
                  <a:ext uri="{FF2B5EF4-FFF2-40B4-BE49-F238E27FC236}">
                    <a16:creationId xmlns:a16="http://schemas.microsoft.com/office/drawing/2014/main" id="{4548756F-C4CE-48C0-B438-9BD73FD2BA18}"/>
                  </a:ext>
                </a:extLst>
              </p:cNvPr>
              <p:cNvSpPr/>
              <p:nvPr/>
            </p:nvSpPr>
            <p:spPr>
              <a:xfrm>
                <a:off x="3723628" y="1104250"/>
                <a:ext cx="194940" cy="442449"/>
              </a:xfrm>
              <a:custGeom>
                <a:avLst/>
                <a:gdLst>
                  <a:gd name="connsiteX0" fmla="*/ 0 w 543016"/>
                  <a:gd name="connsiteY0" fmla="*/ 0 h 520824"/>
                  <a:gd name="connsiteX1" fmla="*/ 543016 w 543016"/>
                  <a:gd name="connsiteY1" fmla="*/ 0 h 520824"/>
                  <a:gd name="connsiteX2" fmla="*/ 543016 w 543016"/>
                  <a:gd name="connsiteY2" fmla="*/ 520824 h 520824"/>
                  <a:gd name="connsiteX3" fmla="*/ 0 w 543016"/>
                  <a:gd name="connsiteY3" fmla="*/ 520824 h 520824"/>
                  <a:gd name="connsiteX4" fmla="*/ 0 w 543016"/>
                  <a:gd name="connsiteY4" fmla="*/ 0 h 520824"/>
                  <a:gd name="connsiteX0" fmla="*/ 0 w 553537"/>
                  <a:gd name="connsiteY0" fmla="*/ 0 h 520824"/>
                  <a:gd name="connsiteX1" fmla="*/ 543016 w 553537"/>
                  <a:gd name="connsiteY1" fmla="*/ 0 h 520824"/>
                  <a:gd name="connsiteX2" fmla="*/ 543016 w 553537"/>
                  <a:gd name="connsiteY2" fmla="*/ 520824 h 520824"/>
                  <a:gd name="connsiteX3" fmla="*/ 0 w 553537"/>
                  <a:gd name="connsiteY3" fmla="*/ 520824 h 520824"/>
                  <a:gd name="connsiteX4" fmla="*/ 0 w 553537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86462"/>
                  <a:gd name="connsiteY0" fmla="*/ 0 h 520824"/>
                  <a:gd name="connsiteX1" fmla="*/ 543016 w 586462"/>
                  <a:gd name="connsiteY1" fmla="*/ 0 h 520824"/>
                  <a:gd name="connsiteX2" fmla="*/ 543016 w 586462"/>
                  <a:gd name="connsiteY2" fmla="*/ 520824 h 520824"/>
                  <a:gd name="connsiteX3" fmla="*/ 0 w 586462"/>
                  <a:gd name="connsiteY3" fmla="*/ 520824 h 520824"/>
                  <a:gd name="connsiteX4" fmla="*/ 0 w 586462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4289" h="520824">
                    <a:moveTo>
                      <a:pt x="0" y="0"/>
                    </a:moveTo>
                    <a:lnTo>
                      <a:pt x="543016" y="0"/>
                    </a:lnTo>
                    <a:cubicBezTo>
                      <a:pt x="627647" y="173608"/>
                      <a:pt x="621729" y="344257"/>
                      <a:pt x="543016" y="520824"/>
                    </a:cubicBezTo>
                    <a:lnTo>
                      <a:pt x="0" y="520824"/>
                    </a:lnTo>
                    <a:cubicBezTo>
                      <a:pt x="73386" y="347216"/>
                      <a:pt x="64214" y="177091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7" name="任意多边形: 形状 426">
                <a:extLst>
                  <a:ext uri="{FF2B5EF4-FFF2-40B4-BE49-F238E27FC236}">
                    <a16:creationId xmlns:a16="http://schemas.microsoft.com/office/drawing/2014/main" id="{6FB444EE-C8BC-4F06-83A5-FD87532F6BF8}"/>
                  </a:ext>
                </a:extLst>
              </p:cNvPr>
              <p:cNvSpPr/>
              <p:nvPr/>
            </p:nvSpPr>
            <p:spPr>
              <a:xfrm>
                <a:off x="2968411" y="1098332"/>
                <a:ext cx="752257" cy="443884"/>
              </a:xfrm>
              <a:custGeom>
                <a:avLst/>
                <a:gdLst>
                  <a:gd name="connsiteX0" fmla="*/ 757561 w 757561"/>
                  <a:gd name="connsiteY0" fmla="*/ 0 h 577049"/>
                  <a:gd name="connsiteX1" fmla="*/ 716132 w 757561"/>
                  <a:gd name="connsiteY1" fmla="*/ 53266 h 577049"/>
                  <a:gd name="connsiteX2" fmla="*/ 171635 w 757561"/>
                  <a:gd name="connsiteY2" fmla="*/ 14797 h 577049"/>
                  <a:gd name="connsiteX3" fmla="*/ 5919 w 757561"/>
                  <a:gd name="connsiteY3" fmla="*/ 183472 h 577049"/>
                  <a:gd name="connsiteX4" fmla="*/ 0 w 757561"/>
                  <a:gd name="connsiteY4" fmla="*/ 414292 h 577049"/>
                  <a:gd name="connsiteX5" fmla="*/ 142043 w 757561"/>
                  <a:gd name="connsiteY5" fmla="*/ 577049 h 577049"/>
                  <a:gd name="connsiteX6" fmla="*/ 722051 w 757561"/>
                  <a:gd name="connsiteY6" fmla="*/ 408373 h 577049"/>
                  <a:gd name="connsiteX7" fmla="*/ 754602 w 757561"/>
                  <a:gd name="connsiteY7" fmla="*/ 443884 h 577049"/>
                  <a:gd name="connsiteX0" fmla="*/ 757561 w 757561"/>
                  <a:gd name="connsiteY0" fmla="*/ 0 h 500109"/>
                  <a:gd name="connsiteX1" fmla="*/ 716132 w 757561"/>
                  <a:gd name="connsiteY1" fmla="*/ 53266 h 500109"/>
                  <a:gd name="connsiteX2" fmla="*/ 171635 w 757561"/>
                  <a:gd name="connsiteY2" fmla="*/ 14797 h 500109"/>
                  <a:gd name="connsiteX3" fmla="*/ 5919 w 757561"/>
                  <a:gd name="connsiteY3" fmla="*/ 183472 h 500109"/>
                  <a:gd name="connsiteX4" fmla="*/ 0 w 757561"/>
                  <a:gd name="connsiteY4" fmla="*/ 414292 h 500109"/>
                  <a:gd name="connsiteX5" fmla="*/ 180513 w 757561"/>
                  <a:gd name="connsiteY5" fmla="*/ 500109 h 500109"/>
                  <a:gd name="connsiteX6" fmla="*/ 722051 w 757561"/>
                  <a:gd name="connsiteY6" fmla="*/ 408373 h 500109"/>
                  <a:gd name="connsiteX7" fmla="*/ 754602 w 757561"/>
                  <a:gd name="connsiteY7" fmla="*/ 443884 h 500109"/>
                  <a:gd name="connsiteX0" fmla="*/ 751642 w 751642"/>
                  <a:gd name="connsiteY0" fmla="*/ 0 h 500109"/>
                  <a:gd name="connsiteX1" fmla="*/ 710213 w 751642"/>
                  <a:gd name="connsiteY1" fmla="*/ 53266 h 500109"/>
                  <a:gd name="connsiteX2" fmla="*/ 165716 w 751642"/>
                  <a:gd name="connsiteY2" fmla="*/ 14797 h 500109"/>
                  <a:gd name="connsiteX3" fmla="*/ 0 w 751642"/>
                  <a:gd name="connsiteY3" fmla="*/ 183472 h 500109"/>
                  <a:gd name="connsiteX4" fmla="*/ 5918 w 751642"/>
                  <a:gd name="connsiteY4" fmla="*/ 363985 h 500109"/>
                  <a:gd name="connsiteX5" fmla="*/ 174594 w 751642"/>
                  <a:gd name="connsiteY5" fmla="*/ 500109 h 500109"/>
                  <a:gd name="connsiteX6" fmla="*/ 716132 w 751642"/>
                  <a:gd name="connsiteY6" fmla="*/ 408373 h 500109"/>
                  <a:gd name="connsiteX7" fmla="*/ 748683 w 751642"/>
                  <a:gd name="connsiteY7" fmla="*/ 443884 h 500109"/>
                  <a:gd name="connsiteX0" fmla="*/ 751642 w 751642"/>
                  <a:gd name="connsiteY0" fmla="*/ 0 h 485313"/>
                  <a:gd name="connsiteX1" fmla="*/ 710213 w 751642"/>
                  <a:gd name="connsiteY1" fmla="*/ 53266 h 485313"/>
                  <a:gd name="connsiteX2" fmla="*/ 165716 w 751642"/>
                  <a:gd name="connsiteY2" fmla="*/ 14797 h 485313"/>
                  <a:gd name="connsiteX3" fmla="*/ 0 w 751642"/>
                  <a:gd name="connsiteY3" fmla="*/ 183472 h 485313"/>
                  <a:gd name="connsiteX4" fmla="*/ 5918 w 751642"/>
                  <a:gd name="connsiteY4" fmla="*/ 363985 h 485313"/>
                  <a:gd name="connsiteX5" fmla="*/ 159798 w 751642"/>
                  <a:gd name="connsiteY5" fmla="*/ 485313 h 485313"/>
                  <a:gd name="connsiteX6" fmla="*/ 716132 w 751642"/>
                  <a:gd name="connsiteY6" fmla="*/ 408373 h 485313"/>
                  <a:gd name="connsiteX7" fmla="*/ 748683 w 751642"/>
                  <a:gd name="connsiteY7" fmla="*/ 443884 h 485313"/>
                  <a:gd name="connsiteX0" fmla="*/ 751642 w 751642"/>
                  <a:gd name="connsiteY0" fmla="*/ 0 h 476435"/>
                  <a:gd name="connsiteX1" fmla="*/ 710213 w 751642"/>
                  <a:gd name="connsiteY1" fmla="*/ 53266 h 476435"/>
                  <a:gd name="connsiteX2" fmla="*/ 165716 w 751642"/>
                  <a:gd name="connsiteY2" fmla="*/ 14797 h 476435"/>
                  <a:gd name="connsiteX3" fmla="*/ 0 w 751642"/>
                  <a:gd name="connsiteY3" fmla="*/ 183472 h 476435"/>
                  <a:gd name="connsiteX4" fmla="*/ 5918 w 751642"/>
                  <a:gd name="connsiteY4" fmla="*/ 363985 h 476435"/>
                  <a:gd name="connsiteX5" fmla="*/ 177553 w 751642"/>
                  <a:gd name="connsiteY5" fmla="*/ 476435 h 476435"/>
                  <a:gd name="connsiteX6" fmla="*/ 716132 w 751642"/>
                  <a:gd name="connsiteY6" fmla="*/ 408373 h 476435"/>
                  <a:gd name="connsiteX7" fmla="*/ 748683 w 751642"/>
                  <a:gd name="connsiteY7" fmla="*/ 443884 h 476435"/>
                  <a:gd name="connsiteX0" fmla="*/ 751642 w 751642"/>
                  <a:gd name="connsiteY0" fmla="*/ 0 h 476435"/>
                  <a:gd name="connsiteX1" fmla="*/ 710213 w 751642"/>
                  <a:gd name="connsiteY1" fmla="*/ 53266 h 476435"/>
                  <a:gd name="connsiteX2" fmla="*/ 180512 w 751642"/>
                  <a:gd name="connsiteY2" fmla="*/ 23675 h 476435"/>
                  <a:gd name="connsiteX3" fmla="*/ 0 w 751642"/>
                  <a:gd name="connsiteY3" fmla="*/ 183472 h 476435"/>
                  <a:gd name="connsiteX4" fmla="*/ 5918 w 751642"/>
                  <a:gd name="connsiteY4" fmla="*/ 363985 h 476435"/>
                  <a:gd name="connsiteX5" fmla="*/ 177553 w 751642"/>
                  <a:gd name="connsiteY5" fmla="*/ 476435 h 476435"/>
                  <a:gd name="connsiteX6" fmla="*/ 716132 w 751642"/>
                  <a:gd name="connsiteY6" fmla="*/ 408373 h 476435"/>
                  <a:gd name="connsiteX7" fmla="*/ 748683 w 751642"/>
                  <a:gd name="connsiteY7" fmla="*/ 443884 h 476435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5918 w 751642"/>
                  <a:gd name="connsiteY4" fmla="*/ 363985 h 458680"/>
                  <a:gd name="connsiteX5" fmla="*/ 180513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60521 w 760521"/>
                  <a:gd name="connsiteY0" fmla="*/ 0 h 458680"/>
                  <a:gd name="connsiteX1" fmla="*/ 719092 w 760521"/>
                  <a:gd name="connsiteY1" fmla="*/ 53266 h 458680"/>
                  <a:gd name="connsiteX2" fmla="*/ 189391 w 760521"/>
                  <a:gd name="connsiteY2" fmla="*/ 23675 h 458680"/>
                  <a:gd name="connsiteX3" fmla="*/ 8879 w 760521"/>
                  <a:gd name="connsiteY3" fmla="*/ 183472 h 458680"/>
                  <a:gd name="connsiteX4" fmla="*/ 0 w 760521"/>
                  <a:gd name="connsiteY4" fmla="*/ 361025 h 458680"/>
                  <a:gd name="connsiteX5" fmla="*/ 189392 w 760521"/>
                  <a:gd name="connsiteY5" fmla="*/ 458680 h 458680"/>
                  <a:gd name="connsiteX6" fmla="*/ 725011 w 760521"/>
                  <a:gd name="connsiteY6" fmla="*/ 408373 h 458680"/>
                  <a:gd name="connsiteX7" fmla="*/ 757562 w 760521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80513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201227 w 751642"/>
                  <a:gd name="connsiteY2" fmla="*/ 29594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201227 w 751642"/>
                  <a:gd name="connsiteY2" fmla="*/ 29594 h 458680"/>
                  <a:gd name="connsiteX3" fmla="*/ 0 w 751642"/>
                  <a:gd name="connsiteY3" fmla="*/ 183472 h 458680"/>
                  <a:gd name="connsiteX4" fmla="*/ 5917 w 751642"/>
                  <a:gd name="connsiteY4" fmla="*/ 346229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43884"/>
                  <a:gd name="connsiteX1" fmla="*/ 710213 w 751642"/>
                  <a:gd name="connsiteY1" fmla="*/ 53266 h 443884"/>
                  <a:gd name="connsiteX2" fmla="*/ 201227 w 751642"/>
                  <a:gd name="connsiteY2" fmla="*/ 29594 h 443884"/>
                  <a:gd name="connsiteX3" fmla="*/ 0 w 751642"/>
                  <a:gd name="connsiteY3" fmla="*/ 183472 h 443884"/>
                  <a:gd name="connsiteX4" fmla="*/ 5917 w 751642"/>
                  <a:gd name="connsiteY4" fmla="*/ 346229 h 443884"/>
                  <a:gd name="connsiteX5" fmla="*/ 192043 w 751642"/>
                  <a:gd name="connsiteY5" fmla="*/ 442351 h 443884"/>
                  <a:gd name="connsiteX6" fmla="*/ 716132 w 751642"/>
                  <a:gd name="connsiteY6" fmla="*/ 408373 h 443884"/>
                  <a:gd name="connsiteX7" fmla="*/ 748683 w 751642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92658 w 752257"/>
                  <a:gd name="connsiteY5" fmla="*/ 442351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82861 w 752257"/>
                  <a:gd name="connsiteY5" fmla="*/ 409694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54081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54081 h 443884"/>
                  <a:gd name="connsiteX4" fmla="*/ 0 w 752257"/>
                  <a:gd name="connsiteY4" fmla="*/ 313572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52257" h="443884">
                    <a:moveTo>
                      <a:pt x="752257" y="0"/>
                    </a:moveTo>
                    <a:lnTo>
                      <a:pt x="710828" y="72861"/>
                    </a:lnTo>
                    <a:lnTo>
                      <a:pt x="195310" y="19797"/>
                    </a:lnTo>
                    <a:lnTo>
                      <a:pt x="615" y="154081"/>
                    </a:lnTo>
                    <a:lnTo>
                      <a:pt x="0" y="313572"/>
                    </a:lnTo>
                    <a:lnTo>
                      <a:pt x="176330" y="422757"/>
                    </a:lnTo>
                    <a:lnTo>
                      <a:pt x="720013" y="385513"/>
                    </a:lnTo>
                    <a:lnTo>
                      <a:pt x="749298" y="443884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8" name="任意多边形: 形状 427">
                <a:extLst>
                  <a:ext uri="{FF2B5EF4-FFF2-40B4-BE49-F238E27FC236}">
                    <a16:creationId xmlns:a16="http://schemas.microsoft.com/office/drawing/2014/main" id="{D1140432-8ED6-4752-BC81-D2BA74692453}"/>
                  </a:ext>
                </a:extLst>
              </p:cNvPr>
              <p:cNvSpPr/>
              <p:nvPr/>
            </p:nvSpPr>
            <p:spPr>
              <a:xfrm>
                <a:off x="5511554" y="695878"/>
                <a:ext cx="3108190" cy="1156458"/>
              </a:xfrm>
              <a:custGeom>
                <a:avLst/>
                <a:gdLst>
                  <a:gd name="connsiteX0" fmla="*/ 0 w 3083511"/>
                  <a:gd name="connsiteY0" fmla="*/ 340310 h 1204404"/>
                  <a:gd name="connsiteX1" fmla="*/ 14797 w 3083511"/>
                  <a:gd name="connsiteY1" fmla="*/ 159798 h 1204404"/>
                  <a:gd name="connsiteX2" fmla="*/ 390618 w 3083511"/>
                  <a:gd name="connsiteY2" fmla="*/ 139083 h 1204404"/>
                  <a:gd name="connsiteX3" fmla="*/ 429088 w 3083511"/>
                  <a:gd name="connsiteY3" fmla="*/ 44388 h 1204404"/>
                  <a:gd name="connsiteX4" fmla="*/ 2512381 w 3083511"/>
                  <a:gd name="connsiteY4" fmla="*/ 0 h 1204404"/>
                  <a:gd name="connsiteX5" fmla="*/ 2601158 w 3083511"/>
                  <a:gd name="connsiteY5" fmla="*/ 127246 h 1204404"/>
                  <a:gd name="connsiteX6" fmla="*/ 3062797 w 3083511"/>
                  <a:gd name="connsiteY6" fmla="*/ 115409 h 1204404"/>
                  <a:gd name="connsiteX7" fmla="*/ 3083511 w 3083511"/>
                  <a:gd name="connsiteY7" fmla="*/ 852256 h 1204404"/>
                  <a:gd name="connsiteX8" fmla="*/ 2648505 w 3083511"/>
                  <a:gd name="connsiteY8" fmla="*/ 875930 h 1204404"/>
                  <a:gd name="connsiteX9" fmla="*/ 2621872 w 3083511"/>
                  <a:gd name="connsiteY9" fmla="*/ 1012054 h 1204404"/>
                  <a:gd name="connsiteX10" fmla="*/ 508987 w 3083511"/>
                  <a:gd name="connsiteY10" fmla="*/ 1204404 h 1204404"/>
                  <a:gd name="connsiteX11" fmla="*/ 414292 w 3083511"/>
                  <a:gd name="connsiteY11" fmla="*/ 1127464 h 1204404"/>
                  <a:gd name="connsiteX12" fmla="*/ 378781 w 3083511"/>
                  <a:gd name="connsiteY12" fmla="*/ 1127464 h 1204404"/>
                  <a:gd name="connsiteX13" fmla="*/ 79899 w 3083511"/>
                  <a:gd name="connsiteY13" fmla="*/ 1118586 h 1204404"/>
                  <a:gd name="connsiteX14" fmla="*/ 8878 w 3083511"/>
                  <a:gd name="connsiteY14" fmla="*/ 970625 h 1204404"/>
                  <a:gd name="connsiteX0" fmla="*/ 0 w 3083511"/>
                  <a:gd name="connsiteY0" fmla="*/ 340310 h 1215078"/>
                  <a:gd name="connsiteX1" fmla="*/ 14797 w 3083511"/>
                  <a:gd name="connsiteY1" fmla="*/ 159798 h 1215078"/>
                  <a:gd name="connsiteX2" fmla="*/ 390618 w 3083511"/>
                  <a:gd name="connsiteY2" fmla="*/ 139083 h 1215078"/>
                  <a:gd name="connsiteX3" fmla="*/ 429088 w 3083511"/>
                  <a:gd name="connsiteY3" fmla="*/ 44388 h 1215078"/>
                  <a:gd name="connsiteX4" fmla="*/ 2512381 w 3083511"/>
                  <a:gd name="connsiteY4" fmla="*/ 0 h 1215078"/>
                  <a:gd name="connsiteX5" fmla="*/ 2601158 w 3083511"/>
                  <a:gd name="connsiteY5" fmla="*/ 127246 h 1215078"/>
                  <a:gd name="connsiteX6" fmla="*/ 3062797 w 3083511"/>
                  <a:gd name="connsiteY6" fmla="*/ 115409 h 1215078"/>
                  <a:gd name="connsiteX7" fmla="*/ 3083511 w 3083511"/>
                  <a:gd name="connsiteY7" fmla="*/ 852256 h 1215078"/>
                  <a:gd name="connsiteX8" fmla="*/ 2648505 w 3083511"/>
                  <a:gd name="connsiteY8" fmla="*/ 875930 h 1215078"/>
                  <a:gd name="connsiteX9" fmla="*/ 2621872 w 3083511"/>
                  <a:gd name="connsiteY9" fmla="*/ 1012054 h 1215078"/>
                  <a:gd name="connsiteX10" fmla="*/ 487640 w 3083511"/>
                  <a:gd name="connsiteY10" fmla="*/ 1215078 h 1215078"/>
                  <a:gd name="connsiteX11" fmla="*/ 414292 w 3083511"/>
                  <a:gd name="connsiteY11" fmla="*/ 1127464 h 1215078"/>
                  <a:gd name="connsiteX12" fmla="*/ 378781 w 3083511"/>
                  <a:gd name="connsiteY12" fmla="*/ 1127464 h 1215078"/>
                  <a:gd name="connsiteX13" fmla="*/ 79899 w 3083511"/>
                  <a:gd name="connsiteY13" fmla="*/ 1118586 h 1215078"/>
                  <a:gd name="connsiteX14" fmla="*/ 8878 w 3083511"/>
                  <a:gd name="connsiteY14" fmla="*/ 970625 h 1215078"/>
                  <a:gd name="connsiteX0" fmla="*/ 0 w 3083511"/>
                  <a:gd name="connsiteY0" fmla="*/ 340310 h 1200846"/>
                  <a:gd name="connsiteX1" fmla="*/ 14797 w 3083511"/>
                  <a:gd name="connsiteY1" fmla="*/ 159798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79899 w 3083511"/>
                  <a:gd name="connsiteY13" fmla="*/ 1118586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79899 w 3083511"/>
                  <a:gd name="connsiteY13" fmla="*/ 1118586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65667 w 3083511"/>
                  <a:gd name="connsiteY13" fmla="*/ 1104355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209079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209079 h 1200846"/>
                  <a:gd name="connsiteX6" fmla="*/ 3069913 w 3083511"/>
                  <a:gd name="connsiteY6" fmla="*/ 232822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33729 w 3083511"/>
                  <a:gd name="connsiteY4" fmla="*/ 5423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6766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6766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99688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76425 w 3083511"/>
                  <a:gd name="connsiteY4" fmla="*/ 62351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60173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93687 w 3083511"/>
                  <a:gd name="connsiteY9" fmla="*/ 1107985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92075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93687 w 3083511"/>
                  <a:gd name="connsiteY9" fmla="*/ 1107985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083511 w 3108190"/>
                  <a:gd name="connsiteY7" fmla="*/ 836332 h 1156458"/>
                  <a:gd name="connsiteX8" fmla="*/ 2616484 w 3108190"/>
                  <a:gd name="connsiteY8" fmla="*/ 86000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42309 h 1156458"/>
                  <a:gd name="connsiteX8" fmla="*/ 2616484 w 3108190"/>
                  <a:gd name="connsiteY8" fmla="*/ 86000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42309 h 1156458"/>
                  <a:gd name="connsiteX8" fmla="*/ 2610508 w 3108190"/>
                  <a:gd name="connsiteY8" fmla="*/ 87793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72192 h 1156458"/>
                  <a:gd name="connsiteX8" fmla="*/ 2610508 w 3108190"/>
                  <a:gd name="connsiteY8" fmla="*/ 87793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108190" h="1156458">
                    <a:moveTo>
                      <a:pt x="0" y="295922"/>
                    </a:moveTo>
                    <a:lnTo>
                      <a:pt x="64608" y="118968"/>
                    </a:lnTo>
                    <a:lnTo>
                      <a:pt x="390618" y="94695"/>
                    </a:lnTo>
                    <a:lnTo>
                      <a:pt x="429088" y="0"/>
                    </a:lnTo>
                    <a:lnTo>
                      <a:pt x="2592075" y="51677"/>
                    </a:lnTo>
                    <a:lnTo>
                      <a:pt x="2618948" y="282105"/>
                    </a:lnTo>
                    <a:lnTo>
                      <a:pt x="3108190" y="294035"/>
                    </a:lnTo>
                    <a:cubicBezTo>
                      <a:pt x="3107932" y="476793"/>
                      <a:pt x="3107675" y="689434"/>
                      <a:pt x="3107417" y="872192"/>
                    </a:cubicBezTo>
                    <a:lnTo>
                      <a:pt x="2610508" y="877936"/>
                    </a:lnTo>
                    <a:lnTo>
                      <a:pt x="2593687" y="1107985"/>
                    </a:lnTo>
                    <a:lnTo>
                      <a:pt x="452060" y="1156458"/>
                    </a:lnTo>
                    <a:lnTo>
                      <a:pt x="414292" y="1083076"/>
                    </a:lnTo>
                    <a:cubicBezTo>
                      <a:pt x="349893" y="1066994"/>
                      <a:pt x="133236" y="1086107"/>
                      <a:pt x="65667" y="1059967"/>
                    </a:cubicBezTo>
                    <a:lnTo>
                      <a:pt x="8878" y="926237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29" name="任意多边形: 形状 428">
                <a:extLst>
                  <a:ext uri="{FF2B5EF4-FFF2-40B4-BE49-F238E27FC236}">
                    <a16:creationId xmlns:a16="http://schemas.microsoft.com/office/drawing/2014/main" id="{AAA2769A-F157-42A8-9216-41487034504A}"/>
                  </a:ext>
                </a:extLst>
              </p:cNvPr>
              <p:cNvSpPr/>
              <p:nvPr/>
            </p:nvSpPr>
            <p:spPr>
              <a:xfrm>
                <a:off x="5910730" y="788894"/>
                <a:ext cx="48640" cy="1004047"/>
              </a:xfrm>
              <a:custGeom>
                <a:avLst/>
                <a:gdLst>
                  <a:gd name="connsiteX0" fmla="*/ 0 w 11953"/>
                  <a:gd name="connsiteY0" fmla="*/ 0 h 1004047"/>
                  <a:gd name="connsiteX1" fmla="*/ 11953 w 11953"/>
                  <a:gd name="connsiteY1" fmla="*/ 1004047 h 1004047"/>
                  <a:gd name="connsiteX0" fmla="*/ 0 w 30752"/>
                  <a:gd name="connsiteY0" fmla="*/ 0 h 1004047"/>
                  <a:gd name="connsiteX1" fmla="*/ 11953 w 30752"/>
                  <a:gd name="connsiteY1" fmla="*/ 1004047 h 1004047"/>
                  <a:gd name="connsiteX0" fmla="*/ 0 w 48640"/>
                  <a:gd name="connsiteY0" fmla="*/ 0 h 1004047"/>
                  <a:gd name="connsiteX1" fmla="*/ 11953 w 48640"/>
                  <a:gd name="connsiteY1" fmla="*/ 1004047 h 1004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8640" h="1004047">
                    <a:moveTo>
                      <a:pt x="0" y="0"/>
                    </a:moveTo>
                    <a:cubicBezTo>
                      <a:pt x="63749" y="334682"/>
                      <a:pt x="61757" y="663388"/>
                      <a:pt x="11953" y="1004047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430" name="任意多边形: 形状 429">
                <a:extLst>
                  <a:ext uri="{FF2B5EF4-FFF2-40B4-BE49-F238E27FC236}">
                    <a16:creationId xmlns:a16="http://schemas.microsoft.com/office/drawing/2014/main" id="{5E58A311-2088-4E51-A379-44F63F005DD3}"/>
                  </a:ext>
                </a:extLst>
              </p:cNvPr>
              <p:cNvSpPr/>
              <p:nvPr/>
            </p:nvSpPr>
            <p:spPr>
              <a:xfrm>
                <a:off x="8122024" y="974165"/>
                <a:ext cx="26209" cy="603623"/>
              </a:xfrm>
              <a:custGeom>
                <a:avLst/>
                <a:gdLst>
                  <a:gd name="connsiteX0" fmla="*/ 17929 w 17929"/>
                  <a:gd name="connsiteY0" fmla="*/ 0 h 609600"/>
                  <a:gd name="connsiteX1" fmla="*/ 0 w 17929"/>
                  <a:gd name="connsiteY1" fmla="*/ 609600 h 609600"/>
                  <a:gd name="connsiteX0" fmla="*/ 17929 w 23587"/>
                  <a:gd name="connsiteY0" fmla="*/ 0 h 609600"/>
                  <a:gd name="connsiteX1" fmla="*/ 0 w 23587"/>
                  <a:gd name="connsiteY1" fmla="*/ 609600 h 609600"/>
                  <a:gd name="connsiteX0" fmla="*/ 17929 w 29706"/>
                  <a:gd name="connsiteY0" fmla="*/ 0 h 609600"/>
                  <a:gd name="connsiteX1" fmla="*/ 0 w 29706"/>
                  <a:gd name="connsiteY1" fmla="*/ 609600 h 609600"/>
                  <a:gd name="connsiteX0" fmla="*/ 11953 w 26209"/>
                  <a:gd name="connsiteY0" fmla="*/ 0 h 603623"/>
                  <a:gd name="connsiteX1" fmla="*/ 0 w 26209"/>
                  <a:gd name="connsiteY1" fmla="*/ 603623 h 603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09" h="603623">
                    <a:moveTo>
                      <a:pt x="11953" y="0"/>
                    </a:moveTo>
                    <a:cubicBezTo>
                      <a:pt x="29883" y="209177"/>
                      <a:pt x="35858" y="406399"/>
                      <a:pt x="0" y="603623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31" name="组合 430">
              <a:extLst>
                <a:ext uri="{FF2B5EF4-FFF2-40B4-BE49-F238E27FC236}">
                  <a16:creationId xmlns:a16="http://schemas.microsoft.com/office/drawing/2014/main" id="{999FD3D9-8165-4A97-B6C3-6BE27CF6793D}"/>
                </a:ext>
              </a:extLst>
            </p:cNvPr>
            <p:cNvGrpSpPr/>
            <p:nvPr/>
          </p:nvGrpSpPr>
          <p:grpSpPr>
            <a:xfrm rot="5400000">
              <a:off x="3253687" y="1368085"/>
              <a:ext cx="418592" cy="85658"/>
              <a:chOff x="2968411" y="695878"/>
              <a:chExt cx="5651333" cy="1156458"/>
            </a:xfrm>
          </p:grpSpPr>
          <p:sp>
            <p:nvSpPr>
              <p:cNvPr id="432" name="矩形 50">
                <a:extLst>
                  <a:ext uri="{FF2B5EF4-FFF2-40B4-BE49-F238E27FC236}">
                    <a16:creationId xmlns:a16="http://schemas.microsoft.com/office/drawing/2014/main" id="{F5D28B2C-6857-4FBF-B2C6-E347B5849501}"/>
                  </a:ext>
                </a:extLst>
              </p:cNvPr>
              <p:cNvSpPr/>
              <p:nvPr/>
            </p:nvSpPr>
            <p:spPr>
              <a:xfrm>
                <a:off x="4576440" y="1006597"/>
                <a:ext cx="988056" cy="606640"/>
              </a:xfrm>
              <a:custGeom>
                <a:avLst/>
                <a:gdLst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41033"/>
                  <a:gd name="connsiteY0" fmla="*/ 0 h 606640"/>
                  <a:gd name="connsiteX1" fmla="*/ 941033 w 941033"/>
                  <a:gd name="connsiteY1" fmla="*/ 0 h 606640"/>
                  <a:gd name="connsiteX2" fmla="*/ 941033 w 941033"/>
                  <a:gd name="connsiteY2" fmla="*/ 606640 h 606640"/>
                  <a:gd name="connsiteX3" fmla="*/ 0 w 941033"/>
                  <a:gd name="connsiteY3" fmla="*/ 606640 h 606640"/>
                  <a:gd name="connsiteX4" fmla="*/ 0 w 941033"/>
                  <a:gd name="connsiteY4" fmla="*/ 0 h 606640"/>
                  <a:gd name="connsiteX0" fmla="*/ 0 w 973913"/>
                  <a:gd name="connsiteY0" fmla="*/ 0 h 606640"/>
                  <a:gd name="connsiteX1" fmla="*/ 941033 w 973913"/>
                  <a:gd name="connsiteY1" fmla="*/ 0 h 606640"/>
                  <a:gd name="connsiteX2" fmla="*/ 941033 w 973913"/>
                  <a:gd name="connsiteY2" fmla="*/ 606640 h 606640"/>
                  <a:gd name="connsiteX3" fmla="*/ 0 w 973913"/>
                  <a:gd name="connsiteY3" fmla="*/ 606640 h 606640"/>
                  <a:gd name="connsiteX4" fmla="*/ 0 w 973913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  <a:gd name="connsiteX0" fmla="*/ 0 w 988056"/>
                  <a:gd name="connsiteY0" fmla="*/ 0 h 606640"/>
                  <a:gd name="connsiteX1" fmla="*/ 941033 w 988056"/>
                  <a:gd name="connsiteY1" fmla="*/ 0 h 606640"/>
                  <a:gd name="connsiteX2" fmla="*/ 941033 w 988056"/>
                  <a:gd name="connsiteY2" fmla="*/ 606640 h 606640"/>
                  <a:gd name="connsiteX3" fmla="*/ 0 w 988056"/>
                  <a:gd name="connsiteY3" fmla="*/ 606640 h 606640"/>
                  <a:gd name="connsiteX4" fmla="*/ 0 w 988056"/>
                  <a:gd name="connsiteY4" fmla="*/ 0 h 606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88056" h="606640">
                    <a:moveTo>
                      <a:pt x="0" y="0"/>
                    </a:moveTo>
                    <a:lnTo>
                      <a:pt x="941033" y="0"/>
                    </a:lnTo>
                    <a:cubicBezTo>
                      <a:pt x="1015014" y="199254"/>
                      <a:pt x="991340" y="389631"/>
                      <a:pt x="941033" y="606640"/>
                    </a:cubicBezTo>
                    <a:lnTo>
                      <a:pt x="0" y="606640"/>
                    </a:lnTo>
                    <a:cubicBezTo>
                      <a:pt x="52799" y="400416"/>
                      <a:pt x="59768" y="202213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3" name="矩形 51">
                <a:extLst>
                  <a:ext uri="{FF2B5EF4-FFF2-40B4-BE49-F238E27FC236}">
                    <a16:creationId xmlns:a16="http://schemas.microsoft.com/office/drawing/2014/main" id="{8CBB9B62-0B87-4B80-BE73-03BCD98D372A}"/>
                  </a:ext>
                </a:extLst>
              </p:cNvPr>
              <p:cNvSpPr/>
              <p:nvPr/>
            </p:nvSpPr>
            <p:spPr>
              <a:xfrm>
                <a:off x="3957549" y="1053944"/>
                <a:ext cx="579628" cy="520824"/>
              </a:xfrm>
              <a:custGeom>
                <a:avLst/>
                <a:gdLst>
                  <a:gd name="connsiteX0" fmla="*/ 0 w 543016"/>
                  <a:gd name="connsiteY0" fmla="*/ 0 h 520824"/>
                  <a:gd name="connsiteX1" fmla="*/ 543016 w 543016"/>
                  <a:gd name="connsiteY1" fmla="*/ 0 h 520824"/>
                  <a:gd name="connsiteX2" fmla="*/ 543016 w 543016"/>
                  <a:gd name="connsiteY2" fmla="*/ 520824 h 520824"/>
                  <a:gd name="connsiteX3" fmla="*/ 0 w 543016"/>
                  <a:gd name="connsiteY3" fmla="*/ 520824 h 520824"/>
                  <a:gd name="connsiteX4" fmla="*/ 0 w 543016"/>
                  <a:gd name="connsiteY4" fmla="*/ 0 h 520824"/>
                  <a:gd name="connsiteX0" fmla="*/ 0 w 553537"/>
                  <a:gd name="connsiteY0" fmla="*/ 0 h 520824"/>
                  <a:gd name="connsiteX1" fmla="*/ 543016 w 553537"/>
                  <a:gd name="connsiteY1" fmla="*/ 0 h 520824"/>
                  <a:gd name="connsiteX2" fmla="*/ 543016 w 553537"/>
                  <a:gd name="connsiteY2" fmla="*/ 520824 h 520824"/>
                  <a:gd name="connsiteX3" fmla="*/ 0 w 553537"/>
                  <a:gd name="connsiteY3" fmla="*/ 520824 h 520824"/>
                  <a:gd name="connsiteX4" fmla="*/ 0 w 553537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73033"/>
                  <a:gd name="connsiteY0" fmla="*/ 0 h 520824"/>
                  <a:gd name="connsiteX1" fmla="*/ 543016 w 573033"/>
                  <a:gd name="connsiteY1" fmla="*/ 0 h 520824"/>
                  <a:gd name="connsiteX2" fmla="*/ 543016 w 573033"/>
                  <a:gd name="connsiteY2" fmla="*/ 520824 h 520824"/>
                  <a:gd name="connsiteX3" fmla="*/ 0 w 573033"/>
                  <a:gd name="connsiteY3" fmla="*/ 520824 h 520824"/>
                  <a:gd name="connsiteX4" fmla="*/ 0 w 573033"/>
                  <a:gd name="connsiteY4" fmla="*/ 0 h 520824"/>
                  <a:gd name="connsiteX0" fmla="*/ 0 w 579628"/>
                  <a:gd name="connsiteY0" fmla="*/ 0 h 520824"/>
                  <a:gd name="connsiteX1" fmla="*/ 543016 w 579628"/>
                  <a:gd name="connsiteY1" fmla="*/ 0 h 520824"/>
                  <a:gd name="connsiteX2" fmla="*/ 543016 w 579628"/>
                  <a:gd name="connsiteY2" fmla="*/ 520824 h 520824"/>
                  <a:gd name="connsiteX3" fmla="*/ 0 w 579628"/>
                  <a:gd name="connsiteY3" fmla="*/ 520824 h 520824"/>
                  <a:gd name="connsiteX4" fmla="*/ 0 w 579628"/>
                  <a:gd name="connsiteY4" fmla="*/ 0 h 52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9628" h="520824">
                    <a:moveTo>
                      <a:pt x="0" y="0"/>
                    </a:moveTo>
                    <a:lnTo>
                      <a:pt x="543016" y="0"/>
                    </a:lnTo>
                    <a:cubicBezTo>
                      <a:pt x="596671" y="173608"/>
                      <a:pt x="586742" y="344257"/>
                      <a:pt x="543016" y="520824"/>
                    </a:cubicBezTo>
                    <a:lnTo>
                      <a:pt x="0" y="520824"/>
                    </a:lnTo>
                    <a:cubicBezTo>
                      <a:pt x="41429" y="350175"/>
                      <a:pt x="53266" y="173608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4" name="矩形 51">
                <a:extLst>
                  <a:ext uri="{FF2B5EF4-FFF2-40B4-BE49-F238E27FC236}">
                    <a16:creationId xmlns:a16="http://schemas.microsoft.com/office/drawing/2014/main" id="{2CF8097A-128F-425C-BFCA-55F7FF804992}"/>
                  </a:ext>
                </a:extLst>
              </p:cNvPr>
              <p:cNvSpPr/>
              <p:nvPr/>
            </p:nvSpPr>
            <p:spPr>
              <a:xfrm>
                <a:off x="3723628" y="1104250"/>
                <a:ext cx="194940" cy="442449"/>
              </a:xfrm>
              <a:custGeom>
                <a:avLst/>
                <a:gdLst>
                  <a:gd name="connsiteX0" fmla="*/ 0 w 543016"/>
                  <a:gd name="connsiteY0" fmla="*/ 0 h 520824"/>
                  <a:gd name="connsiteX1" fmla="*/ 543016 w 543016"/>
                  <a:gd name="connsiteY1" fmla="*/ 0 h 520824"/>
                  <a:gd name="connsiteX2" fmla="*/ 543016 w 543016"/>
                  <a:gd name="connsiteY2" fmla="*/ 520824 h 520824"/>
                  <a:gd name="connsiteX3" fmla="*/ 0 w 543016"/>
                  <a:gd name="connsiteY3" fmla="*/ 520824 h 520824"/>
                  <a:gd name="connsiteX4" fmla="*/ 0 w 543016"/>
                  <a:gd name="connsiteY4" fmla="*/ 0 h 520824"/>
                  <a:gd name="connsiteX0" fmla="*/ 0 w 553537"/>
                  <a:gd name="connsiteY0" fmla="*/ 0 h 520824"/>
                  <a:gd name="connsiteX1" fmla="*/ 543016 w 553537"/>
                  <a:gd name="connsiteY1" fmla="*/ 0 h 520824"/>
                  <a:gd name="connsiteX2" fmla="*/ 543016 w 553537"/>
                  <a:gd name="connsiteY2" fmla="*/ 520824 h 520824"/>
                  <a:gd name="connsiteX3" fmla="*/ 0 w 553537"/>
                  <a:gd name="connsiteY3" fmla="*/ 520824 h 520824"/>
                  <a:gd name="connsiteX4" fmla="*/ 0 w 553537"/>
                  <a:gd name="connsiteY4" fmla="*/ 0 h 520824"/>
                  <a:gd name="connsiteX0" fmla="*/ 0 w 563052"/>
                  <a:gd name="connsiteY0" fmla="*/ 0 h 520824"/>
                  <a:gd name="connsiteX1" fmla="*/ 543016 w 563052"/>
                  <a:gd name="connsiteY1" fmla="*/ 0 h 520824"/>
                  <a:gd name="connsiteX2" fmla="*/ 543016 w 563052"/>
                  <a:gd name="connsiteY2" fmla="*/ 520824 h 520824"/>
                  <a:gd name="connsiteX3" fmla="*/ 0 w 563052"/>
                  <a:gd name="connsiteY3" fmla="*/ 520824 h 520824"/>
                  <a:gd name="connsiteX4" fmla="*/ 0 w 563052"/>
                  <a:gd name="connsiteY4" fmla="*/ 0 h 520824"/>
                  <a:gd name="connsiteX0" fmla="*/ 0 w 586462"/>
                  <a:gd name="connsiteY0" fmla="*/ 0 h 520824"/>
                  <a:gd name="connsiteX1" fmla="*/ 543016 w 586462"/>
                  <a:gd name="connsiteY1" fmla="*/ 0 h 520824"/>
                  <a:gd name="connsiteX2" fmla="*/ 543016 w 586462"/>
                  <a:gd name="connsiteY2" fmla="*/ 520824 h 520824"/>
                  <a:gd name="connsiteX3" fmla="*/ 0 w 586462"/>
                  <a:gd name="connsiteY3" fmla="*/ 520824 h 520824"/>
                  <a:gd name="connsiteX4" fmla="*/ 0 w 586462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  <a:gd name="connsiteX0" fmla="*/ 0 w 604289"/>
                  <a:gd name="connsiteY0" fmla="*/ 0 h 520824"/>
                  <a:gd name="connsiteX1" fmla="*/ 543016 w 604289"/>
                  <a:gd name="connsiteY1" fmla="*/ 0 h 520824"/>
                  <a:gd name="connsiteX2" fmla="*/ 543016 w 604289"/>
                  <a:gd name="connsiteY2" fmla="*/ 520824 h 520824"/>
                  <a:gd name="connsiteX3" fmla="*/ 0 w 604289"/>
                  <a:gd name="connsiteY3" fmla="*/ 520824 h 520824"/>
                  <a:gd name="connsiteX4" fmla="*/ 0 w 604289"/>
                  <a:gd name="connsiteY4" fmla="*/ 0 h 52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04289" h="520824">
                    <a:moveTo>
                      <a:pt x="0" y="0"/>
                    </a:moveTo>
                    <a:lnTo>
                      <a:pt x="543016" y="0"/>
                    </a:lnTo>
                    <a:cubicBezTo>
                      <a:pt x="627647" y="173608"/>
                      <a:pt x="621729" y="344257"/>
                      <a:pt x="543016" y="520824"/>
                    </a:cubicBezTo>
                    <a:lnTo>
                      <a:pt x="0" y="520824"/>
                    </a:lnTo>
                    <a:cubicBezTo>
                      <a:pt x="73386" y="347216"/>
                      <a:pt x="64214" y="177091"/>
                      <a:pt x="0" y="0"/>
                    </a:cubicBezTo>
                    <a:close/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5" name="任意多边形: 形状 434">
                <a:extLst>
                  <a:ext uri="{FF2B5EF4-FFF2-40B4-BE49-F238E27FC236}">
                    <a16:creationId xmlns:a16="http://schemas.microsoft.com/office/drawing/2014/main" id="{D2E4048A-3046-4516-BA72-91FF44850F49}"/>
                  </a:ext>
                </a:extLst>
              </p:cNvPr>
              <p:cNvSpPr/>
              <p:nvPr/>
            </p:nvSpPr>
            <p:spPr>
              <a:xfrm>
                <a:off x="2968411" y="1098332"/>
                <a:ext cx="752257" cy="443884"/>
              </a:xfrm>
              <a:custGeom>
                <a:avLst/>
                <a:gdLst>
                  <a:gd name="connsiteX0" fmla="*/ 757561 w 757561"/>
                  <a:gd name="connsiteY0" fmla="*/ 0 h 577049"/>
                  <a:gd name="connsiteX1" fmla="*/ 716132 w 757561"/>
                  <a:gd name="connsiteY1" fmla="*/ 53266 h 577049"/>
                  <a:gd name="connsiteX2" fmla="*/ 171635 w 757561"/>
                  <a:gd name="connsiteY2" fmla="*/ 14797 h 577049"/>
                  <a:gd name="connsiteX3" fmla="*/ 5919 w 757561"/>
                  <a:gd name="connsiteY3" fmla="*/ 183472 h 577049"/>
                  <a:gd name="connsiteX4" fmla="*/ 0 w 757561"/>
                  <a:gd name="connsiteY4" fmla="*/ 414292 h 577049"/>
                  <a:gd name="connsiteX5" fmla="*/ 142043 w 757561"/>
                  <a:gd name="connsiteY5" fmla="*/ 577049 h 577049"/>
                  <a:gd name="connsiteX6" fmla="*/ 722051 w 757561"/>
                  <a:gd name="connsiteY6" fmla="*/ 408373 h 577049"/>
                  <a:gd name="connsiteX7" fmla="*/ 754602 w 757561"/>
                  <a:gd name="connsiteY7" fmla="*/ 443884 h 577049"/>
                  <a:gd name="connsiteX0" fmla="*/ 757561 w 757561"/>
                  <a:gd name="connsiteY0" fmla="*/ 0 h 500109"/>
                  <a:gd name="connsiteX1" fmla="*/ 716132 w 757561"/>
                  <a:gd name="connsiteY1" fmla="*/ 53266 h 500109"/>
                  <a:gd name="connsiteX2" fmla="*/ 171635 w 757561"/>
                  <a:gd name="connsiteY2" fmla="*/ 14797 h 500109"/>
                  <a:gd name="connsiteX3" fmla="*/ 5919 w 757561"/>
                  <a:gd name="connsiteY3" fmla="*/ 183472 h 500109"/>
                  <a:gd name="connsiteX4" fmla="*/ 0 w 757561"/>
                  <a:gd name="connsiteY4" fmla="*/ 414292 h 500109"/>
                  <a:gd name="connsiteX5" fmla="*/ 180513 w 757561"/>
                  <a:gd name="connsiteY5" fmla="*/ 500109 h 500109"/>
                  <a:gd name="connsiteX6" fmla="*/ 722051 w 757561"/>
                  <a:gd name="connsiteY6" fmla="*/ 408373 h 500109"/>
                  <a:gd name="connsiteX7" fmla="*/ 754602 w 757561"/>
                  <a:gd name="connsiteY7" fmla="*/ 443884 h 500109"/>
                  <a:gd name="connsiteX0" fmla="*/ 751642 w 751642"/>
                  <a:gd name="connsiteY0" fmla="*/ 0 h 500109"/>
                  <a:gd name="connsiteX1" fmla="*/ 710213 w 751642"/>
                  <a:gd name="connsiteY1" fmla="*/ 53266 h 500109"/>
                  <a:gd name="connsiteX2" fmla="*/ 165716 w 751642"/>
                  <a:gd name="connsiteY2" fmla="*/ 14797 h 500109"/>
                  <a:gd name="connsiteX3" fmla="*/ 0 w 751642"/>
                  <a:gd name="connsiteY3" fmla="*/ 183472 h 500109"/>
                  <a:gd name="connsiteX4" fmla="*/ 5918 w 751642"/>
                  <a:gd name="connsiteY4" fmla="*/ 363985 h 500109"/>
                  <a:gd name="connsiteX5" fmla="*/ 174594 w 751642"/>
                  <a:gd name="connsiteY5" fmla="*/ 500109 h 500109"/>
                  <a:gd name="connsiteX6" fmla="*/ 716132 w 751642"/>
                  <a:gd name="connsiteY6" fmla="*/ 408373 h 500109"/>
                  <a:gd name="connsiteX7" fmla="*/ 748683 w 751642"/>
                  <a:gd name="connsiteY7" fmla="*/ 443884 h 500109"/>
                  <a:gd name="connsiteX0" fmla="*/ 751642 w 751642"/>
                  <a:gd name="connsiteY0" fmla="*/ 0 h 485313"/>
                  <a:gd name="connsiteX1" fmla="*/ 710213 w 751642"/>
                  <a:gd name="connsiteY1" fmla="*/ 53266 h 485313"/>
                  <a:gd name="connsiteX2" fmla="*/ 165716 w 751642"/>
                  <a:gd name="connsiteY2" fmla="*/ 14797 h 485313"/>
                  <a:gd name="connsiteX3" fmla="*/ 0 w 751642"/>
                  <a:gd name="connsiteY3" fmla="*/ 183472 h 485313"/>
                  <a:gd name="connsiteX4" fmla="*/ 5918 w 751642"/>
                  <a:gd name="connsiteY4" fmla="*/ 363985 h 485313"/>
                  <a:gd name="connsiteX5" fmla="*/ 159798 w 751642"/>
                  <a:gd name="connsiteY5" fmla="*/ 485313 h 485313"/>
                  <a:gd name="connsiteX6" fmla="*/ 716132 w 751642"/>
                  <a:gd name="connsiteY6" fmla="*/ 408373 h 485313"/>
                  <a:gd name="connsiteX7" fmla="*/ 748683 w 751642"/>
                  <a:gd name="connsiteY7" fmla="*/ 443884 h 485313"/>
                  <a:gd name="connsiteX0" fmla="*/ 751642 w 751642"/>
                  <a:gd name="connsiteY0" fmla="*/ 0 h 476435"/>
                  <a:gd name="connsiteX1" fmla="*/ 710213 w 751642"/>
                  <a:gd name="connsiteY1" fmla="*/ 53266 h 476435"/>
                  <a:gd name="connsiteX2" fmla="*/ 165716 w 751642"/>
                  <a:gd name="connsiteY2" fmla="*/ 14797 h 476435"/>
                  <a:gd name="connsiteX3" fmla="*/ 0 w 751642"/>
                  <a:gd name="connsiteY3" fmla="*/ 183472 h 476435"/>
                  <a:gd name="connsiteX4" fmla="*/ 5918 w 751642"/>
                  <a:gd name="connsiteY4" fmla="*/ 363985 h 476435"/>
                  <a:gd name="connsiteX5" fmla="*/ 177553 w 751642"/>
                  <a:gd name="connsiteY5" fmla="*/ 476435 h 476435"/>
                  <a:gd name="connsiteX6" fmla="*/ 716132 w 751642"/>
                  <a:gd name="connsiteY6" fmla="*/ 408373 h 476435"/>
                  <a:gd name="connsiteX7" fmla="*/ 748683 w 751642"/>
                  <a:gd name="connsiteY7" fmla="*/ 443884 h 476435"/>
                  <a:gd name="connsiteX0" fmla="*/ 751642 w 751642"/>
                  <a:gd name="connsiteY0" fmla="*/ 0 h 476435"/>
                  <a:gd name="connsiteX1" fmla="*/ 710213 w 751642"/>
                  <a:gd name="connsiteY1" fmla="*/ 53266 h 476435"/>
                  <a:gd name="connsiteX2" fmla="*/ 180512 w 751642"/>
                  <a:gd name="connsiteY2" fmla="*/ 23675 h 476435"/>
                  <a:gd name="connsiteX3" fmla="*/ 0 w 751642"/>
                  <a:gd name="connsiteY3" fmla="*/ 183472 h 476435"/>
                  <a:gd name="connsiteX4" fmla="*/ 5918 w 751642"/>
                  <a:gd name="connsiteY4" fmla="*/ 363985 h 476435"/>
                  <a:gd name="connsiteX5" fmla="*/ 177553 w 751642"/>
                  <a:gd name="connsiteY5" fmla="*/ 476435 h 476435"/>
                  <a:gd name="connsiteX6" fmla="*/ 716132 w 751642"/>
                  <a:gd name="connsiteY6" fmla="*/ 408373 h 476435"/>
                  <a:gd name="connsiteX7" fmla="*/ 748683 w 751642"/>
                  <a:gd name="connsiteY7" fmla="*/ 443884 h 476435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5918 w 751642"/>
                  <a:gd name="connsiteY4" fmla="*/ 363985 h 458680"/>
                  <a:gd name="connsiteX5" fmla="*/ 180513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60521 w 760521"/>
                  <a:gd name="connsiteY0" fmla="*/ 0 h 458680"/>
                  <a:gd name="connsiteX1" fmla="*/ 719092 w 760521"/>
                  <a:gd name="connsiteY1" fmla="*/ 53266 h 458680"/>
                  <a:gd name="connsiteX2" fmla="*/ 189391 w 760521"/>
                  <a:gd name="connsiteY2" fmla="*/ 23675 h 458680"/>
                  <a:gd name="connsiteX3" fmla="*/ 8879 w 760521"/>
                  <a:gd name="connsiteY3" fmla="*/ 183472 h 458680"/>
                  <a:gd name="connsiteX4" fmla="*/ 0 w 760521"/>
                  <a:gd name="connsiteY4" fmla="*/ 361025 h 458680"/>
                  <a:gd name="connsiteX5" fmla="*/ 189392 w 760521"/>
                  <a:gd name="connsiteY5" fmla="*/ 458680 h 458680"/>
                  <a:gd name="connsiteX6" fmla="*/ 725011 w 760521"/>
                  <a:gd name="connsiteY6" fmla="*/ 408373 h 458680"/>
                  <a:gd name="connsiteX7" fmla="*/ 757562 w 760521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80513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180512 w 751642"/>
                  <a:gd name="connsiteY2" fmla="*/ 23675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201227 w 751642"/>
                  <a:gd name="connsiteY2" fmla="*/ 29594 h 458680"/>
                  <a:gd name="connsiteX3" fmla="*/ 0 w 751642"/>
                  <a:gd name="connsiteY3" fmla="*/ 183472 h 458680"/>
                  <a:gd name="connsiteX4" fmla="*/ 2958 w 751642"/>
                  <a:gd name="connsiteY4" fmla="*/ 361025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58680"/>
                  <a:gd name="connsiteX1" fmla="*/ 710213 w 751642"/>
                  <a:gd name="connsiteY1" fmla="*/ 53266 h 458680"/>
                  <a:gd name="connsiteX2" fmla="*/ 201227 w 751642"/>
                  <a:gd name="connsiteY2" fmla="*/ 29594 h 458680"/>
                  <a:gd name="connsiteX3" fmla="*/ 0 w 751642"/>
                  <a:gd name="connsiteY3" fmla="*/ 183472 h 458680"/>
                  <a:gd name="connsiteX4" fmla="*/ 5917 w 751642"/>
                  <a:gd name="connsiteY4" fmla="*/ 346229 h 458680"/>
                  <a:gd name="connsiteX5" fmla="*/ 195309 w 751642"/>
                  <a:gd name="connsiteY5" fmla="*/ 458680 h 458680"/>
                  <a:gd name="connsiteX6" fmla="*/ 716132 w 751642"/>
                  <a:gd name="connsiteY6" fmla="*/ 408373 h 458680"/>
                  <a:gd name="connsiteX7" fmla="*/ 748683 w 751642"/>
                  <a:gd name="connsiteY7" fmla="*/ 443884 h 458680"/>
                  <a:gd name="connsiteX0" fmla="*/ 751642 w 751642"/>
                  <a:gd name="connsiteY0" fmla="*/ 0 h 443884"/>
                  <a:gd name="connsiteX1" fmla="*/ 710213 w 751642"/>
                  <a:gd name="connsiteY1" fmla="*/ 53266 h 443884"/>
                  <a:gd name="connsiteX2" fmla="*/ 201227 w 751642"/>
                  <a:gd name="connsiteY2" fmla="*/ 29594 h 443884"/>
                  <a:gd name="connsiteX3" fmla="*/ 0 w 751642"/>
                  <a:gd name="connsiteY3" fmla="*/ 183472 h 443884"/>
                  <a:gd name="connsiteX4" fmla="*/ 5917 w 751642"/>
                  <a:gd name="connsiteY4" fmla="*/ 346229 h 443884"/>
                  <a:gd name="connsiteX5" fmla="*/ 192043 w 751642"/>
                  <a:gd name="connsiteY5" fmla="*/ 442351 h 443884"/>
                  <a:gd name="connsiteX6" fmla="*/ 716132 w 751642"/>
                  <a:gd name="connsiteY6" fmla="*/ 408373 h 443884"/>
                  <a:gd name="connsiteX7" fmla="*/ 748683 w 751642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92658 w 752257"/>
                  <a:gd name="connsiteY5" fmla="*/ 442351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82861 w 752257"/>
                  <a:gd name="connsiteY5" fmla="*/ 409694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201842 w 752257"/>
                  <a:gd name="connsiteY2" fmla="*/ 29594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16747 w 752257"/>
                  <a:gd name="connsiteY6" fmla="*/ 40837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53266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83472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54081 h 443884"/>
                  <a:gd name="connsiteX4" fmla="*/ 0 w 752257"/>
                  <a:gd name="connsiteY4" fmla="*/ 326635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  <a:gd name="connsiteX0" fmla="*/ 752257 w 752257"/>
                  <a:gd name="connsiteY0" fmla="*/ 0 h 443884"/>
                  <a:gd name="connsiteX1" fmla="*/ 710828 w 752257"/>
                  <a:gd name="connsiteY1" fmla="*/ 72861 h 443884"/>
                  <a:gd name="connsiteX2" fmla="*/ 195310 w 752257"/>
                  <a:gd name="connsiteY2" fmla="*/ 19797 h 443884"/>
                  <a:gd name="connsiteX3" fmla="*/ 615 w 752257"/>
                  <a:gd name="connsiteY3" fmla="*/ 154081 h 443884"/>
                  <a:gd name="connsiteX4" fmla="*/ 0 w 752257"/>
                  <a:gd name="connsiteY4" fmla="*/ 313572 h 443884"/>
                  <a:gd name="connsiteX5" fmla="*/ 176330 w 752257"/>
                  <a:gd name="connsiteY5" fmla="*/ 422757 h 443884"/>
                  <a:gd name="connsiteX6" fmla="*/ 720013 w 752257"/>
                  <a:gd name="connsiteY6" fmla="*/ 385513 h 443884"/>
                  <a:gd name="connsiteX7" fmla="*/ 749298 w 752257"/>
                  <a:gd name="connsiteY7" fmla="*/ 443884 h 443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52257" h="443884">
                    <a:moveTo>
                      <a:pt x="752257" y="0"/>
                    </a:moveTo>
                    <a:lnTo>
                      <a:pt x="710828" y="72861"/>
                    </a:lnTo>
                    <a:lnTo>
                      <a:pt x="195310" y="19797"/>
                    </a:lnTo>
                    <a:lnTo>
                      <a:pt x="615" y="154081"/>
                    </a:lnTo>
                    <a:lnTo>
                      <a:pt x="0" y="313572"/>
                    </a:lnTo>
                    <a:lnTo>
                      <a:pt x="176330" y="422757"/>
                    </a:lnTo>
                    <a:lnTo>
                      <a:pt x="720013" y="385513"/>
                    </a:lnTo>
                    <a:lnTo>
                      <a:pt x="749298" y="443884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6" name="任意多边形: 形状 435">
                <a:extLst>
                  <a:ext uri="{FF2B5EF4-FFF2-40B4-BE49-F238E27FC236}">
                    <a16:creationId xmlns:a16="http://schemas.microsoft.com/office/drawing/2014/main" id="{8E43F0B6-A4FF-4A99-AC54-BBCDE9F9A840}"/>
                  </a:ext>
                </a:extLst>
              </p:cNvPr>
              <p:cNvSpPr/>
              <p:nvPr/>
            </p:nvSpPr>
            <p:spPr>
              <a:xfrm>
                <a:off x="5511554" y="695878"/>
                <a:ext cx="3108190" cy="1156458"/>
              </a:xfrm>
              <a:custGeom>
                <a:avLst/>
                <a:gdLst>
                  <a:gd name="connsiteX0" fmla="*/ 0 w 3083511"/>
                  <a:gd name="connsiteY0" fmla="*/ 340310 h 1204404"/>
                  <a:gd name="connsiteX1" fmla="*/ 14797 w 3083511"/>
                  <a:gd name="connsiteY1" fmla="*/ 159798 h 1204404"/>
                  <a:gd name="connsiteX2" fmla="*/ 390618 w 3083511"/>
                  <a:gd name="connsiteY2" fmla="*/ 139083 h 1204404"/>
                  <a:gd name="connsiteX3" fmla="*/ 429088 w 3083511"/>
                  <a:gd name="connsiteY3" fmla="*/ 44388 h 1204404"/>
                  <a:gd name="connsiteX4" fmla="*/ 2512381 w 3083511"/>
                  <a:gd name="connsiteY4" fmla="*/ 0 h 1204404"/>
                  <a:gd name="connsiteX5" fmla="*/ 2601158 w 3083511"/>
                  <a:gd name="connsiteY5" fmla="*/ 127246 h 1204404"/>
                  <a:gd name="connsiteX6" fmla="*/ 3062797 w 3083511"/>
                  <a:gd name="connsiteY6" fmla="*/ 115409 h 1204404"/>
                  <a:gd name="connsiteX7" fmla="*/ 3083511 w 3083511"/>
                  <a:gd name="connsiteY7" fmla="*/ 852256 h 1204404"/>
                  <a:gd name="connsiteX8" fmla="*/ 2648505 w 3083511"/>
                  <a:gd name="connsiteY8" fmla="*/ 875930 h 1204404"/>
                  <a:gd name="connsiteX9" fmla="*/ 2621872 w 3083511"/>
                  <a:gd name="connsiteY9" fmla="*/ 1012054 h 1204404"/>
                  <a:gd name="connsiteX10" fmla="*/ 508987 w 3083511"/>
                  <a:gd name="connsiteY10" fmla="*/ 1204404 h 1204404"/>
                  <a:gd name="connsiteX11" fmla="*/ 414292 w 3083511"/>
                  <a:gd name="connsiteY11" fmla="*/ 1127464 h 1204404"/>
                  <a:gd name="connsiteX12" fmla="*/ 378781 w 3083511"/>
                  <a:gd name="connsiteY12" fmla="*/ 1127464 h 1204404"/>
                  <a:gd name="connsiteX13" fmla="*/ 79899 w 3083511"/>
                  <a:gd name="connsiteY13" fmla="*/ 1118586 h 1204404"/>
                  <a:gd name="connsiteX14" fmla="*/ 8878 w 3083511"/>
                  <a:gd name="connsiteY14" fmla="*/ 970625 h 1204404"/>
                  <a:gd name="connsiteX0" fmla="*/ 0 w 3083511"/>
                  <a:gd name="connsiteY0" fmla="*/ 340310 h 1215078"/>
                  <a:gd name="connsiteX1" fmla="*/ 14797 w 3083511"/>
                  <a:gd name="connsiteY1" fmla="*/ 159798 h 1215078"/>
                  <a:gd name="connsiteX2" fmla="*/ 390618 w 3083511"/>
                  <a:gd name="connsiteY2" fmla="*/ 139083 h 1215078"/>
                  <a:gd name="connsiteX3" fmla="*/ 429088 w 3083511"/>
                  <a:gd name="connsiteY3" fmla="*/ 44388 h 1215078"/>
                  <a:gd name="connsiteX4" fmla="*/ 2512381 w 3083511"/>
                  <a:gd name="connsiteY4" fmla="*/ 0 h 1215078"/>
                  <a:gd name="connsiteX5" fmla="*/ 2601158 w 3083511"/>
                  <a:gd name="connsiteY5" fmla="*/ 127246 h 1215078"/>
                  <a:gd name="connsiteX6" fmla="*/ 3062797 w 3083511"/>
                  <a:gd name="connsiteY6" fmla="*/ 115409 h 1215078"/>
                  <a:gd name="connsiteX7" fmla="*/ 3083511 w 3083511"/>
                  <a:gd name="connsiteY7" fmla="*/ 852256 h 1215078"/>
                  <a:gd name="connsiteX8" fmla="*/ 2648505 w 3083511"/>
                  <a:gd name="connsiteY8" fmla="*/ 875930 h 1215078"/>
                  <a:gd name="connsiteX9" fmla="*/ 2621872 w 3083511"/>
                  <a:gd name="connsiteY9" fmla="*/ 1012054 h 1215078"/>
                  <a:gd name="connsiteX10" fmla="*/ 487640 w 3083511"/>
                  <a:gd name="connsiteY10" fmla="*/ 1215078 h 1215078"/>
                  <a:gd name="connsiteX11" fmla="*/ 414292 w 3083511"/>
                  <a:gd name="connsiteY11" fmla="*/ 1127464 h 1215078"/>
                  <a:gd name="connsiteX12" fmla="*/ 378781 w 3083511"/>
                  <a:gd name="connsiteY12" fmla="*/ 1127464 h 1215078"/>
                  <a:gd name="connsiteX13" fmla="*/ 79899 w 3083511"/>
                  <a:gd name="connsiteY13" fmla="*/ 1118586 h 1215078"/>
                  <a:gd name="connsiteX14" fmla="*/ 8878 w 3083511"/>
                  <a:gd name="connsiteY14" fmla="*/ 970625 h 1215078"/>
                  <a:gd name="connsiteX0" fmla="*/ 0 w 3083511"/>
                  <a:gd name="connsiteY0" fmla="*/ 340310 h 1200846"/>
                  <a:gd name="connsiteX1" fmla="*/ 14797 w 3083511"/>
                  <a:gd name="connsiteY1" fmla="*/ 159798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79899 w 3083511"/>
                  <a:gd name="connsiteY13" fmla="*/ 1118586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79899 w 3083511"/>
                  <a:gd name="connsiteY13" fmla="*/ 1118586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378781 w 3083511"/>
                  <a:gd name="connsiteY12" fmla="*/ 1127464 h 1200846"/>
                  <a:gd name="connsiteX13" fmla="*/ 65667 w 3083511"/>
                  <a:gd name="connsiteY13" fmla="*/ 1104355 h 1200846"/>
                  <a:gd name="connsiteX14" fmla="*/ 8878 w 3083511"/>
                  <a:gd name="connsiteY14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127246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209079 h 1200846"/>
                  <a:gd name="connsiteX6" fmla="*/ 3062797 w 3083511"/>
                  <a:gd name="connsiteY6" fmla="*/ 115409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340310 h 1200846"/>
                  <a:gd name="connsiteX1" fmla="*/ 64608 w 3083511"/>
                  <a:gd name="connsiteY1" fmla="*/ 163356 h 1200846"/>
                  <a:gd name="connsiteX2" fmla="*/ 390618 w 3083511"/>
                  <a:gd name="connsiteY2" fmla="*/ 139083 h 1200846"/>
                  <a:gd name="connsiteX3" fmla="*/ 429088 w 3083511"/>
                  <a:gd name="connsiteY3" fmla="*/ 44388 h 1200846"/>
                  <a:gd name="connsiteX4" fmla="*/ 2512381 w 3083511"/>
                  <a:gd name="connsiteY4" fmla="*/ 0 h 1200846"/>
                  <a:gd name="connsiteX5" fmla="*/ 2601158 w 3083511"/>
                  <a:gd name="connsiteY5" fmla="*/ 209079 h 1200846"/>
                  <a:gd name="connsiteX6" fmla="*/ 3069913 w 3083511"/>
                  <a:gd name="connsiteY6" fmla="*/ 232822 h 1200846"/>
                  <a:gd name="connsiteX7" fmla="*/ 3083511 w 3083511"/>
                  <a:gd name="connsiteY7" fmla="*/ 852256 h 1200846"/>
                  <a:gd name="connsiteX8" fmla="*/ 2648505 w 3083511"/>
                  <a:gd name="connsiteY8" fmla="*/ 875930 h 1200846"/>
                  <a:gd name="connsiteX9" fmla="*/ 2621872 w 3083511"/>
                  <a:gd name="connsiteY9" fmla="*/ 1012054 h 1200846"/>
                  <a:gd name="connsiteX10" fmla="*/ 452060 w 3083511"/>
                  <a:gd name="connsiteY10" fmla="*/ 1200846 h 1200846"/>
                  <a:gd name="connsiteX11" fmla="*/ 414292 w 3083511"/>
                  <a:gd name="connsiteY11" fmla="*/ 1127464 h 1200846"/>
                  <a:gd name="connsiteX12" fmla="*/ 65667 w 3083511"/>
                  <a:gd name="connsiteY12" fmla="*/ 1104355 h 1200846"/>
                  <a:gd name="connsiteX13" fmla="*/ 8878 w 3083511"/>
                  <a:gd name="connsiteY13" fmla="*/ 970625 h 1200846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33729 w 3083511"/>
                  <a:gd name="connsiteY4" fmla="*/ 5423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6766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6766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621872 w 3083511"/>
                  <a:gd name="connsiteY9" fmla="*/ 999688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31542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07868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9913 w 3083511"/>
                  <a:gd name="connsiteY6" fmla="*/ 188434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01158 w 3083511"/>
                  <a:gd name="connsiteY5" fmla="*/ 164691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89850 w 3083511"/>
                  <a:gd name="connsiteY9" fmla="*/ 1010362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48505 w 3083511"/>
                  <a:gd name="connsiteY8" fmla="*/ 856448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13340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1832 w 3083511"/>
                  <a:gd name="connsiteY5" fmla="*/ 196713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55077 w 3083511"/>
                  <a:gd name="connsiteY4" fmla="*/ 19655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76425 w 3083511"/>
                  <a:gd name="connsiteY4" fmla="*/ 62351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21036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57828 w 3083511"/>
                  <a:gd name="connsiteY9" fmla="*/ 1060173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62193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93687 w 3083511"/>
                  <a:gd name="connsiteY9" fmla="*/ 1107985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083511"/>
                  <a:gd name="connsiteY0" fmla="*/ 295922 h 1156458"/>
                  <a:gd name="connsiteX1" fmla="*/ 64608 w 3083511"/>
                  <a:gd name="connsiteY1" fmla="*/ 118968 h 1156458"/>
                  <a:gd name="connsiteX2" fmla="*/ 390618 w 3083511"/>
                  <a:gd name="connsiteY2" fmla="*/ 94695 h 1156458"/>
                  <a:gd name="connsiteX3" fmla="*/ 429088 w 3083511"/>
                  <a:gd name="connsiteY3" fmla="*/ 0 h 1156458"/>
                  <a:gd name="connsiteX4" fmla="*/ 2592075 w 3083511"/>
                  <a:gd name="connsiteY4" fmla="*/ 51677 h 1156458"/>
                  <a:gd name="connsiteX5" fmla="*/ 2618948 w 3083511"/>
                  <a:gd name="connsiteY5" fmla="*/ 282105 h 1156458"/>
                  <a:gd name="connsiteX6" fmla="*/ 3066355 w 3083511"/>
                  <a:gd name="connsiteY6" fmla="*/ 288058 h 1156458"/>
                  <a:gd name="connsiteX7" fmla="*/ 3083511 w 3083511"/>
                  <a:gd name="connsiteY7" fmla="*/ 836332 h 1156458"/>
                  <a:gd name="connsiteX8" fmla="*/ 2616484 w 3083511"/>
                  <a:gd name="connsiteY8" fmla="*/ 860006 h 1156458"/>
                  <a:gd name="connsiteX9" fmla="*/ 2593687 w 3083511"/>
                  <a:gd name="connsiteY9" fmla="*/ 1107985 h 1156458"/>
                  <a:gd name="connsiteX10" fmla="*/ 452060 w 3083511"/>
                  <a:gd name="connsiteY10" fmla="*/ 1156458 h 1156458"/>
                  <a:gd name="connsiteX11" fmla="*/ 414292 w 3083511"/>
                  <a:gd name="connsiteY11" fmla="*/ 1083076 h 1156458"/>
                  <a:gd name="connsiteX12" fmla="*/ 65667 w 3083511"/>
                  <a:gd name="connsiteY12" fmla="*/ 1059967 h 1156458"/>
                  <a:gd name="connsiteX13" fmla="*/ 8878 w 3083511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083511 w 3108190"/>
                  <a:gd name="connsiteY7" fmla="*/ 836332 h 1156458"/>
                  <a:gd name="connsiteX8" fmla="*/ 2616484 w 3108190"/>
                  <a:gd name="connsiteY8" fmla="*/ 86000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42309 h 1156458"/>
                  <a:gd name="connsiteX8" fmla="*/ 2616484 w 3108190"/>
                  <a:gd name="connsiteY8" fmla="*/ 86000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42309 h 1156458"/>
                  <a:gd name="connsiteX8" fmla="*/ 2610508 w 3108190"/>
                  <a:gd name="connsiteY8" fmla="*/ 87793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  <a:gd name="connsiteX0" fmla="*/ 0 w 3108190"/>
                  <a:gd name="connsiteY0" fmla="*/ 295922 h 1156458"/>
                  <a:gd name="connsiteX1" fmla="*/ 64608 w 3108190"/>
                  <a:gd name="connsiteY1" fmla="*/ 118968 h 1156458"/>
                  <a:gd name="connsiteX2" fmla="*/ 390618 w 3108190"/>
                  <a:gd name="connsiteY2" fmla="*/ 94695 h 1156458"/>
                  <a:gd name="connsiteX3" fmla="*/ 429088 w 3108190"/>
                  <a:gd name="connsiteY3" fmla="*/ 0 h 1156458"/>
                  <a:gd name="connsiteX4" fmla="*/ 2592075 w 3108190"/>
                  <a:gd name="connsiteY4" fmla="*/ 51677 h 1156458"/>
                  <a:gd name="connsiteX5" fmla="*/ 2618948 w 3108190"/>
                  <a:gd name="connsiteY5" fmla="*/ 282105 h 1156458"/>
                  <a:gd name="connsiteX6" fmla="*/ 3108190 w 3108190"/>
                  <a:gd name="connsiteY6" fmla="*/ 294035 h 1156458"/>
                  <a:gd name="connsiteX7" fmla="*/ 3107417 w 3108190"/>
                  <a:gd name="connsiteY7" fmla="*/ 872192 h 1156458"/>
                  <a:gd name="connsiteX8" fmla="*/ 2610508 w 3108190"/>
                  <a:gd name="connsiteY8" fmla="*/ 877936 h 1156458"/>
                  <a:gd name="connsiteX9" fmla="*/ 2593687 w 3108190"/>
                  <a:gd name="connsiteY9" fmla="*/ 1107985 h 1156458"/>
                  <a:gd name="connsiteX10" fmla="*/ 452060 w 3108190"/>
                  <a:gd name="connsiteY10" fmla="*/ 1156458 h 1156458"/>
                  <a:gd name="connsiteX11" fmla="*/ 414292 w 3108190"/>
                  <a:gd name="connsiteY11" fmla="*/ 1083076 h 1156458"/>
                  <a:gd name="connsiteX12" fmla="*/ 65667 w 3108190"/>
                  <a:gd name="connsiteY12" fmla="*/ 1059967 h 1156458"/>
                  <a:gd name="connsiteX13" fmla="*/ 8878 w 3108190"/>
                  <a:gd name="connsiteY13" fmla="*/ 926237 h 1156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108190" h="1156458">
                    <a:moveTo>
                      <a:pt x="0" y="295922"/>
                    </a:moveTo>
                    <a:lnTo>
                      <a:pt x="64608" y="118968"/>
                    </a:lnTo>
                    <a:lnTo>
                      <a:pt x="390618" y="94695"/>
                    </a:lnTo>
                    <a:lnTo>
                      <a:pt x="429088" y="0"/>
                    </a:lnTo>
                    <a:lnTo>
                      <a:pt x="2592075" y="51677"/>
                    </a:lnTo>
                    <a:lnTo>
                      <a:pt x="2618948" y="282105"/>
                    </a:lnTo>
                    <a:lnTo>
                      <a:pt x="3108190" y="294035"/>
                    </a:lnTo>
                    <a:cubicBezTo>
                      <a:pt x="3107932" y="476793"/>
                      <a:pt x="3107675" y="689434"/>
                      <a:pt x="3107417" y="872192"/>
                    </a:cubicBezTo>
                    <a:lnTo>
                      <a:pt x="2610508" y="877936"/>
                    </a:lnTo>
                    <a:lnTo>
                      <a:pt x="2593687" y="1107985"/>
                    </a:lnTo>
                    <a:lnTo>
                      <a:pt x="452060" y="1156458"/>
                    </a:lnTo>
                    <a:lnTo>
                      <a:pt x="414292" y="1083076"/>
                    </a:lnTo>
                    <a:cubicBezTo>
                      <a:pt x="349893" y="1066994"/>
                      <a:pt x="133236" y="1086107"/>
                      <a:pt x="65667" y="1059967"/>
                    </a:cubicBezTo>
                    <a:lnTo>
                      <a:pt x="8878" y="926237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7" name="任意多边形: 形状 436">
                <a:extLst>
                  <a:ext uri="{FF2B5EF4-FFF2-40B4-BE49-F238E27FC236}">
                    <a16:creationId xmlns:a16="http://schemas.microsoft.com/office/drawing/2014/main" id="{346477DF-EBA7-4347-B346-89A72F8916CC}"/>
                  </a:ext>
                </a:extLst>
              </p:cNvPr>
              <p:cNvSpPr/>
              <p:nvPr/>
            </p:nvSpPr>
            <p:spPr>
              <a:xfrm>
                <a:off x="5910730" y="788894"/>
                <a:ext cx="48640" cy="1004047"/>
              </a:xfrm>
              <a:custGeom>
                <a:avLst/>
                <a:gdLst>
                  <a:gd name="connsiteX0" fmla="*/ 0 w 11953"/>
                  <a:gd name="connsiteY0" fmla="*/ 0 h 1004047"/>
                  <a:gd name="connsiteX1" fmla="*/ 11953 w 11953"/>
                  <a:gd name="connsiteY1" fmla="*/ 1004047 h 1004047"/>
                  <a:gd name="connsiteX0" fmla="*/ 0 w 30752"/>
                  <a:gd name="connsiteY0" fmla="*/ 0 h 1004047"/>
                  <a:gd name="connsiteX1" fmla="*/ 11953 w 30752"/>
                  <a:gd name="connsiteY1" fmla="*/ 1004047 h 1004047"/>
                  <a:gd name="connsiteX0" fmla="*/ 0 w 48640"/>
                  <a:gd name="connsiteY0" fmla="*/ 0 h 1004047"/>
                  <a:gd name="connsiteX1" fmla="*/ 11953 w 48640"/>
                  <a:gd name="connsiteY1" fmla="*/ 1004047 h 10040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8640" h="1004047">
                    <a:moveTo>
                      <a:pt x="0" y="0"/>
                    </a:moveTo>
                    <a:cubicBezTo>
                      <a:pt x="63749" y="334682"/>
                      <a:pt x="61757" y="663388"/>
                      <a:pt x="11953" y="1004047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438" name="任意多边形: 形状 437">
                <a:extLst>
                  <a:ext uri="{FF2B5EF4-FFF2-40B4-BE49-F238E27FC236}">
                    <a16:creationId xmlns:a16="http://schemas.microsoft.com/office/drawing/2014/main" id="{CBE7E7E8-2184-4903-83CA-BC004C786858}"/>
                  </a:ext>
                </a:extLst>
              </p:cNvPr>
              <p:cNvSpPr/>
              <p:nvPr/>
            </p:nvSpPr>
            <p:spPr>
              <a:xfrm>
                <a:off x="8122024" y="974165"/>
                <a:ext cx="26209" cy="603623"/>
              </a:xfrm>
              <a:custGeom>
                <a:avLst/>
                <a:gdLst>
                  <a:gd name="connsiteX0" fmla="*/ 17929 w 17929"/>
                  <a:gd name="connsiteY0" fmla="*/ 0 h 609600"/>
                  <a:gd name="connsiteX1" fmla="*/ 0 w 17929"/>
                  <a:gd name="connsiteY1" fmla="*/ 609600 h 609600"/>
                  <a:gd name="connsiteX0" fmla="*/ 17929 w 23587"/>
                  <a:gd name="connsiteY0" fmla="*/ 0 h 609600"/>
                  <a:gd name="connsiteX1" fmla="*/ 0 w 23587"/>
                  <a:gd name="connsiteY1" fmla="*/ 609600 h 609600"/>
                  <a:gd name="connsiteX0" fmla="*/ 17929 w 29706"/>
                  <a:gd name="connsiteY0" fmla="*/ 0 h 609600"/>
                  <a:gd name="connsiteX1" fmla="*/ 0 w 29706"/>
                  <a:gd name="connsiteY1" fmla="*/ 609600 h 609600"/>
                  <a:gd name="connsiteX0" fmla="*/ 11953 w 26209"/>
                  <a:gd name="connsiteY0" fmla="*/ 0 h 603623"/>
                  <a:gd name="connsiteX1" fmla="*/ 0 w 26209"/>
                  <a:gd name="connsiteY1" fmla="*/ 603623 h 6036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6209" h="603623">
                    <a:moveTo>
                      <a:pt x="11953" y="0"/>
                    </a:moveTo>
                    <a:cubicBezTo>
                      <a:pt x="29883" y="209177"/>
                      <a:pt x="35858" y="406399"/>
                      <a:pt x="0" y="603623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81" name="组合 480">
              <a:extLst>
                <a:ext uri="{FF2B5EF4-FFF2-40B4-BE49-F238E27FC236}">
                  <a16:creationId xmlns:a16="http://schemas.microsoft.com/office/drawing/2014/main" id="{FDB04CF1-8DF9-4F1A-9BF5-97F20B3702FF}"/>
                </a:ext>
              </a:extLst>
            </p:cNvPr>
            <p:cNvGrpSpPr/>
            <p:nvPr/>
          </p:nvGrpSpPr>
          <p:grpSpPr>
            <a:xfrm>
              <a:off x="3115410" y="1617623"/>
              <a:ext cx="360155" cy="512084"/>
              <a:chOff x="3119339" y="1367667"/>
              <a:chExt cx="441944" cy="762040"/>
            </a:xfrm>
          </p:grpSpPr>
          <p:sp>
            <p:nvSpPr>
              <p:cNvPr id="441" name="任意多边形: 形状 440">
                <a:extLst>
                  <a:ext uri="{FF2B5EF4-FFF2-40B4-BE49-F238E27FC236}">
                    <a16:creationId xmlns:a16="http://schemas.microsoft.com/office/drawing/2014/main" id="{7CD4D3AE-90EE-4402-B05C-ECC01BD37A27}"/>
                  </a:ext>
                </a:extLst>
              </p:cNvPr>
              <p:cNvSpPr/>
              <p:nvPr/>
            </p:nvSpPr>
            <p:spPr>
              <a:xfrm>
                <a:off x="3119339" y="1376419"/>
                <a:ext cx="417502" cy="746020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3002 w 1046812"/>
                  <a:gd name="connsiteY0" fmla="*/ 0 h 1398270"/>
                  <a:gd name="connsiteX1" fmla="*/ 1046812 w 1046812"/>
                  <a:gd name="connsiteY1" fmla="*/ 510540 h 1398270"/>
                  <a:gd name="connsiteX2" fmla="*/ 962992 w 1046812"/>
                  <a:gd name="connsiteY2" fmla="*/ 605790 h 1398270"/>
                  <a:gd name="connsiteX3" fmla="*/ 105742 w 1046812"/>
                  <a:gd name="connsiteY3" fmla="*/ 609600 h 1398270"/>
                  <a:gd name="connsiteX4" fmla="*/ 2872 w 1046812"/>
                  <a:gd name="connsiteY4" fmla="*/ 704850 h 1398270"/>
                  <a:gd name="connsiteX5" fmla="*/ 0 w 1046812"/>
                  <a:gd name="connsiteY5" fmla="*/ 1398270 h 1398270"/>
                  <a:gd name="connsiteX0" fmla="*/ 1043002 w 1046812"/>
                  <a:gd name="connsiteY0" fmla="*/ 0 h 1294575"/>
                  <a:gd name="connsiteX1" fmla="*/ 1046812 w 1046812"/>
                  <a:gd name="connsiteY1" fmla="*/ 510540 h 1294575"/>
                  <a:gd name="connsiteX2" fmla="*/ 962992 w 1046812"/>
                  <a:gd name="connsiteY2" fmla="*/ 605790 h 1294575"/>
                  <a:gd name="connsiteX3" fmla="*/ 105742 w 1046812"/>
                  <a:gd name="connsiteY3" fmla="*/ 609600 h 1294575"/>
                  <a:gd name="connsiteX4" fmla="*/ 2872 w 1046812"/>
                  <a:gd name="connsiteY4" fmla="*/ 704850 h 1294575"/>
                  <a:gd name="connsiteX5" fmla="*/ 0 w 1046812"/>
                  <a:gd name="connsiteY5" fmla="*/ 1294575 h 1294575"/>
                  <a:gd name="connsiteX0" fmla="*/ 1050913 w 1051074"/>
                  <a:gd name="connsiteY0" fmla="*/ 0 h 1326315"/>
                  <a:gd name="connsiteX1" fmla="*/ 1046812 w 1051074"/>
                  <a:gd name="connsiteY1" fmla="*/ 542280 h 1326315"/>
                  <a:gd name="connsiteX2" fmla="*/ 962992 w 1051074"/>
                  <a:gd name="connsiteY2" fmla="*/ 637530 h 1326315"/>
                  <a:gd name="connsiteX3" fmla="*/ 105742 w 1051074"/>
                  <a:gd name="connsiteY3" fmla="*/ 641340 h 1326315"/>
                  <a:gd name="connsiteX4" fmla="*/ 2872 w 1051074"/>
                  <a:gd name="connsiteY4" fmla="*/ 736590 h 1326315"/>
                  <a:gd name="connsiteX5" fmla="*/ 0 w 1051074"/>
                  <a:gd name="connsiteY5" fmla="*/ 1326315 h 1326315"/>
                  <a:gd name="connsiteX0" fmla="*/ 1050913 w 1051074"/>
                  <a:gd name="connsiteY0" fmla="*/ 0 h 1330282"/>
                  <a:gd name="connsiteX1" fmla="*/ 1046812 w 1051074"/>
                  <a:gd name="connsiteY1" fmla="*/ 546247 h 1330282"/>
                  <a:gd name="connsiteX2" fmla="*/ 962992 w 1051074"/>
                  <a:gd name="connsiteY2" fmla="*/ 641497 h 1330282"/>
                  <a:gd name="connsiteX3" fmla="*/ 105742 w 1051074"/>
                  <a:gd name="connsiteY3" fmla="*/ 645307 h 1330282"/>
                  <a:gd name="connsiteX4" fmla="*/ 2872 w 1051074"/>
                  <a:gd name="connsiteY4" fmla="*/ 740557 h 1330282"/>
                  <a:gd name="connsiteX5" fmla="*/ 0 w 1051074"/>
                  <a:gd name="connsiteY5" fmla="*/ 1330282 h 13302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51074" h="1330282">
                    <a:moveTo>
                      <a:pt x="1050913" y="0"/>
                    </a:moveTo>
                    <a:cubicBezTo>
                      <a:pt x="1052183" y="170180"/>
                      <a:pt x="1045542" y="376067"/>
                      <a:pt x="1046812" y="546247"/>
                    </a:cubicBezTo>
                    <a:cubicBezTo>
                      <a:pt x="1041732" y="638957"/>
                      <a:pt x="1051892" y="636417"/>
                      <a:pt x="962992" y="641497"/>
                    </a:cubicBezTo>
                    <a:lnTo>
                      <a:pt x="105742" y="645307"/>
                    </a:lnTo>
                    <a:cubicBezTo>
                      <a:pt x="-4748" y="650387"/>
                      <a:pt x="2872" y="655467"/>
                      <a:pt x="2872" y="740557"/>
                    </a:cubicBezTo>
                    <a:cubicBezTo>
                      <a:pt x="1915" y="971697"/>
                      <a:pt x="957" y="1099142"/>
                      <a:pt x="0" y="1330282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42" name="任意多边形: 形状 441">
                <a:extLst>
                  <a:ext uri="{FF2B5EF4-FFF2-40B4-BE49-F238E27FC236}">
                    <a16:creationId xmlns:a16="http://schemas.microsoft.com/office/drawing/2014/main" id="{5E1D90DB-C92C-460A-AAD8-4980798AF166}"/>
                  </a:ext>
                </a:extLst>
              </p:cNvPr>
              <p:cNvSpPr/>
              <p:nvPr/>
            </p:nvSpPr>
            <p:spPr>
              <a:xfrm>
                <a:off x="3145474" y="1367667"/>
                <a:ext cx="415809" cy="762040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365429"/>
                  <a:gd name="connsiteX1" fmla="*/ 1044051 w 1044051"/>
                  <a:gd name="connsiteY1" fmla="*/ 523419 h 1365429"/>
                  <a:gd name="connsiteX2" fmla="*/ 960231 w 1044051"/>
                  <a:gd name="connsiteY2" fmla="*/ 618669 h 1365429"/>
                  <a:gd name="connsiteX3" fmla="*/ 102981 w 1044051"/>
                  <a:gd name="connsiteY3" fmla="*/ 622479 h 1365429"/>
                  <a:gd name="connsiteX4" fmla="*/ 111 w 1044051"/>
                  <a:gd name="connsiteY4" fmla="*/ 717729 h 1365429"/>
                  <a:gd name="connsiteX5" fmla="*/ 111 w 1044051"/>
                  <a:gd name="connsiteY5" fmla="*/ 1365429 h 1365429"/>
                  <a:gd name="connsiteX0" fmla="*/ 1040241 w 1044051"/>
                  <a:gd name="connsiteY0" fmla="*/ 0 h 1367810"/>
                  <a:gd name="connsiteX1" fmla="*/ 1044051 w 1044051"/>
                  <a:gd name="connsiteY1" fmla="*/ 525800 h 1367810"/>
                  <a:gd name="connsiteX2" fmla="*/ 960231 w 1044051"/>
                  <a:gd name="connsiteY2" fmla="*/ 621050 h 1367810"/>
                  <a:gd name="connsiteX3" fmla="*/ 102981 w 1044051"/>
                  <a:gd name="connsiteY3" fmla="*/ 624860 h 1367810"/>
                  <a:gd name="connsiteX4" fmla="*/ 111 w 1044051"/>
                  <a:gd name="connsiteY4" fmla="*/ 720110 h 1367810"/>
                  <a:gd name="connsiteX5" fmla="*/ 111 w 1044051"/>
                  <a:gd name="connsiteY5" fmla="*/ 1367810 h 1367810"/>
                  <a:gd name="connsiteX0" fmla="*/ 1043113 w 1044051"/>
                  <a:gd name="connsiteY0" fmla="*/ 0 h 1372890"/>
                  <a:gd name="connsiteX1" fmla="*/ 1044051 w 1044051"/>
                  <a:gd name="connsiteY1" fmla="*/ 530880 h 1372890"/>
                  <a:gd name="connsiteX2" fmla="*/ 960231 w 1044051"/>
                  <a:gd name="connsiteY2" fmla="*/ 626130 h 1372890"/>
                  <a:gd name="connsiteX3" fmla="*/ 102981 w 1044051"/>
                  <a:gd name="connsiteY3" fmla="*/ 629940 h 1372890"/>
                  <a:gd name="connsiteX4" fmla="*/ 111 w 1044051"/>
                  <a:gd name="connsiteY4" fmla="*/ 725190 h 1372890"/>
                  <a:gd name="connsiteX5" fmla="*/ 111 w 1044051"/>
                  <a:gd name="connsiteY5" fmla="*/ 1372890 h 1372890"/>
                  <a:gd name="connsiteX0" fmla="*/ 1046554 w 1047492"/>
                  <a:gd name="connsiteY0" fmla="*/ 0 h 1297476"/>
                  <a:gd name="connsiteX1" fmla="*/ 1047492 w 1047492"/>
                  <a:gd name="connsiteY1" fmla="*/ 530880 h 1297476"/>
                  <a:gd name="connsiteX2" fmla="*/ 963672 w 1047492"/>
                  <a:gd name="connsiteY2" fmla="*/ 626130 h 1297476"/>
                  <a:gd name="connsiteX3" fmla="*/ 106422 w 1047492"/>
                  <a:gd name="connsiteY3" fmla="*/ 629940 h 1297476"/>
                  <a:gd name="connsiteX4" fmla="*/ 3552 w 1047492"/>
                  <a:gd name="connsiteY4" fmla="*/ 725190 h 1297476"/>
                  <a:gd name="connsiteX5" fmla="*/ 0 w 1047492"/>
                  <a:gd name="connsiteY5" fmla="*/ 1297476 h 1297476"/>
                  <a:gd name="connsiteX0" fmla="*/ 1046555 w 1047492"/>
                  <a:gd name="connsiteY0" fmla="*/ 0 h 1340768"/>
                  <a:gd name="connsiteX1" fmla="*/ 1047492 w 1047492"/>
                  <a:gd name="connsiteY1" fmla="*/ 574172 h 1340768"/>
                  <a:gd name="connsiteX2" fmla="*/ 963672 w 1047492"/>
                  <a:gd name="connsiteY2" fmla="*/ 669422 h 1340768"/>
                  <a:gd name="connsiteX3" fmla="*/ 106422 w 1047492"/>
                  <a:gd name="connsiteY3" fmla="*/ 673232 h 1340768"/>
                  <a:gd name="connsiteX4" fmla="*/ 3552 w 1047492"/>
                  <a:gd name="connsiteY4" fmla="*/ 768482 h 1340768"/>
                  <a:gd name="connsiteX5" fmla="*/ 0 w 1047492"/>
                  <a:gd name="connsiteY5" fmla="*/ 1340768 h 1340768"/>
                  <a:gd name="connsiteX0" fmla="*/ 1046555 w 1047492"/>
                  <a:gd name="connsiteY0" fmla="*/ 0 h 1382980"/>
                  <a:gd name="connsiteX1" fmla="*/ 1047492 w 1047492"/>
                  <a:gd name="connsiteY1" fmla="*/ 616384 h 1382980"/>
                  <a:gd name="connsiteX2" fmla="*/ 963672 w 1047492"/>
                  <a:gd name="connsiteY2" fmla="*/ 711634 h 1382980"/>
                  <a:gd name="connsiteX3" fmla="*/ 106422 w 1047492"/>
                  <a:gd name="connsiteY3" fmla="*/ 715444 h 1382980"/>
                  <a:gd name="connsiteX4" fmla="*/ 3552 w 1047492"/>
                  <a:gd name="connsiteY4" fmla="*/ 810694 h 1382980"/>
                  <a:gd name="connsiteX5" fmla="*/ 0 w 1047492"/>
                  <a:gd name="connsiteY5" fmla="*/ 1382980 h 138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7492" h="1382980">
                    <a:moveTo>
                      <a:pt x="1046555" y="0"/>
                    </a:moveTo>
                    <a:cubicBezTo>
                      <a:pt x="1046868" y="176960"/>
                      <a:pt x="1047179" y="439424"/>
                      <a:pt x="1047492" y="616384"/>
                    </a:cubicBezTo>
                    <a:cubicBezTo>
                      <a:pt x="1042412" y="709094"/>
                      <a:pt x="1052572" y="706554"/>
                      <a:pt x="963672" y="711634"/>
                    </a:cubicBezTo>
                    <a:lnTo>
                      <a:pt x="106422" y="715444"/>
                    </a:lnTo>
                    <a:cubicBezTo>
                      <a:pt x="-4068" y="720524"/>
                      <a:pt x="3552" y="725604"/>
                      <a:pt x="3552" y="810694"/>
                    </a:cubicBezTo>
                    <a:lnTo>
                      <a:pt x="0" y="1382980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45" name="组合 444">
              <a:extLst>
                <a:ext uri="{FF2B5EF4-FFF2-40B4-BE49-F238E27FC236}">
                  <a16:creationId xmlns:a16="http://schemas.microsoft.com/office/drawing/2014/main" id="{A19E280D-7592-4C91-BFCF-611DC312D792}"/>
                </a:ext>
              </a:extLst>
            </p:cNvPr>
            <p:cNvGrpSpPr/>
            <p:nvPr/>
          </p:nvGrpSpPr>
          <p:grpSpPr>
            <a:xfrm flipV="1">
              <a:off x="3003007" y="2107720"/>
              <a:ext cx="256932" cy="481072"/>
              <a:chOff x="8986447" y="1188085"/>
              <a:chExt cx="2201779" cy="4122519"/>
            </a:xfrm>
          </p:grpSpPr>
          <p:sp>
            <p:nvSpPr>
              <p:cNvPr id="446" name="任意多边形: 形状 445">
                <a:extLst>
                  <a:ext uri="{FF2B5EF4-FFF2-40B4-BE49-F238E27FC236}">
                    <a16:creationId xmlns:a16="http://schemas.microsoft.com/office/drawing/2014/main" id="{F30E9375-B48E-4BA9-862E-9E94FB0D2ECC}"/>
                  </a:ext>
                </a:extLst>
              </p:cNvPr>
              <p:cNvSpPr/>
              <p:nvPr/>
            </p:nvSpPr>
            <p:spPr>
              <a:xfrm rot="202323">
                <a:off x="8986447" y="1188085"/>
                <a:ext cx="2201779" cy="2942546"/>
              </a:xfrm>
              <a:custGeom>
                <a:avLst/>
                <a:gdLst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4242 w 2205789"/>
                  <a:gd name="connsiteY11" fmla="*/ 1415716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67852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03158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64529 w 2201779"/>
                  <a:gd name="connsiteY15" fmla="*/ 1394935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2546"/>
                  <a:gd name="connsiteX1" fmla="*/ 2133600 w 2201779"/>
                  <a:gd name="connsiteY1" fmla="*/ 2751221 h 2942546"/>
                  <a:gd name="connsiteX2" fmla="*/ 2113548 w 2201779"/>
                  <a:gd name="connsiteY2" fmla="*/ 2839452 h 2942546"/>
                  <a:gd name="connsiteX3" fmla="*/ 124292 w 2201779"/>
                  <a:gd name="connsiteY3" fmla="*/ 2942546 h 2942546"/>
                  <a:gd name="connsiteX4" fmla="*/ 108285 w 2201779"/>
                  <a:gd name="connsiteY4" fmla="*/ 2859505 h 2942546"/>
                  <a:gd name="connsiteX5" fmla="*/ 60158 w 2201779"/>
                  <a:gd name="connsiteY5" fmla="*/ 2803358 h 2942546"/>
                  <a:gd name="connsiteX6" fmla="*/ 0 w 2201779"/>
                  <a:gd name="connsiteY6" fmla="*/ 1471863 h 2942546"/>
                  <a:gd name="connsiteX7" fmla="*/ 144379 w 2201779"/>
                  <a:gd name="connsiteY7" fmla="*/ 1459831 h 2942546"/>
                  <a:gd name="connsiteX8" fmla="*/ 80211 w 2201779"/>
                  <a:gd name="connsiteY8" fmla="*/ 68179 h 2942546"/>
                  <a:gd name="connsiteX9" fmla="*/ 565485 w 2201779"/>
                  <a:gd name="connsiteY9" fmla="*/ 44115 h 2942546"/>
                  <a:gd name="connsiteX10" fmla="*/ 653716 w 2201779"/>
                  <a:gd name="connsiteY10" fmla="*/ 1439779 h 2942546"/>
                  <a:gd name="connsiteX11" fmla="*/ 846222 w 2201779"/>
                  <a:gd name="connsiteY11" fmla="*/ 1427748 h 2942546"/>
                  <a:gd name="connsiteX12" fmla="*/ 766011 w 2201779"/>
                  <a:gd name="connsiteY12" fmla="*/ 52137 h 2942546"/>
                  <a:gd name="connsiteX13" fmla="*/ 1227221 w 2201779"/>
                  <a:gd name="connsiteY13" fmla="*/ 28073 h 2942546"/>
                  <a:gd name="connsiteX14" fmla="*/ 1299411 w 2201779"/>
                  <a:gd name="connsiteY14" fmla="*/ 1399673 h 2942546"/>
                  <a:gd name="connsiteX15" fmla="*/ 1452283 w 2201779"/>
                  <a:gd name="connsiteY15" fmla="*/ 1391638 h 2942546"/>
                  <a:gd name="connsiteX16" fmla="*/ 1391653 w 2201779"/>
                  <a:gd name="connsiteY16" fmla="*/ 28073 h 2942546"/>
                  <a:gd name="connsiteX17" fmla="*/ 1884948 w 2201779"/>
                  <a:gd name="connsiteY17" fmla="*/ 0 h 2942546"/>
                  <a:gd name="connsiteX18" fmla="*/ 1968933 w 2201779"/>
                  <a:gd name="connsiteY18" fmla="*/ 1351554 h 2942546"/>
                  <a:gd name="connsiteX19" fmla="*/ 2149642 w 2201779"/>
                  <a:gd name="connsiteY19" fmla="*/ 1343526 h 2942546"/>
                  <a:gd name="connsiteX20" fmla="*/ 2201779 w 2201779"/>
                  <a:gd name="connsiteY20" fmla="*/ 2675021 h 2942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01779" h="2942546">
                    <a:moveTo>
                      <a:pt x="2201779" y="2675021"/>
                    </a:moveTo>
                    <a:lnTo>
                      <a:pt x="2133600" y="2751221"/>
                    </a:lnTo>
                    <a:lnTo>
                      <a:pt x="2113548" y="2839452"/>
                    </a:lnTo>
                    <a:lnTo>
                      <a:pt x="124292" y="2942546"/>
                    </a:lnTo>
                    <a:lnTo>
                      <a:pt x="108285" y="2859505"/>
                    </a:lnTo>
                    <a:lnTo>
                      <a:pt x="60158" y="2803358"/>
                    </a:lnTo>
                    <a:lnTo>
                      <a:pt x="0" y="1471863"/>
                    </a:lnTo>
                    <a:lnTo>
                      <a:pt x="144379" y="1459831"/>
                    </a:lnTo>
                    <a:lnTo>
                      <a:pt x="80211" y="68179"/>
                    </a:lnTo>
                    <a:lnTo>
                      <a:pt x="565485" y="44115"/>
                    </a:lnTo>
                    <a:lnTo>
                      <a:pt x="653716" y="1439779"/>
                    </a:lnTo>
                    <a:lnTo>
                      <a:pt x="846222" y="1427748"/>
                    </a:lnTo>
                    <a:lnTo>
                      <a:pt x="766011" y="52137"/>
                    </a:lnTo>
                    <a:lnTo>
                      <a:pt x="1227221" y="28073"/>
                    </a:lnTo>
                    <a:lnTo>
                      <a:pt x="1299411" y="1399673"/>
                    </a:lnTo>
                    <a:lnTo>
                      <a:pt x="1452283" y="1391638"/>
                    </a:lnTo>
                    <a:lnTo>
                      <a:pt x="1391653" y="28073"/>
                    </a:lnTo>
                    <a:lnTo>
                      <a:pt x="1884948" y="0"/>
                    </a:lnTo>
                    <a:lnTo>
                      <a:pt x="1968933" y="1351554"/>
                    </a:lnTo>
                    <a:lnTo>
                      <a:pt x="2149642" y="1343526"/>
                    </a:lnTo>
                    <a:lnTo>
                      <a:pt x="2201779" y="2675021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47" name="任意多边形: 形状 446">
                <a:extLst>
                  <a:ext uri="{FF2B5EF4-FFF2-40B4-BE49-F238E27FC236}">
                    <a16:creationId xmlns:a16="http://schemas.microsoft.com/office/drawing/2014/main" id="{2CF29029-6E32-4D55-902E-6A4703619FFC}"/>
                  </a:ext>
                </a:extLst>
              </p:cNvPr>
              <p:cNvSpPr/>
              <p:nvPr/>
            </p:nvSpPr>
            <p:spPr>
              <a:xfrm rot="202323">
                <a:off x="9122333" y="1235379"/>
                <a:ext cx="1933366" cy="1773117"/>
              </a:xfrm>
              <a:custGeom>
                <a:avLst/>
                <a:gdLst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2085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69 w 1921042"/>
                  <a:gd name="connsiteY3" fmla="*/ 4411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80 w 1921042"/>
                  <a:gd name="connsiteY3" fmla="*/ 3208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812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411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33366"/>
                  <a:gd name="connsiteY0" fmla="*/ 1439778 h 1768642"/>
                  <a:gd name="connsiteX1" fmla="*/ 232611 w 1933366"/>
                  <a:gd name="connsiteY1" fmla="*/ 1423737 h 1768642"/>
                  <a:gd name="connsiteX2" fmla="*/ 156411 w 1933366"/>
                  <a:gd name="connsiteY2" fmla="*/ 48126 h 1768642"/>
                  <a:gd name="connsiteX3" fmla="*/ 292770 w 1933366"/>
                  <a:gd name="connsiteY3" fmla="*/ 44116 h 1768642"/>
                  <a:gd name="connsiteX4" fmla="*/ 368968 w 1933366"/>
                  <a:gd name="connsiteY4" fmla="*/ 1427747 h 1768642"/>
                  <a:gd name="connsiteX5" fmla="*/ 902368 w 1933366"/>
                  <a:gd name="connsiteY5" fmla="*/ 1399674 h 1768642"/>
                  <a:gd name="connsiteX6" fmla="*/ 830179 w 1933366"/>
                  <a:gd name="connsiteY6" fmla="*/ 36095 h 1768642"/>
                  <a:gd name="connsiteX7" fmla="*/ 966537 w 1933366"/>
                  <a:gd name="connsiteY7" fmla="*/ 28074 h 1768642"/>
                  <a:gd name="connsiteX8" fmla="*/ 1030705 w 1933366"/>
                  <a:gd name="connsiteY8" fmla="*/ 1391653 h 1768642"/>
                  <a:gd name="connsiteX9" fmla="*/ 1560095 w 1933366"/>
                  <a:gd name="connsiteY9" fmla="*/ 1367590 h 1768642"/>
                  <a:gd name="connsiteX10" fmla="*/ 1495927 w 1933366"/>
                  <a:gd name="connsiteY10" fmla="*/ 8022 h 1768642"/>
                  <a:gd name="connsiteX11" fmla="*/ 1636295 w 1933366"/>
                  <a:gd name="connsiteY11" fmla="*/ 0 h 1768642"/>
                  <a:gd name="connsiteX12" fmla="*/ 1716505 w 1933366"/>
                  <a:gd name="connsiteY12" fmla="*/ 1351547 h 1768642"/>
                  <a:gd name="connsiteX13" fmla="*/ 1921042 w 1933366"/>
                  <a:gd name="connsiteY13" fmla="*/ 1347537 h 1768642"/>
                  <a:gd name="connsiteX14" fmla="*/ 1933282 w 1933366"/>
                  <a:gd name="connsiteY14" fmla="*/ 1639354 h 1768642"/>
                  <a:gd name="connsiteX15" fmla="*/ 1355558 w 1933366"/>
                  <a:gd name="connsiteY15" fmla="*/ 1700463 h 1768642"/>
                  <a:gd name="connsiteX16" fmla="*/ 653715 w 1933366"/>
                  <a:gd name="connsiteY16" fmla="*/ 1744579 h 1768642"/>
                  <a:gd name="connsiteX17" fmla="*/ 20053 w 1933366"/>
                  <a:gd name="connsiteY17" fmla="*/ 1768642 h 1768642"/>
                  <a:gd name="connsiteX18" fmla="*/ 0 w 1933366"/>
                  <a:gd name="connsiteY18" fmla="*/ 1439778 h 1768642"/>
                  <a:gd name="connsiteX0" fmla="*/ 0 w 1933366"/>
                  <a:gd name="connsiteY0" fmla="*/ 1439778 h 1773117"/>
                  <a:gd name="connsiteX1" fmla="*/ 232611 w 1933366"/>
                  <a:gd name="connsiteY1" fmla="*/ 1423737 h 1773117"/>
                  <a:gd name="connsiteX2" fmla="*/ 156411 w 1933366"/>
                  <a:gd name="connsiteY2" fmla="*/ 48126 h 1773117"/>
                  <a:gd name="connsiteX3" fmla="*/ 292770 w 1933366"/>
                  <a:gd name="connsiteY3" fmla="*/ 44116 h 1773117"/>
                  <a:gd name="connsiteX4" fmla="*/ 368968 w 1933366"/>
                  <a:gd name="connsiteY4" fmla="*/ 1427747 h 1773117"/>
                  <a:gd name="connsiteX5" fmla="*/ 902368 w 1933366"/>
                  <a:gd name="connsiteY5" fmla="*/ 1399674 h 1773117"/>
                  <a:gd name="connsiteX6" fmla="*/ 830179 w 1933366"/>
                  <a:gd name="connsiteY6" fmla="*/ 36095 h 1773117"/>
                  <a:gd name="connsiteX7" fmla="*/ 966537 w 1933366"/>
                  <a:gd name="connsiteY7" fmla="*/ 28074 h 1773117"/>
                  <a:gd name="connsiteX8" fmla="*/ 1030705 w 1933366"/>
                  <a:gd name="connsiteY8" fmla="*/ 1391653 h 1773117"/>
                  <a:gd name="connsiteX9" fmla="*/ 1560095 w 1933366"/>
                  <a:gd name="connsiteY9" fmla="*/ 1367590 h 1773117"/>
                  <a:gd name="connsiteX10" fmla="*/ 1495927 w 1933366"/>
                  <a:gd name="connsiteY10" fmla="*/ 8022 h 1773117"/>
                  <a:gd name="connsiteX11" fmla="*/ 1636295 w 1933366"/>
                  <a:gd name="connsiteY11" fmla="*/ 0 h 1773117"/>
                  <a:gd name="connsiteX12" fmla="*/ 1716505 w 1933366"/>
                  <a:gd name="connsiteY12" fmla="*/ 1351547 h 1773117"/>
                  <a:gd name="connsiteX13" fmla="*/ 1921042 w 1933366"/>
                  <a:gd name="connsiteY13" fmla="*/ 1347537 h 1773117"/>
                  <a:gd name="connsiteX14" fmla="*/ 1933282 w 1933366"/>
                  <a:gd name="connsiteY14" fmla="*/ 1639354 h 1773117"/>
                  <a:gd name="connsiteX15" fmla="*/ 1355558 w 1933366"/>
                  <a:gd name="connsiteY15" fmla="*/ 1700463 h 1773117"/>
                  <a:gd name="connsiteX16" fmla="*/ 653715 w 1933366"/>
                  <a:gd name="connsiteY16" fmla="*/ 1744579 h 1773117"/>
                  <a:gd name="connsiteX17" fmla="*/ 12281 w 1933366"/>
                  <a:gd name="connsiteY17" fmla="*/ 1773117 h 1773117"/>
                  <a:gd name="connsiteX18" fmla="*/ 0 w 1933366"/>
                  <a:gd name="connsiteY18" fmla="*/ 1439778 h 1773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33366" h="1773117">
                    <a:moveTo>
                      <a:pt x="0" y="1439778"/>
                    </a:moveTo>
                    <a:lnTo>
                      <a:pt x="232611" y="1423737"/>
                    </a:lnTo>
                    <a:lnTo>
                      <a:pt x="156411" y="48126"/>
                    </a:lnTo>
                    <a:lnTo>
                      <a:pt x="292770" y="44116"/>
                    </a:lnTo>
                    <a:lnTo>
                      <a:pt x="368968" y="1427747"/>
                    </a:lnTo>
                    <a:lnTo>
                      <a:pt x="902368" y="1399674"/>
                    </a:lnTo>
                    <a:lnTo>
                      <a:pt x="830179" y="36095"/>
                    </a:lnTo>
                    <a:lnTo>
                      <a:pt x="966537" y="28074"/>
                    </a:lnTo>
                    <a:lnTo>
                      <a:pt x="1030705" y="1391653"/>
                    </a:lnTo>
                    <a:lnTo>
                      <a:pt x="1560095" y="1367590"/>
                    </a:lnTo>
                    <a:lnTo>
                      <a:pt x="1495927" y="8022"/>
                    </a:lnTo>
                    <a:lnTo>
                      <a:pt x="1636295" y="0"/>
                    </a:lnTo>
                    <a:lnTo>
                      <a:pt x="1716505" y="1351547"/>
                    </a:lnTo>
                    <a:lnTo>
                      <a:pt x="1921042" y="1347537"/>
                    </a:lnTo>
                    <a:cubicBezTo>
                      <a:pt x="1919705" y="1443790"/>
                      <a:pt x="1934619" y="1543101"/>
                      <a:pt x="1933282" y="1639354"/>
                    </a:cubicBezTo>
                    <a:cubicBezTo>
                      <a:pt x="1803609" y="1501659"/>
                      <a:pt x="1513305" y="1453147"/>
                      <a:pt x="1355558" y="1700463"/>
                    </a:cubicBezTo>
                    <a:cubicBezTo>
                      <a:pt x="1187115" y="1530684"/>
                      <a:pt x="854242" y="1485232"/>
                      <a:pt x="653715" y="1744579"/>
                    </a:cubicBezTo>
                    <a:cubicBezTo>
                      <a:pt x="502652" y="1576137"/>
                      <a:pt x="191418" y="1496390"/>
                      <a:pt x="12281" y="1773117"/>
                    </a:cubicBezTo>
                    <a:lnTo>
                      <a:pt x="0" y="1439778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48" name="椭圆 447">
                <a:extLst>
                  <a:ext uri="{FF2B5EF4-FFF2-40B4-BE49-F238E27FC236}">
                    <a16:creationId xmlns:a16="http://schemas.microsoft.com/office/drawing/2014/main" id="{2718B73C-BECA-4098-A0E2-D39AA75F83C1}"/>
                  </a:ext>
                </a:extLst>
              </p:cNvPr>
              <p:cNvSpPr/>
              <p:nvPr/>
            </p:nvSpPr>
            <p:spPr>
              <a:xfrm rot="202323">
                <a:off x="9142618" y="2943063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49" name="椭圆 448">
                <a:extLst>
                  <a:ext uri="{FF2B5EF4-FFF2-40B4-BE49-F238E27FC236}">
                    <a16:creationId xmlns:a16="http://schemas.microsoft.com/office/drawing/2014/main" id="{0D614E26-1CC7-4C85-BF25-BF1140BB8B94}"/>
                  </a:ext>
                </a:extLst>
              </p:cNvPr>
              <p:cNvSpPr/>
              <p:nvPr/>
            </p:nvSpPr>
            <p:spPr>
              <a:xfrm rot="202323">
                <a:off x="9823989" y="2946778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50" name="椭圆 449">
                <a:extLst>
                  <a:ext uri="{FF2B5EF4-FFF2-40B4-BE49-F238E27FC236}">
                    <a16:creationId xmlns:a16="http://schemas.microsoft.com/office/drawing/2014/main" id="{2C976723-3ACF-4FDA-BCDE-31BA0E540BC3}"/>
                  </a:ext>
                </a:extLst>
              </p:cNvPr>
              <p:cNvSpPr/>
              <p:nvPr/>
            </p:nvSpPr>
            <p:spPr>
              <a:xfrm rot="202323">
                <a:off x="10491191" y="2950119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51" name="矩形 450">
                <a:extLst>
                  <a:ext uri="{FF2B5EF4-FFF2-40B4-BE49-F238E27FC236}">
                    <a16:creationId xmlns:a16="http://schemas.microsoft.com/office/drawing/2014/main" id="{E6DE7980-8F2C-49D2-9251-4E3D2746C203}"/>
                  </a:ext>
                </a:extLst>
              </p:cNvPr>
              <p:cNvSpPr/>
              <p:nvPr/>
            </p:nvSpPr>
            <p:spPr>
              <a:xfrm>
                <a:off x="9206594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52" name="矩形 451">
                <a:extLst>
                  <a:ext uri="{FF2B5EF4-FFF2-40B4-BE49-F238E27FC236}">
                    <a16:creationId xmlns:a16="http://schemas.microsoft.com/office/drawing/2014/main" id="{99784063-64CB-4D23-88FD-F93FD06CF4F0}"/>
                  </a:ext>
                </a:extLst>
              </p:cNvPr>
              <p:cNvSpPr/>
              <p:nvPr/>
            </p:nvSpPr>
            <p:spPr>
              <a:xfrm>
                <a:off x="9886479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53" name="矩形 452">
                <a:extLst>
                  <a:ext uri="{FF2B5EF4-FFF2-40B4-BE49-F238E27FC236}">
                    <a16:creationId xmlns:a16="http://schemas.microsoft.com/office/drawing/2014/main" id="{57FDB15E-C8E0-4DD6-87BC-A37058954F58}"/>
                  </a:ext>
                </a:extLst>
              </p:cNvPr>
              <p:cNvSpPr/>
              <p:nvPr/>
            </p:nvSpPr>
            <p:spPr>
              <a:xfrm>
                <a:off x="10542920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54" name="任意多边形: 形状 453">
                <a:extLst>
                  <a:ext uri="{FF2B5EF4-FFF2-40B4-BE49-F238E27FC236}">
                    <a16:creationId xmlns:a16="http://schemas.microsoft.com/office/drawing/2014/main" id="{90C60C2A-A0B4-4B63-9DA7-F3B137FBAD90}"/>
                  </a:ext>
                </a:extLst>
              </p:cNvPr>
              <p:cNvSpPr/>
              <p:nvPr/>
            </p:nvSpPr>
            <p:spPr>
              <a:xfrm rot="202323">
                <a:off x="9012913" y="3922508"/>
                <a:ext cx="2045368" cy="116305"/>
              </a:xfrm>
              <a:custGeom>
                <a:avLst/>
                <a:gdLst>
                  <a:gd name="connsiteX0" fmla="*/ 2045368 w 2045368"/>
                  <a:gd name="connsiteY0" fmla="*/ 0 h 116305"/>
                  <a:gd name="connsiteX1" fmla="*/ 4011 w 2045368"/>
                  <a:gd name="connsiteY1" fmla="*/ 112294 h 116305"/>
                  <a:gd name="connsiteX2" fmla="*/ 0 w 2045368"/>
                  <a:gd name="connsiteY2" fmla="*/ 116305 h 116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5368" h="116305">
                    <a:moveTo>
                      <a:pt x="2045368" y="0"/>
                    </a:moveTo>
                    <a:lnTo>
                      <a:pt x="4011" y="112294"/>
                    </a:lnTo>
                    <a:lnTo>
                      <a:pt x="0" y="116305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55" name="任意多边形: 形状 454">
                <a:extLst>
                  <a:ext uri="{FF2B5EF4-FFF2-40B4-BE49-F238E27FC236}">
                    <a16:creationId xmlns:a16="http://schemas.microsoft.com/office/drawing/2014/main" id="{E5CC77A8-E995-44B4-BCBC-790B815B8810}"/>
                  </a:ext>
                </a:extLst>
              </p:cNvPr>
              <p:cNvSpPr/>
              <p:nvPr/>
            </p:nvSpPr>
            <p:spPr>
              <a:xfrm rot="202323">
                <a:off x="9421351" y="4035256"/>
                <a:ext cx="1203158" cy="1275348"/>
              </a:xfrm>
              <a:custGeom>
                <a:avLst/>
                <a:gdLst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3158" h="1275348">
                    <a:moveTo>
                      <a:pt x="0" y="72190"/>
                    </a:moveTo>
                    <a:cubicBezTo>
                      <a:pt x="81547" y="243306"/>
                      <a:pt x="135021" y="422442"/>
                      <a:pt x="244642" y="585537"/>
                    </a:cubicBezTo>
                    <a:cubicBezTo>
                      <a:pt x="398379" y="815474"/>
                      <a:pt x="588210" y="1029369"/>
                      <a:pt x="705853" y="1275348"/>
                    </a:cubicBezTo>
                    <a:cubicBezTo>
                      <a:pt x="812801" y="872958"/>
                      <a:pt x="911726" y="831516"/>
                      <a:pt x="1014663" y="609600"/>
                    </a:cubicBezTo>
                    <a:cubicBezTo>
                      <a:pt x="1109579" y="426453"/>
                      <a:pt x="1164389" y="231274"/>
                      <a:pt x="1203158" y="0"/>
                    </a:cubicBez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56" name="任意多边形: 形状 455">
                <a:extLst>
                  <a:ext uri="{FF2B5EF4-FFF2-40B4-BE49-F238E27FC236}">
                    <a16:creationId xmlns:a16="http://schemas.microsoft.com/office/drawing/2014/main" id="{4F1576F8-9D20-4FCB-8BB1-1B6C91844C6D}"/>
                  </a:ext>
                </a:extLst>
              </p:cNvPr>
              <p:cNvSpPr/>
              <p:nvPr/>
            </p:nvSpPr>
            <p:spPr>
              <a:xfrm rot="202323">
                <a:off x="10030385" y="4074521"/>
                <a:ext cx="92242" cy="1219200"/>
              </a:xfrm>
              <a:custGeom>
                <a:avLst/>
                <a:gdLst>
                  <a:gd name="connsiteX0" fmla="*/ 0 w 92242"/>
                  <a:gd name="connsiteY0" fmla="*/ 0 h 1219200"/>
                  <a:gd name="connsiteX1" fmla="*/ 92242 w 92242"/>
                  <a:gd name="connsiteY1" fmla="*/ 1219200 h 121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 h="1219200">
                    <a:moveTo>
                      <a:pt x="0" y="0"/>
                    </a:moveTo>
                    <a:lnTo>
                      <a:pt x="92242" y="121920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grpSp>
          <p:nvGrpSpPr>
            <p:cNvPr id="457" name="组合 456">
              <a:extLst>
                <a:ext uri="{FF2B5EF4-FFF2-40B4-BE49-F238E27FC236}">
                  <a16:creationId xmlns:a16="http://schemas.microsoft.com/office/drawing/2014/main" id="{50C1D135-287C-4235-AC1C-68A7C728FD1D}"/>
                </a:ext>
              </a:extLst>
            </p:cNvPr>
            <p:cNvGrpSpPr/>
            <p:nvPr/>
          </p:nvGrpSpPr>
          <p:grpSpPr>
            <a:xfrm flipV="1">
              <a:off x="3941193" y="2107824"/>
              <a:ext cx="256932" cy="481072"/>
              <a:chOff x="8986447" y="1188085"/>
              <a:chExt cx="2201779" cy="4122519"/>
            </a:xfrm>
          </p:grpSpPr>
          <p:sp>
            <p:nvSpPr>
              <p:cNvPr id="458" name="任意多边形: 形状 457">
                <a:extLst>
                  <a:ext uri="{FF2B5EF4-FFF2-40B4-BE49-F238E27FC236}">
                    <a16:creationId xmlns:a16="http://schemas.microsoft.com/office/drawing/2014/main" id="{12EC1403-1728-4891-A131-C4AB9A23790C}"/>
                  </a:ext>
                </a:extLst>
              </p:cNvPr>
              <p:cNvSpPr/>
              <p:nvPr/>
            </p:nvSpPr>
            <p:spPr>
              <a:xfrm rot="202323">
                <a:off x="8986447" y="1188085"/>
                <a:ext cx="2201779" cy="2942546"/>
              </a:xfrm>
              <a:custGeom>
                <a:avLst/>
                <a:gdLst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4242 w 2205789"/>
                  <a:gd name="connsiteY11" fmla="*/ 1415716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67852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03158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64529 w 2201779"/>
                  <a:gd name="connsiteY15" fmla="*/ 1394935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2546"/>
                  <a:gd name="connsiteX1" fmla="*/ 2133600 w 2201779"/>
                  <a:gd name="connsiteY1" fmla="*/ 2751221 h 2942546"/>
                  <a:gd name="connsiteX2" fmla="*/ 2113548 w 2201779"/>
                  <a:gd name="connsiteY2" fmla="*/ 2839452 h 2942546"/>
                  <a:gd name="connsiteX3" fmla="*/ 124292 w 2201779"/>
                  <a:gd name="connsiteY3" fmla="*/ 2942546 h 2942546"/>
                  <a:gd name="connsiteX4" fmla="*/ 108285 w 2201779"/>
                  <a:gd name="connsiteY4" fmla="*/ 2859505 h 2942546"/>
                  <a:gd name="connsiteX5" fmla="*/ 60158 w 2201779"/>
                  <a:gd name="connsiteY5" fmla="*/ 2803358 h 2942546"/>
                  <a:gd name="connsiteX6" fmla="*/ 0 w 2201779"/>
                  <a:gd name="connsiteY6" fmla="*/ 1471863 h 2942546"/>
                  <a:gd name="connsiteX7" fmla="*/ 144379 w 2201779"/>
                  <a:gd name="connsiteY7" fmla="*/ 1459831 h 2942546"/>
                  <a:gd name="connsiteX8" fmla="*/ 80211 w 2201779"/>
                  <a:gd name="connsiteY8" fmla="*/ 68179 h 2942546"/>
                  <a:gd name="connsiteX9" fmla="*/ 565485 w 2201779"/>
                  <a:gd name="connsiteY9" fmla="*/ 44115 h 2942546"/>
                  <a:gd name="connsiteX10" fmla="*/ 653716 w 2201779"/>
                  <a:gd name="connsiteY10" fmla="*/ 1439779 h 2942546"/>
                  <a:gd name="connsiteX11" fmla="*/ 846222 w 2201779"/>
                  <a:gd name="connsiteY11" fmla="*/ 1427748 h 2942546"/>
                  <a:gd name="connsiteX12" fmla="*/ 766011 w 2201779"/>
                  <a:gd name="connsiteY12" fmla="*/ 52137 h 2942546"/>
                  <a:gd name="connsiteX13" fmla="*/ 1227221 w 2201779"/>
                  <a:gd name="connsiteY13" fmla="*/ 28073 h 2942546"/>
                  <a:gd name="connsiteX14" fmla="*/ 1299411 w 2201779"/>
                  <a:gd name="connsiteY14" fmla="*/ 1399673 h 2942546"/>
                  <a:gd name="connsiteX15" fmla="*/ 1452283 w 2201779"/>
                  <a:gd name="connsiteY15" fmla="*/ 1391638 h 2942546"/>
                  <a:gd name="connsiteX16" fmla="*/ 1391653 w 2201779"/>
                  <a:gd name="connsiteY16" fmla="*/ 28073 h 2942546"/>
                  <a:gd name="connsiteX17" fmla="*/ 1884948 w 2201779"/>
                  <a:gd name="connsiteY17" fmla="*/ 0 h 2942546"/>
                  <a:gd name="connsiteX18" fmla="*/ 1968933 w 2201779"/>
                  <a:gd name="connsiteY18" fmla="*/ 1351554 h 2942546"/>
                  <a:gd name="connsiteX19" fmla="*/ 2149642 w 2201779"/>
                  <a:gd name="connsiteY19" fmla="*/ 1343526 h 2942546"/>
                  <a:gd name="connsiteX20" fmla="*/ 2201779 w 2201779"/>
                  <a:gd name="connsiteY20" fmla="*/ 2675021 h 2942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01779" h="2942546">
                    <a:moveTo>
                      <a:pt x="2201779" y="2675021"/>
                    </a:moveTo>
                    <a:lnTo>
                      <a:pt x="2133600" y="2751221"/>
                    </a:lnTo>
                    <a:lnTo>
                      <a:pt x="2113548" y="2839452"/>
                    </a:lnTo>
                    <a:lnTo>
                      <a:pt x="124292" y="2942546"/>
                    </a:lnTo>
                    <a:lnTo>
                      <a:pt x="108285" y="2859505"/>
                    </a:lnTo>
                    <a:lnTo>
                      <a:pt x="60158" y="2803358"/>
                    </a:lnTo>
                    <a:lnTo>
                      <a:pt x="0" y="1471863"/>
                    </a:lnTo>
                    <a:lnTo>
                      <a:pt x="144379" y="1459831"/>
                    </a:lnTo>
                    <a:lnTo>
                      <a:pt x="80211" y="68179"/>
                    </a:lnTo>
                    <a:lnTo>
                      <a:pt x="565485" y="44115"/>
                    </a:lnTo>
                    <a:lnTo>
                      <a:pt x="653716" y="1439779"/>
                    </a:lnTo>
                    <a:lnTo>
                      <a:pt x="846222" y="1427748"/>
                    </a:lnTo>
                    <a:lnTo>
                      <a:pt x="766011" y="52137"/>
                    </a:lnTo>
                    <a:lnTo>
                      <a:pt x="1227221" y="28073"/>
                    </a:lnTo>
                    <a:lnTo>
                      <a:pt x="1299411" y="1399673"/>
                    </a:lnTo>
                    <a:lnTo>
                      <a:pt x="1452283" y="1391638"/>
                    </a:lnTo>
                    <a:lnTo>
                      <a:pt x="1391653" y="28073"/>
                    </a:lnTo>
                    <a:lnTo>
                      <a:pt x="1884948" y="0"/>
                    </a:lnTo>
                    <a:lnTo>
                      <a:pt x="1968933" y="1351554"/>
                    </a:lnTo>
                    <a:lnTo>
                      <a:pt x="2149642" y="1343526"/>
                    </a:lnTo>
                    <a:lnTo>
                      <a:pt x="2201779" y="2675021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59" name="任意多边形: 形状 458">
                <a:extLst>
                  <a:ext uri="{FF2B5EF4-FFF2-40B4-BE49-F238E27FC236}">
                    <a16:creationId xmlns:a16="http://schemas.microsoft.com/office/drawing/2014/main" id="{E9A35B6F-F56E-4238-82E3-B9665E7C3751}"/>
                  </a:ext>
                </a:extLst>
              </p:cNvPr>
              <p:cNvSpPr/>
              <p:nvPr/>
            </p:nvSpPr>
            <p:spPr>
              <a:xfrm rot="202323">
                <a:off x="9122333" y="1235379"/>
                <a:ext cx="1933366" cy="1773117"/>
              </a:xfrm>
              <a:custGeom>
                <a:avLst/>
                <a:gdLst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2085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69 w 1921042"/>
                  <a:gd name="connsiteY3" fmla="*/ 4411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80 w 1921042"/>
                  <a:gd name="connsiteY3" fmla="*/ 3208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812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411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33366"/>
                  <a:gd name="connsiteY0" fmla="*/ 1439778 h 1768642"/>
                  <a:gd name="connsiteX1" fmla="*/ 232611 w 1933366"/>
                  <a:gd name="connsiteY1" fmla="*/ 1423737 h 1768642"/>
                  <a:gd name="connsiteX2" fmla="*/ 156411 w 1933366"/>
                  <a:gd name="connsiteY2" fmla="*/ 48126 h 1768642"/>
                  <a:gd name="connsiteX3" fmla="*/ 292770 w 1933366"/>
                  <a:gd name="connsiteY3" fmla="*/ 44116 h 1768642"/>
                  <a:gd name="connsiteX4" fmla="*/ 368968 w 1933366"/>
                  <a:gd name="connsiteY4" fmla="*/ 1427747 h 1768642"/>
                  <a:gd name="connsiteX5" fmla="*/ 902368 w 1933366"/>
                  <a:gd name="connsiteY5" fmla="*/ 1399674 h 1768642"/>
                  <a:gd name="connsiteX6" fmla="*/ 830179 w 1933366"/>
                  <a:gd name="connsiteY6" fmla="*/ 36095 h 1768642"/>
                  <a:gd name="connsiteX7" fmla="*/ 966537 w 1933366"/>
                  <a:gd name="connsiteY7" fmla="*/ 28074 h 1768642"/>
                  <a:gd name="connsiteX8" fmla="*/ 1030705 w 1933366"/>
                  <a:gd name="connsiteY8" fmla="*/ 1391653 h 1768642"/>
                  <a:gd name="connsiteX9" fmla="*/ 1560095 w 1933366"/>
                  <a:gd name="connsiteY9" fmla="*/ 1367590 h 1768642"/>
                  <a:gd name="connsiteX10" fmla="*/ 1495927 w 1933366"/>
                  <a:gd name="connsiteY10" fmla="*/ 8022 h 1768642"/>
                  <a:gd name="connsiteX11" fmla="*/ 1636295 w 1933366"/>
                  <a:gd name="connsiteY11" fmla="*/ 0 h 1768642"/>
                  <a:gd name="connsiteX12" fmla="*/ 1716505 w 1933366"/>
                  <a:gd name="connsiteY12" fmla="*/ 1351547 h 1768642"/>
                  <a:gd name="connsiteX13" fmla="*/ 1921042 w 1933366"/>
                  <a:gd name="connsiteY13" fmla="*/ 1347537 h 1768642"/>
                  <a:gd name="connsiteX14" fmla="*/ 1933282 w 1933366"/>
                  <a:gd name="connsiteY14" fmla="*/ 1639354 h 1768642"/>
                  <a:gd name="connsiteX15" fmla="*/ 1355558 w 1933366"/>
                  <a:gd name="connsiteY15" fmla="*/ 1700463 h 1768642"/>
                  <a:gd name="connsiteX16" fmla="*/ 653715 w 1933366"/>
                  <a:gd name="connsiteY16" fmla="*/ 1744579 h 1768642"/>
                  <a:gd name="connsiteX17" fmla="*/ 20053 w 1933366"/>
                  <a:gd name="connsiteY17" fmla="*/ 1768642 h 1768642"/>
                  <a:gd name="connsiteX18" fmla="*/ 0 w 1933366"/>
                  <a:gd name="connsiteY18" fmla="*/ 1439778 h 1768642"/>
                  <a:gd name="connsiteX0" fmla="*/ 0 w 1933366"/>
                  <a:gd name="connsiteY0" fmla="*/ 1439778 h 1773117"/>
                  <a:gd name="connsiteX1" fmla="*/ 232611 w 1933366"/>
                  <a:gd name="connsiteY1" fmla="*/ 1423737 h 1773117"/>
                  <a:gd name="connsiteX2" fmla="*/ 156411 w 1933366"/>
                  <a:gd name="connsiteY2" fmla="*/ 48126 h 1773117"/>
                  <a:gd name="connsiteX3" fmla="*/ 292770 w 1933366"/>
                  <a:gd name="connsiteY3" fmla="*/ 44116 h 1773117"/>
                  <a:gd name="connsiteX4" fmla="*/ 368968 w 1933366"/>
                  <a:gd name="connsiteY4" fmla="*/ 1427747 h 1773117"/>
                  <a:gd name="connsiteX5" fmla="*/ 902368 w 1933366"/>
                  <a:gd name="connsiteY5" fmla="*/ 1399674 h 1773117"/>
                  <a:gd name="connsiteX6" fmla="*/ 830179 w 1933366"/>
                  <a:gd name="connsiteY6" fmla="*/ 36095 h 1773117"/>
                  <a:gd name="connsiteX7" fmla="*/ 966537 w 1933366"/>
                  <a:gd name="connsiteY7" fmla="*/ 28074 h 1773117"/>
                  <a:gd name="connsiteX8" fmla="*/ 1030705 w 1933366"/>
                  <a:gd name="connsiteY8" fmla="*/ 1391653 h 1773117"/>
                  <a:gd name="connsiteX9" fmla="*/ 1560095 w 1933366"/>
                  <a:gd name="connsiteY9" fmla="*/ 1367590 h 1773117"/>
                  <a:gd name="connsiteX10" fmla="*/ 1495927 w 1933366"/>
                  <a:gd name="connsiteY10" fmla="*/ 8022 h 1773117"/>
                  <a:gd name="connsiteX11" fmla="*/ 1636295 w 1933366"/>
                  <a:gd name="connsiteY11" fmla="*/ 0 h 1773117"/>
                  <a:gd name="connsiteX12" fmla="*/ 1716505 w 1933366"/>
                  <a:gd name="connsiteY12" fmla="*/ 1351547 h 1773117"/>
                  <a:gd name="connsiteX13" fmla="*/ 1921042 w 1933366"/>
                  <a:gd name="connsiteY13" fmla="*/ 1347537 h 1773117"/>
                  <a:gd name="connsiteX14" fmla="*/ 1933282 w 1933366"/>
                  <a:gd name="connsiteY14" fmla="*/ 1639354 h 1773117"/>
                  <a:gd name="connsiteX15" fmla="*/ 1355558 w 1933366"/>
                  <a:gd name="connsiteY15" fmla="*/ 1700463 h 1773117"/>
                  <a:gd name="connsiteX16" fmla="*/ 653715 w 1933366"/>
                  <a:gd name="connsiteY16" fmla="*/ 1744579 h 1773117"/>
                  <a:gd name="connsiteX17" fmla="*/ 12281 w 1933366"/>
                  <a:gd name="connsiteY17" fmla="*/ 1773117 h 1773117"/>
                  <a:gd name="connsiteX18" fmla="*/ 0 w 1933366"/>
                  <a:gd name="connsiteY18" fmla="*/ 1439778 h 1773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33366" h="1773117">
                    <a:moveTo>
                      <a:pt x="0" y="1439778"/>
                    </a:moveTo>
                    <a:lnTo>
                      <a:pt x="232611" y="1423737"/>
                    </a:lnTo>
                    <a:lnTo>
                      <a:pt x="156411" y="48126"/>
                    </a:lnTo>
                    <a:lnTo>
                      <a:pt x="292770" y="44116"/>
                    </a:lnTo>
                    <a:lnTo>
                      <a:pt x="368968" y="1427747"/>
                    </a:lnTo>
                    <a:lnTo>
                      <a:pt x="902368" y="1399674"/>
                    </a:lnTo>
                    <a:lnTo>
                      <a:pt x="830179" y="36095"/>
                    </a:lnTo>
                    <a:lnTo>
                      <a:pt x="966537" y="28074"/>
                    </a:lnTo>
                    <a:lnTo>
                      <a:pt x="1030705" y="1391653"/>
                    </a:lnTo>
                    <a:lnTo>
                      <a:pt x="1560095" y="1367590"/>
                    </a:lnTo>
                    <a:lnTo>
                      <a:pt x="1495927" y="8022"/>
                    </a:lnTo>
                    <a:lnTo>
                      <a:pt x="1636295" y="0"/>
                    </a:lnTo>
                    <a:lnTo>
                      <a:pt x="1716505" y="1351547"/>
                    </a:lnTo>
                    <a:lnTo>
                      <a:pt x="1921042" y="1347537"/>
                    </a:lnTo>
                    <a:cubicBezTo>
                      <a:pt x="1919705" y="1443790"/>
                      <a:pt x="1934619" y="1543101"/>
                      <a:pt x="1933282" y="1639354"/>
                    </a:cubicBezTo>
                    <a:cubicBezTo>
                      <a:pt x="1803609" y="1501659"/>
                      <a:pt x="1513305" y="1453147"/>
                      <a:pt x="1355558" y="1700463"/>
                    </a:cubicBezTo>
                    <a:cubicBezTo>
                      <a:pt x="1187115" y="1530684"/>
                      <a:pt x="854242" y="1485232"/>
                      <a:pt x="653715" y="1744579"/>
                    </a:cubicBezTo>
                    <a:cubicBezTo>
                      <a:pt x="502652" y="1576137"/>
                      <a:pt x="191418" y="1496390"/>
                      <a:pt x="12281" y="1773117"/>
                    </a:cubicBezTo>
                    <a:lnTo>
                      <a:pt x="0" y="1439778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60" name="椭圆 459">
                <a:extLst>
                  <a:ext uri="{FF2B5EF4-FFF2-40B4-BE49-F238E27FC236}">
                    <a16:creationId xmlns:a16="http://schemas.microsoft.com/office/drawing/2014/main" id="{8C726602-5E07-45B9-9315-1B0C9C9F929E}"/>
                  </a:ext>
                </a:extLst>
              </p:cNvPr>
              <p:cNvSpPr/>
              <p:nvPr/>
            </p:nvSpPr>
            <p:spPr>
              <a:xfrm rot="202323">
                <a:off x="9142618" y="2943063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61" name="椭圆 460">
                <a:extLst>
                  <a:ext uri="{FF2B5EF4-FFF2-40B4-BE49-F238E27FC236}">
                    <a16:creationId xmlns:a16="http://schemas.microsoft.com/office/drawing/2014/main" id="{A4A91412-AE25-4B34-B2F6-4423F2916E39}"/>
                  </a:ext>
                </a:extLst>
              </p:cNvPr>
              <p:cNvSpPr/>
              <p:nvPr/>
            </p:nvSpPr>
            <p:spPr>
              <a:xfrm rot="202323">
                <a:off x="9823989" y="2946778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62" name="椭圆 461">
                <a:extLst>
                  <a:ext uri="{FF2B5EF4-FFF2-40B4-BE49-F238E27FC236}">
                    <a16:creationId xmlns:a16="http://schemas.microsoft.com/office/drawing/2014/main" id="{3F172D4D-A472-489D-A345-D9710E92BE98}"/>
                  </a:ext>
                </a:extLst>
              </p:cNvPr>
              <p:cNvSpPr/>
              <p:nvPr/>
            </p:nvSpPr>
            <p:spPr>
              <a:xfrm rot="202323">
                <a:off x="10491191" y="2950119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63" name="矩形 462">
                <a:extLst>
                  <a:ext uri="{FF2B5EF4-FFF2-40B4-BE49-F238E27FC236}">
                    <a16:creationId xmlns:a16="http://schemas.microsoft.com/office/drawing/2014/main" id="{DB67988E-33A6-4538-98C9-7EEC6042B5C6}"/>
                  </a:ext>
                </a:extLst>
              </p:cNvPr>
              <p:cNvSpPr/>
              <p:nvPr/>
            </p:nvSpPr>
            <p:spPr>
              <a:xfrm>
                <a:off x="9206594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64" name="矩形 463">
                <a:extLst>
                  <a:ext uri="{FF2B5EF4-FFF2-40B4-BE49-F238E27FC236}">
                    <a16:creationId xmlns:a16="http://schemas.microsoft.com/office/drawing/2014/main" id="{9180CA30-0A03-4E56-8F6A-2B7D46260EC3}"/>
                  </a:ext>
                </a:extLst>
              </p:cNvPr>
              <p:cNvSpPr/>
              <p:nvPr/>
            </p:nvSpPr>
            <p:spPr>
              <a:xfrm>
                <a:off x="9886479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65" name="矩形 464">
                <a:extLst>
                  <a:ext uri="{FF2B5EF4-FFF2-40B4-BE49-F238E27FC236}">
                    <a16:creationId xmlns:a16="http://schemas.microsoft.com/office/drawing/2014/main" id="{7F61B6A2-A763-4A13-9000-54B99782FFFE}"/>
                  </a:ext>
                </a:extLst>
              </p:cNvPr>
              <p:cNvSpPr/>
              <p:nvPr/>
            </p:nvSpPr>
            <p:spPr>
              <a:xfrm>
                <a:off x="10542920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66" name="任意多边形: 形状 465">
                <a:extLst>
                  <a:ext uri="{FF2B5EF4-FFF2-40B4-BE49-F238E27FC236}">
                    <a16:creationId xmlns:a16="http://schemas.microsoft.com/office/drawing/2014/main" id="{0B9DFCC2-F5C3-42ED-8230-6187F4A4BEA3}"/>
                  </a:ext>
                </a:extLst>
              </p:cNvPr>
              <p:cNvSpPr/>
              <p:nvPr/>
            </p:nvSpPr>
            <p:spPr>
              <a:xfrm rot="202323">
                <a:off x="9012913" y="3922508"/>
                <a:ext cx="2045368" cy="116305"/>
              </a:xfrm>
              <a:custGeom>
                <a:avLst/>
                <a:gdLst>
                  <a:gd name="connsiteX0" fmla="*/ 2045368 w 2045368"/>
                  <a:gd name="connsiteY0" fmla="*/ 0 h 116305"/>
                  <a:gd name="connsiteX1" fmla="*/ 4011 w 2045368"/>
                  <a:gd name="connsiteY1" fmla="*/ 112294 h 116305"/>
                  <a:gd name="connsiteX2" fmla="*/ 0 w 2045368"/>
                  <a:gd name="connsiteY2" fmla="*/ 116305 h 116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5368" h="116305">
                    <a:moveTo>
                      <a:pt x="2045368" y="0"/>
                    </a:moveTo>
                    <a:lnTo>
                      <a:pt x="4011" y="112294"/>
                    </a:lnTo>
                    <a:lnTo>
                      <a:pt x="0" y="116305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67" name="任意多边形: 形状 466">
                <a:extLst>
                  <a:ext uri="{FF2B5EF4-FFF2-40B4-BE49-F238E27FC236}">
                    <a16:creationId xmlns:a16="http://schemas.microsoft.com/office/drawing/2014/main" id="{D81AADE5-64E9-47A4-A2F2-27A1B1AE3725}"/>
                  </a:ext>
                </a:extLst>
              </p:cNvPr>
              <p:cNvSpPr/>
              <p:nvPr/>
            </p:nvSpPr>
            <p:spPr>
              <a:xfrm rot="202323">
                <a:off x="9421351" y="4035256"/>
                <a:ext cx="1203158" cy="1275348"/>
              </a:xfrm>
              <a:custGeom>
                <a:avLst/>
                <a:gdLst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3158" h="1275348">
                    <a:moveTo>
                      <a:pt x="0" y="72190"/>
                    </a:moveTo>
                    <a:cubicBezTo>
                      <a:pt x="81547" y="243306"/>
                      <a:pt x="135021" y="422442"/>
                      <a:pt x="244642" y="585537"/>
                    </a:cubicBezTo>
                    <a:cubicBezTo>
                      <a:pt x="398379" y="815474"/>
                      <a:pt x="588210" y="1029369"/>
                      <a:pt x="705853" y="1275348"/>
                    </a:cubicBezTo>
                    <a:cubicBezTo>
                      <a:pt x="812801" y="872958"/>
                      <a:pt x="911726" y="831516"/>
                      <a:pt x="1014663" y="609600"/>
                    </a:cubicBezTo>
                    <a:cubicBezTo>
                      <a:pt x="1109579" y="426453"/>
                      <a:pt x="1164389" y="231274"/>
                      <a:pt x="1203158" y="0"/>
                    </a:cubicBez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68" name="任意多边形: 形状 467">
                <a:extLst>
                  <a:ext uri="{FF2B5EF4-FFF2-40B4-BE49-F238E27FC236}">
                    <a16:creationId xmlns:a16="http://schemas.microsoft.com/office/drawing/2014/main" id="{1D1CDC6A-9D7F-423A-A465-2C1B54742B2A}"/>
                  </a:ext>
                </a:extLst>
              </p:cNvPr>
              <p:cNvSpPr/>
              <p:nvPr/>
            </p:nvSpPr>
            <p:spPr>
              <a:xfrm rot="202323">
                <a:off x="10030385" y="4074521"/>
                <a:ext cx="92242" cy="1219200"/>
              </a:xfrm>
              <a:custGeom>
                <a:avLst/>
                <a:gdLst>
                  <a:gd name="connsiteX0" fmla="*/ 0 w 92242"/>
                  <a:gd name="connsiteY0" fmla="*/ 0 h 1219200"/>
                  <a:gd name="connsiteX1" fmla="*/ 92242 w 92242"/>
                  <a:gd name="connsiteY1" fmla="*/ 1219200 h 121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 h="1219200">
                    <a:moveTo>
                      <a:pt x="0" y="0"/>
                    </a:moveTo>
                    <a:lnTo>
                      <a:pt x="92242" y="121920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grpSp>
          <p:nvGrpSpPr>
            <p:cNvPr id="482" name="组合 481">
              <a:extLst>
                <a:ext uri="{FF2B5EF4-FFF2-40B4-BE49-F238E27FC236}">
                  <a16:creationId xmlns:a16="http://schemas.microsoft.com/office/drawing/2014/main" id="{D4A6352D-B4D3-494E-97A6-3EE47B24BEF8}"/>
                </a:ext>
              </a:extLst>
            </p:cNvPr>
            <p:cNvGrpSpPr/>
            <p:nvPr/>
          </p:nvGrpSpPr>
          <p:grpSpPr>
            <a:xfrm flipH="1">
              <a:off x="3716411" y="1622835"/>
              <a:ext cx="359054" cy="501975"/>
              <a:chOff x="3119339" y="1388526"/>
              <a:chExt cx="438860" cy="746997"/>
            </a:xfrm>
          </p:grpSpPr>
          <p:sp>
            <p:nvSpPr>
              <p:cNvPr id="483" name="任意多边形: 形状 482">
                <a:extLst>
                  <a:ext uri="{FF2B5EF4-FFF2-40B4-BE49-F238E27FC236}">
                    <a16:creationId xmlns:a16="http://schemas.microsoft.com/office/drawing/2014/main" id="{29EFD86D-7644-4C46-B537-AA8589E5D123}"/>
                  </a:ext>
                </a:extLst>
              </p:cNvPr>
              <p:cNvSpPr/>
              <p:nvPr/>
            </p:nvSpPr>
            <p:spPr>
              <a:xfrm>
                <a:off x="3119339" y="1388526"/>
                <a:ext cx="417502" cy="733913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3002 w 1046812"/>
                  <a:gd name="connsiteY0" fmla="*/ 0 h 1398270"/>
                  <a:gd name="connsiteX1" fmla="*/ 1046812 w 1046812"/>
                  <a:gd name="connsiteY1" fmla="*/ 510540 h 1398270"/>
                  <a:gd name="connsiteX2" fmla="*/ 962992 w 1046812"/>
                  <a:gd name="connsiteY2" fmla="*/ 605790 h 1398270"/>
                  <a:gd name="connsiteX3" fmla="*/ 105742 w 1046812"/>
                  <a:gd name="connsiteY3" fmla="*/ 609600 h 1398270"/>
                  <a:gd name="connsiteX4" fmla="*/ 2872 w 1046812"/>
                  <a:gd name="connsiteY4" fmla="*/ 704850 h 1398270"/>
                  <a:gd name="connsiteX5" fmla="*/ 0 w 1046812"/>
                  <a:gd name="connsiteY5" fmla="*/ 1398270 h 1398270"/>
                  <a:gd name="connsiteX0" fmla="*/ 1043002 w 1046812"/>
                  <a:gd name="connsiteY0" fmla="*/ 0 h 1294575"/>
                  <a:gd name="connsiteX1" fmla="*/ 1046812 w 1046812"/>
                  <a:gd name="connsiteY1" fmla="*/ 510540 h 1294575"/>
                  <a:gd name="connsiteX2" fmla="*/ 962992 w 1046812"/>
                  <a:gd name="connsiteY2" fmla="*/ 605790 h 1294575"/>
                  <a:gd name="connsiteX3" fmla="*/ 105742 w 1046812"/>
                  <a:gd name="connsiteY3" fmla="*/ 609600 h 1294575"/>
                  <a:gd name="connsiteX4" fmla="*/ 2872 w 1046812"/>
                  <a:gd name="connsiteY4" fmla="*/ 704850 h 1294575"/>
                  <a:gd name="connsiteX5" fmla="*/ 0 w 1046812"/>
                  <a:gd name="connsiteY5" fmla="*/ 1294575 h 1294575"/>
                  <a:gd name="connsiteX0" fmla="*/ 1050913 w 1051074"/>
                  <a:gd name="connsiteY0" fmla="*/ 0 h 1326315"/>
                  <a:gd name="connsiteX1" fmla="*/ 1046812 w 1051074"/>
                  <a:gd name="connsiteY1" fmla="*/ 542280 h 1326315"/>
                  <a:gd name="connsiteX2" fmla="*/ 962992 w 1051074"/>
                  <a:gd name="connsiteY2" fmla="*/ 637530 h 1326315"/>
                  <a:gd name="connsiteX3" fmla="*/ 105742 w 1051074"/>
                  <a:gd name="connsiteY3" fmla="*/ 641340 h 1326315"/>
                  <a:gd name="connsiteX4" fmla="*/ 2872 w 1051074"/>
                  <a:gd name="connsiteY4" fmla="*/ 736590 h 1326315"/>
                  <a:gd name="connsiteX5" fmla="*/ 0 w 1051074"/>
                  <a:gd name="connsiteY5" fmla="*/ 1326315 h 1326315"/>
                  <a:gd name="connsiteX0" fmla="*/ 1050913 w 1051074"/>
                  <a:gd name="connsiteY0" fmla="*/ 0 h 1330282"/>
                  <a:gd name="connsiteX1" fmla="*/ 1046812 w 1051074"/>
                  <a:gd name="connsiteY1" fmla="*/ 546247 h 1330282"/>
                  <a:gd name="connsiteX2" fmla="*/ 962992 w 1051074"/>
                  <a:gd name="connsiteY2" fmla="*/ 641497 h 1330282"/>
                  <a:gd name="connsiteX3" fmla="*/ 105742 w 1051074"/>
                  <a:gd name="connsiteY3" fmla="*/ 645307 h 1330282"/>
                  <a:gd name="connsiteX4" fmla="*/ 2872 w 1051074"/>
                  <a:gd name="connsiteY4" fmla="*/ 740557 h 1330282"/>
                  <a:gd name="connsiteX5" fmla="*/ 0 w 1051074"/>
                  <a:gd name="connsiteY5" fmla="*/ 1330282 h 13302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51074" h="1330282">
                    <a:moveTo>
                      <a:pt x="1050913" y="0"/>
                    </a:moveTo>
                    <a:cubicBezTo>
                      <a:pt x="1052183" y="170180"/>
                      <a:pt x="1045542" y="376067"/>
                      <a:pt x="1046812" y="546247"/>
                    </a:cubicBezTo>
                    <a:cubicBezTo>
                      <a:pt x="1041732" y="638957"/>
                      <a:pt x="1051892" y="636417"/>
                      <a:pt x="962992" y="641497"/>
                    </a:cubicBezTo>
                    <a:lnTo>
                      <a:pt x="105742" y="645307"/>
                    </a:lnTo>
                    <a:cubicBezTo>
                      <a:pt x="-4748" y="650387"/>
                      <a:pt x="2872" y="655467"/>
                      <a:pt x="2872" y="740557"/>
                    </a:cubicBezTo>
                    <a:cubicBezTo>
                      <a:pt x="1915" y="971697"/>
                      <a:pt x="957" y="1099142"/>
                      <a:pt x="0" y="1330282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84" name="任意多边形: 形状 483">
                <a:extLst>
                  <a:ext uri="{FF2B5EF4-FFF2-40B4-BE49-F238E27FC236}">
                    <a16:creationId xmlns:a16="http://schemas.microsoft.com/office/drawing/2014/main" id="{A0AE28B0-DE67-4DD7-A013-B734C2396A66}"/>
                  </a:ext>
                </a:extLst>
              </p:cNvPr>
              <p:cNvSpPr/>
              <p:nvPr/>
            </p:nvSpPr>
            <p:spPr>
              <a:xfrm>
                <a:off x="3140697" y="1396742"/>
                <a:ext cx="417502" cy="738781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365429"/>
                  <a:gd name="connsiteX1" fmla="*/ 1044051 w 1044051"/>
                  <a:gd name="connsiteY1" fmla="*/ 523419 h 1365429"/>
                  <a:gd name="connsiteX2" fmla="*/ 960231 w 1044051"/>
                  <a:gd name="connsiteY2" fmla="*/ 618669 h 1365429"/>
                  <a:gd name="connsiteX3" fmla="*/ 102981 w 1044051"/>
                  <a:gd name="connsiteY3" fmla="*/ 622479 h 1365429"/>
                  <a:gd name="connsiteX4" fmla="*/ 111 w 1044051"/>
                  <a:gd name="connsiteY4" fmla="*/ 717729 h 1365429"/>
                  <a:gd name="connsiteX5" fmla="*/ 111 w 1044051"/>
                  <a:gd name="connsiteY5" fmla="*/ 1365429 h 1365429"/>
                  <a:gd name="connsiteX0" fmla="*/ 1040241 w 1044051"/>
                  <a:gd name="connsiteY0" fmla="*/ 0 h 1367810"/>
                  <a:gd name="connsiteX1" fmla="*/ 1044051 w 1044051"/>
                  <a:gd name="connsiteY1" fmla="*/ 525800 h 1367810"/>
                  <a:gd name="connsiteX2" fmla="*/ 960231 w 1044051"/>
                  <a:gd name="connsiteY2" fmla="*/ 621050 h 1367810"/>
                  <a:gd name="connsiteX3" fmla="*/ 102981 w 1044051"/>
                  <a:gd name="connsiteY3" fmla="*/ 624860 h 1367810"/>
                  <a:gd name="connsiteX4" fmla="*/ 111 w 1044051"/>
                  <a:gd name="connsiteY4" fmla="*/ 720110 h 1367810"/>
                  <a:gd name="connsiteX5" fmla="*/ 111 w 1044051"/>
                  <a:gd name="connsiteY5" fmla="*/ 1367810 h 1367810"/>
                  <a:gd name="connsiteX0" fmla="*/ 1043113 w 1044051"/>
                  <a:gd name="connsiteY0" fmla="*/ 0 h 1372890"/>
                  <a:gd name="connsiteX1" fmla="*/ 1044051 w 1044051"/>
                  <a:gd name="connsiteY1" fmla="*/ 530880 h 1372890"/>
                  <a:gd name="connsiteX2" fmla="*/ 960231 w 1044051"/>
                  <a:gd name="connsiteY2" fmla="*/ 626130 h 1372890"/>
                  <a:gd name="connsiteX3" fmla="*/ 102981 w 1044051"/>
                  <a:gd name="connsiteY3" fmla="*/ 629940 h 1372890"/>
                  <a:gd name="connsiteX4" fmla="*/ 111 w 1044051"/>
                  <a:gd name="connsiteY4" fmla="*/ 725190 h 1372890"/>
                  <a:gd name="connsiteX5" fmla="*/ 111 w 1044051"/>
                  <a:gd name="connsiteY5" fmla="*/ 1372890 h 1372890"/>
                  <a:gd name="connsiteX0" fmla="*/ 1046554 w 1047492"/>
                  <a:gd name="connsiteY0" fmla="*/ 0 h 1297476"/>
                  <a:gd name="connsiteX1" fmla="*/ 1047492 w 1047492"/>
                  <a:gd name="connsiteY1" fmla="*/ 530880 h 1297476"/>
                  <a:gd name="connsiteX2" fmla="*/ 963672 w 1047492"/>
                  <a:gd name="connsiteY2" fmla="*/ 626130 h 1297476"/>
                  <a:gd name="connsiteX3" fmla="*/ 106422 w 1047492"/>
                  <a:gd name="connsiteY3" fmla="*/ 629940 h 1297476"/>
                  <a:gd name="connsiteX4" fmla="*/ 3552 w 1047492"/>
                  <a:gd name="connsiteY4" fmla="*/ 725190 h 1297476"/>
                  <a:gd name="connsiteX5" fmla="*/ 0 w 1047492"/>
                  <a:gd name="connsiteY5" fmla="*/ 1297476 h 1297476"/>
                  <a:gd name="connsiteX0" fmla="*/ 1046555 w 1047492"/>
                  <a:gd name="connsiteY0" fmla="*/ 0 h 1340768"/>
                  <a:gd name="connsiteX1" fmla="*/ 1047492 w 1047492"/>
                  <a:gd name="connsiteY1" fmla="*/ 574172 h 1340768"/>
                  <a:gd name="connsiteX2" fmla="*/ 963672 w 1047492"/>
                  <a:gd name="connsiteY2" fmla="*/ 669422 h 1340768"/>
                  <a:gd name="connsiteX3" fmla="*/ 106422 w 1047492"/>
                  <a:gd name="connsiteY3" fmla="*/ 673232 h 1340768"/>
                  <a:gd name="connsiteX4" fmla="*/ 3552 w 1047492"/>
                  <a:gd name="connsiteY4" fmla="*/ 768482 h 1340768"/>
                  <a:gd name="connsiteX5" fmla="*/ 0 w 1047492"/>
                  <a:gd name="connsiteY5" fmla="*/ 1340768 h 1340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7492" h="1340768">
                    <a:moveTo>
                      <a:pt x="1046555" y="0"/>
                    </a:moveTo>
                    <a:cubicBezTo>
                      <a:pt x="1046868" y="176960"/>
                      <a:pt x="1047179" y="397212"/>
                      <a:pt x="1047492" y="574172"/>
                    </a:cubicBezTo>
                    <a:cubicBezTo>
                      <a:pt x="1042412" y="666882"/>
                      <a:pt x="1052572" y="664342"/>
                      <a:pt x="963672" y="669422"/>
                    </a:cubicBezTo>
                    <a:lnTo>
                      <a:pt x="106422" y="673232"/>
                    </a:lnTo>
                    <a:cubicBezTo>
                      <a:pt x="-4068" y="678312"/>
                      <a:pt x="3552" y="683392"/>
                      <a:pt x="3552" y="768482"/>
                    </a:cubicBezTo>
                    <a:lnTo>
                      <a:pt x="0" y="1340768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486" name="直接箭头连接符 485">
              <a:extLst>
                <a:ext uri="{FF2B5EF4-FFF2-40B4-BE49-F238E27FC236}">
                  <a16:creationId xmlns:a16="http://schemas.microsoft.com/office/drawing/2014/main" id="{E4C9BA1A-D64A-4C6D-AF0B-8180E59EC47B}"/>
                </a:ext>
              </a:extLst>
            </p:cNvPr>
            <p:cNvCxnSpPr/>
            <p:nvPr/>
          </p:nvCxnSpPr>
          <p:spPr>
            <a:xfrm>
              <a:off x="3333028" y="1257338"/>
              <a:ext cx="0" cy="374302"/>
            </a:xfrm>
            <a:prstGeom prst="straightConnector1">
              <a:avLst/>
            </a:prstGeom>
            <a:ln w="31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直接箭头连接符 486">
              <a:extLst>
                <a:ext uri="{FF2B5EF4-FFF2-40B4-BE49-F238E27FC236}">
                  <a16:creationId xmlns:a16="http://schemas.microsoft.com/office/drawing/2014/main" id="{1A2A5F43-0894-4BF1-A0A4-BFF9C18928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3006" y="1235656"/>
              <a:ext cx="0" cy="374302"/>
            </a:xfrm>
            <a:prstGeom prst="straightConnector1">
              <a:avLst/>
            </a:prstGeom>
            <a:ln w="31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8" name="组合 487">
              <a:extLst>
                <a:ext uri="{FF2B5EF4-FFF2-40B4-BE49-F238E27FC236}">
                  <a16:creationId xmlns:a16="http://schemas.microsoft.com/office/drawing/2014/main" id="{701C92EE-9545-4C22-BE37-F4989128DA02}"/>
                </a:ext>
              </a:extLst>
            </p:cNvPr>
            <p:cNvGrpSpPr/>
            <p:nvPr/>
          </p:nvGrpSpPr>
          <p:grpSpPr>
            <a:xfrm rot="10800000" flipV="1">
              <a:off x="2502701" y="4137778"/>
              <a:ext cx="257074" cy="481338"/>
              <a:chOff x="8986447" y="1188085"/>
              <a:chExt cx="2201779" cy="4122519"/>
            </a:xfrm>
          </p:grpSpPr>
          <p:sp>
            <p:nvSpPr>
              <p:cNvPr id="489" name="任意多边形: 形状 488">
                <a:extLst>
                  <a:ext uri="{FF2B5EF4-FFF2-40B4-BE49-F238E27FC236}">
                    <a16:creationId xmlns:a16="http://schemas.microsoft.com/office/drawing/2014/main" id="{2EE42615-6B1D-4A13-BD48-31B4A45C7B32}"/>
                  </a:ext>
                </a:extLst>
              </p:cNvPr>
              <p:cNvSpPr/>
              <p:nvPr/>
            </p:nvSpPr>
            <p:spPr>
              <a:xfrm rot="202323">
                <a:off x="8986447" y="1188085"/>
                <a:ext cx="2201779" cy="2942546"/>
              </a:xfrm>
              <a:custGeom>
                <a:avLst/>
                <a:gdLst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4242 w 2205789"/>
                  <a:gd name="connsiteY11" fmla="*/ 1415716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67852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03158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64529 w 2201779"/>
                  <a:gd name="connsiteY15" fmla="*/ 1394935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2546"/>
                  <a:gd name="connsiteX1" fmla="*/ 2133600 w 2201779"/>
                  <a:gd name="connsiteY1" fmla="*/ 2751221 h 2942546"/>
                  <a:gd name="connsiteX2" fmla="*/ 2113548 w 2201779"/>
                  <a:gd name="connsiteY2" fmla="*/ 2839452 h 2942546"/>
                  <a:gd name="connsiteX3" fmla="*/ 124292 w 2201779"/>
                  <a:gd name="connsiteY3" fmla="*/ 2942546 h 2942546"/>
                  <a:gd name="connsiteX4" fmla="*/ 108285 w 2201779"/>
                  <a:gd name="connsiteY4" fmla="*/ 2859505 h 2942546"/>
                  <a:gd name="connsiteX5" fmla="*/ 60158 w 2201779"/>
                  <a:gd name="connsiteY5" fmla="*/ 2803358 h 2942546"/>
                  <a:gd name="connsiteX6" fmla="*/ 0 w 2201779"/>
                  <a:gd name="connsiteY6" fmla="*/ 1471863 h 2942546"/>
                  <a:gd name="connsiteX7" fmla="*/ 144379 w 2201779"/>
                  <a:gd name="connsiteY7" fmla="*/ 1459831 h 2942546"/>
                  <a:gd name="connsiteX8" fmla="*/ 80211 w 2201779"/>
                  <a:gd name="connsiteY8" fmla="*/ 68179 h 2942546"/>
                  <a:gd name="connsiteX9" fmla="*/ 565485 w 2201779"/>
                  <a:gd name="connsiteY9" fmla="*/ 44115 h 2942546"/>
                  <a:gd name="connsiteX10" fmla="*/ 653716 w 2201779"/>
                  <a:gd name="connsiteY10" fmla="*/ 1439779 h 2942546"/>
                  <a:gd name="connsiteX11" fmla="*/ 846222 w 2201779"/>
                  <a:gd name="connsiteY11" fmla="*/ 1427748 h 2942546"/>
                  <a:gd name="connsiteX12" fmla="*/ 766011 w 2201779"/>
                  <a:gd name="connsiteY12" fmla="*/ 52137 h 2942546"/>
                  <a:gd name="connsiteX13" fmla="*/ 1227221 w 2201779"/>
                  <a:gd name="connsiteY13" fmla="*/ 28073 h 2942546"/>
                  <a:gd name="connsiteX14" fmla="*/ 1299411 w 2201779"/>
                  <a:gd name="connsiteY14" fmla="*/ 1399673 h 2942546"/>
                  <a:gd name="connsiteX15" fmla="*/ 1452283 w 2201779"/>
                  <a:gd name="connsiteY15" fmla="*/ 1391638 h 2942546"/>
                  <a:gd name="connsiteX16" fmla="*/ 1391653 w 2201779"/>
                  <a:gd name="connsiteY16" fmla="*/ 28073 h 2942546"/>
                  <a:gd name="connsiteX17" fmla="*/ 1884948 w 2201779"/>
                  <a:gd name="connsiteY17" fmla="*/ 0 h 2942546"/>
                  <a:gd name="connsiteX18" fmla="*/ 1968933 w 2201779"/>
                  <a:gd name="connsiteY18" fmla="*/ 1351554 h 2942546"/>
                  <a:gd name="connsiteX19" fmla="*/ 2149642 w 2201779"/>
                  <a:gd name="connsiteY19" fmla="*/ 1343526 h 2942546"/>
                  <a:gd name="connsiteX20" fmla="*/ 2201779 w 2201779"/>
                  <a:gd name="connsiteY20" fmla="*/ 2675021 h 2942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01779" h="2942546">
                    <a:moveTo>
                      <a:pt x="2201779" y="2675021"/>
                    </a:moveTo>
                    <a:lnTo>
                      <a:pt x="2133600" y="2751221"/>
                    </a:lnTo>
                    <a:lnTo>
                      <a:pt x="2113548" y="2839452"/>
                    </a:lnTo>
                    <a:lnTo>
                      <a:pt x="124292" y="2942546"/>
                    </a:lnTo>
                    <a:lnTo>
                      <a:pt x="108285" y="2859505"/>
                    </a:lnTo>
                    <a:lnTo>
                      <a:pt x="60158" y="2803358"/>
                    </a:lnTo>
                    <a:lnTo>
                      <a:pt x="0" y="1471863"/>
                    </a:lnTo>
                    <a:lnTo>
                      <a:pt x="144379" y="1459831"/>
                    </a:lnTo>
                    <a:lnTo>
                      <a:pt x="80211" y="68179"/>
                    </a:lnTo>
                    <a:lnTo>
                      <a:pt x="565485" y="44115"/>
                    </a:lnTo>
                    <a:lnTo>
                      <a:pt x="653716" y="1439779"/>
                    </a:lnTo>
                    <a:lnTo>
                      <a:pt x="846222" y="1427748"/>
                    </a:lnTo>
                    <a:lnTo>
                      <a:pt x="766011" y="52137"/>
                    </a:lnTo>
                    <a:lnTo>
                      <a:pt x="1227221" y="28073"/>
                    </a:lnTo>
                    <a:lnTo>
                      <a:pt x="1299411" y="1399673"/>
                    </a:lnTo>
                    <a:lnTo>
                      <a:pt x="1452283" y="1391638"/>
                    </a:lnTo>
                    <a:lnTo>
                      <a:pt x="1391653" y="28073"/>
                    </a:lnTo>
                    <a:lnTo>
                      <a:pt x="1884948" y="0"/>
                    </a:lnTo>
                    <a:lnTo>
                      <a:pt x="1968933" y="1351554"/>
                    </a:lnTo>
                    <a:lnTo>
                      <a:pt x="2149642" y="1343526"/>
                    </a:lnTo>
                    <a:lnTo>
                      <a:pt x="2201779" y="2675021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90" name="任意多边形: 形状 489">
                <a:extLst>
                  <a:ext uri="{FF2B5EF4-FFF2-40B4-BE49-F238E27FC236}">
                    <a16:creationId xmlns:a16="http://schemas.microsoft.com/office/drawing/2014/main" id="{4F944119-1F43-4B1E-B4BC-317EC94439BE}"/>
                  </a:ext>
                </a:extLst>
              </p:cNvPr>
              <p:cNvSpPr/>
              <p:nvPr/>
            </p:nvSpPr>
            <p:spPr>
              <a:xfrm rot="202323">
                <a:off x="9122333" y="1235379"/>
                <a:ext cx="1933366" cy="1773117"/>
              </a:xfrm>
              <a:custGeom>
                <a:avLst/>
                <a:gdLst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2085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69 w 1921042"/>
                  <a:gd name="connsiteY3" fmla="*/ 4411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80 w 1921042"/>
                  <a:gd name="connsiteY3" fmla="*/ 3208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812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411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33366"/>
                  <a:gd name="connsiteY0" fmla="*/ 1439778 h 1768642"/>
                  <a:gd name="connsiteX1" fmla="*/ 232611 w 1933366"/>
                  <a:gd name="connsiteY1" fmla="*/ 1423737 h 1768642"/>
                  <a:gd name="connsiteX2" fmla="*/ 156411 w 1933366"/>
                  <a:gd name="connsiteY2" fmla="*/ 48126 h 1768642"/>
                  <a:gd name="connsiteX3" fmla="*/ 292770 w 1933366"/>
                  <a:gd name="connsiteY3" fmla="*/ 44116 h 1768642"/>
                  <a:gd name="connsiteX4" fmla="*/ 368968 w 1933366"/>
                  <a:gd name="connsiteY4" fmla="*/ 1427747 h 1768642"/>
                  <a:gd name="connsiteX5" fmla="*/ 902368 w 1933366"/>
                  <a:gd name="connsiteY5" fmla="*/ 1399674 h 1768642"/>
                  <a:gd name="connsiteX6" fmla="*/ 830179 w 1933366"/>
                  <a:gd name="connsiteY6" fmla="*/ 36095 h 1768642"/>
                  <a:gd name="connsiteX7" fmla="*/ 966537 w 1933366"/>
                  <a:gd name="connsiteY7" fmla="*/ 28074 h 1768642"/>
                  <a:gd name="connsiteX8" fmla="*/ 1030705 w 1933366"/>
                  <a:gd name="connsiteY8" fmla="*/ 1391653 h 1768642"/>
                  <a:gd name="connsiteX9" fmla="*/ 1560095 w 1933366"/>
                  <a:gd name="connsiteY9" fmla="*/ 1367590 h 1768642"/>
                  <a:gd name="connsiteX10" fmla="*/ 1495927 w 1933366"/>
                  <a:gd name="connsiteY10" fmla="*/ 8022 h 1768642"/>
                  <a:gd name="connsiteX11" fmla="*/ 1636295 w 1933366"/>
                  <a:gd name="connsiteY11" fmla="*/ 0 h 1768642"/>
                  <a:gd name="connsiteX12" fmla="*/ 1716505 w 1933366"/>
                  <a:gd name="connsiteY12" fmla="*/ 1351547 h 1768642"/>
                  <a:gd name="connsiteX13" fmla="*/ 1921042 w 1933366"/>
                  <a:gd name="connsiteY13" fmla="*/ 1347537 h 1768642"/>
                  <a:gd name="connsiteX14" fmla="*/ 1933282 w 1933366"/>
                  <a:gd name="connsiteY14" fmla="*/ 1639354 h 1768642"/>
                  <a:gd name="connsiteX15" fmla="*/ 1355558 w 1933366"/>
                  <a:gd name="connsiteY15" fmla="*/ 1700463 h 1768642"/>
                  <a:gd name="connsiteX16" fmla="*/ 653715 w 1933366"/>
                  <a:gd name="connsiteY16" fmla="*/ 1744579 h 1768642"/>
                  <a:gd name="connsiteX17" fmla="*/ 20053 w 1933366"/>
                  <a:gd name="connsiteY17" fmla="*/ 1768642 h 1768642"/>
                  <a:gd name="connsiteX18" fmla="*/ 0 w 1933366"/>
                  <a:gd name="connsiteY18" fmla="*/ 1439778 h 1768642"/>
                  <a:gd name="connsiteX0" fmla="*/ 0 w 1933366"/>
                  <a:gd name="connsiteY0" fmla="*/ 1439778 h 1773117"/>
                  <a:gd name="connsiteX1" fmla="*/ 232611 w 1933366"/>
                  <a:gd name="connsiteY1" fmla="*/ 1423737 h 1773117"/>
                  <a:gd name="connsiteX2" fmla="*/ 156411 w 1933366"/>
                  <a:gd name="connsiteY2" fmla="*/ 48126 h 1773117"/>
                  <a:gd name="connsiteX3" fmla="*/ 292770 w 1933366"/>
                  <a:gd name="connsiteY3" fmla="*/ 44116 h 1773117"/>
                  <a:gd name="connsiteX4" fmla="*/ 368968 w 1933366"/>
                  <a:gd name="connsiteY4" fmla="*/ 1427747 h 1773117"/>
                  <a:gd name="connsiteX5" fmla="*/ 902368 w 1933366"/>
                  <a:gd name="connsiteY5" fmla="*/ 1399674 h 1773117"/>
                  <a:gd name="connsiteX6" fmla="*/ 830179 w 1933366"/>
                  <a:gd name="connsiteY6" fmla="*/ 36095 h 1773117"/>
                  <a:gd name="connsiteX7" fmla="*/ 966537 w 1933366"/>
                  <a:gd name="connsiteY7" fmla="*/ 28074 h 1773117"/>
                  <a:gd name="connsiteX8" fmla="*/ 1030705 w 1933366"/>
                  <a:gd name="connsiteY8" fmla="*/ 1391653 h 1773117"/>
                  <a:gd name="connsiteX9" fmla="*/ 1560095 w 1933366"/>
                  <a:gd name="connsiteY9" fmla="*/ 1367590 h 1773117"/>
                  <a:gd name="connsiteX10" fmla="*/ 1495927 w 1933366"/>
                  <a:gd name="connsiteY10" fmla="*/ 8022 h 1773117"/>
                  <a:gd name="connsiteX11" fmla="*/ 1636295 w 1933366"/>
                  <a:gd name="connsiteY11" fmla="*/ 0 h 1773117"/>
                  <a:gd name="connsiteX12" fmla="*/ 1716505 w 1933366"/>
                  <a:gd name="connsiteY12" fmla="*/ 1351547 h 1773117"/>
                  <a:gd name="connsiteX13" fmla="*/ 1921042 w 1933366"/>
                  <a:gd name="connsiteY13" fmla="*/ 1347537 h 1773117"/>
                  <a:gd name="connsiteX14" fmla="*/ 1933282 w 1933366"/>
                  <a:gd name="connsiteY14" fmla="*/ 1639354 h 1773117"/>
                  <a:gd name="connsiteX15" fmla="*/ 1355558 w 1933366"/>
                  <a:gd name="connsiteY15" fmla="*/ 1700463 h 1773117"/>
                  <a:gd name="connsiteX16" fmla="*/ 653715 w 1933366"/>
                  <a:gd name="connsiteY16" fmla="*/ 1744579 h 1773117"/>
                  <a:gd name="connsiteX17" fmla="*/ 12281 w 1933366"/>
                  <a:gd name="connsiteY17" fmla="*/ 1773117 h 1773117"/>
                  <a:gd name="connsiteX18" fmla="*/ 0 w 1933366"/>
                  <a:gd name="connsiteY18" fmla="*/ 1439778 h 1773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33366" h="1773117">
                    <a:moveTo>
                      <a:pt x="0" y="1439778"/>
                    </a:moveTo>
                    <a:lnTo>
                      <a:pt x="232611" y="1423737"/>
                    </a:lnTo>
                    <a:lnTo>
                      <a:pt x="156411" y="48126"/>
                    </a:lnTo>
                    <a:lnTo>
                      <a:pt x="292770" y="44116"/>
                    </a:lnTo>
                    <a:lnTo>
                      <a:pt x="368968" y="1427747"/>
                    </a:lnTo>
                    <a:lnTo>
                      <a:pt x="902368" y="1399674"/>
                    </a:lnTo>
                    <a:lnTo>
                      <a:pt x="830179" y="36095"/>
                    </a:lnTo>
                    <a:lnTo>
                      <a:pt x="966537" y="28074"/>
                    </a:lnTo>
                    <a:lnTo>
                      <a:pt x="1030705" y="1391653"/>
                    </a:lnTo>
                    <a:lnTo>
                      <a:pt x="1560095" y="1367590"/>
                    </a:lnTo>
                    <a:lnTo>
                      <a:pt x="1495927" y="8022"/>
                    </a:lnTo>
                    <a:lnTo>
                      <a:pt x="1636295" y="0"/>
                    </a:lnTo>
                    <a:lnTo>
                      <a:pt x="1716505" y="1351547"/>
                    </a:lnTo>
                    <a:lnTo>
                      <a:pt x="1921042" y="1347537"/>
                    </a:lnTo>
                    <a:cubicBezTo>
                      <a:pt x="1919705" y="1443790"/>
                      <a:pt x="1934619" y="1543101"/>
                      <a:pt x="1933282" y="1639354"/>
                    </a:cubicBezTo>
                    <a:cubicBezTo>
                      <a:pt x="1803609" y="1501659"/>
                      <a:pt x="1513305" y="1453147"/>
                      <a:pt x="1355558" y="1700463"/>
                    </a:cubicBezTo>
                    <a:cubicBezTo>
                      <a:pt x="1187115" y="1530684"/>
                      <a:pt x="854242" y="1485232"/>
                      <a:pt x="653715" y="1744579"/>
                    </a:cubicBezTo>
                    <a:cubicBezTo>
                      <a:pt x="502652" y="1576137"/>
                      <a:pt x="191418" y="1496390"/>
                      <a:pt x="12281" y="1773117"/>
                    </a:cubicBezTo>
                    <a:lnTo>
                      <a:pt x="0" y="1439778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91" name="椭圆 490">
                <a:extLst>
                  <a:ext uri="{FF2B5EF4-FFF2-40B4-BE49-F238E27FC236}">
                    <a16:creationId xmlns:a16="http://schemas.microsoft.com/office/drawing/2014/main" id="{356A7CD3-3A82-4B9D-8FD0-163700F7D179}"/>
                  </a:ext>
                </a:extLst>
              </p:cNvPr>
              <p:cNvSpPr/>
              <p:nvPr/>
            </p:nvSpPr>
            <p:spPr>
              <a:xfrm rot="202323">
                <a:off x="9142618" y="2943063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92" name="椭圆 491">
                <a:extLst>
                  <a:ext uri="{FF2B5EF4-FFF2-40B4-BE49-F238E27FC236}">
                    <a16:creationId xmlns:a16="http://schemas.microsoft.com/office/drawing/2014/main" id="{788F3600-79B8-4A7D-8C2D-13A1AB3C36D3}"/>
                  </a:ext>
                </a:extLst>
              </p:cNvPr>
              <p:cNvSpPr/>
              <p:nvPr/>
            </p:nvSpPr>
            <p:spPr>
              <a:xfrm rot="202323">
                <a:off x="9823989" y="2946778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93" name="椭圆 492">
                <a:extLst>
                  <a:ext uri="{FF2B5EF4-FFF2-40B4-BE49-F238E27FC236}">
                    <a16:creationId xmlns:a16="http://schemas.microsoft.com/office/drawing/2014/main" id="{503C52D1-2457-41F3-A6F9-69C9E9EC8BB3}"/>
                  </a:ext>
                </a:extLst>
              </p:cNvPr>
              <p:cNvSpPr/>
              <p:nvPr/>
            </p:nvSpPr>
            <p:spPr>
              <a:xfrm rot="202323">
                <a:off x="10491191" y="2950119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94" name="矩形 493">
                <a:extLst>
                  <a:ext uri="{FF2B5EF4-FFF2-40B4-BE49-F238E27FC236}">
                    <a16:creationId xmlns:a16="http://schemas.microsoft.com/office/drawing/2014/main" id="{195729F0-EAF7-42F6-8EF5-BF604C252150}"/>
                  </a:ext>
                </a:extLst>
              </p:cNvPr>
              <p:cNvSpPr/>
              <p:nvPr/>
            </p:nvSpPr>
            <p:spPr>
              <a:xfrm>
                <a:off x="9206594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95" name="矩形 494">
                <a:extLst>
                  <a:ext uri="{FF2B5EF4-FFF2-40B4-BE49-F238E27FC236}">
                    <a16:creationId xmlns:a16="http://schemas.microsoft.com/office/drawing/2014/main" id="{EE3DFEF5-2365-40A3-B62D-9F3098FD5A67}"/>
                  </a:ext>
                </a:extLst>
              </p:cNvPr>
              <p:cNvSpPr/>
              <p:nvPr/>
            </p:nvSpPr>
            <p:spPr>
              <a:xfrm>
                <a:off x="9886479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96" name="矩形 495">
                <a:extLst>
                  <a:ext uri="{FF2B5EF4-FFF2-40B4-BE49-F238E27FC236}">
                    <a16:creationId xmlns:a16="http://schemas.microsoft.com/office/drawing/2014/main" id="{06E7AEBC-84D3-4C11-8DCB-F02AB33B77FF}"/>
                  </a:ext>
                </a:extLst>
              </p:cNvPr>
              <p:cNvSpPr/>
              <p:nvPr/>
            </p:nvSpPr>
            <p:spPr>
              <a:xfrm>
                <a:off x="10542920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497" name="任意多边形: 形状 496">
                <a:extLst>
                  <a:ext uri="{FF2B5EF4-FFF2-40B4-BE49-F238E27FC236}">
                    <a16:creationId xmlns:a16="http://schemas.microsoft.com/office/drawing/2014/main" id="{D211EE77-DF5B-4415-9B72-B933DC8532C3}"/>
                  </a:ext>
                </a:extLst>
              </p:cNvPr>
              <p:cNvSpPr/>
              <p:nvPr/>
            </p:nvSpPr>
            <p:spPr>
              <a:xfrm rot="202323">
                <a:off x="9012913" y="3922508"/>
                <a:ext cx="2045368" cy="116305"/>
              </a:xfrm>
              <a:custGeom>
                <a:avLst/>
                <a:gdLst>
                  <a:gd name="connsiteX0" fmla="*/ 2045368 w 2045368"/>
                  <a:gd name="connsiteY0" fmla="*/ 0 h 116305"/>
                  <a:gd name="connsiteX1" fmla="*/ 4011 w 2045368"/>
                  <a:gd name="connsiteY1" fmla="*/ 112294 h 116305"/>
                  <a:gd name="connsiteX2" fmla="*/ 0 w 2045368"/>
                  <a:gd name="connsiteY2" fmla="*/ 116305 h 116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5368" h="116305">
                    <a:moveTo>
                      <a:pt x="2045368" y="0"/>
                    </a:moveTo>
                    <a:lnTo>
                      <a:pt x="4011" y="112294"/>
                    </a:lnTo>
                    <a:lnTo>
                      <a:pt x="0" y="116305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98" name="任意多边形: 形状 497">
                <a:extLst>
                  <a:ext uri="{FF2B5EF4-FFF2-40B4-BE49-F238E27FC236}">
                    <a16:creationId xmlns:a16="http://schemas.microsoft.com/office/drawing/2014/main" id="{002A8951-DB62-4697-85FF-E38F156AEC53}"/>
                  </a:ext>
                </a:extLst>
              </p:cNvPr>
              <p:cNvSpPr/>
              <p:nvPr/>
            </p:nvSpPr>
            <p:spPr>
              <a:xfrm rot="202323">
                <a:off x="9421351" y="4035256"/>
                <a:ext cx="1203158" cy="1275348"/>
              </a:xfrm>
              <a:custGeom>
                <a:avLst/>
                <a:gdLst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3158" h="1275348">
                    <a:moveTo>
                      <a:pt x="0" y="72190"/>
                    </a:moveTo>
                    <a:cubicBezTo>
                      <a:pt x="81547" y="243306"/>
                      <a:pt x="135021" y="422442"/>
                      <a:pt x="244642" y="585537"/>
                    </a:cubicBezTo>
                    <a:cubicBezTo>
                      <a:pt x="398379" y="815474"/>
                      <a:pt x="588210" y="1029369"/>
                      <a:pt x="705853" y="1275348"/>
                    </a:cubicBezTo>
                    <a:cubicBezTo>
                      <a:pt x="812801" y="872958"/>
                      <a:pt x="911726" y="831516"/>
                      <a:pt x="1014663" y="609600"/>
                    </a:cubicBezTo>
                    <a:cubicBezTo>
                      <a:pt x="1109579" y="426453"/>
                      <a:pt x="1164389" y="231274"/>
                      <a:pt x="1203158" y="0"/>
                    </a:cubicBez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499" name="任意多边形: 形状 498">
                <a:extLst>
                  <a:ext uri="{FF2B5EF4-FFF2-40B4-BE49-F238E27FC236}">
                    <a16:creationId xmlns:a16="http://schemas.microsoft.com/office/drawing/2014/main" id="{3199EE48-2A3D-408B-B74A-F717D00DEEE1}"/>
                  </a:ext>
                </a:extLst>
              </p:cNvPr>
              <p:cNvSpPr/>
              <p:nvPr/>
            </p:nvSpPr>
            <p:spPr>
              <a:xfrm rot="202323">
                <a:off x="10030385" y="4074521"/>
                <a:ext cx="92242" cy="1219200"/>
              </a:xfrm>
              <a:custGeom>
                <a:avLst/>
                <a:gdLst>
                  <a:gd name="connsiteX0" fmla="*/ 0 w 92242"/>
                  <a:gd name="connsiteY0" fmla="*/ 0 h 1219200"/>
                  <a:gd name="connsiteX1" fmla="*/ 92242 w 92242"/>
                  <a:gd name="connsiteY1" fmla="*/ 1219200 h 121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 h="1219200">
                    <a:moveTo>
                      <a:pt x="0" y="0"/>
                    </a:moveTo>
                    <a:lnTo>
                      <a:pt x="92242" y="121920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grpSp>
          <p:nvGrpSpPr>
            <p:cNvPr id="500" name="组合 499">
              <a:extLst>
                <a:ext uri="{FF2B5EF4-FFF2-40B4-BE49-F238E27FC236}">
                  <a16:creationId xmlns:a16="http://schemas.microsoft.com/office/drawing/2014/main" id="{91450BFC-1DAC-47BD-9EB3-0F5522FEFF1C}"/>
                </a:ext>
              </a:extLst>
            </p:cNvPr>
            <p:cNvGrpSpPr/>
            <p:nvPr/>
          </p:nvGrpSpPr>
          <p:grpSpPr>
            <a:xfrm>
              <a:off x="1934389" y="4604939"/>
              <a:ext cx="706764" cy="1000172"/>
              <a:chOff x="3133948" y="1388861"/>
              <a:chExt cx="429070" cy="738780"/>
            </a:xfrm>
          </p:grpSpPr>
          <p:sp>
            <p:nvSpPr>
              <p:cNvPr id="501" name="任意多边形: 形状 500">
                <a:extLst>
                  <a:ext uri="{FF2B5EF4-FFF2-40B4-BE49-F238E27FC236}">
                    <a16:creationId xmlns:a16="http://schemas.microsoft.com/office/drawing/2014/main" id="{D9E9C098-2F2D-4653-A9B7-C16D8993ADF0}"/>
                  </a:ext>
                </a:extLst>
              </p:cNvPr>
              <p:cNvSpPr/>
              <p:nvPr/>
            </p:nvSpPr>
            <p:spPr>
              <a:xfrm>
                <a:off x="3133948" y="1390637"/>
                <a:ext cx="414459" cy="736657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3002 w 1046812"/>
                  <a:gd name="connsiteY0" fmla="*/ 0 h 1398270"/>
                  <a:gd name="connsiteX1" fmla="*/ 1046812 w 1046812"/>
                  <a:gd name="connsiteY1" fmla="*/ 510540 h 1398270"/>
                  <a:gd name="connsiteX2" fmla="*/ 962992 w 1046812"/>
                  <a:gd name="connsiteY2" fmla="*/ 605790 h 1398270"/>
                  <a:gd name="connsiteX3" fmla="*/ 105742 w 1046812"/>
                  <a:gd name="connsiteY3" fmla="*/ 609600 h 1398270"/>
                  <a:gd name="connsiteX4" fmla="*/ 2872 w 1046812"/>
                  <a:gd name="connsiteY4" fmla="*/ 704850 h 1398270"/>
                  <a:gd name="connsiteX5" fmla="*/ 0 w 1046812"/>
                  <a:gd name="connsiteY5" fmla="*/ 1398270 h 1398270"/>
                  <a:gd name="connsiteX0" fmla="*/ 1043002 w 1046812"/>
                  <a:gd name="connsiteY0" fmla="*/ 0 h 1294575"/>
                  <a:gd name="connsiteX1" fmla="*/ 1046812 w 1046812"/>
                  <a:gd name="connsiteY1" fmla="*/ 510540 h 1294575"/>
                  <a:gd name="connsiteX2" fmla="*/ 962992 w 1046812"/>
                  <a:gd name="connsiteY2" fmla="*/ 605790 h 1294575"/>
                  <a:gd name="connsiteX3" fmla="*/ 105742 w 1046812"/>
                  <a:gd name="connsiteY3" fmla="*/ 609600 h 1294575"/>
                  <a:gd name="connsiteX4" fmla="*/ 2872 w 1046812"/>
                  <a:gd name="connsiteY4" fmla="*/ 704850 h 1294575"/>
                  <a:gd name="connsiteX5" fmla="*/ 0 w 1046812"/>
                  <a:gd name="connsiteY5" fmla="*/ 1294575 h 1294575"/>
                  <a:gd name="connsiteX0" fmla="*/ 1050913 w 1051074"/>
                  <a:gd name="connsiteY0" fmla="*/ 0 h 1326315"/>
                  <a:gd name="connsiteX1" fmla="*/ 1046812 w 1051074"/>
                  <a:gd name="connsiteY1" fmla="*/ 542280 h 1326315"/>
                  <a:gd name="connsiteX2" fmla="*/ 962992 w 1051074"/>
                  <a:gd name="connsiteY2" fmla="*/ 637530 h 1326315"/>
                  <a:gd name="connsiteX3" fmla="*/ 105742 w 1051074"/>
                  <a:gd name="connsiteY3" fmla="*/ 641340 h 1326315"/>
                  <a:gd name="connsiteX4" fmla="*/ 2872 w 1051074"/>
                  <a:gd name="connsiteY4" fmla="*/ 736590 h 1326315"/>
                  <a:gd name="connsiteX5" fmla="*/ 0 w 1051074"/>
                  <a:gd name="connsiteY5" fmla="*/ 1326315 h 1326315"/>
                  <a:gd name="connsiteX0" fmla="*/ 1050913 w 1051074"/>
                  <a:gd name="connsiteY0" fmla="*/ 0 h 1330282"/>
                  <a:gd name="connsiteX1" fmla="*/ 1046812 w 1051074"/>
                  <a:gd name="connsiteY1" fmla="*/ 546247 h 1330282"/>
                  <a:gd name="connsiteX2" fmla="*/ 962992 w 1051074"/>
                  <a:gd name="connsiteY2" fmla="*/ 641497 h 1330282"/>
                  <a:gd name="connsiteX3" fmla="*/ 105742 w 1051074"/>
                  <a:gd name="connsiteY3" fmla="*/ 645307 h 1330282"/>
                  <a:gd name="connsiteX4" fmla="*/ 2872 w 1051074"/>
                  <a:gd name="connsiteY4" fmla="*/ 740557 h 1330282"/>
                  <a:gd name="connsiteX5" fmla="*/ 0 w 1051074"/>
                  <a:gd name="connsiteY5" fmla="*/ 1330282 h 13302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51074" h="1330282">
                    <a:moveTo>
                      <a:pt x="1050913" y="0"/>
                    </a:moveTo>
                    <a:cubicBezTo>
                      <a:pt x="1052183" y="170180"/>
                      <a:pt x="1045542" y="376067"/>
                      <a:pt x="1046812" y="546247"/>
                    </a:cubicBezTo>
                    <a:cubicBezTo>
                      <a:pt x="1041732" y="638957"/>
                      <a:pt x="1051892" y="636417"/>
                      <a:pt x="962992" y="641497"/>
                    </a:cubicBezTo>
                    <a:lnTo>
                      <a:pt x="105742" y="645307"/>
                    </a:lnTo>
                    <a:cubicBezTo>
                      <a:pt x="-4748" y="650387"/>
                      <a:pt x="2872" y="655467"/>
                      <a:pt x="2872" y="740557"/>
                    </a:cubicBezTo>
                    <a:cubicBezTo>
                      <a:pt x="1915" y="971697"/>
                      <a:pt x="957" y="1099142"/>
                      <a:pt x="0" y="1330282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02" name="任意多边形: 形状 501">
                <a:extLst>
                  <a:ext uri="{FF2B5EF4-FFF2-40B4-BE49-F238E27FC236}">
                    <a16:creationId xmlns:a16="http://schemas.microsoft.com/office/drawing/2014/main" id="{EFB39FA1-18DE-4788-A72D-D541A04062F9}"/>
                  </a:ext>
                </a:extLst>
              </p:cNvPr>
              <p:cNvSpPr/>
              <p:nvPr/>
            </p:nvSpPr>
            <p:spPr>
              <a:xfrm>
                <a:off x="3147209" y="1388861"/>
                <a:ext cx="415809" cy="738780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365429"/>
                  <a:gd name="connsiteX1" fmla="*/ 1044051 w 1044051"/>
                  <a:gd name="connsiteY1" fmla="*/ 523419 h 1365429"/>
                  <a:gd name="connsiteX2" fmla="*/ 960231 w 1044051"/>
                  <a:gd name="connsiteY2" fmla="*/ 618669 h 1365429"/>
                  <a:gd name="connsiteX3" fmla="*/ 102981 w 1044051"/>
                  <a:gd name="connsiteY3" fmla="*/ 622479 h 1365429"/>
                  <a:gd name="connsiteX4" fmla="*/ 111 w 1044051"/>
                  <a:gd name="connsiteY4" fmla="*/ 717729 h 1365429"/>
                  <a:gd name="connsiteX5" fmla="*/ 111 w 1044051"/>
                  <a:gd name="connsiteY5" fmla="*/ 1365429 h 1365429"/>
                  <a:gd name="connsiteX0" fmla="*/ 1040241 w 1044051"/>
                  <a:gd name="connsiteY0" fmla="*/ 0 h 1367810"/>
                  <a:gd name="connsiteX1" fmla="*/ 1044051 w 1044051"/>
                  <a:gd name="connsiteY1" fmla="*/ 525800 h 1367810"/>
                  <a:gd name="connsiteX2" fmla="*/ 960231 w 1044051"/>
                  <a:gd name="connsiteY2" fmla="*/ 621050 h 1367810"/>
                  <a:gd name="connsiteX3" fmla="*/ 102981 w 1044051"/>
                  <a:gd name="connsiteY3" fmla="*/ 624860 h 1367810"/>
                  <a:gd name="connsiteX4" fmla="*/ 111 w 1044051"/>
                  <a:gd name="connsiteY4" fmla="*/ 720110 h 1367810"/>
                  <a:gd name="connsiteX5" fmla="*/ 111 w 1044051"/>
                  <a:gd name="connsiteY5" fmla="*/ 1367810 h 1367810"/>
                  <a:gd name="connsiteX0" fmla="*/ 1043113 w 1044051"/>
                  <a:gd name="connsiteY0" fmla="*/ 0 h 1372890"/>
                  <a:gd name="connsiteX1" fmla="*/ 1044051 w 1044051"/>
                  <a:gd name="connsiteY1" fmla="*/ 530880 h 1372890"/>
                  <a:gd name="connsiteX2" fmla="*/ 960231 w 1044051"/>
                  <a:gd name="connsiteY2" fmla="*/ 626130 h 1372890"/>
                  <a:gd name="connsiteX3" fmla="*/ 102981 w 1044051"/>
                  <a:gd name="connsiteY3" fmla="*/ 629940 h 1372890"/>
                  <a:gd name="connsiteX4" fmla="*/ 111 w 1044051"/>
                  <a:gd name="connsiteY4" fmla="*/ 725190 h 1372890"/>
                  <a:gd name="connsiteX5" fmla="*/ 111 w 1044051"/>
                  <a:gd name="connsiteY5" fmla="*/ 1372890 h 1372890"/>
                  <a:gd name="connsiteX0" fmla="*/ 1046554 w 1047492"/>
                  <a:gd name="connsiteY0" fmla="*/ 0 h 1297476"/>
                  <a:gd name="connsiteX1" fmla="*/ 1047492 w 1047492"/>
                  <a:gd name="connsiteY1" fmla="*/ 530880 h 1297476"/>
                  <a:gd name="connsiteX2" fmla="*/ 963672 w 1047492"/>
                  <a:gd name="connsiteY2" fmla="*/ 626130 h 1297476"/>
                  <a:gd name="connsiteX3" fmla="*/ 106422 w 1047492"/>
                  <a:gd name="connsiteY3" fmla="*/ 629940 h 1297476"/>
                  <a:gd name="connsiteX4" fmla="*/ 3552 w 1047492"/>
                  <a:gd name="connsiteY4" fmla="*/ 725190 h 1297476"/>
                  <a:gd name="connsiteX5" fmla="*/ 0 w 1047492"/>
                  <a:gd name="connsiteY5" fmla="*/ 1297476 h 1297476"/>
                  <a:gd name="connsiteX0" fmla="*/ 1046555 w 1047492"/>
                  <a:gd name="connsiteY0" fmla="*/ 0 h 1340768"/>
                  <a:gd name="connsiteX1" fmla="*/ 1047492 w 1047492"/>
                  <a:gd name="connsiteY1" fmla="*/ 574172 h 1340768"/>
                  <a:gd name="connsiteX2" fmla="*/ 963672 w 1047492"/>
                  <a:gd name="connsiteY2" fmla="*/ 669422 h 1340768"/>
                  <a:gd name="connsiteX3" fmla="*/ 106422 w 1047492"/>
                  <a:gd name="connsiteY3" fmla="*/ 673232 h 1340768"/>
                  <a:gd name="connsiteX4" fmla="*/ 3552 w 1047492"/>
                  <a:gd name="connsiteY4" fmla="*/ 768482 h 1340768"/>
                  <a:gd name="connsiteX5" fmla="*/ 0 w 1047492"/>
                  <a:gd name="connsiteY5" fmla="*/ 1340768 h 13407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7492" h="1340768">
                    <a:moveTo>
                      <a:pt x="1046555" y="0"/>
                    </a:moveTo>
                    <a:cubicBezTo>
                      <a:pt x="1046868" y="176960"/>
                      <a:pt x="1047179" y="397212"/>
                      <a:pt x="1047492" y="574172"/>
                    </a:cubicBezTo>
                    <a:cubicBezTo>
                      <a:pt x="1042412" y="666882"/>
                      <a:pt x="1052572" y="664342"/>
                      <a:pt x="963672" y="669422"/>
                    </a:cubicBezTo>
                    <a:lnTo>
                      <a:pt x="106422" y="673232"/>
                    </a:lnTo>
                    <a:cubicBezTo>
                      <a:pt x="-4068" y="678312"/>
                      <a:pt x="3552" y="683392"/>
                      <a:pt x="3552" y="768482"/>
                    </a:cubicBezTo>
                    <a:lnTo>
                      <a:pt x="0" y="1340768"/>
                    </a:ln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03" name="组合 502">
              <a:extLst>
                <a:ext uri="{FF2B5EF4-FFF2-40B4-BE49-F238E27FC236}">
                  <a16:creationId xmlns:a16="http://schemas.microsoft.com/office/drawing/2014/main" id="{00EC3421-45A7-473E-8123-6E80FB7F3510}"/>
                </a:ext>
              </a:extLst>
            </p:cNvPr>
            <p:cNvGrpSpPr/>
            <p:nvPr/>
          </p:nvGrpSpPr>
          <p:grpSpPr>
            <a:xfrm rot="10800000" flipV="1">
              <a:off x="3541523" y="4147446"/>
              <a:ext cx="257074" cy="481338"/>
              <a:chOff x="8986447" y="1188085"/>
              <a:chExt cx="2201779" cy="4122519"/>
            </a:xfrm>
          </p:grpSpPr>
          <p:sp>
            <p:nvSpPr>
              <p:cNvPr id="504" name="任意多边形: 形状 503">
                <a:extLst>
                  <a:ext uri="{FF2B5EF4-FFF2-40B4-BE49-F238E27FC236}">
                    <a16:creationId xmlns:a16="http://schemas.microsoft.com/office/drawing/2014/main" id="{52E5DE54-0CA3-42BA-A8D7-0CF719654565}"/>
                  </a:ext>
                </a:extLst>
              </p:cNvPr>
              <p:cNvSpPr/>
              <p:nvPr/>
            </p:nvSpPr>
            <p:spPr>
              <a:xfrm rot="202323">
                <a:off x="8986447" y="1188085"/>
                <a:ext cx="2201779" cy="2942546"/>
              </a:xfrm>
              <a:custGeom>
                <a:avLst/>
                <a:gdLst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4242 w 2205789"/>
                  <a:gd name="connsiteY11" fmla="*/ 1415716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67852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03158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64529 w 2201779"/>
                  <a:gd name="connsiteY15" fmla="*/ 1394935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2546"/>
                  <a:gd name="connsiteX1" fmla="*/ 2133600 w 2201779"/>
                  <a:gd name="connsiteY1" fmla="*/ 2751221 h 2942546"/>
                  <a:gd name="connsiteX2" fmla="*/ 2113548 w 2201779"/>
                  <a:gd name="connsiteY2" fmla="*/ 2839452 h 2942546"/>
                  <a:gd name="connsiteX3" fmla="*/ 124292 w 2201779"/>
                  <a:gd name="connsiteY3" fmla="*/ 2942546 h 2942546"/>
                  <a:gd name="connsiteX4" fmla="*/ 108285 w 2201779"/>
                  <a:gd name="connsiteY4" fmla="*/ 2859505 h 2942546"/>
                  <a:gd name="connsiteX5" fmla="*/ 60158 w 2201779"/>
                  <a:gd name="connsiteY5" fmla="*/ 2803358 h 2942546"/>
                  <a:gd name="connsiteX6" fmla="*/ 0 w 2201779"/>
                  <a:gd name="connsiteY6" fmla="*/ 1471863 h 2942546"/>
                  <a:gd name="connsiteX7" fmla="*/ 144379 w 2201779"/>
                  <a:gd name="connsiteY7" fmla="*/ 1459831 h 2942546"/>
                  <a:gd name="connsiteX8" fmla="*/ 80211 w 2201779"/>
                  <a:gd name="connsiteY8" fmla="*/ 68179 h 2942546"/>
                  <a:gd name="connsiteX9" fmla="*/ 565485 w 2201779"/>
                  <a:gd name="connsiteY9" fmla="*/ 44115 h 2942546"/>
                  <a:gd name="connsiteX10" fmla="*/ 653716 w 2201779"/>
                  <a:gd name="connsiteY10" fmla="*/ 1439779 h 2942546"/>
                  <a:gd name="connsiteX11" fmla="*/ 846222 w 2201779"/>
                  <a:gd name="connsiteY11" fmla="*/ 1427748 h 2942546"/>
                  <a:gd name="connsiteX12" fmla="*/ 766011 w 2201779"/>
                  <a:gd name="connsiteY12" fmla="*/ 52137 h 2942546"/>
                  <a:gd name="connsiteX13" fmla="*/ 1227221 w 2201779"/>
                  <a:gd name="connsiteY13" fmla="*/ 28073 h 2942546"/>
                  <a:gd name="connsiteX14" fmla="*/ 1299411 w 2201779"/>
                  <a:gd name="connsiteY14" fmla="*/ 1399673 h 2942546"/>
                  <a:gd name="connsiteX15" fmla="*/ 1452283 w 2201779"/>
                  <a:gd name="connsiteY15" fmla="*/ 1391638 h 2942546"/>
                  <a:gd name="connsiteX16" fmla="*/ 1391653 w 2201779"/>
                  <a:gd name="connsiteY16" fmla="*/ 28073 h 2942546"/>
                  <a:gd name="connsiteX17" fmla="*/ 1884948 w 2201779"/>
                  <a:gd name="connsiteY17" fmla="*/ 0 h 2942546"/>
                  <a:gd name="connsiteX18" fmla="*/ 1968933 w 2201779"/>
                  <a:gd name="connsiteY18" fmla="*/ 1351554 h 2942546"/>
                  <a:gd name="connsiteX19" fmla="*/ 2149642 w 2201779"/>
                  <a:gd name="connsiteY19" fmla="*/ 1343526 h 2942546"/>
                  <a:gd name="connsiteX20" fmla="*/ 2201779 w 2201779"/>
                  <a:gd name="connsiteY20" fmla="*/ 2675021 h 2942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01779" h="2942546">
                    <a:moveTo>
                      <a:pt x="2201779" y="2675021"/>
                    </a:moveTo>
                    <a:lnTo>
                      <a:pt x="2133600" y="2751221"/>
                    </a:lnTo>
                    <a:lnTo>
                      <a:pt x="2113548" y="2839452"/>
                    </a:lnTo>
                    <a:lnTo>
                      <a:pt x="124292" y="2942546"/>
                    </a:lnTo>
                    <a:lnTo>
                      <a:pt x="108285" y="2859505"/>
                    </a:lnTo>
                    <a:lnTo>
                      <a:pt x="60158" y="2803358"/>
                    </a:lnTo>
                    <a:lnTo>
                      <a:pt x="0" y="1471863"/>
                    </a:lnTo>
                    <a:lnTo>
                      <a:pt x="144379" y="1459831"/>
                    </a:lnTo>
                    <a:lnTo>
                      <a:pt x="80211" y="68179"/>
                    </a:lnTo>
                    <a:lnTo>
                      <a:pt x="565485" y="44115"/>
                    </a:lnTo>
                    <a:lnTo>
                      <a:pt x="653716" y="1439779"/>
                    </a:lnTo>
                    <a:lnTo>
                      <a:pt x="846222" y="1427748"/>
                    </a:lnTo>
                    <a:lnTo>
                      <a:pt x="766011" y="52137"/>
                    </a:lnTo>
                    <a:lnTo>
                      <a:pt x="1227221" y="28073"/>
                    </a:lnTo>
                    <a:lnTo>
                      <a:pt x="1299411" y="1399673"/>
                    </a:lnTo>
                    <a:lnTo>
                      <a:pt x="1452283" y="1391638"/>
                    </a:lnTo>
                    <a:lnTo>
                      <a:pt x="1391653" y="28073"/>
                    </a:lnTo>
                    <a:lnTo>
                      <a:pt x="1884948" y="0"/>
                    </a:lnTo>
                    <a:lnTo>
                      <a:pt x="1968933" y="1351554"/>
                    </a:lnTo>
                    <a:lnTo>
                      <a:pt x="2149642" y="1343526"/>
                    </a:lnTo>
                    <a:lnTo>
                      <a:pt x="2201779" y="2675021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05" name="任意多边形: 形状 504">
                <a:extLst>
                  <a:ext uri="{FF2B5EF4-FFF2-40B4-BE49-F238E27FC236}">
                    <a16:creationId xmlns:a16="http://schemas.microsoft.com/office/drawing/2014/main" id="{826793FB-B935-4EF3-B65F-77B62819E1A0}"/>
                  </a:ext>
                </a:extLst>
              </p:cNvPr>
              <p:cNvSpPr/>
              <p:nvPr/>
            </p:nvSpPr>
            <p:spPr>
              <a:xfrm rot="202323">
                <a:off x="9122333" y="1235379"/>
                <a:ext cx="1933366" cy="1773117"/>
              </a:xfrm>
              <a:custGeom>
                <a:avLst/>
                <a:gdLst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2085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69 w 1921042"/>
                  <a:gd name="connsiteY3" fmla="*/ 4411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80 w 1921042"/>
                  <a:gd name="connsiteY3" fmla="*/ 3208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812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411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33366"/>
                  <a:gd name="connsiteY0" fmla="*/ 1439778 h 1768642"/>
                  <a:gd name="connsiteX1" fmla="*/ 232611 w 1933366"/>
                  <a:gd name="connsiteY1" fmla="*/ 1423737 h 1768642"/>
                  <a:gd name="connsiteX2" fmla="*/ 156411 w 1933366"/>
                  <a:gd name="connsiteY2" fmla="*/ 48126 h 1768642"/>
                  <a:gd name="connsiteX3" fmla="*/ 292770 w 1933366"/>
                  <a:gd name="connsiteY3" fmla="*/ 44116 h 1768642"/>
                  <a:gd name="connsiteX4" fmla="*/ 368968 w 1933366"/>
                  <a:gd name="connsiteY4" fmla="*/ 1427747 h 1768642"/>
                  <a:gd name="connsiteX5" fmla="*/ 902368 w 1933366"/>
                  <a:gd name="connsiteY5" fmla="*/ 1399674 h 1768642"/>
                  <a:gd name="connsiteX6" fmla="*/ 830179 w 1933366"/>
                  <a:gd name="connsiteY6" fmla="*/ 36095 h 1768642"/>
                  <a:gd name="connsiteX7" fmla="*/ 966537 w 1933366"/>
                  <a:gd name="connsiteY7" fmla="*/ 28074 h 1768642"/>
                  <a:gd name="connsiteX8" fmla="*/ 1030705 w 1933366"/>
                  <a:gd name="connsiteY8" fmla="*/ 1391653 h 1768642"/>
                  <a:gd name="connsiteX9" fmla="*/ 1560095 w 1933366"/>
                  <a:gd name="connsiteY9" fmla="*/ 1367590 h 1768642"/>
                  <a:gd name="connsiteX10" fmla="*/ 1495927 w 1933366"/>
                  <a:gd name="connsiteY10" fmla="*/ 8022 h 1768642"/>
                  <a:gd name="connsiteX11" fmla="*/ 1636295 w 1933366"/>
                  <a:gd name="connsiteY11" fmla="*/ 0 h 1768642"/>
                  <a:gd name="connsiteX12" fmla="*/ 1716505 w 1933366"/>
                  <a:gd name="connsiteY12" fmla="*/ 1351547 h 1768642"/>
                  <a:gd name="connsiteX13" fmla="*/ 1921042 w 1933366"/>
                  <a:gd name="connsiteY13" fmla="*/ 1347537 h 1768642"/>
                  <a:gd name="connsiteX14" fmla="*/ 1933282 w 1933366"/>
                  <a:gd name="connsiteY14" fmla="*/ 1639354 h 1768642"/>
                  <a:gd name="connsiteX15" fmla="*/ 1355558 w 1933366"/>
                  <a:gd name="connsiteY15" fmla="*/ 1700463 h 1768642"/>
                  <a:gd name="connsiteX16" fmla="*/ 653715 w 1933366"/>
                  <a:gd name="connsiteY16" fmla="*/ 1744579 h 1768642"/>
                  <a:gd name="connsiteX17" fmla="*/ 20053 w 1933366"/>
                  <a:gd name="connsiteY17" fmla="*/ 1768642 h 1768642"/>
                  <a:gd name="connsiteX18" fmla="*/ 0 w 1933366"/>
                  <a:gd name="connsiteY18" fmla="*/ 1439778 h 1768642"/>
                  <a:gd name="connsiteX0" fmla="*/ 0 w 1933366"/>
                  <a:gd name="connsiteY0" fmla="*/ 1439778 h 1773117"/>
                  <a:gd name="connsiteX1" fmla="*/ 232611 w 1933366"/>
                  <a:gd name="connsiteY1" fmla="*/ 1423737 h 1773117"/>
                  <a:gd name="connsiteX2" fmla="*/ 156411 w 1933366"/>
                  <a:gd name="connsiteY2" fmla="*/ 48126 h 1773117"/>
                  <a:gd name="connsiteX3" fmla="*/ 292770 w 1933366"/>
                  <a:gd name="connsiteY3" fmla="*/ 44116 h 1773117"/>
                  <a:gd name="connsiteX4" fmla="*/ 368968 w 1933366"/>
                  <a:gd name="connsiteY4" fmla="*/ 1427747 h 1773117"/>
                  <a:gd name="connsiteX5" fmla="*/ 902368 w 1933366"/>
                  <a:gd name="connsiteY5" fmla="*/ 1399674 h 1773117"/>
                  <a:gd name="connsiteX6" fmla="*/ 830179 w 1933366"/>
                  <a:gd name="connsiteY6" fmla="*/ 36095 h 1773117"/>
                  <a:gd name="connsiteX7" fmla="*/ 966537 w 1933366"/>
                  <a:gd name="connsiteY7" fmla="*/ 28074 h 1773117"/>
                  <a:gd name="connsiteX8" fmla="*/ 1030705 w 1933366"/>
                  <a:gd name="connsiteY8" fmla="*/ 1391653 h 1773117"/>
                  <a:gd name="connsiteX9" fmla="*/ 1560095 w 1933366"/>
                  <a:gd name="connsiteY9" fmla="*/ 1367590 h 1773117"/>
                  <a:gd name="connsiteX10" fmla="*/ 1495927 w 1933366"/>
                  <a:gd name="connsiteY10" fmla="*/ 8022 h 1773117"/>
                  <a:gd name="connsiteX11" fmla="*/ 1636295 w 1933366"/>
                  <a:gd name="connsiteY11" fmla="*/ 0 h 1773117"/>
                  <a:gd name="connsiteX12" fmla="*/ 1716505 w 1933366"/>
                  <a:gd name="connsiteY12" fmla="*/ 1351547 h 1773117"/>
                  <a:gd name="connsiteX13" fmla="*/ 1921042 w 1933366"/>
                  <a:gd name="connsiteY13" fmla="*/ 1347537 h 1773117"/>
                  <a:gd name="connsiteX14" fmla="*/ 1933282 w 1933366"/>
                  <a:gd name="connsiteY14" fmla="*/ 1639354 h 1773117"/>
                  <a:gd name="connsiteX15" fmla="*/ 1355558 w 1933366"/>
                  <a:gd name="connsiteY15" fmla="*/ 1700463 h 1773117"/>
                  <a:gd name="connsiteX16" fmla="*/ 653715 w 1933366"/>
                  <a:gd name="connsiteY16" fmla="*/ 1744579 h 1773117"/>
                  <a:gd name="connsiteX17" fmla="*/ 12281 w 1933366"/>
                  <a:gd name="connsiteY17" fmla="*/ 1773117 h 1773117"/>
                  <a:gd name="connsiteX18" fmla="*/ 0 w 1933366"/>
                  <a:gd name="connsiteY18" fmla="*/ 1439778 h 1773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33366" h="1773117">
                    <a:moveTo>
                      <a:pt x="0" y="1439778"/>
                    </a:moveTo>
                    <a:lnTo>
                      <a:pt x="232611" y="1423737"/>
                    </a:lnTo>
                    <a:lnTo>
                      <a:pt x="156411" y="48126"/>
                    </a:lnTo>
                    <a:lnTo>
                      <a:pt x="292770" y="44116"/>
                    </a:lnTo>
                    <a:lnTo>
                      <a:pt x="368968" y="1427747"/>
                    </a:lnTo>
                    <a:lnTo>
                      <a:pt x="902368" y="1399674"/>
                    </a:lnTo>
                    <a:lnTo>
                      <a:pt x="830179" y="36095"/>
                    </a:lnTo>
                    <a:lnTo>
                      <a:pt x="966537" y="28074"/>
                    </a:lnTo>
                    <a:lnTo>
                      <a:pt x="1030705" y="1391653"/>
                    </a:lnTo>
                    <a:lnTo>
                      <a:pt x="1560095" y="1367590"/>
                    </a:lnTo>
                    <a:lnTo>
                      <a:pt x="1495927" y="8022"/>
                    </a:lnTo>
                    <a:lnTo>
                      <a:pt x="1636295" y="0"/>
                    </a:lnTo>
                    <a:lnTo>
                      <a:pt x="1716505" y="1351547"/>
                    </a:lnTo>
                    <a:lnTo>
                      <a:pt x="1921042" y="1347537"/>
                    </a:lnTo>
                    <a:cubicBezTo>
                      <a:pt x="1919705" y="1443790"/>
                      <a:pt x="1934619" y="1543101"/>
                      <a:pt x="1933282" y="1639354"/>
                    </a:cubicBezTo>
                    <a:cubicBezTo>
                      <a:pt x="1803609" y="1501659"/>
                      <a:pt x="1513305" y="1453147"/>
                      <a:pt x="1355558" y="1700463"/>
                    </a:cubicBezTo>
                    <a:cubicBezTo>
                      <a:pt x="1187115" y="1530684"/>
                      <a:pt x="854242" y="1485232"/>
                      <a:pt x="653715" y="1744579"/>
                    </a:cubicBezTo>
                    <a:cubicBezTo>
                      <a:pt x="502652" y="1576137"/>
                      <a:pt x="191418" y="1496390"/>
                      <a:pt x="12281" y="1773117"/>
                    </a:cubicBezTo>
                    <a:lnTo>
                      <a:pt x="0" y="1439778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06" name="椭圆 505">
                <a:extLst>
                  <a:ext uri="{FF2B5EF4-FFF2-40B4-BE49-F238E27FC236}">
                    <a16:creationId xmlns:a16="http://schemas.microsoft.com/office/drawing/2014/main" id="{25542120-097C-463F-B23D-51DC44FA3DF9}"/>
                  </a:ext>
                </a:extLst>
              </p:cNvPr>
              <p:cNvSpPr/>
              <p:nvPr/>
            </p:nvSpPr>
            <p:spPr>
              <a:xfrm rot="202323">
                <a:off x="9142618" y="2943063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07" name="椭圆 506">
                <a:extLst>
                  <a:ext uri="{FF2B5EF4-FFF2-40B4-BE49-F238E27FC236}">
                    <a16:creationId xmlns:a16="http://schemas.microsoft.com/office/drawing/2014/main" id="{737568A9-2EF0-473C-B400-65E29082C2CB}"/>
                  </a:ext>
                </a:extLst>
              </p:cNvPr>
              <p:cNvSpPr/>
              <p:nvPr/>
            </p:nvSpPr>
            <p:spPr>
              <a:xfrm rot="202323">
                <a:off x="9823989" y="2946778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08" name="椭圆 507">
                <a:extLst>
                  <a:ext uri="{FF2B5EF4-FFF2-40B4-BE49-F238E27FC236}">
                    <a16:creationId xmlns:a16="http://schemas.microsoft.com/office/drawing/2014/main" id="{E0275F6C-119D-41FF-B388-7FF3E3A590FE}"/>
                  </a:ext>
                </a:extLst>
              </p:cNvPr>
              <p:cNvSpPr/>
              <p:nvPr/>
            </p:nvSpPr>
            <p:spPr>
              <a:xfrm rot="202323">
                <a:off x="10491191" y="2950119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09" name="矩形 508">
                <a:extLst>
                  <a:ext uri="{FF2B5EF4-FFF2-40B4-BE49-F238E27FC236}">
                    <a16:creationId xmlns:a16="http://schemas.microsoft.com/office/drawing/2014/main" id="{B3726567-1AEC-4E11-93FF-23BCB0B9F394}"/>
                  </a:ext>
                </a:extLst>
              </p:cNvPr>
              <p:cNvSpPr/>
              <p:nvPr/>
            </p:nvSpPr>
            <p:spPr>
              <a:xfrm>
                <a:off x="9206594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10" name="矩形 509">
                <a:extLst>
                  <a:ext uri="{FF2B5EF4-FFF2-40B4-BE49-F238E27FC236}">
                    <a16:creationId xmlns:a16="http://schemas.microsoft.com/office/drawing/2014/main" id="{4AE73644-E0BC-4CD7-A129-0F3741195F21}"/>
                  </a:ext>
                </a:extLst>
              </p:cNvPr>
              <p:cNvSpPr/>
              <p:nvPr/>
            </p:nvSpPr>
            <p:spPr>
              <a:xfrm>
                <a:off x="9886479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11" name="矩形 510">
                <a:extLst>
                  <a:ext uri="{FF2B5EF4-FFF2-40B4-BE49-F238E27FC236}">
                    <a16:creationId xmlns:a16="http://schemas.microsoft.com/office/drawing/2014/main" id="{539E55AB-4FE5-4C84-B4D7-E7132E6FE5EF}"/>
                  </a:ext>
                </a:extLst>
              </p:cNvPr>
              <p:cNvSpPr/>
              <p:nvPr/>
            </p:nvSpPr>
            <p:spPr>
              <a:xfrm>
                <a:off x="10542920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12" name="任意多边形: 形状 511">
                <a:extLst>
                  <a:ext uri="{FF2B5EF4-FFF2-40B4-BE49-F238E27FC236}">
                    <a16:creationId xmlns:a16="http://schemas.microsoft.com/office/drawing/2014/main" id="{6D84DBCA-E05B-4671-B3CC-35D964D04372}"/>
                  </a:ext>
                </a:extLst>
              </p:cNvPr>
              <p:cNvSpPr/>
              <p:nvPr/>
            </p:nvSpPr>
            <p:spPr>
              <a:xfrm rot="202323">
                <a:off x="9012913" y="3922508"/>
                <a:ext cx="2045368" cy="116305"/>
              </a:xfrm>
              <a:custGeom>
                <a:avLst/>
                <a:gdLst>
                  <a:gd name="connsiteX0" fmla="*/ 2045368 w 2045368"/>
                  <a:gd name="connsiteY0" fmla="*/ 0 h 116305"/>
                  <a:gd name="connsiteX1" fmla="*/ 4011 w 2045368"/>
                  <a:gd name="connsiteY1" fmla="*/ 112294 h 116305"/>
                  <a:gd name="connsiteX2" fmla="*/ 0 w 2045368"/>
                  <a:gd name="connsiteY2" fmla="*/ 116305 h 116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5368" h="116305">
                    <a:moveTo>
                      <a:pt x="2045368" y="0"/>
                    </a:moveTo>
                    <a:lnTo>
                      <a:pt x="4011" y="112294"/>
                    </a:lnTo>
                    <a:lnTo>
                      <a:pt x="0" y="116305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513" name="任意多边形: 形状 512">
                <a:extLst>
                  <a:ext uri="{FF2B5EF4-FFF2-40B4-BE49-F238E27FC236}">
                    <a16:creationId xmlns:a16="http://schemas.microsoft.com/office/drawing/2014/main" id="{A10D17DA-C57F-4B2B-9107-48A191B7584F}"/>
                  </a:ext>
                </a:extLst>
              </p:cNvPr>
              <p:cNvSpPr/>
              <p:nvPr/>
            </p:nvSpPr>
            <p:spPr>
              <a:xfrm rot="202323">
                <a:off x="9421351" y="4035256"/>
                <a:ext cx="1203158" cy="1275348"/>
              </a:xfrm>
              <a:custGeom>
                <a:avLst/>
                <a:gdLst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3158" h="1275348">
                    <a:moveTo>
                      <a:pt x="0" y="72190"/>
                    </a:moveTo>
                    <a:cubicBezTo>
                      <a:pt x="81547" y="243306"/>
                      <a:pt x="135021" y="422442"/>
                      <a:pt x="244642" y="585537"/>
                    </a:cubicBezTo>
                    <a:cubicBezTo>
                      <a:pt x="398379" y="815474"/>
                      <a:pt x="588210" y="1029369"/>
                      <a:pt x="705853" y="1275348"/>
                    </a:cubicBezTo>
                    <a:cubicBezTo>
                      <a:pt x="812801" y="872958"/>
                      <a:pt x="911726" y="831516"/>
                      <a:pt x="1014663" y="609600"/>
                    </a:cubicBezTo>
                    <a:cubicBezTo>
                      <a:pt x="1109579" y="426453"/>
                      <a:pt x="1164389" y="231274"/>
                      <a:pt x="1203158" y="0"/>
                    </a:cubicBez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514" name="任意多边形: 形状 513">
                <a:extLst>
                  <a:ext uri="{FF2B5EF4-FFF2-40B4-BE49-F238E27FC236}">
                    <a16:creationId xmlns:a16="http://schemas.microsoft.com/office/drawing/2014/main" id="{11A5F047-0356-4B14-99DF-6A6BB9D48D75}"/>
                  </a:ext>
                </a:extLst>
              </p:cNvPr>
              <p:cNvSpPr/>
              <p:nvPr/>
            </p:nvSpPr>
            <p:spPr>
              <a:xfrm rot="202323">
                <a:off x="10030385" y="4074521"/>
                <a:ext cx="92242" cy="1219200"/>
              </a:xfrm>
              <a:custGeom>
                <a:avLst/>
                <a:gdLst>
                  <a:gd name="connsiteX0" fmla="*/ 0 w 92242"/>
                  <a:gd name="connsiteY0" fmla="*/ 0 h 1219200"/>
                  <a:gd name="connsiteX1" fmla="*/ 92242 w 92242"/>
                  <a:gd name="connsiteY1" fmla="*/ 1219200 h 121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 h="1219200">
                    <a:moveTo>
                      <a:pt x="0" y="0"/>
                    </a:moveTo>
                    <a:lnTo>
                      <a:pt x="92242" y="121920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grpSp>
          <p:nvGrpSpPr>
            <p:cNvPr id="518" name="组合 517">
              <a:extLst>
                <a:ext uri="{FF2B5EF4-FFF2-40B4-BE49-F238E27FC236}">
                  <a16:creationId xmlns:a16="http://schemas.microsoft.com/office/drawing/2014/main" id="{64548EAE-7FC3-47AD-8D10-1EFD0669D4FA}"/>
                </a:ext>
              </a:extLst>
            </p:cNvPr>
            <p:cNvGrpSpPr/>
            <p:nvPr/>
          </p:nvGrpSpPr>
          <p:grpSpPr>
            <a:xfrm rot="10800000" flipV="1">
              <a:off x="4356718" y="4144913"/>
              <a:ext cx="257074" cy="481338"/>
              <a:chOff x="8986447" y="1188085"/>
              <a:chExt cx="2201779" cy="4122519"/>
            </a:xfrm>
          </p:grpSpPr>
          <p:sp>
            <p:nvSpPr>
              <p:cNvPr id="519" name="任意多边形: 形状 518">
                <a:extLst>
                  <a:ext uri="{FF2B5EF4-FFF2-40B4-BE49-F238E27FC236}">
                    <a16:creationId xmlns:a16="http://schemas.microsoft.com/office/drawing/2014/main" id="{FD724015-FEBC-4BE7-9FB3-0C13C67062CE}"/>
                  </a:ext>
                </a:extLst>
              </p:cNvPr>
              <p:cNvSpPr/>
              <p:nvPr/>
            </p:nvSpPr>
            <p:spPr>
              <a:xfrm rot="202323">
                <a:off x="8986447" y="1188085"/>
                <a:ext cx="2201779" cy="2942546"/>
              </a:xfrm>
              <a:custGeom>
                <a:avLst/>
                <a:gdLst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4242 w 2205789"/>
                  <a:gd name="connsiteY11" fmla="*/ 1415716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67852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03158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64529 w 2201779"/>
                  <a:gd name="connsiteY15" fmla="*/ 1394935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2546"/>
                  <a:gd name="connsiteX1" fmla="*/ 2133600 w 2201779"/>
                  <a:gd name="connsiteY1" fmla="*/ 2751221 h 2942546"/>
                  <a:gd name="connsiteX2" fmla="*/ 2113548 w 2201779"/>
                  <a:gd name="connsiteY2" fmla="*/ 2839452 h 2942546"/>
                  <a:gd name="connsiteX3" fmla="*/ 124292 w 2201779"/>
                  <a:gd name="connsiteY3" fmla="*/ 2942546 h 2942546"/>
                  <a:gd name="connsiteX4" fmla="*/ 108285 w 2201779"/>
                  <a:gd name="connsiteY4" fmla="*/ 2859505 h 2942546"/>
                  <a:gd name="connsiteX5" fmla="*/ 60158 w 2201779"/>
                  <a:gd name="connsiteY5" fmla="*/ 2803358 h 2942546"/>
                  <a:gd name="connsiteX6" fmla="*/ 0 w 2201779"/>
                  <a:gd name="connsiteY6" fmla="*/ 1471863 h 2942546"/>
                  <a:gd name="connsiteX7" fmla="*/ 144379 w 2201779"/>
                  <a:gd name="connsiteY7" fmla="*/ 1459831 h 2942546"/>
                  <a:gd name="connsiteX8" fmla="*/ 80211 w 2201779"/>
                  <a:gd name="connsiteY8" fmla="*/ 68179 h 2942546"/>
                  <a:gd name="connsiteX9" fmla="*/ 565485 w 2201779"/>
                  <a:gd name="connsiteY9" fmla="*/ 44115 h 2942546"/>
                  <a:gd name="connsiteX10" fmla="*/ 653716 w 2201779"/>
                  <a:gd name="connsiteY10" fmla="*/ 1439779 h 2942546"/>
                  <a:gd name="connsiteX11" fmla="*/ 846222 w 2201779"/>
                  <a:gd name="connsiteY11" fmla="*/ 1427748 h 2942546"/>
                  <a:gd name="connsiteX12" fmla="*/ 766011 w 2201779"/>
                  <a:gd name="connsiteY12" fmla="*/ 52137 h 2942546"/>
                  <a:gd name="connsiteX13" fmla="*/ 1227221 w 2201779"/>
                  <a:gd name="connsiteY13" fmla="*/ 28073 h 2942546"/>
                  <a:gd name="connsiteX14" fmla="*/ 1299411 w 2201779"/>
                  <a:gd name="connsiteY14" fmla="*/ 1399673 h 2942546"/>
                  <a:gd name="connsiteX15" fmla="*/ 1452283 w 2201779"/>
                  <a:gd name="connsiteY15" fmla="*/ 1391638 h 2942546"/>
                  <a:gd name="connsiteX16" fmla="*/ 1391653 w 2201779"/>
                  <a:gd name="connsiteY16" fmla="*/ 28073 h 2942546"/>
                  <a:gd name="connsiteX17" fmla="*/ 1884948 w 2201779"/>
                  <a:gd name="connsiteY17" fmla="*/ 0 h 2942546"/>
                  <a:gd name="connsiteX18" fmla="*/ 1968933 w 2201779"/>
                  <a:gd name="connsiteY18" fmla="*/ 1351554 h 2942546"/>
                  <a:gd name="connsiteX19" fmla="*/ 2149642 w 2201779"/>
                  <a:gd name="connsiteY19" fmla="*/ 1343526 h 2942546"/>
                  <a:gd name="connsiteX20" fmla="*/ 2201779 w 2201779"/>
                  <a:gd name="connsiteY20" fmla="*/ 2675021 h 2942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01779" h="2942546">
                    <a:moveTo>
                      <a:pt x="2201779" y="2675021"/>
                    </a:moveTo>
                    <a:lnTo>
                      <a:pt x="2133600" y="2751221"/>
                    </a:lnTo>
                    <a:lnTo>
                      <a:pt x="2113548" y="2839452"/>
                    </a:lnTo>
                    <a:lnTo>
                      <a:pt x="124292" y="2942546"/>
                    </a:lnTo>
                    <a:lnTo>
                      <a:pt x="108285" y="2859505"/>
                    </a:lnTo>
                    <a:lnTo>
                      <a:pt x="60158" y="2803358"/>
                    </a:lnTo>
                    <a:lnTo>
                      <a:pt x="0" y="1471863"/>
                    </a:lnTo>
                    <a:lnTo>
                      <a:pt x="144379" y="1459831"/>
                    </a:lnTo>
                    <a:lnTo>
                      <a:pt x="80211" y="68179"/>
                    </a:lnTo>
                    <a:lnTo>
                      <a:pt x="565485" y="44115"/>
                    </a:lnTo>
                    <a:lnTo>
                      <a:pt x="653716" y="1439779"/>
                    </a:lnTo>
                    <a:lnTo>
                      <a:pt x="846222" y="1427748"/>
                    </a:lnTo>
                    <a:lnTo>
                      <a:pt x="766011" y="52137"/>
                    </a:lnTo>
                    <a:lnTo>
                      <a:pt x="1227221" y="28073"/>
                    </a:lnTo>
                    <a:lnTo>
                      <a:pt x="1299411" y="1399673"/>
                    </a:lnTo>
                    <a:lnTo>
                      <a:pt x="1452283" y="1391638"/>
                    </a:lnTo>
                    <a:lnTo>
                      <a:pt x="1391653" y="28073"/>
                    </a:lnTo>
                    <a:lnTo>
                      <a:pt x="1884948" y="0"/>
                    </a:lnTo>
                    <a:lnTo>
                      <a:pt x="1968933" y="1351554"/>
                    </a:lnTo>
                    <a:lnTo>
                      <a:pt x="2149642" y="1343526"/>
                    </a:lnTo>
                    <a:lnTo>
                      <a:pt x="2201779" y="2675021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20" name="任意多边形: 形状 519">
                <a:extLst>
                  <a:ext uri="{FF2B5EF4-FFF2-40B4-BE49-F238E27FC236}">
                    <a16:creationId xmlns:a16="http://schemas.microsoft.com/office/drawing/2014/main" id="{2157B665-2458-4528-9FB7-872A0D929864}"/>
                  </a:ext>
                </a:extLst>
              </p:cNvPr>
              <p:cNvSpPr/>
              <p:nvPr/>
            </p:nvSpPr>
            <p:spPr>
              <a:xfrm rot="202323">
                <a:off x="9122333" y="1235379"/>
                <a:ext cx="1933366" cy="1773117"/>
              </a:xfrm>
              <a:custGeom>
                <a:avLst/>
                <a:gdLst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2085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69 w 1921042"/>
                  <a:gd name="connsiteY3" fmla="*/ 4411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80 w 1921042"/>
                  <a:gd name="connsiteY3" fmla="*/ 3208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812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411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33366"/>
                  <a:gd name="connsiteY0" fmla="*/ 1439778 h 1768642"/>
                  <a:gd name="connsiteX1" fmla="*/ 232611 w 1933366"/>
                  <a:gd name="connsiteY1" fmla="*/ 1423737 h 1768642"/>
                  <a:gd name="connsiteX2" fmla="*/ 156411 w 1933366"/>
                  <a:gd name="connsiteY2" fmla="*/ 48126 h 1768642"/>
                  <a:gd name="connsiteX3" fmla="*/ 292770 w 1933366"/>
                  <a:gd name="connsiteY3" fmla="*/ 44116 h 1768642"/>
                  <a:gd name="connsiteX4" fmla="*/ 368968 w 1933366"/>
                  <a:gd name="connsiteY4" fmla="*/ 1427747 h 1768642"/>
                  <a:gd name="connsiteX5" fmla="*/ 902368 w 1933366"/>
                  <a:gd name="connsiteY5" fmla="*/ 1399674 h 1768642"/>
                  <a:gd name="connsiteX6" fmla="*/ 830179 w 1933366"/>
                  <a:gd name="connsiteY6" fmla="*/ 36095 h 1768642"/>
                  <a:gd name="connsiteX7" fmla="*/ 966537 w 1933366"/>
                  <a:gd name="connsiteY7" fmla="*/ 28074 h 1768642"/>
                  <a:gd name="connsiteX8" fmla="*/ 1030705 w 1933366"/>
                  <a:gd name="connsiteY8" fmla="*/ 1391653 h 1768642"/>
                  <a:gd name="connsiteX9" fmla="*/ 1560095 w 1933366"/>
                  <a:gd name="connsiteY9" fmla="*/ 1367590 h 1768642"/>
                  <a:gd name="connsiteX10" fmla="*/ 1495927 w 1933366"/>
                  <a:gd name="connsiteY10" fmla="*/ 8022 h 1768642"/>
                  <a:gd name="connsiteX11" fmla="*/ 1636295 w 1933366"/>
                  <a:gd name="connsiteY11" fmla="*/ 0 h 1768642"/>
                  <a:gd name="connsiteX12" fmla="*/ 1716505 w 1933366"/>
                  <a:gd name="connsiteY12" fmla="*/ 1351547 h 1768642"/>
                  <a:gd name="connsiteX13" fmla="*/ 1921042 w 1933366"/>
                  <a:gd name="connsiteY13" fmla="*/ 1347537 h 1768642"/>
                  <a:gd name="connsiteX14" fmla="*/ 1933282 w 1933366"/>
                  <a:gd name="connsiteY14" fmla="*/ 1639354 h 1768642"/>
                  <a:gd name="connsiteX15" fmla="*/ 1355558 w 1933366"/>
                  <a:gd name="connsiteY15" fmla="*/ 1700463 h 1768642"/>
                  <a:gd name="connsiteX16" fmla="*/ 653715 w 1933366"/>
                  <a:gd name="connsiteY16" fmla="*/ 1744579 h 1768642"/>
                  <a:gd name="connsiteX17" fmla="*/ 20053 w 1933366"/>
                  <a:gd name="connsiteY17" fmla="*/ 1768642 h 1768642"/>
                  <a:gd name="connsiteX18" fmla="*/ 0 w 1933366"/>
                  <a:gd name="connsiteY18" fmla="*/ 1439778 h 1768642"/>
                  <a:gd name="connsiteX0" fmla="*/ 0 w 1933366"/>
                  <a:gd name="connsiteY0" fmla="*/ 1439778 h 1773117"/>
                  <a:gd name="connsiteX1" fmla="*/ 232611 w 1933366"/>
                  <a:gd name="connsiteY1" fmla="*/ 1423737 h 1773117"/>
                  <a:gd name="connsiteX2" fmla="*/ 156411 w 1933366"/>
                  <a:gd name="connsiteY2" fmla="*/ 48126 h 1773117"/>
                  <a:gd name="connsiteX3" fmla="*/ 292770 w 1933366"/>
                  <a:gd name="connsiteY3" fmla="*/ 44116 h 1773117"/>
                  <a:gd name="connsiteX4" fmla="*/ 368968 w 1933366"/>
                  <a:gd name="connsiteY4" fmla="*/ 1427747 h 1773117"/>
                  <a:gd name="connsiteX5" fmla="*/ 902368 w 1933366"/>
                  <a:gd name="connsiteY5" fmla="*/ 1399674 h 1773117"/>
                  <a:gd name="connsiteX6" fmla="*/ 830179 w 1933366"/>
                  <a:gd name="connsiteY6" fmla="*/ 36095 h 1773117"/>
                  <a:gd name="connsiteX7" fmla="*/ 966537 w 1933366"/>
                  <a:gd name="connsiteY7" fmla="*/ 28074 h 1773117"/>
                  <a:gd name="connsiteX8" fmla="*/ 1030705 w 1933366"/>
                  <a:gd name="connsiteY8" fmla="*/ 1391653 h 1773117"/>
                  <a:gd name="connsiteX9" fmla="*/ 1560095 w 1933366"/>
                  <a:gd name="connsiteY9" fmla="*/ 1367590 h 1773117"/>
                  <a:gd name="connsiteX10" fmla="*/ 1495927 w 1933366"/>
                  <a:gd name="connsiteY10" fmla="*/ 8022 h 1773117"/>
                  <a:gd name="connsiteX11" fmla="*/ 1636295 w 1933366"/>
                  <a:gd name="connsiteY11" fmla="*/ 0 h 1773117"/>
                  <a:gd name="connsiteX12" fmla="*/ 1716505 w 1933366"/>
                  <a:gd name="connsiteY12" fmla="*/ 1351547 h 1773117"/>
                  <a:gd name="connsiteX13" fmla="*/ 1921042 w 1933366"/>
                  <a:gd name="connsiteY13" fmla="*/ 1347537 h 1773117"/>
                  <a:gd name="connsiteX14" fmla="*/ 1933282 w 1933366"/>
                  <a:gd name="connsiteY14" fmla="*/ 1639354 h 1773117"/>
                  <a:gd name="connsiteX15" fmla="*/ 1355558 w 1933366"/>
                  <a:gd name="connsiteY15" fmla="*/ 1700463 h 1773117"/>
                  <a:gd name="connsiteX16" fmla="*/ 653715 w 1933366"/>
                  <a:gd name="connsiteY16" fmla="*/ 1744579 h 1773117"/>
                  <a:gd name="connsiteX17" fmla="*/ 12281 w 1933366"/>
                  <a:gd name="connsiteY17" fmla="*/ 1773117 h 1773117"/>
                  <a:gd name="connsiteX18" fmla="*/ 0 w 1933366"/>
                  <a:gd name="connsiteY18" fmla="*/ 1439778 h 1773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33366" h="1773117">
                    <a:moveTo>
                      <a:pt x="0" y="1439778"/>
                    </a:moveTo>
                    <a:lnTo>
                      <a:pt x="232611" y="1423737"/>
                    </a:lnTo>
                    <a:lnTo>
                      <a:pt x="156411" y="48126"/>
                    </a:lnTo>
                    <a:lnTo>
                      <a:pt x="292770" y="44116"/>
                    </a:lnTo>
                    <a:lnTo>
                      <a:pt x="368968" y="1427747"/>
                    </a:lnTo>
                    <a:lnTo>
                      <a:pt x="902368" y="1399674"/>
                    </a:lnTo>
                    <a:lnTo>
                      <a:pt x="830179" y="36095"/>
                    </a:lnTo>
                    <a:lnTo>
                      <a:pt x="966537" y="28074"/>
                    </a:lnTo>
                    <a:lnTo>
                      <a:pt x="1030705" y="1391653"/>
                    </a:lnTo>
                    <a:lnTo>
                      <a:pt x="1560095" y="1367590"/>
                    </a:lnTo>
                    <a:lnTo>
                      <a:pt x="1495927" y="8022"/>
                    </a:lnTo>
                    <a:lnTo>
                      <a:pt x="1636295" y="0"/>
                    </a:lnTo>
                    <a:lnTo>
                      <a:pt x="1716505" y="1351547"/>
                    </a:lnTo>
                    <a:lnTo>
                      <a:pt x="1921042" y="1347537"/>
                    </a:lnTo>
                    <a:cubicBezTo>
                      <a:pt x="1919705" y="1443790"/>
                      <a:pt x="1934619" y="1543101"/>
                      <a:pt x="1933282" y="1639354"/>
                    </a:cubicBezTo>
                    <a:cubicBezTo>
                      <a:pt x="1803609" y="1501659"/>
                      <a:pt x="1513305" y="1453147"/>
                      <a:pt x="1355558" y="1700463"/>
                    </a:cubicBezTo>
                    <a:cubicBezTo>
                      <a:pt x="1187115" y="1530684"/>
                      <a:pt x="854242" y="1485232"/>
                      <a:pt x="653715" y="1744579"/>
                    </a:cubicBezTo>
                    <a:cubicBezTo>
                      <a:pt x="502652" y="1576137"/>
                      <a:pt x="191418" y="1496390"/>
                      <a:pt x="12281" y="1773117"/>
                    </a:cubicBezTo>
                    <a:lnTo>
                      <a:pt x="0" y="1439778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21" name="椭圆 520">
                <a:extLst>
                  <a:ext uri="{FF2B5EF4-FFF2-40B4-BE49-F238E27FC236}">
                    <a16:creationId xmlns:a16="http://schemas.microsoft.com/office/drawing/2014/main" id="{C77D7BFA-A08C-4A49-957F-C18EF9E87CE1}"/>
                  </a:ext>
                </a:extLst>
              </p:cNvPr>
              <p:cNvSpPr/>
              <p:nvPr/>
            </p:nvSpPr>
            <p:spPr>
              <a:xfrm rot="202323">
                <a:off x="9142618" y="2943063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22" name="椭圆 521">
                <a:extLst>
                  <a:ext uri="{FF2B5EF4-FFF2-40B4-BE49-F238E27FC236}">
                    <a16:creationId xmlns:a16="http://schemas.microsoft.com/office/drawing/2014/main" id="{5A46018C-EF72-4371-8B13-29054F2F1ADD}"/>
                  </a:ext>
                </a:extLst>
              </p:cNvPr>
              <p:cNvSpPr/>
              <p:nvPr/>
            </p:nvSpPr>
            <p:spPr>
              <a:xfrm rot="202323">
                <a:off x="9823989" y="2946778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23" name="椭圆 522">
                <a:extLst>
                  <a:ext uri="{FF2B5EF4-FFF2-40B4-BE49-F238E27FC236}">
                    <a16:creationId xmlns:a16="http://schemas.microsoft.com/office/drawing/2014/main" id="{EA10E2AE-D517-4DA8-8804-8E0ED0D3CD93}"/>
                  </a:ext>
                </a:extLst>
              </p:cNvPr>
              <p:cNvSpPr/>
              <p:nvPr/>
            </p:nvSpPr>
            <p:spPr>
              <a:xfrm rot="202323">
                <a:off x="10491191" y="2950119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24" name="矩形 523">
                <a:extLst>
                  <a:ext uri="{FF2B5EF4-FFF2-40B4-BE49-F238E27FC236}">
                    <a16:creationId xmlns:a16="http://schemas.microsoft.com/office/drawing/2014/main" id="{065BECB1-CCC7-48B6-B9DD-E1D6C540D061}"/>
                  </a:ext>
                </a:extLst>
              </p:cNvPr>
              <p:cNvSpPr/>
              <p:nvPr/>
            </p:nvSpPr>
            <p:spPr>
              <a:xfrm>
                <a:off x="9206594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25" name="矩形 524">
                <a:extLst>
                  <a:ext uri="{FF2B5EF4-FFF2-40B4-BE49-F238E27FC236}">
                    <a16:creationId xmlns:a16="http://schemas.microsoft.com/office/drawing/2014/main" id="{0BC0B314-0E5A-432B-B2E6-EF5FCFFB0E60}"/>
                  </a:ext>
                </a:extLst>
              </p:cNvPr>
              <p:cNvSpPr/>
              <p:nvPr/>
            </p:nvSpPr>
            <p:spPr>
              <a:xfrm>
                <a:off x="9886479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26" name="矩形 525">
                <a:extLst>
                  <a:ext uri="{FF2B5EF4-FFF2-40B4-BE49-F238E27FC236}">
                    <a16:creationId xmlns:a16="http://schemas.microsoft.com/office/drawing/2014/main" id="{C1C6E575-70D0-47AA-A49A-24E48F8E73B4}"/>
                  </a:ext>
                </a:extLst>
              </p:cNvPr>
              <p:cNvSpPr/>
              <p:nvPr/>
            </p:nvSpPr>
            <p:spPr>
              <a:xfrm>
                <a:off x="10542920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27" name="任意多边形: 形状 526">
                <a:extLst>
                  <a:ext uri="{FF2B5EF4-FFF2-40B4-BE49-F238E27FC236}">
                    <a16:creationId xmlns:a16="http://schemas.microsoft.com/office/drawing/2014/main" id="{E1D9795E-A914-41ED-8142-8405E8A6CB5F}"/>
                  </a:ext>
                </a:extLst>
              </p:cNvPr>
              <p:cNvSpPr/>
              <p:nvPr/>
            </p:nvSpPr>
            <p:spPr>
              <a:xfrm rot="202323">
                <a:off x="9012913" y="3922508"/>
                <a:ext cx="2045368" cy="116305"/>
              </a:xfrm>
              <a:custGeom>
                <a:avLst/>
                <a:gdLst>
                  <a:gd name="connsiteX0" fmla="*/ 2045368 w 2045368"/>
                  <a:gd name="connsiteY0" fmla="*/ 0 h 116305"/>
                  <a:gd name="connsiteX1" fmla="*/ 4011 w 2045368"/>
                  <a:gd name="connsiteY1" fmla="*/ 112294 h 116305"/>
                  <a:gd name="connsiteX2" fmla="*/ 0 w 2045368"/>
                  <a:gd name="connsiteY2" fmla="*/ 116305 h 116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5368" h="116305">
                    <a:moveTo>
                      <a:pt x="2045368" y="0"/>
                    </a:moveTo>
                    <a:lnTo>
                      <a:pt x="4011" y="112294"/>
                    </a:lnTo>
                    <a:lnTo>
                      <a:pt x="0" y="116305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528" name="任意多边形: 形状 527">
                <a:extLst>
                  <a:ext uri="{FF2B5EF4-FFF2-40B4-BE49-F238E27FC236}">
                    <a16:creationId xmlns:a16="http://schemas.microsoft.com/office/drawing/2014/main" id="{D0CEB180-174D-48D1-88C8-BADC400FA611}"/>
                  </a:ext>
                </a:extLst>
              </p:cNvPr>
              <p:cNvSpPr/>
              <p:nvPr/>
            </p:nvSpPr>
            <p:spPr>
              <a:xfrm rot="202323">
                <a:off x="9421351" y="4035256"/>
                <a:ext cx="1203158" cy="1275348"/>
              </a:xfrm>
              <a:custGeom>
                <a:avLst/>
                <a:gdLst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3158" h="1275348">
                    <a:moveTo>
                      <a:pt x="0" y="72190"/>
                    </a:moveTo>
                    <a:cubicBezTo>
                      <a:pt x="81547" y="243306"/>
                      <a:pt x="135021" y="422442"/>
                      <a:pt x="244642" y="585537"/>
                    </a:cubicBezTo>
                    <a:cubicBezTo>
                      <a:pt x="398379" y="815474"/>
                      <a:pt x="588210" y="1029369"/>
                      <a:pt x="705853" y="1275348"/>
                    </a:cubicBezTo>
                    <a:cubicBezTo>
                      <a:pt x="812801" y="872958"/>
                      <a:pt x="911726" y="831516"/>
                      <a:pt x="1014663" y="609600"/>
                    </a:cubicBezTo>
                    <a:cubicBezTo>
                      <a:pt x="1109579" y="426453"/>
                      <a:pt x="1164389" y="231274"/>
                      <a:pt x="1203158" y="0"/>
                    </a:cubicBez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529" name="任意多边形: 形状 528">
                <a:extLst>
                  <a:ext uri="{FF2B5EF4-FFF2-40B4-BE49-F238E27FC236}">
                    <a16:creationId xmlns:a16="http://schemas.microsoft.com/office/drawing/2014/main" id="{C722C51F-23FE-47B2-9F08-CEF4779E709F}"/>
                  </a:ext>
                </a:extLst>
              </p:cNvPr>
              <p:cNvSpPr/>
              <p:nvPr/>
            </p:nvSpPr>
            <p:spPr>
              <a:xfrm rot="202323">
                <a:off x="10030385" y="4074521"/>
                <a:ext cx="92242" cy="1219200"/>
              </a:xfrm>
              <a:custGeom>
                <a:avLst/>
                <a:gdLst>
                  <a:gd name="connsiteX0" fmla="*/ 0 w 92242"/>
                  <a:gd name="connsiteY0" fmla="*/ 0 h 1219200"/>
                  <a:gd name="connsiteX1" fmla="*/ 92242 w 92242"/>
                  <a:gd name="connsiteY1" fmla="*/ 1219200 h 121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 h="1219200">
                    <a:moveTo>
                      <a:pt x="0" y="0"/>
                    </a:moveTo>
                    <a:lnTo>
                      <a:pt x="92242" y="121920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grpSp>
          <p:nvGrpSpPr>
            <p:cNvPr id="530" name="组合 529">
              <a:extLst>
                <a:ext uri="{FF2B5EF4-FFF2-40B4-BE49-F238E27FC236}">
                  <a16:creationId xmlns:a16="http://schemas.microsoft.com/office/drawing/2014/main" id="{FD26FE69-34F1-4024-A6D0-E7C30F7252EA}"/>
                </a:ext>
              </a:extLst>
            </p:cNvPr>
            <p:cNvGrpSpPr/>
            <p:nvPr/>
          </p:nvGrpSpPr>
          <p:grpSpPr>
            <a:xfrm rot="10800000" flipV="1">
              <a:off x="4908943" y="4143136"/>
              <a:ext cx="257074" cy="481338"/>
              <a:chOff x="8986447" y="1188085"/>
              <a:chExt cx="2201779" cy="4122519"/>
            </a:xfrm>
          </p:grpSpPr>
          <p:sp>
            <p:nvSpPr>
              <p:cNvPr id="531" name="任意多边形: 形状 530">
                <a:extLst>
                  <a:ext uri="{FF2B5EF4-FFF2-40B4-BE49-F238E27FC236}">
                    <a16:creationId xmlns:a16="http://schemas.microsoft.com/office/drawing/2014/main" id="{C39B90EB-7495-4F71-B960-852D3B78F40F}"/>
                  </a:ext>
                </a:extLst>
              </p:cNvPr>
              <p:cNvSpPr/>
              <p:nvPr/>
            </p:nvSpPr>
            <p:spPr>
              <a:xfrm rot="202323">
                <a:off x="8986447" y="1188085"/>
                <a:ext cx="2201779" cy="2942546"/>
              </a:xfrm>
              <a:custGeom>
                <a:avLst/>
                <a:gdLst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4242 w 2205789"/>
                  <a:gd name="connsiteY11" fmla="*/ 1415716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65158 w 2205789"/>
                  <a:gd name="connsiteY18" fmla="*/ 1343526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55558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79884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5789 w 2205789"/>
                  <a:gd name="connsiteY0" fmla="*/ 2675021 h 2943726"/>
                  <a:gd name="connsiteX1" fmla="*/ 2137610 w 2205789"/>
                  <a:gd name="connsiteY1" fmla="*/ 2751221 h 2943726"/>
                  <a:gd name="connsiteX2" fmla="*/ 2117558 w 2205789"/>
                  <a:gd name="connsiteY2" fmla="*/ 2839452 h 2943726"/>
                  <a:gd name="connsiteX3" fmla="*/ 108284 w 2205789"/>
                  <a:gd name="connsiteY3" fmla="*/ 2943726 h 2943726"/>
                  <a:gd name="connsiteX4" fmla="*/ 112295 w 2205789"/>
                  <a:gd name="connsiteY4" fmla="*/ 2859505 h 2943726"/>
                  <a:gd name="connsiteX5" fmla="*/ 64168 w 2205789"/>
                  <a:gd name="connsiteY5" fmla="*/ 2803358 h 2943726"/>
                  <a:gd name="connsiteX6" fmla="*/ 0 w 2205789"/>
                  <a:gd name="connsiteY6" fmla="*/ 1467852 h 2943726"/>
                  <a:gd name="connsiteX7" fmla="*/ 148389 w 2205789"/>
                  <a:gd name="connsiteY7" fmla="*/ 1459831 h 2943726"/>
                  <a:gd name="connsiteX8" fmla="*/ 84221 w 2205789"/>
                  <a:gd name="connsiteY8" fmla="*/ 68179 h 2943726"/>
                  <a:gd name="connsiteX9" fmla="*/ 565484 w 2205789"/>
                  <a:gd name="connsiteY9" fmla="*/ 36094 h 2943726"/>
                  <a:gd name="connsiteX10" fmla="*/ 657726 w 2205789"/>
                  <a:gd name="connsiteY10" fmla="*/ 1439779 h 2943726"/>
                  <a:gd name="connsiteX11" fmla="*/ 850232 w 2205789"/>
                  <a:gd name="connsiteY11" fmla="*/ 1427748 h 2943726"/>
                  <a:gd name="connsiteX12" fmla="*/ 770021 w 2205789"/>
                  <a:gd name="connsiteY12" fmla="*/ 56147 h 2943726"/>
                  <a:gd name="connsiteX13" fmla="*/ 1207168 w 2205789"/>
                  <a:gd name="connsiteY13" fmla="*/ 28073 h 2943726"/>
                  <a:gd name="connsiteX14" fmla="*/ 1303421 w 2205789"/>
                  <a:gd name="connsiteY14" fmla="*/ 1399673 h 2943726"/>
                  <a:gd name="connsiteX15" fmla="*/ 1455821 w 2205789"/>
                  <a:gd name="connsiteY15" fmla="*/ 1383631 h 2943726"/>
                  <a:gd name="connsiteX16" fmla="*/ 1415716 w 2205789"/>
                  <a:gd name="connsiteY16" fmla="*/ 28073 h 2943726"/>
                  <a:gd name="connsiteX17" fmla="*/ 1888958 w 2205789"/>
                  <a:gd name="connsiteY17" fmla="*/ 0 h 2943726"/>
                  <a:gd name="connsiteX18" fmla="*/ 1973179 w 2205789"/>
                  <a:gd name="connsiteY18" fmla="*/ 1355557 h 2943726"/>
                  <a:gd name="connsiteX19" fmla="*/ 2153652 w 2205789"/>
                  <a:gd name="connsiteY19" fmla="*/ 1343526 h 2943726"/>
                  <a:gd name="connsiteX20" fmla="*/ 2205789 w 220578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03158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411706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1474 w 2201779"/>
                  <a:gd name="connsiteY9" fmla="*/ 36094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614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64529 w 2201779"/>
                  <a:gd name="connsiteY15" fmla="*/ 1394935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1811 w 2201779"/>
                  <a:gd name="connsiteY15" fmla="*/ 1383631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9169 w 2201779"/>
                  <a:gd name="connsiteY18" fmla="*/ 1355557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3726"/>
                  <a:gd name="connsiteX1" fmla="*/ 2133600 w 2201779"/>
                  <a:gd name="connsiteY1" fmla="*/ 2751221 h 2943726"/>
                  <a:gd name="connsiteX2" fmla="*/ 2113548 w 2201779"/>
                  <a:gd name="connsiteY2" fmla="*/ 2839452 h 2943726"/>
                  <a:gd name="connsiteX3" fmla="*/ 104274 w 2201779"/>
                  <a:gd name="connsiteY3" fmla="*/ 2943726 h 2943726"/>
                  <a:gd name="connsiteX4" fmla="*/ 108285 w 2201779"/>
                  <a:gd name="connsiteY4" fmla="*/ 2859505 h 2943726"/>
                  <a:gd name="connsiteX5" fmla="*/ 60158 w 2201779"/>
                  <a:gd name="connsiteY5" fmla="*/ 2803358 h 2943726"/>
                  <a:gd name="connsiteX6" fmla="*/ 0 w 2201779"/>
                  <a:gd name="connsiteY6" fmla="*/ 1471863 h 2943726"/>
                  <a:gd name="connsiteX7" fmla="*/ 144379 w 2201779"/>
                  <a:gd name="connsiteY7" fmla="*/ 1459831 h 2943726"/>
                  <a:gd name="connsiteX8" fmla="*/ 80211 w 2201779"/>
                  <a:gd name="connsiteY8" fmla="*/ 68179 h 2943726"/>
                  <a:gd name="connsiteX9" fmla="*/ 565485 w 2201779"/>
                  <a:gd name="connsiteY9" fmla="*/ 44115 h 2943726"/>
                  <a:gd name="connsiteX10" fmla="*/ 653716 w 2201779"/>
                  <a:gd name="connsiteY10" fmla="*/ 1439779 h 2943726"/>
                  <a:gd name="connsiteX11" fmla="*/ 846222 w 2201779"/>
                  <a:gd name="connsiteY11" fmla="*/ 1427748 h 2943726"/>
                  <a:gd name="connsiteX12" fmla="*/ 766011 w 2201779"/>
                  <a:gd name="connsiteY12" fmla="*/ 52137 h 2943726"/>
                  <a:gd name="connsiteX13" fmla="*/ 1227221 w 2201779"/>
                  <a:gd name="connsiteY13" fmla="*/ 28073 h 2943726"/>
                  <a:gd name="connsiteX14" fmla="*/ 1299411 w 2201779"/>
                  <a:gd name="connsiteY14" fmla="*/ 1399673 h 2943726"/>
                  <a:gd name="connsiteX15" fmla="*/ 1452283 w 2201779"/>
                  <a:gd name="connsiteY15" fmla="*/ 1391638 h 2943726"/>
                  <a:gd name="connsiteX16" fmla="*/ 1391653 w 2201779"/>
                  <a:gd name="connsiteY16" fmla="*/ 28073 h 2943726"/>
                  <a:gd name="connsiteX17" fmla="*/ 1884948 w 2201779"/>
                  <a:gd name="connsiteY17" fmla="*/ 0 h 2943726"/>
                  <a:gd name="connsiteX18" fmla="*/ 1968933 w 2201779"/>
                  <a:gd name="connsiteY18" fmla="*/ 1351554 h 2943726"/>
                  <a:gd name="connsiteX19" fmla="*/ 2149642 w 2201779"/>
                  <a:gd name="connsiteY19" fmla="*/ 1343526 h 2943726"/>
                  <a:gd name="connsiteX20" fmla="*/ 2201779 w 2201779"/>
                  <a:gd name="connsiteY20" fmla="*/ 2675021 h 2943726"/>
                  <a:gd name="connsiteX0" fmla="*/ 2201779 w 2201779"/>
                  <a:gd name="connsiteY0" fmla="*/ 2675021 h 2942546"/>
                  <a:gd name="connsiteX1" fmla="*/ 2133600 w 2201779"/>
                  <a:gd name="connsiteY1" fmla="*/ 2751221 h 2942546"/>
                  <a:gd name="connsiteX2" fmla="*/ 2113548 w 2201779"/>
                  <a:gd name="connsiteY2" fmla="*/ 2839452 h 2942546"/>
                  <a:gd name="connsiteX3" fmla="*/ 124292 w 2201779"/>
                  <a:gd name="connsiteY3" fmla="*/ 2942546 h 2942546"/>
                  <a:gd name="connsiteX4" fmla="*/ 108285 w 2201779"/>
                  <a:gd name="connsiteY4" fmla="*/ 2859505 h 2942546"/>
                  <a:gd name="connsiteX5" fmla="*/ 60158 w 2201779"/>
                  <a:gd name="connsiteY5" fmla="*/ 2803358 h 2942546"/>
                  <a:gd name="connsiteX6" fmla="*/ 0 w 2201779"/>
                  <a:gd name="connsiteY6" fmla="*/ 1471863 h 2942546"/>
                  <a:gd name="connsiteX7" fmla="*/ 144379 w 2201779"/>
                  <a:gd name="connsiteY7" fmla="*/ 1459831 h 2942546"/>
                  <a:gd name="connsiteX8" fmla="*/ 80211 w 2201779"/>
                  <a:gd name="connsiteY8" fmla="*/ 68179 h 2942546"/>
                  <a:gd name="connsiteX9" fmla="*/ 565485 w 2201779"/>
                  <a:gd name="connsiteY9" fmla="*/ 44115 h 2942546"/>
                  <a:gd name="connsiteX10" fmla="*/ 653716 w 2201779"/>
                  <a:gd name="connsiteY10" fmla="*/ 1439779 h 2942546"/>
                  <a:gd name="connsiteX11" fmla="*/ 846222 w 2201779"/>
                  <a:gd name="connsiteY11" fmla="*/ 1427748 h 2942546"/>
                  <a:gd name="connsiteX12" fmla="*/ 766011 w 2201779"/>
                  <a:gd name="connsiteY12" fmla="*/ 52137 h 2942546"/>
                  <a:gd name="connsiteX13" fmla="*/ 1227221 w 2201779"/>
                  <a:gd name="connsiteY13" fmla="*/ 28073 h 2942546"/>
                  <a:gd name="connsiteX14" fmla="*/ 1299411 w 2201779"/>
                  <a:gd name="connsiteY14" fmla="*/ 1399673 h 2942546"/>
                  <a:gd name="connsiteX15" fmla="*/ 1452283 w 2201779"/>
                  <a:gd name="connsiteY15" fmla="*/ 1391638 h 2942546"/>
                  <a:gd name="connsiteX16" fmla="*/ 1391653 w 2201779"/>
                  <a:gd name="connsiteY16" fmla="*/ 28073 h 2942546"/>
                  <a:gd name="connsiteX17" fmla="*/ 1884948 w 2201779"/>
                  <a:gd name="connsiteY17" fmla="*/ 0 h 2942546"/>
                  <a:gd name="connsiteX18" fmla="*/ 1968933 w 2201779"/>
                  <a:gd name="connsiteY18" fmla="*/ 1351554 h 2942546"/>
                  <a:gd name="connsiteX19" fmla="*/ 2149642 w 2201779"/>
                  <a:gd name="connsiteY19" fmla="*/ 1343526 h 2942546"/>
                  <a:gd name="connsiteX20" fmla="*/ 2201779 w 2201779"/>
                  <a:gd name="connsiteY20" fmla="*/ 2675021 h 29425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01779" h="2942546">
                    <a:moveTo>
                      <a:pt x="2201779" y="2675021"/>
                    </a:moveTo>
                    <a:lnTo>
                      <a:pt x="2133600" y="2751221"/>
                    </a:lnTo>
                    <a:lnTo>
                      <a:pt x="2113548" y="2839452"/>
                    </a:lnTo>
                    <a:lnTo>
                      <a:pt x="124292" y="2942546"/>
                    </a:lnTo>
                    <a:lnTo>
                      <a:pt x="108285" y="2859505"/>
                    </a:lnTo>
                    <a:lnTo>
                      <a:pt x="60158" y="2803358"/>
                    </a:lnTo>
                    <a:lnTo>
                      <a:pt x="0" y="1471863"/>
                    </a:lnTo>
                    <a:lnTo>
                      <a:pt x="144379" y="1459831"/>
                    </a:lnTo>
                    <a:lnTo>
                      <a:pt x="80211" y="68179"/>
                    </a:lnTo>
                    <a:lnTo>
                      <a:pt x="565485" y="44115"/>
                    </a:lnTo>
                    <a:lnTo>
                      <a:pt x="653716" y="1439779"/>
                    </a:lnTo>
                    <a:lnTo>
                      <a:pt x="846222" y="1427748"/>
                    </a:lnTo>
                    <a:lnTo>
                      <a:pt x="766011" y="52137"/>
                    </a:lnTo>
                    <a:lnTo>
                      <a:pt x="1227221" y="28073"/>
                    </a:lnTo>
                    <a:lnTo>
                      <a:pt x="1299411" y="1399673"/>
                    </a:lnTo>
                    <a:lnTo>
                      <a:pt x="1452283" y="1391638"/>
                    </a:lnTo>
                    <a:lnTo>
                      <a:pt x="1391653" y="28073"/>
                    </a:lnTo>
                    <a:lnTo>
                      <a:pt x="1884948" y="0"/>
                    </a:lnTo>
                    <a:lnTo>
                      <a:pt x="1968933" y="1351554"/>
                    </a:lnTo>
                    <a:lnTo>
                      <a:pt x="2149642" y="1343526"/>
                    </a:lnTo>
                    <a:lnTo>
                      <a:pt x="2201779" y="2675021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32" name="任意多边形: 形状 531">
                <a:extLst>
                  <a:ext uri="{FF2B5EF4-FFF2-40B4-BE49-F238E27FC236}">
                    <a16:creationId xmlns:a16="http://schemas.microsoft.com/office/drawing/2014/main" id="{6270236D-AD2F-4D78-A3A4-57264072E58B}"/>
                  </a:ext>
                </a:extLst>
              </p:cNvPr>
              <p:cNvSpPr/>
              <p:nvPr/>
            </p:nvSpPr>
            <p:spPr>
              <a:xfrm rot="202323">
                <a:off x="9122333" y="1235379"/>
                <a:ext cx="1933366" cy="1773117"/>
              </a:xfrm>
              <a:custGeom>
                <a:avLst/>
                <a:gdLst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41684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21042 w 1921042"/>
                  <a:gd name="connsiteY14" fmla="*/ 1596190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39516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07695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27747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27747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507958 w 1921042"/>
                  <a:gd name="connsiteY10" fmla="*/ 1203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20253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79 w 1921042"/>
                  <a:gd name="connsiteY3" fmla="*/ 5213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2085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88758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69 w 1921042"/>
                  <a:gd name="connsiteY3" fmla="*/ 4411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6780 w 1921042"/>
                  <a:gd name="connsiteY3" fmla="*/ 3208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3609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8127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21042"/>
                  <a:gd name="connsiteY0" fmla="*/ 1439778 h 1768642"/>
                  <a:gd name="connsiteX1" fmla="*/ 232611 w 1921042"/>
                  <a:gd name="connsiteY1" fmla="*/ 1423737 h 1768642"/>
                  <a:gd name="connsiteX2" fmla="*/ 156411 w 1921042"/>
                  <a:gd name="connsiteY2" fmla="*/ 48126 h 1768642"/>
                  <a:gd name="connsiteX3" fmla="*/ 292770 w 1921042"/>
                  <a:gd name="connsiteY3" fmla="*/ 44116 h 1768642"/>
                  <a:gd name="connsiteX4" fmla="*/ 368968 w 1921042"/>
                  <a:gd name="connsiteY4" fmla="*/ 1427747 h 1768642"/>
                  <a:gd name="connsiteX5" fmla="*/ 902368 w 1921042"/>
                  <a:gd name="connsiteY5" fmla="*/ 1399674 h 1768642"/>
                  <a:gd name="connsiteX6" fmla="*/ 830179 w 1921042"/>
                  <a:gd name="connsiteY6" fmla="*/ 36095 h 1768642"/>
                  <a:gd name="connsiteX7" fmla="*/ 966537 w 1921042"/>
                  <a:gd name="connsiteY7" fmla="*/ 28074 h 1768642"/>
                  <a:gd name="connsiteX8" fmla="*/ 1030705 w 1921042"/>
                  <a:gd name="connsiteY8" fmla="*/ 1391653 h 1768642"/>
                  <a:gd name="connsiteX9" fmla="*/ 1560095 w 1921042"/>
                  <a:gd name="connsiteY9" fmla="*/ 1367590 h 1768642"/>
                  <a:gd name="connsiteX10" fmla="*/ 1495927 w 1921042"/>
                  <a:gd name="connsiteY10" fmla="*/ 8022 h 1768642"/>
                  <a:gd name="connsiteX11" fmla="*/ 1636295 w 1921042"/>
                  <a:gd name="connsiteY11" fmla="*/ 0 h 1768642"/>
                  <a:gd name="connsiteX12" fmla="*/ 1716505 w 1921042"/>
                  <a:gd name="connsiteY12" fmla="*/ 1351547 h 1768642"/>
                  <a:gd name="connsiteX13" fmla="*/ 1921042 w 1921042"/>
                  <a:gd name="connsiteY13" fmla="*/ 1347537 h 1768642"/>
                  <a:gd name="connsiteX14" fmla="*/ 1917032 w 1921042"/>
                  <a:gd name="connsiteY14" fmla="*/ 1636295 h 1768642"/>
                  <a:gd name="connsiteX15" fmla="*/ 1355558 w 1921042"/>
                  <a:gd name="connsiteY15" fmla="*/ 1700463 h 1768642"/>
                  <a:gd name="connsiteX16" fmla="*/ 653715 w 1921042"/>
                  <a:gd name="connsiteY16" fmla="*/ 1744579 h 1768642"/>
                  <a:gd name="connsiteX17" fmla="*/ 20053 w 1921042"/>
                  <a:gd name="connsiteY17" fmla="*/ 1768642 h 1768642"/>
                  <a:gd name="connsiteX18" fmla="*/ 0 w 1921042"/>
                  <a:gd name="connsiteY18" fmla="*/ 1439778 h 1768642"/>
                  <a:gd name="connsiteX0" fmla="*/ 0 w 1933366"/>
                  <a:gd name="connsiteY0" fmla="*/ 1439778 h 1768642"/>
                  <a:gd name="connsiteX1" fmla="*/ 232611 w 1933366"/>
                  <a:gd name="connsiteY1" fmla="*/ 1423737 h 1768642"/>
                  <a:gd name="connsiteX2" fmla="*/ 156411 w 1933366"/>
                  <a:gd name="connsiteY2" fmla="*/ 48126 h 1768642"/>
                  <a:gd name="connsiteX3" fmla="*/ 292770 w 1933366"/>
                  <a:gd name="connsiteY3" fmla="*/ 44116 h 1768642"/>
                  <a:gd name="connsiteX4" fmla="*/ 368968 w 1933366"/>
                  <a:gd name="connsiteY4" fmla="*/ 1427747 h 1768642"/>
                  <a:gd name="connsiteX5" fmla="*/ 902368 w 1933366"/>
                  <a:gd name="connsiteY5" fmla="*/ 1399674 h 1768642"/>
                  <a:gd name="connsiteX6" fmla="*/ 830179 w 1933366"/>
                  <a:gd name="connsiteY6" fmla="*/ 36095 h 1768642"/>
                  <a:gd name="connsiteX7" fmla="*/ 966537 w 1933366"/>
                  <a:gd name="connsiteY7" fmla="*/ 28074 h 1768642"/>
                  <a:gd name="connsiteX8" fmla="*/ 1030705 w 1933366"/>
                  <a:gd name="connsiteY8" fmla="*/ 1391653 h 1768642"/>
                  <a:gd name="connsiteX9" fmla="*/ 1560095 w 1933366"/>
                  <a:gd name="connsiteY9" fmla="*/ 1367590 h 1768642"/>
                  <a:gd name="connsiteX10" fmla="*/ 1495927 w 1933366"/>
                  <a:gd name="connsiteY10" fmla="*/ 8022 h 1768642"/>
                  <a:gd name="connsiteX11" fmla="*/ 1636295 w 1933366"/>
                  <a:gd name="connsiteY11" fmla="*/ 0 h 1768642"/>
                  <a:gd name="connsiteX12" fmla="*/ 1716505 w 1933366"/>
                  <a:gd name="connsiteY12" fmla="*/ 1351547 h 1768642"/>
                  <a:gd name="connsiteX13" fmla="*/ 1921042 w 1933366"/>
                  <a:gd name="connsiteY13" fmla="*/ 1347537 h 1768642"/>
                  <a:gd name="connsiteX14" fmla="*/ 1933282 w 1933366"/>
                  <a:gd name="connsiteY14" fmla="*/ 1639354 h 1768642"/>
                  <a:gd name="connsiteX15" fmla="*/ 1355558 w 1933366"/>
                  <a:gd name="connsiteY15" fmla="*/ 1700463 h 1768642"/>
                  <a:gd name="connsiteX16" fmla="*/ 653715 w 1933366"/>
                  <a:gd name="connsiteY16" fmla="*/ 1744579 h 1768642"/>
                  <a:gd name="connsiteX17" fmla="*/ 20053 w 1933366"/>
                  <a:gd name="connsiteY17" fmla="*/ 1768642 h 1768642"/>
                  <a:gd name="connsiteX18" fmla="*/ 0 w 1933366"/>
                  <a:gd name="connsiteY18" fmla="*/ 1439778 h 1768642"/>
                  <a:gd name="connsiteX0" fmla="*/ 0 w 1933366"/>
                  <a:gd name="connsiteY0" fmla="*/ 1439778 h 1773117"/>
                  <a:gd name="connsiteX1" fmla="*/ 232611 w 1933366"/>
                  <a:gd name="connsiteY1" fmla="*/ 1423737 h 1773117"/>
                  <a:gd name="connsiteX2" fmla="*/ 156411 w 1933366"/>
                  <a:gd name="connsiteY2" fmla="*/ 48126 h 1773117"/>
                  <a:gd name="connsiteX3" fmla="*/ 292770 w 1933366"/>
                  <a:gd name="connsiteY3" fmla="*/ 44116 h 1773117"/>
                  <a:gd name="connsiteX4" fmla="*/ 368968 w 1933366"/>
                  <a:gd name="connsiteY4" fmla="*/ 1427747 h 1773117"/>
                  <a:gd name="connsiteX5" fmla="*/ 902368 w 1933366"/>
                  <a:gd name="connsiteY5" fmla="*/ 1399674 h 1773117"/>
                  <a:gd name="connsiteX6" fmla="*/ 830179 w 1933366"/>
                  <a:gd name="connsiteY6" fmla="*/ 36095 h 1773117"/>
                  <a:gd name="connsiteX7" fmla="*/ 966537 w 1933366"/>
                  <a:gd name="connsiteY7" fmla="*/ 28074 h 1773117"/>
                  <a:gd name="connsiteX8" fmla="*/ 1030705 w 1933366"/>
                  <a:gd name="connsiteY8" fmla="*/ 1391653 h 1773117"/>
                  <a:gd name="connsiteX9" fmla="*/ 1560095 w 1933366"/>
                  <a:gd name="connsiteY9" fmla="*/ 1367590 h 1773117"/>
                  <a:gd name="connsiteX10" fmla="*/ 1495927 w 1933366"/>
                  <a:gd name="connsiteY10" fmla="*/ 8022 h 1773117"/>
                  <a:gd name="connsiteX11" fmla="*/ 1636295 w 1933366"/>
                  <a:gd name="connsiteY11" fmla="*/ 0 h 1773117"/>
                  <a:gd name="connsiteX12" fmla="*/ 1716505 w 1933366"/>
                  <a:gd name="connsiteY12" fmla="*/ 1351547 h 1773117"/>
                  <a:gd name="connsiteX13" fmla="*/ 1921042 w 1933366"/>
                  <a:gd name="connsiteY13" fmla="*/ 1347537 h 1773117"/>
                  <a:gd name="connsiteX14" fmla="*/ 1933282 w 1933366"/>
                  <a:gd name="connsiteY14" fmla="*/ 1639354 h 1773117"/>
                  <a:gd name="connsiteX15" fmla="*/ 1355558 w 1933366"/>
                  <a:gd name="connsiteY15" fmla="*/ 1700463 h 1773117"/>
                  <a:gd name="connsiteX16" fmla="*/ 653715 w 1933366"/>
                  <a:gd name="connsiteY16" fmla="*/ 1744579 h 1773117"/>
                  <a:gd name="connsiteX17" fmla="*/ 12281 w 1933366"/>
                  <a:gd name="connsiteY17" fmla="*/ 1773117 h 1773117"/>
                  <a:gd name="connsiteX18" fmla="*/ 0 w 1933366"/>
                  <a:gd name="connsiteY18" fmla="*/ 1439778 h 17731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933366" h="1773117">
                    <a:moveTo>
                      <a:pt x="0" y="1439778"/>
                    </a:moveTo>
                    <a:lnTo>
                      <a:pt x="232611" y="1423737"/>
                    </a:lnTo>
                    <a:lnTo>
                      <a:pt x="156411" y="48126"/>
                    </a:lnTo>
                    <a:lnTo>
                      <a:pt x="292770" y="44116"/>
                    </a:lnTo>
                    <a:lnTo>
                      <a:pt x="368968" y="1427747"/>
                    </a:lnTo>
                    <a:lnTo>
                      <a:pt x="902368" y="1399674"/>
                    </a:lnTo>
                    <a:lnTo>
                      <a:pt x="830179" y="36095"/>
                    </a:lnTo>
                    <a:lnTo>
                      <a:pt x="966537" y="28074"/>
                    </a:lnTo>
                    <a:lnTo>
                      <a:pt x="1030705" y="1391653"/>
                    </a:lnTo>
                    <a:lnTo>
                      <a:pt x="1560095" y="1367590"/>
                    </a:lnTo>
                    <a:lnTo>
                      <a:pt x="1495927" y="8022"/>
                    </a:lnTo>
                    <a:lnTo>
                      <a:pt x="1636295" y="0"/>
                    </a:lnTo>
                    <a:lnTo>
                      <a:pt x="1716505" y="1351547"/>
                    </a:lnTo>
                    <a:lnTo>
                      <a:pt x="1921042" y="1347537"/>
                    </a:lnTo>
                    <a:cubicBezTo>
                      <a:pt x="1919705" y="1443790"/>
                      <a:pt x="1934619" y="1543101"/>
                      <a:pt x="1933282" y="1639354"/>
                    </a:cubicBezTo>
                    <a:cubicBezTo>
                      <a:pt x="1803609" y="1501659"/>
                      <a:pt x="1513305" y="1453147"/>
                      <a:pt x="1355558" y="1700463"/>
                    </a:cubicBezTo>
                    <a:cubicBezTo>
                      <a:pt x="1187115" y="1530684"/>
                      <a:pt x="854242" y="1485232"/>
                      <a:pt x="653715" y="1744579"/>
                    </a:cubicBezTo>
                    <a:cubicBezTo>
                      <a:pt x="502652" y="1576137"/>
                      <a:pt x="191418" y="1496390"/>
                      <a:pt x="12281" y="1773117"/>
                    </a:cubicBezTo>
                    <a:lnTo>
                      <a:pt x="0" y="1439778"/>
                    </a:lnTo>
                    <a:close/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33" name="椭圆 532">
                <a:extLst>
                  <a:ext uri="{FF2B5EF4-FFF2-40B4-BE49-F238E27FC236}">
                    <a16:creationId xmlns:a16="http://schemas.microsoft.com/office/drawing/2014/main" id="{D0400FF3-BA5C-43DD-94B1-3CFF4B264471}"/>
                  </a:ext>
                </a:extLst>
              </p:cNvPr>
              <p:cNvSpPr/>
              <p:nvPr/>
            </p:nvSpPr>
            <p:spPr>
              <a:xfrm rot="202323">
                <a:off x="9142618" y="2943063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34" name="椭圆 533">
                <a:extLst>
                  <a:ext uri="{FF2B5EF4-FFF2-40B4-BE49-F238E27FC236}">
                    <a16:creationId xmlns:a16="http://schemas.microsoft.com/office/drawing/2014/main" id="{5A1C31B7-305A-41AC-AD65-147AC00FE5DE}"/>
                  </a:ext>
                </a:extLst>
              </p:cNvPr>
              <p:cNvSpPr/>
              <p:nvPr/>
            </p:nvSpPr>
            <p:spPr>
              <a:xfrm rot="202323">
                <a:off x="9823989" y="2946778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35" name="椭圆 534">
                <a:extLst>
                  <a:ext uri="{FF2B5EF4-FFF2-40B4-BE49-F238E27FC236}">
                    <a16:creationId xmlns:a16="http://schemas.microsoft.com/office/drawing/2014/main" id="{C9A42A3A-74A5-43FF-A1EF-8297252E8B2A}"/>
                  </a:ext>
                </a:extLst>
              </p:cNvPr>
              <p:cNvSpPr/>
              <p:nvPr/>
            </p:nvSpPr>
            <p:spPr>
              <a:xfrm rot="202323">
                <a:off x="10491191" y="2950119"/>
                <a:ext cx="504056" cy="504056"/>
              </a:xfrm>
              <a:prstGeom prst="ellipse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36" name="矩形 535">
                <a:extLst>
                  <a:ext uri="{FF2B5EF4-FFF2-40B4-BE49-F238E27FC236}">
                    <a16:creationId xmlns:a16="http://schemas.microsoft.com/office/drawing/2014/main" id="{D93EF6DC-788A-4089-BA06-96E4D06F912D}"/>
                  </a:ext>
                </a:extLst>
              </p:cNvPr>
              <p:cNvSpPr/>
              <p:nvPr/>
            </p:nvSpPr>
            <p:spPr>
              <a:xfrm>
                <a:off x="9206594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37" name="矩形 536">
                <a:extLst>
                  <a:ext uri="{FF2B5EF4-FFF2-40B4-BE49-F238E27FC236}">
                    <a16:creationId xmlns:a16="http://schemas.microsoft.com/office/drawing/2014/main" id="{DBBE35EB-CC2E-42CD-8206-6AE524743DC7}"/>
                  </a:ext>
                </a:extLst>
              </p:cNvPr>
              <p:cNvSpPr/>
              <p:nvPr/>
            </p:nvSpPr>
            <p:spPr>
              <a:xfrm>
                <a:off x="9886479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38" name="矩形 537">
                <a:extLst>
                  <a:ext uri="{FF2B5EF4-FFF2-40B4-BE49-F238E27FC236}">
                    <a16:creationId xmlns:a16="http://schemas.microsoft.com/office/drawing/2014/main" id="{7EF72D31-5787-4408-B3D4-D5956D77D43A}"/>
                  </a:ext>
                </a:extLst>
              </p:cNvPr>
              <p:cNvSpPr/>
              <p:nvPr/>
            </p:nvSpPr>
            <p:spPr>
              <a:xfrm>
                <a:off x="10542920" y="3667564"/>
                <a:ext cx="371246" cy="144016"/>
              </a:xfrm>
              <a:prstGeom prst="rect">
                <a:avLst/>
              </a:pr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ctr">
                <a:spAutoFit/>
              </a:bodyPr>
              <a:lstStyle/>
              <a:p>
                <a:pPr marL="0" marR="0" indent="0" algn="l" defTabSz="9144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entury Gothic"/>
                </a:endParaRPr>
              </a:p>
            </p:txBody>
          </p:sp>
          <p:sp>
            <p:nvSpPr>
              <p:cNvPr id="539" name="任意多边形: 形状 538">
                <a:extLst>
                  <a:ext uri="{FF2B5EF4-FFF2-40B4-BE49-F238E27FC236}">
                    <a16:creationId xmlns:a16="http://schemas.microsoft.com/office/drawing/2014/main" id="{DC92AF59-2B21-4AEE-B3C3-4E1E28CD69AF}"/>
                  </a:ext>
                </a:extLst>
              </p:cNvPr>
              <p:cNvSpPr/>
              <p:nvPr/>
            </p:nvSpPr>
            <p:spPr>
              <a:xfrm rot="202323">
                <a:off x="9012913" y="3922508"/>
                <a:ext cx="2045368" cy="116305"/>
              </a:xfrm>
              <a:custGeom>
                <a:avLst/>
                <a:gdLst>
                  <a:gd name="connsiteX0" fmla="*/ 2045368 w 2045368"/>
                  <a:gd name="connsiteY0" fmla="*/ 0 h 116305"/>
                  <a:gd name="connsiteX1" fmla="*/ 4011 w 2045368"/>
                  <a:gd name="connsiteY1" fmla="*/ 112294 h 116305"/>
                  <a:gd name="connsiteX2" fmla="*/ 0 w 2045368"/>
                  <a:gd name="connsiteY2" fmla="*/ 116305 h 116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045368" h="116305">
                    <a:moveTo>
                      <a:pt x="2045368" y="0"/>
                    </a:moveTo>
                    <a:lnTo>
                      <a:pt x="4011" y="112294"/>
                    </a:lnTo>
                    <a:lnTo>
                      <a:pt x="0" y="116305"/>
                    </a:lnTo>
                  </a:path>
                </a:pathLst>
              </a:custGeom>
              <a:noFill/>
              <a:ln w="3175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540" name="任意多边形: 形状 539">
                <a:extLst>
                  <a:ext uri="{FF2B5EF4-FFF2-40B4-BE49-F238E27FC236}">
                    <a16:creationId xmlns:a16="http://schemas.microsoft.com/office/drawing/2014/main" id="{B7E11C0D-5F82-4019-A1E4-A04AA2F9DE2E}"/>
                  </a:ext>
                </a:extLst>
              </p:cNvPr>
              <p:cNvSpPr/>
              <p:nvPr/>
            </p:nvSpPr>
            <p:spPr>
              <a:xfrm rot="202323">
                <a:off x="9421351" y="4035256"/>
                <a:ext cx="1203158" cy="1275348"/>
              </a:xfrm>
              <a:custGeom>
                <a:avLst/>
                <a:gdLst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  <a:gd name="connsiteX0" fmla="*/ 0 w 1203158"/>
                  <a:gd name="connsiteY0" fmla="*/ 72190 h 1275348"/>
                  <a:gd name="connsiteX1" fmla="*/ 244642 w 1203158"/>
                  <a:gd name="connsiteY1" fmla="*/ 585537 h 1275348"/>
                  <a:gd name="connsiteX2" fmla="*/ 705853 w 1203158"/>
                  <a:gd name="connsiteY2" fmla="*/ 1275348 h 1275348"/>
                  <a:gd name="connsiteX3" fmla="*/ 1014663 w 1203158"/>
                  <a:gd name="connsiteY3" fmla="*/ 609600 h 1275348"/>
                  <a:gd name="connsiteX4" fmla="*/ 1203158 w 1203158"/>
                  <a:gd name="connsiteY4" fmla="*/ 0 h 12753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03158" h="1275348">
                    <a:moveTo>
                      <a:pt x="0" y="72190"/>
                    </a:moveTo>
                    <a:cubicBezTo>
                      <a:pt x="81547" y="243306"/>
                      <a:pt x="135021" y="422442"/>
                      <a:pt x="244642" y="585537"/>
                    </a:cubicBezTo>
                    <a:cubicBezTo>
                      <a:pt x="398379" y="815474"/>
                      <a:pt x="588210" y="1029369"/>
                      <a:pt x="705853" y="1275348"/>
                    </a:cubicBezTo>
                    <a:cubicBezTo>
                      <a:pt x="812801" y="872958"/>
                      <a:pt x="911726" y="831516"/>
                      <a:pt x="1014663" y="609600"/>
                    </a:cubicBezTo>
                    <a:cubicBezTo>
                      <a:pt x="1109579" y="426453"/>
                      <a:pt x="1164389" y="231274"/>
                      <a:pt x="1203158" y="0"/>
                    </a:cubicBez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  <p:sp>
            <p:nvSpPr>
              <p:cNvPr id="541" name="任意多边形: 形状 540">
                <a:extLst>
                  <a:ext uri="{FF2B5EF4-FFF2-40B4-BE49-F238E27FC236}">
                    <a16:creationId xmlns:a16="http://schemas.microsoft.com/office/drawing/2014/main" id="{2B8C9BE7-F755-4D28-B688-D293DD798409}"/>
                  </a:ext>
                </a:extLst>
              </p:cNvPr>
              <p:cNvSpPr/>
              <p:nvPr/>
            </p:nvSpPr>
            <p:spPr>
              <a:xfrm rot="202323">
                <a:off x="10030385" y="4074521"/>
                <a:ext cx="92242" cy="1219200"/>
              </a:xfrm>
              <a:custGeom>
                <a:avLst/>
                <a:gdLst>
                  <a:gd name="connsiteX0" fmla="*/ 0 w 92242"/>
                  <a:gd name="connsiteY0" fmla="*/ 0 h 1219200"/>
                  <a:gd name="connsiteX1" fmla="*/ 92242 w 92242"/>
                  <a:gd name="connsiteY1" fmla="*/ 1219200 h 121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2242" h="1219200">
                    <a:moveTo>
                      <a:pt x="0" y="0"/>
                    </a:moveTo>
                    <a:lnTo>
                      <a:pt x="92242" y="1219200"/>
                    </a:lnTo>
                  </a:path>
                </a:pathLst>
              </a:custGeom>
              <a:noFill/>
              <a:ln w="12700" cap="flat">
                <a:solidFill>
                  <a:schemeClr val="tx1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91439" tIns="45719" rIns="91439" bIns="45719" numCol="1" spcCol="38100" rtlCol="0" anchor="t">
                <a:noAutofit/>
              </a:bodyPr>
              <a:lstStyle/>
              <a:p>
                <a:pPr marL="0" marR="0" indent="0" algn="l" defTabSz="914400" rtl="0" fontAlgn="auto" latinLnBrk="1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</a:endParaRPr>
              </a:p>
            </p:txBody>
          </p:sp>
        </p:grpSp>
        <p:grpSp>
          <p:nvGrpSpPr>
            <p:cNvPr id="542" name="组合 541">
              <a:extLst>
                <a:ext uri="{FF2B5EF4-FFF2-40B4-BE49-F238E27FC236}">
                  <a16:creationId xmlns:a16="http://schemas.microsoft.com/office/drawing/2014/main" id="{732355BE-F32C-48C1-B81C-C1847E909FB5}"/>
                </a:ext>
              </a:extLst>
            </p:cNvPr>
            <p:cNvGrpSpPr/>
            <p:nvPr/>
          </p:nvGrpSpPr>
          <p:grpSpPr>
            <a:xfrm flipH="1">
              <a:off x="5022391" y="4614334"/>
              <a:ext cx="1313569" cy="1059122"/>
              <a:chOff x="3139474" y="1388862"/>
              <a:chExt cx="418941" cy="872114"/>
            </a:xfrm>
          </p:grpSpPr>
          <p:sp>
            <p:nvSpPr>
              <p:cNvPr id="543" name="任意多边形: 形状 542">
                <a:extLst>
                  <a:ext uri="{FF2B5EF4-FFF2-40B4-BE49-F238E27FC236}">
                    <a16:creationId xmlns:a16="http://schemas.microsoft.com/office/drawing/2014/main" id="{1C5E7CB3-B813-48BF-AE6B-9B42B7B58B17}"/>
                  </a:ext>
                </a:extLst>
              </p:cNvPr>
              <p:cNvSpPr/>
              <p:nvPr/>
            </p:nvSpPr>
            <p:spPr>
              <a:xfrm>
                <a:off x="3139474" y="1389901"/>
                <a:ext cx="412562" cy="868978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3002 w 1046812"/>
                  <a:gd name="connsiteY0" fmla="*/ 0 h 1398270"/>
                  <a:gd name="connsiteX1" fmla="*/ 1046812 w 1046812"/>
                  <a:gd name="connsiteY1" fmla="*/ 510540 h 1398270"/>
                  <a:gd name="connsiteX2" fmla="*/ 962992 w 1046812"/>
                  <a:gd name="connsiteY2" fmla="*/ 605790 h 1398270"/>
                  <a:gd name="connsiteX3" fmla="*/ 105742 w 1046812"/>
                  <a:gd name="connsiteY3" fmla="*/ 609600 h 1398270"/>
                  <a:gd name="connsiteX4" fmla="*/ 2872 w 1046812"/>
                  <a:gd name="connsiteY4" fmla="*/ 704850 h 1398270"/>
                  <a:gd name="connsiteX5" fmla="*/ 0 w 1046812"/>
                  <a:gd name="connsiteY5" fmla="*/ 1398270 h 1398270"/>
                  <a:gd name="connsiteX0" fmla="*/ 1043002 w 1046812"/>
                  <a:gd name="connsiteY0" fmla="*/ 0 h 1294575"/>
                  <a:gd name="connsiteX1" fmla="*/ 1046812 w 1046812"/>
                  <a:gd name="connsiteY1" fmla="*/ 510540 h 1294575"/>
                  <a:gd name="connsiteX2" fmla="*/ 962992 w 1046812"/>
                  <a:gd name="connsiteY2" fmla="*/ 605790 h 1294575"/>
                  <a:gd name="connsiteX3" fmla="*/ 105742 w 1046812"/>
                  <a:gd name="connsiteY3" fmla="*/ 609600 h 1294575"/>
                  <a:gd name="connsiteX4" fmla="*/ 2872 w 1046812"/>
                  <a:gd name="connsiteY4" fmla="*/ 704850 h 1294575"/>
                  <a:gd name="connsiteX5" fmla="*/ 0 w 1046812"/>
                  <a:gd name="connsiteY5" fmla="*/ 1294575 h 1294575"/>
                  <a:gd name="connsiteX0" fmla="*/ 1050913 w 1051074"/>
                  <a:gd name="connsiteY0" fmla="*/ 0 h 1326315"/>
                  <a:gd name="connsiteX1" fmla="*/ 1046812 w 1051074"/>
                  <a:gd name="connsiteY1" fmla="*/ 542280 h 1326315"/>
                  <a:gd name="connsiteX2" fmla="*/ 962992 w 1051074"/>
                  <a:gd name="connsiteY2" fmla="*/ 637530 h 1326315"/>
                  <a:gd name="connsiteX3" fmla="*/ 105742 w 1051074"/>
                  <a:gd name="connsiteY3" fmla="*/ 641340 h 1326315"/>
                  <a:gd name="connsiteX4" fmla="*/ 2872 w 1051074"/>
                  <a:gd name="connsiteY4" fmla="*/ 736590 h 1326315"/>
                  <a:gd name="connsiteX5" fmla="*/ 0 w 1051074"/>
                  <a:gd name="connsiteY5" fmla="*/ 1326315 h 1326315"/>
                  <a:gd name="connsiteX0" fmla="*/ 1050913 w 1051074"/>
                  <a:gd name="connsiteY0" fmla="*/ 0 h 1330282"/>
                  <a:gd name="connsiteX1" fmla="*/ 1046812 w 1051074"/>
                  <a:gd name="connsiteY1" fmla="*/ 546247 h 1330282"/>
                  <a:gd name="connsiteX2" fmla="*/ 962992 w 1051074"/>
                  <a:gd name="connsiteY2" fmla="*/ 641497 h 1330282"/>
                  <a:gd name="connsiteX3" fmla="*/ 105742 w 1051074"/>
                  <a:gd name="connsiteY3" fmla="*/ 645307 h 1330282"/>
                  <a:gd name="connsiteX4" fmla="*/ 2872 w 1051074"/>
                  <a:gd name="connsiteY4" fmla="*/ 740557 h 1330282"/>
                  <a:gd name="connsiteX5" fmla="*/ 0 w 1051074"/>
                  <a:gd name="connsiteY5" fmla="*/ 1330282 h 1330282"/>
                  <a:gd name="connsiteX0" fmla="*/ 1044479 w 1046812"/>
                  <a:gd name="connsiteY0" fmla="*/ 0 h 1322811"/>
                  <a:gd name="connsiteX1" fmla="*/ 1046812 w 1046812"/>
                  <a:gd name="connsiteY1" fmla="*/ 538776 h 1322811"/>
                  <a:gd name="connsiteX2" fmla="*/ 962992 w 1046812"/>
                  <a:gd name="connsiteY2" fmla="*/ 634026 h 1322811"/>
                  <a:gd name="connsiteX3" fmla="*/ 105742 w 1046812"/>
                  <a:gd name="connsiteY3" fmla="*/ 637836 h 1322811"/>
                  <a:gd name="connsiteX4" fmla="*/ 2872 w 1046812"/>
                  <a:gd name="connsiteY4" fmla="*/ 733086 h 1322811"/>
                  <a:gd name="connsiteX5" fmla="*/ 0 w 1046812"/>
                  <a:gd name="connsiteY5" fmla="*/ 1322811 h 1322811"/>
                  <a:gd name="connsiteX0" fmla="*/ 1046374 w 1046812"/>
                  <a:gd name="connsiteY0" fmla="*/ 0 h 1327211"/>
                  <a:gd name="connsiteX1" fmla="*/ 1046812 w 1046812"/>
                  <a:gd name="connsiteY1" fmla="*/ 543176 h 1327211"/>
                  <a:gd name="connsiteX2" fmla="*/ 962992 w 1046812"/>
                  <a:gd name="connsiteY2" fmla="*/ 638426 h 1327211"/>
                  <a:gd name="connsiteX3" fmla="*/ 105742 w 1046812"/>
                  <a:gd name="connsiteY3" fmla="*/ 642236 h 1327211"/>
                  <a:gd name="connsiteX4" fmla="*/ 2872 w 1046812"/>
                  <a:gd name="connsiteY4" fmla="*/ 737486 h 1327211"/>
                  <a:gd name="connsiteX5" fmla="*/ 0 w 1046812"/>
                  <a:gd name="connsiteY5" fmla="*/ 1327211 h 1327211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37486 h 1569228"/>
                  <a:gd name="connsiteX5" fmla="*/ 0 w 1050638"/>
                  <a:gd name="connsiteY5" fmla="*/ 1569228 h 1569228"/>
                  <a:gd name="connsiteX0" fmla="*/ 1055938 w 1056376"/>
                  <a:gd name="connsiteY0" fmla="*/ 0 h 1569228"/>
                  <a:gd name="connsiteX1" fmla="*/ 1056376 w 1056376"/>
                  <a:gd name="connsiteY1" fmla="*/ 543176 h 1569228"/>
                  <a:gd name="connsiteX2" fmla="*/ 972556 w 1056376"/>
                  <a:gd name="connsiteY2" fmla="*/ 638426 h 1569228"/>
                  <a:gd name="connsiteX3" fmla="*/ 115306 w 1056376"/>
                  <a:gd name="connsiteY3" fmla="*/ 642236 h 1569228"/>
                  <a:gd name="connsiteX4" fmla="*/ 12436 w 1056376"/>
                  <a:gd name="connsiteY4" fmla="*/ 737486 h 1569228"/>
                  <a:gd name="connsiteX5" fmla="*/ 0 w 1056376"/>
                  <a:gd name="connsiteY5" fmla="*/ 1569228 h 1569228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37486 h 1569228"/>
                  <a:gd name="connsiteX5" fmla="*/ 0 w 1050638"/>
                  <a:gd name="connsiteY5" fmla="*/ 1569228 h 1569228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63888 h 1569228"/>
                  <a:gd name="connsiteX5" fmla="*/ 0 w 1050638"/>
                  <a:gd name="connsiteY5" fmla="*/ 1569228 h 1569228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63888 h 1569228"/>
                  <a:gd name="connsiteX5" fmla="*/ 0 w 1050638"/>
                  <a:gd name="connsiteY5" fmla="*/ 1569228 h 1569228"/>
                  <a:gd name="connsiteX0" fmla="*/ 1045582 w 1046020"/>
                  <a:gd name="connsiteY0" fmla="*/ 0 h 1572770"/>
                  <a:gd name="connsiteX1" fmla="*/ 1046020 w 1046020"/>
                  <a:gd name="connsiteY1" fmla="*/ 543176 h 1572770"/>
                  <a:gd name="connsiteX2" fmla="*/ 962200 w 1046020"/>
                  <a:gd name="connsiteY2" fmla="*/ 638426 h 1572770"/>
                  <a:gd name="connsiteX3" fmla="*/ 104950 w 1046020"/>
                  <a:gd name="connsiteY3" fmla="*/ 642236 h 1572770"/>
                  <a:gd name="connsiteX4" fmla="*/ 2080 w 1046020"/>
                  <a:gd name="connsiteY4" fmla="*/ 763888 h 1572770"/>
                  <a:gd name="connsiteX5" fmla="*/ 0 w 1046020"/>
                  <a:gd name="connsiteY5" fmla="*/ 1572770 h 1572770"/>
                  <a:gd name="connsiteX0" fmla="*/ 1043698 w 1044136"/>
                  <a:gd name="connsiteY0" fmla="*/ 0 h 1572770"/>
                  <a:gd name="connsiteX1" fmla="*/ 1044136 w 1044136"/>
                  <a:gd name="connsiteY1" fmla="*/ 543176 h 1572770"/>
                  <a:gd name="connsiteX2" fmla="*/ 960316 w 1044136"/>
                  <a:gd name="connsiteY2" fmla="*/ 638426 h 1572770"/>
                  <a:gd name="connsiteX3" fmla="*/ 103066 w 1044136"/>
                  <a:gd name="connsiteY3" fmla="*/ 642236 h 1572770"/>
                  <a:gd name="connsiteX4" fmla="*/ 196 w 1044136"/>
                  <a:gd name="connsiteY4" fmla="*/ 763888 h 1572770"/>
                  <a:gd name="connsiteX5" fmla="*/ 1194 w 1044136"/>
                  <a:gd name="connsiteY5" fmla="*/ 1572770 h 1572770"/>
                  <a:gd name="connsiteX0" fmla="*/ 1043698 w 1044136"/>
                  <a:gd name="connsiteY0" fmla="*/ 0 h 1572770"/>
                  <a:gd name="connsiteX1" fmla="*/ 1044136 w 1044136"/>
                  <a:gd name="connsiteY1" fmla="*/ 543176 h 1572770"/>
                  <a:gd name="connsiteX2" fmla="*/ 960316 w 1044136"/>
                  <a:gd name="connsiteY2" fmla="*/ 638426 h 1572770"/>
                  <a:gd name="connsiteX3" fmla="*/ 103066 w 1044136"/>
                  <a:gd name="connsiteY3" fmla="*/ 642236 h 1572770"/>
                  <a:gd name="connsiteX4" fmla="*/ 196 w 1044136"/>
                  <a:gd name="connsiteY4" fmla="*/ 763888 h 1572770"/>
                  <a:gd name="connsiteX5" fmla="*/ 1194 w 1044136"/>
                  <a:gd name="connsiteY5" fmla="*/ 1572770 h 1572770"/>
                  <a:gd name="connsiteX0" fmla="*/ 1043638 w 1044076"/>
                  <a:gd name="connsiteY0" fmla="*/ 0 h 1572770"/>
                  <a:gd name="connsiteX1" fmla="*/ 1044076 w 1044076"/>
                  <a:gd name="connsiteY1" fmla="*/ 543176 h 1572770"/>
                  <a:gd name="connsiteX2" fmla="*/ 960256 w 1044076"/>
                  <a:gd name="connsiteY2" fmla="*/ 638426 h 1572770"/>
                  <a:gd name="connsiteX3" fmla="*/ 103006 w 1044076"/>
                  <a:gd name="connsiteY3" fmla="*/ 642236 h 1572770"/>
                  <a:gd name="connsiteX4" fmla="*/ 136 w 1044076"/>
                  <a:gd name="connsiteY4" fmla="*/ 763888 h 1572770"/>
                  <a:gd name="connsiteX5" fmla="*/ 2673 w 1044076"/>
                  <a:gd name="connsiteY5" fmla="*/ 1572770 h 1572770"/>
                  <a:gd name="connsiteX0" fmla="*/ 1045582 w 1046020"/>
                  <a:gd name="connsiteY0" fmla="*/ 0 h 1569230"/>
                  <a:gd name="connsiteX1" fmla="*/ 1046020 w 1046020"/>
                  <a:gd name="connsiteY1" fmla="*/ 543176 h 1569230"/>
                  <a:gd name="connsiteX2" fmla="*/ 962200 w 1046020"/>
                  <a:gd name="connsiteY2" fmla="*/ 638426 h 1569230"/>
                  <a:gd name="connsiteX3" fmla="*/ 104950 w 1046020"/>
                  <a:gd name="connsiteY3" fmla="*/ 642236 h 1569230"/>
                  <a:gd name="connsiteX4" fmla="*/ 2080 w 1046020"/>
                  <a:gd name="connsiteY4" fmla="*/ 763888 h 1569230"/>
                  <a:gd name="connsiteX5" fmla="*/ 0 w 1046020"/>
                  <a:gd name="connsiteY5" fmla="*/ 1569230 h 1569230"/>
                  <a:gd name="connsiteX0" fmla="*/ 1046059 w 1046497"/>
                  <a:gd name="connsiteY0" fmla="*/ 0 h 1569230"/>
                  <a:gd name="connsiteX1" fmla="*/ 1046497 w 1046497"/>
                  <a:gd name="connsiteY1" fmla="*/ 543176 h 1569230"/>
                  <a:gd name="connsiteX2" fmla="*/ 962677 w 1046497"/>
                  <a:gd name="connsiteY2" fmla="*/ 638426 h 1569230"/>
                  <a:gd name="connsiteX3" fmla="*/ 82339 w 1046497"/>
                  <a:gd name="connsiteY3" fmla="*/ 642237 h 1569230"/>
                  <a:gd name="connsiteX4" fmla="*/ 2557 w 1046497"/>
                  <a:gd name="connsiteY4" fmla="*/ 763888 h 1569230"/>
                  <a:gd name="connsiteX5" fmla="*/ 477 w 1046497"/>
                  <a:gd name="connsiteY5" fmla="*/ 1569230 h 1569230"/>
                  <a:gd name="connsiteX0" fmla="*/ 1045582 w 1046020"/>
                  <a:gd name="connsiteY0" fmla="*/ 0 h 1569230"/>
                  <a:gd name="connsiteX1" fmla="*/ 1046020 w 1046020"/>
                  <a:gd name="connsiteY1" fmla="*/ 543176 h 1569230"/>
                  <a:gd name="connsiteX2" fmla="*/ 962200 w 1046020"/>
                  <a:gd name="connsiteY2" fmla="*/ 638426 h 1569230"/>
                  <a:gd name="connsiteX3" fmla="*/ 81862 w 1046020"/>
                  <a:gd name="connsiteY3" fmla="*/ 642237 h 1569230"/>
                  <a:gd name="connsiteX4" fmla="*/ 2080 w 1046020"/>
                  <a:gd name="connsiteY4" fmla="*/ 763888 h 1569230"/>
                  <a:gd name="connsiteX5" fmla="*/ 0 w 1046020"/>
                  <a:gd name="connsiteY5" fmla="*/ 1569230 h 1569230"/>
                  <a:gd name="connsiteX0" fmla="*/ 1045582 w 1046020"/>
                  <a:gd name="connsiteY0" fmla="*/ 0 h 1569230"/>
                  <a:gd name="connsiteX1" fmla="*/ 1046020 w 1046020"/>
                  <a:gd name="connsiteY1" fmla="*/ 543176 h 1569230"/>
                  <a:gd name="connsiteX2" fmla="*/ 962200 w 1046020"/>
                  <a:gd name="connsiteY2" fmla="*/ 638426 h 1569230"/>
                  <a:gd name="connsiteX3" fmla="*/ 81862 w 1046020"/>
                  <a:gd name="connsiteY3" fmla="*/ 642237 h 1569230"/>
                  <a:gd name="connsiteX4" fmla="*/ 2080 w 1046020"/>
                  <a:gd name="connsiteY4" fmla="*/ 763888 h 1569230"/>
                  <a:gd name="connsiteX5" fmla="*/ 0 w 1046020"/>
                  <a:gd name="connsiteY5" fmla="*/ 1569230 h 1569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6020" h="1569230">
                    <a:moveTo>
                      <a:pt x="1045582" y="0"/>
                    </a:moveTo>
                    <a:cubicBezTo>
                      <a:pt x="1046852" y="170180"/>
                      <a:pt x="1044750" y="372996"/>
                      <a:pt x="1046020" y="543176"/>
                    </a:cubicBezTo>
                    <a:cubicBezTo>
                      <a:pt x="1040940" y="635886"/>
                      <a:pt x="1051100" y="633346"/>
                      <a:pt x="962200" y="638426"/>
                    </a:cubicBezTo>
                    <a:lnTo>
                      <a:pt x="81862" y="642237"/>
                    </a:lnTo>
                    <a:cubicBezTo>
                      <a:pt x="617" y="650858"/>
                      <a:pt x="5158" y="646932"/>
                      <a:pt x="2080" y="763888"/>
                    </a:cubicBezTo>
                    <a:cubicBezTo>
                      <a:pt x="1123" y="995028"/>
                      <a:pt x="957" y="1338090"/>
                      <a:pt x="0" y="156923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4" name="任意多边形: 形状 543">
                <a:extLst>
                  <a:ext uri="{FF2B5EF4-FFF2-40B4-BE49-F238E27FC236}">
                    <a16:creationId xmlns:a16="http://schemas.microsoft.com/office/drawing/2014/main" id="{09B0147D-0E0B-481E-B9D9-A19B56673CB8}"/>
                  </a:ext>
                </a:extLst>
              </p:cNvPr>
              <p:cNvSpPr/>
              <p:nvPr/>
            </p:nvSpPr>
            <p:spPr>
              <a:xfrm>
                <a:off x="3145852" y="1388862"/>
                <a:ext cx="412563" cy="872114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365429"/>
                  <a:gd name="connsiteX1" fmla="*/ 1044051 w 1044051"/>
                  <a:gd name="connsiteY1" fmla="*/ 523419 h 1365429"/>
                  <a:gd name="connsiteX2" fmla="*/ 960231 w 1044051"/>
                  <a:gd name="connsiteY2" fmla="*/ 618669 h 1365429"/>
                  <a:gd name="connsiteX3" fmla="*/ 102981 w 1044051"/>
                  <a:gd name="connsiteY3" fmla="*/ 622479 h 1365429"/>
                  <a:gd name="connsiteX4" fmla="*/ 111 w 1044051"/>
                  <a:gd name="connsiteY4" fmla="*/ 717729 h 1365429"/>
                  <a:gd name="connsiteX5" fmla="*/ 111 w 1044051"/>
                  <a:gd name="connsiteY5" fmla="*/ 1365429 h 1365429"/>
                  <a:gd name="connsiteX0" fmla="*/ 1040241 w 1044051"/>
                  <a:gd name="connsiteY0" fmla="*/ 0 h 1367810"/>
                  <a:gd name="connsiteX1" fmla="*/ 1044051 w 1044051"/>
                  <a:gd name="connsiteY1" fmla="*/ 525800 h 1367810"/>
                  <a:gd name="connsiteX2" fmla="*/ 960231 w 1044051"/>
                  <a:gd name="connsiteY2" fmla="*/ 621050 h 1367810"/>
                  <a:gd name="connsiteX3" fmla="*/ 102981 w 1044051"/>
                  <a:gd name="connsiteY3" fmla="*/ 624860 h 1367810"/>
                  <a:gd name="connsiteX4" fmla="*/ 111 w 1044051"/>
                  <a:gd name="connsiteY4" fmla="*/ 720110 h 1367810"/>
                  <a:gd name="connsiteX5" fmla="*/ 111 w 1044051"/>
                  <a:gd name="connsiteY5" fmla="*/ 1367810 h 1367810"/>
                  <a:gd name="connsiteX0" fmla="*/ 1043113 w 1044051"/>
                  <a:gd name="connsiteY0" fmla="*/ 0 h 1372890"/>
                  <a:gd name="connsiteX1" fmla="*/ 1044051 w 1044051"/>
                  <a:gd name="connsiteY1" fmla="*/ 530880 h 1372890"/>
                  <a:gd name="connsiteX2" fmla="*/ 960231 w 1044051"/>
                  <a:gd name="connsiteY2" fmla="*/ 626130 h 1372890"/>
                  <a:gd name="connsiteX3" fmla="*/ 102981 w 1044051"/>
                  <a:gd name="connsiteY3" fmla="*/ 629940 h 1372890"/>
                  <a:gd name="connsiteX4" fmla="*/ 111 w 1044051"/>
                  <a:gd name="connsiteY4" fmla="*/ 725190 h 1372890"/>
                  <a:gd name="connsiteX5" fmla="*/ 111 w 1044051"/>
                  <a:gd name="connsiteY5" fmla="*/ 1372890 h 1372890"/>
                  <a:gd name="connsiteX0" fmla="*/ 1046554 w 1047492"/>
                  <a:gd name="connsiteY0" fmla="*/ 0 h 1297476"/>
                  <a:gd name="connsiteX1" fmla="*/ 1047492 w 1047492"/>
                  <a:gd name="connsiteY1" fmla="*/ 530880 h 1297476"/>
                  <a:gd name="connsiteX2" fmla="*/ 963672 w 1047492"/>
                  <a:gd name="connsiteY2" fmla="*/ 626130 h 1297476"/>
                  <a:gd name="connsiteX3" fmla="*/ 106422 w 1047492"/>
                  <a:gd name="connsiteY3" fmla="*/ 629940 h 1297476"/>
                  <a:gd name="connsiteX4" fmla="*/ 3552 w 1047492"/>
                  <a:gd name="connsiteY4" fmla="*/ 725190 h 1297476"/>
                  <a:gd name="connsiteX5" fmla="*/ 0 w 1047492"/>
                  <a:gd name="connsiteY5" fmla="*/ 1297476 h 1297476"/>
                  <a:gd name="connsiteX0" fmla="*/ 1046555 w 1047492"/>
                  <a:gd name="connsiteY0" fmla="*/ 0 h 1340768"/>
                  <a:gd name="connsiteX1" fmla="*/ 1047492 w 1047492"/>
                  <a:gd name="connsiteY1" fmla="*/ 574172 h 1340768"/>
                  <a:gd name="connsiteX2" fmla="*/ 963672 w 1047492"/>
                  <a:gd name="connsiteY2" fmla="*/ 669422 h 1340768"/>
                  <a:gd name="connsiteX3" fmla="*/ 106422 w 1047492"/>
                  <a:gd name="connsiteY3" fmla="*/ 673232 h 1340768"/>
                  <a:gd name="connsiteX4" fmla="*/ 3552 w 1047492"/>
                  <a:gd name="connsiteY4" fmla="*/ 768482 h 1340768"/>
                  <a:gd name="connsiteX5" fmla="*/ 0 w 1047492"/>
                  <a:gd name="connsiteY5" fmla="*/ 1340768 h 134076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103341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  <a:gd name="connsiteX0" fmla="*/ 1050640 w 1051577"/>
                  <a:gd name="connsiteY0" fmla="*/ 0 h 1582748"/>
                  <a:gd name="connsiteX1" fmla="*/ 1051577 w 1051577"/>
                  <a:gd name="connsiteY1" fmla="*/ 574172 h 1582748"/>
                  <a:gd name="connsiteX2" fmla="*/ 967757 w 1051577"/>
                  <a:gd name="connsiteY2" fmla="*/ 669422 h 1582748"/>
                  <a:gd name="connsiteX3" fmla="*/ 76623 w 1051577"/>
                  <a:gd name="connsiteY3" fmla="*/ 673232 h 1582748"/>
                  <a:gd name="connsiteX4" fmla="*/ 7637 w 1051577"/>
                  <a:gd name="connsiteY4" fmla="*/ 768482 h 1582748"/>
                  <a:gd name="connsiteX5" fmla="*/ 7166 w 1051577"/>
                  <a:gd name="connsiteY5" fmla="*/ 1582748 h 158274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69457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69457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4411" h="1582748">
                    <a:moveTo>
                      <a:pt x="1043474" y="0"/>
                    </a:moveTo>
                    <a:cubicBezTo>
                      <a:pt x="1043787" y="176960"/>
                      <a:pt x="1044098" y="397212"/>
                      <a:pt x="1044411" y="574172"/>
                    </a:cubicBezTo>
                    <a:cubicBezTo>
                      <a:pt x="1039331" y="666882"/>
                      <a:pt x="1049491" y="664342"/>
                      <a:pt x="960591" y="669422"/>
                    </a:cubicBezTo>
                    <a:lnTo>
                      <a:pt x="69457" y="673232"/>
                    </a:lnTo>
                    <a:cubicBezTo>
                      <a:pt x="-987" y="678312"/>
                      <a:pt x="471" y="683392"/>
                      <a:pt x="471" y="768482"/>
                    </a:cubicBezTo>
                    <a:cubicBezTo>
                      <a:pt x="-713" y="959244"/>
                      <a:pt x="1184" y="1391986"/>
                      <a:pt x="0" y="1582748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45" name="图片 544">
              <a:extLst>
                <a:ext uri="{FF2B5EF4-FFF2-40B4-BE49-F238E27FC236}">
                  <a16:creationId xmlns:a16="http://schemas.microsoft.com/office/drawing/2014/main" id="{CB6FAD9E-B8A7-4755-BEEE-51A56CBE72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grayscl/>
            </a:blip>
            <a:stretch>
              <a:fillRect/>
            </a:stretch>
          </p:blipFill>
          <p:spPr>
            <a:xfrm>
              <a:off x="5681101" y="5680319"/>
              <a:ext cx="1293492" cy="785335"/>
            </a:xfrm>
            <a:prstGeom prst="rect">
              <a:avLst/>
            </a:prstGeom>
            <a:solidFill>
              <a:srgbClr val="043F5F"/>
            </a:solidFill>
            <a:ln>
              <a:solidFill>
                <a:schemeClr val="tx1"/>
              </a:solidFill>
            </a:ln>
          </p:spPr>
        </p:pic>
        <p:grpSp>
          <p:nvGrpSpPr>
            <p:cNvPr id="546" name="组合 545">
              <a:extLst>
                <a:ext uri="{FF2B5EF4-FFF2-40B4-BE49-F238E27FC236}">
                  <a16:creationId xmlns:a16="http://schemas.microsoft.com/office/drawing/2014/main" id="{1F9CEADF-213C-49D8-A381-BE065D77827B}"/>
                </a:ext>
              </a:extLst>
            </p:cNvPr>
            <p:cNvGrpSpPr/>
            <p:nvPr/>
          </p:nvGrpSpPr>
          <p:grpSpPr>
            <a:xfrm flipH="1">
              <a:off x="6438639" y="4626875"/>
              <a:ext cx="1639576" cy="1040058"/>
              <a:chOff x="3139474" y="1388862"/>
              <a:chExt cx="420965" cy="872114"/>
            </a:xfrm>
          </p:grpSpPr>
          <p:sp>
            <p:nvSpPr>
              <p:cNvPr id="547" name="任意多边形: 形状 546">
                <a:extLst>
                  <a:ext uri="{FF2B5EF4-FFF2-40B4-BE49-F238E27FC236}">
                    <a16:creationId xmlns:a16="http://schemas.microsoft.com/office/drawing/2014/main" id="{3E37FB0F-D513-4FF2-8AE4-AF056389D215}"/>
                  </a:ext>
                </a:extLst>
              </p:cNvPr>
              <p:cNvSpPr/>
              <p:nvPr/>
            </p:nvSpPr>
            <p:spPr>
              <a:xfrm>
                <a:off x="3139474" y="1389901"/>
                <a:ext cx="415493" cy="868978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3002 w 1046812"/>
                  <a:gd name="connsiteY0" fmla="*/ 0 h 1398270"/>
                  <a:gd name="connsiteX1" fmla="*/ 1046812 w 1046812"/>
                  <a:gd name="connsiteY1" fmla="*/ 510540 h 1398270"/>
                  <a:gd name="connsiteX2" fmla="*/ 962992 w 1046812"/>
                  <a:gd name="connsiteY2" fmla="*/ 605790 h 1398270"/>
                  <a:gd name="connsiteX3" fmla="*/ 105742 w 1046812"/>
                  <a:gd name="connsiteY3" fmla="*/ 609600 h 1398270"/>
                  <a:gd name="connsiteX4" fmla="*/ 2872 w 1046812"/>
                  <a:gd name="connsiteY4" fmla="*/ 704850 h 1398270"/>
                  <a:gd name="connsiteX5" fmla="*/ 0 w 1046812"/>
                  <a:gd name="connsiteY5" fmla="*/ 1398270 h 1398270"/>
                  <a:gd name="connsiteX0" fmla="*/ 1043002 w 1046812"/>
                  <a:gd name="connsiteY0" fmla="*/ 0 h 1294575"/>
                  <a:gd name="connsiteX1" fmla="*/ 1046812 w 1046812"/>
                  <a:gd name="connsiteY1" fmla="*/ 510540 h 1294575"/>
                  <a:gd name="connsiteX2" fmla="*/ 962992 w 1046812"/>
                  <a:gd name="connsiteY2" fmla="*/ 605790 h 1294575"/>
                  <a:gd name="connsiteX3" fmla="*/ 105742 w 1046812"/>
                  <a:gd name="connsiteY3" fmla="*/ 609600 h 1294575"/>
                  <a:gd name="connsiteX4" fmla="*/ 2872 w 1046812"/>
                  <a:gd name="connsiteY4" fmla="*/ 704850 h 1294575"/>
                  <a:gd name="connsiteX5" fmla="*/ 0 w 1046812"/>
                  <a:gd name="connsiteY5" fmla="*/ 1294575 h 1294575"/>
                  <a:gd name="connsiteX0" fmla="*/ 1050913 w 1051074"/>
                  <a:gd name="connsiteY0" fmla="*/ 0 h 1326315"/>
                  <a:gd name="connsiteX1" fmla="*/ 1046812 w 1051074"/>
                  <a:gd name="connsiteY1" fmla="*/ 542280 h 1326315"/>
                  <a:gd name="connsiteX2" fmla="*/ 962992 w 1051074"/>
                  <a:gd name="connsiteY2" fmla="*/ 637530 h 1326315"/>
                  <a:gd name="connsiteX3" fmla="*/ 105742 w 1051074"/>
                  <a:gd name="connsiteY3" fmla="*/ 641340 h 1326315"/>
                  <a:gd name="connsiteX4" fmla="*/ 2872 w 1051074"/>
                  <a:gd name="connsiteY4" fmla="*/ 736590 h 1326315"/>
                  <a:gd name="connsiteX5" fmla="*/ 0 w 1051074"/>
                  <a:gd name="connsiteY5" fmla="*/ 1326315 h 1326315"/>
                  <a:gd name="connsiteX0" fmla="*/ 1050913 w 1051074"/>
                  <a:gd name="connsiteY0" fmla="*/ 0 h 1330282"/>
                  <a:gd name="connsiteX1" fmla="*/ 1046812 w 1051074"/>
                  <a:gd name="connsiteY1" fmla="*/ 546247 h 1330282"/>
                  <a:gd name="connsiteX2" fmla="*/ 962992 w 1051074"/>
                  <a:gd name="connsiteY2" fmla="*/ 641497 h 1330282"/>
                  <a:gd name="connsiteX3" fmla="*/ 105742 w 1051074"/>
                  <a:gd name="connsiteY3" fmla="*/ 645307 h 1330282"/>
                  <a:gd name="connsiteX4" fmla="*/ 2872 w 1051074"/>
                  <a:gd name="connsiteY4" fmla="*/ 740557 h 1330282"/>
                  <a:gd name="connsiteX5" fmla="*/ 0 w 1051074"/>
                  <a:gd name="connsiteY5" fmla="*/ 1330282 h 1330282"/>
                  <a:gd name="connsiteX0" fmla="*/ 1044479 w 1046812"/>
                  <a:gd name="connsiteY0" fmla="*/ 0 h 1322811"/>
                  <a:gd name="connsiteX1" fmla="*/ 1046812 w 1046812"/>
                  <a:gd name="connsiteY1" fmla="*/ 538776 h 1322811"/>
                  <a:gd name="connsiteX2" fmla="*/ 962992 w 1046812"/>
                  <a:gd name="connsiteY2" fmla="*/ 634026 h 1322811"/>
                  <a:gd name="connsiteX3" fmla="*/ 105742 w 1046812"/>
                  <a:gd name="connsiteY3" fmla="*/ 637836 h 1322811"/>
                  <a:gd name="connsiteX4" fmla="*/ 2872 w 1046812"/>
                  <a:gd name="connsiteY4" fmla="*/ 733086 h 1322811"/>
                  <a:gd name="connsiteX5" fmla="*/ 0 w 1046812"/>
                  <a:gd name="connsiteY5" fmla="*/ 1322811 h 1322811"/>
                  <a:gd name="connsiteX0" fmla="*/ 1046374 w 1046812"/>
                  <a:gd name="connsiteY0" fmla="*/ 0 h 1327211"/>
                  <a:gd name="connsiteX1" fmla="*/ 1046812 w 1046812"/>
                  <a:gd name="connsiteY1" fmla="*/ 543176 h 1327211"/>
                  <a:gd name="connsiteX2" fmla="*/ 962992 w 1046812"/>
                  <a:gd name="connsiteY2" fmla="*/ 638426 h 1327211"/>
                  <a:gd name="connsiteX3" fmla="*/ 105742 w 1046812"/>
                  <a:gd name="connsiteY3" fmla="*/ 642236 h 1327211"/>
                  <a:gd name="connsiteX4" fmla="*/ 2872 w 1046812"/>
                  <a:gd name="connsiteY4" fmla="*/ 737486 h 1327211"/>
                  <a:gd name="connsiteX5" fmla="*/ 0 w 1046812"/>
                  <a:gd name="connsiteY5" fmla="*/ 1327211 h 1327211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37486 h 1569228"/>
                  <a:gd name="connsiteX5" fmla="*/ 0 w 1050638"/>
                  <a:gd name="connsiteY5" fmla="*/ 1569228 h 1569228"/>
                  <a:gd name="connsiteX0" fmla="*/ 1055938 w 1056376"/>
                  <a:gd name="connsiteY0" fmla="*/ 0 h 1569228"/>
                  <a:gd name="connsiteX1" fmla="*/ 1056376 w 1056376"/>
                  <a:gd name="connsiteY1" fmla="*/ 543176 h 1569228"/>
                  <a:gd name="connsiteX2" fmla="*/ 972556 w 1056376"/>
                  <a:gd name="connsiteY2" fmla="*/ 638426 h 1569228"/>
                  <a:gd name="connsiteX3" fmla="*/ 115306 w 1056376"/>
                  <a:gd name="connsiteY3" fmla="*/ 642236 h 1569228"/>
                  <a:gd name="connsiteX4" fmla="*/ 12436 w 1056376"/>
                  <a:gd name="connsiteY4" fmla="*/ 737486 h 1569228"/>
                  <a:gd name="connsiteX5" fmla="*/ 0 w 1056376"/>
                  <a:gd name="connsiteY5" fmla="*/ 1569228 h 1569228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37486 h 1569228"/>
                  <a:gd name="connsiteX5" fmla="*/ 0 w 1050638"/>
                  <a:gd name="connsiteY5" fmla="*/ 1569228 h 1569228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63888 h 1569228"/>
                  <a:gd name="connsiteX5" fmla="*/ 0 w 1050638"/>
                  <a:gd name="connsiteY5" fmla="*/ 1569228 h 1569228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63888 h 1569228"/>
                  <a:gd name="connsiteX5" fmla="*/ 0 w 1050638"/>
                  <a:gd name="connsiteY5" fmla="*/ 1569228 h 1569228"/>
                  <a:gd name="connsiteX0" fmla="*/ 1045582 w 1046020"/>
                  <a:gd name="connsiteY0" fmla="*/ 0 h 1572770"/>
                  <a:gd name="connsiteX1" fmla="*/ 1046020 w 1046020"/>
                  <a:gd name="connsiteY1" fmla="*/ 543176 h 1572770"/>
                  <a:gd name="connsiteX2" fmla="*/ 962200 w 1046020"/>
                  <a:gd name="connsiteY2" fmla="*/ 638426 h 1572770"/>
                  <a:gd name="connsiteX3" fmla="*/ 104950 w 1046020"/>
                  <a:gd name="connsiteY3" fmla="*/ 642236 h 1572770"/>
                  <a:gd name="connsiteX4" fmla="*/ 2080 w 1046020"/>
                  <a:gd name="connsiteY4" fmla="*/ 763888 h 1572770"/>
                  <a:gd name="connsiteX5" fmla="*/ 0 w 1046020"/>
                  <a:gd name="connsiteY5" fmla="*/ 1572770 h 1572770"/>
                  <a:gd name="connsiteX0" fmla="*/ 1043698 w 1044136"/>
                  <a:gd name="connsiteY0" fmla="*/ 0 h 1572770"/>
                  <a:gd name="connsiteX1" fmla="*/ 1044136 w 1044136"/>
                  <a:gd name="connsiteY1" fmla="*/ 543176 h 1572770"/>
                  <a:gd name="connsiteX2" fmla="*/ 960316 w 1044136"/>
                  <a:gd name="connsiteY2" fmla="*/ 638426 h 1572770"/>
                  <a:gd name="connsiteX3" fmla="*/ 103066 w 1044136"/>
                  <a:gd name="connsiteY3" fmla="*/ 642236 h 1572770"/>
                  <a:gd name="connsiteX4" fmla="*/ 196 w 1044136"/>
                  <a:gd name="connsiteY4" fmla="*/ 763888 h 1572770"/>
                  <a:gd name="connsiteX5" fmla="*/ 1194 w 1044136"/>
                  <a:gd name="connsiteY5" fmla="*/ 1572770 h 1572770"/>
                  <a:gd name="connsiteX0" fmla="*/ 1043698 w 1044136"/>
                  <a:gd name="connsiteY0" fmla="*/ 0 h 1572770"/>
                  <a:gd name="connsiteX1" fmla="*/ 1044136 w 1044136"/>
                  <a:gd name="connsiteY1" fmla="*/ 543176 h 1572770"/>
                  <a:gd name="connsiteX2" fmla="*/ 960316 w 1044136"/>
                  <a:gd name="connsiteY2" fmla="*/ 638426 h 1572770"/>
                  <a:gd name="connsiteX3" fmla="*/ 103066 w 1044136"/>
                  <a:gd name="connsiteY3" fmla="*/ 642236 h 1572770"/>
                  <a:gd name="connsiteX4" fmla="*/ 196 w 1044136"/>
                  <a:gd name="connsiteY4" fmla="*/ 763888 h 1572770"/>
                  <a:gd name="connsiteX5" fmla="*/ 1194 w 1044136"/>
                  <a:gd name="connsiteY5" fmla="*/ 1572770 h 1572770"/>
                  <a:gd name="connsiteX0" fmla="*/ 1043638 w 1044076"/>
                  <a:gd name="connsiteY0" fmla="*/ 0 h 1572770"/>
                  <a:gd name="connsiteX1" fmla="*/ 1044076 w 1044076"/>
                  <a:gd name="connsiteY1" fmla="*/ 543176 h 1572770"/>
                  <a:gd name="connsiteX2" fmla="*/ 960256 w 1044076"/>
                  <a:gd name="connsiteY2" fmla="*/ 638426 h 1572770"/>
                  <a:gd name="connsiteX3" fmla="*/ 103006 w 1044076"/>
                  <a:gd name="connsiteY3" fmla="*/ 642236 h 1572770"/>
                  <a:gd name="connsiteX4" fmla="*/ 136 w 1044076"/>
                  <a:gd name="connsiteY4" fmla="*/ 763888 h 1572770"/>
                  <a:gd name="connsiteX5" fmla="*/ 2673 w 1044076"/>
                  <a:gd name="connsiteY5" fmla="*/ 1572770 h 1572770"/>
                  <a:gd name="connsiteX0" fmla="*/ 1045582 w 1046020"/>
                  <a:gd name="connsiteY0" fmla="*/ 0 h 1569230"/>
                  <a:gd name="connsiteX1" fmla="*/ 1046020 w 1046020"/>
                  <a:gd name="connsiteY1" fmla="*/ 543176 h 1569230"/>
                  <a:gd name="connsiteX2" fmla="*/ 962200 w 1046020"/>
                  <a:gd name="connsiteY2" fmla="*/ 638426 h 1569230"/>
                  <a:gd name="connsiteX3" fmla="*/ 104950 w 1046020"/>
                  <a:gd name="connsiteY3" fmla="*/ 642236 h 1569230"/>
                  <a:gd name="connsiteX4" fmla="*/ 2080 w 1046020"/>
                  <a:gd name="connsiteY4" fmla="*/ 763888 h 1569230"/>
                  <a:gd name="connsiteX5" fmla="*/ 0 w 1046020"/>
                  <a:gd name="connsiteY5" fmla="*/ 1569230 h 1569230"/>
                  <a:gd name="connsiteX0" fmla="*/ 1046059 w 1046497"/>
                  <a:gd name="connsiteY0" fmla="*/ 0 h 1569230"/>
                  <a:gd name="connsiteX1" fmla="*/ 1046497 w 1046497"/>
                  <a:gd name="connsiteY1" fmla="*/ 543176 h 1569230"/>
                  <a:gd name="connsiteX2" fmla="*/ 962677 w 1046497"/>
                  <a:gd name="connsiteY2" fmla="*/ 638426 h 1569230"/>
                  <a:gd name="connsiteX3" fmla="*/ 82339 w 1046497"/>
                  <a:gd name="connsiteY3" fmla="*/ 642237 h 1569230"/>
                  <a:gd name="connsiteX4" fmla="*/ 2557 w 1046497"/>
                  <a:gd name="connsiteY4" fmla="*/ 763888 h 1569230"/>
                  <a:gd name="connsiteX5" fmla="*/ 477 w 1046497"/>
                  <a:gd name="connsiteY5" fmla="*/ 1569230 h 1569230"/>
                  <a:gd name="connsiteX0" fmla="*/ 1045582 w 1046020"/>
                  <a:gd name="connsiteY0" fmla="*/ 0 h 1569230"/>
                  <a:gd name="connsiteX1" fmla="*/ 1046020 w 1046020"/>
                  <a:gd name="connsiteY1" fmla="*/ 543176 h 1569230"/>
                  <a:gd name="connsiteX2" fmla="*/ 962200 w 1046020"/>
                  <a:gd name="connsiteY2" fmla="*/ 638426 h 1569230"/>
                  <a:gd name="connsiteX3" fmla="*/ 81862 w 1046020"/>
                  <a:gd name="connsiteY3" fmla="*/ 642237 h 1569230"/>
                  <a:gd name="connsiteX4" fmla="*/ 2080 w 1046020"/>
                  <a:gd name="connsiteY4" fmla="*/ 763888 h 1569230"/>
                  <a:gd name="connsiteX5" fmla="*/ 0 w 1046020"/>
                  <a:gd name="connsiteY5" fmla="*/ 1569230 h 1569230"/>
                  <a:gd name="connsiteX0" fmla="*/ 1045582 w 1046020"/>
                  <a:gd name="connsiteY0" fmla="*/ 0 h 1569230"/>
                  <a:gd name="connsiteX1" fmla="*/ 1046020 w 1046020"/>
                  <a:gd name="connsiteY1" fmla="*/ 543176 h 1569230"/>
                  <a:gd name="connsiteX2" fmla="*/ 962200 w 1046020"/>
                  <a:gd name="connsiteY2" fmla="*/ 638426 h 1569230"/>
                  <a:gd name="connsiteX3" fmla="*/ 81862 w 1046020"/>
                  <a:gd name="connsiteY3" fmla="*/ 642237 h 1569230"/>
                  <a:gd name="connsiteX4" fmla="*/ 2080 w 1046020"/>
                  <a:gd name="connsiteY4" fmla="*/ 763888 h 1569230"/>
                  <a:gd name="connsiteX5" fmla="*/ 0 w 1046020"/>
                  <a:gd name="connsiteY5" fmla="*/ 1569230 h 15692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6020" h="1569230">
                    <a:moveTo>
                      <a:pt x="1045582" y="0"/>
                    </a:moveTo>
                    <a:cubicBezTo>
                      <a:pt x="1046852" y="170180"/>
                      <a:pt x="1044750" y="372996"/>
                      <a:pt x="1046020" y="543176"/>
                    </a:cubicBezTo>
                    <a:cubicBezTo>
                      <a:pt x="1040940" y="635886"/>
                      <a:pt x="1051100" y="633346"/>
                      <a:pt x="962200" y="638426"/>
                    </a:cubicBezTo>
                    <a:lnTo>
                      <a:pt x="81862" y="642237"/>
                    </a:lnTo>
                    <a:cubicBezTo>
                      <a:pt x="617" y="650858"/>
                      <a:pt x="5158" y="646932"/>
                      <a:pt x="2080" y="763888"/>
                    </a:cubicBezTo>
                    <a:cubicBezTo>
                      <a:pt x="1123" y="995028"/>
                      <a:pt x="957" y="1338090"/>
                      <a:pt x="0" y="156923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48" name="任意多边形: 形状 547">
                <a:extLst>
                  <a:ext uri="{FF2B5EF4-FFF2-40B4-BE49-F238E27FC236}">
                    <a16:creationId xmlns:a16="http://schemas.microsoft.com/office/drawing/2014/main" id="{BE59D769-8D85-4EF2-91F9-E5FAD9F6B6CB}"/>
                  </a:ext>
                </a:extLst>
              </p:cNvPr>
              <p:cNvSpPr/>
              <p:nvPr/>
            </p:nvSpPr>
            <p:spPr>
              <a:xfrm>
                <a:off x="3145852" y="1388862"/>
                <a:ext cx="414587" cy="872114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365429"/>
                  <a:gd name="connsiteX1" fmla="*/ 1044051 w 1044051"/>
                  <a:gd name="connsiteY1" fmla="*/ 523419 h 1365429"/>
                  <a:gd name="connsiteX2" fmla="*/ 960231 w 1044051"/>
                  <a:gd name="connsiteY2" fmla="*/ 618669 h 1365429"/>
                  <a:gd name="connsiteX3" fmla="*/ 102981 w 1044051"/>
                  <a:gd name="connsiteY3" fmla="*/ 622479 h 1365429"/>
                  <a:gd name="connsiteX4" fmla="*/ 111 w 1044051"/>
                  <a:gd name="connsiteY4" fmla="*/ 717729 h 1365429"/>
                  <a:gd name="connsiteX5" fmla="*/ 111 w 1044051"/>
                  <a:gd name="connsiteY5" fmla="*/ 1365429 h 1365429"/>
                  <a:gd name="connsiteX0" fmla="*/ 1040241 w 1044051"/>
                  <a:gd name="connsiteY0" fmla="*/ 0 h 1367810"/>
                  <a:gd name="connsiteX1" fmla="*/ 1044051 w 1044051"/>
                  <a:gd name="connsiteY1" fmla="*/ 525800 h 1367810"/>
                  <a:gd name="connsiteX2" fmla="*/ 960231 w 1044051"/>
                  <a:gd name="connsiteY2" fmla="*/ 621050 h 1367810"/>
                  <a:gd name="connsiteX3" fmla="*/ 102981 w 1044051"/>
                  <a:gd name="connsiteY3" fmla="*/ 624860 h 1367810"/>
                  <a:gd name="connsiteX4" fmla="*/ 111 w 1044051"/>
                  <a:gd name="connsiteY4" fmla="*/ 720110 h 1367810"/>
                  <a:gd name="connsiteX5" fmla="*/ 111 w 1044051"/>
                  <a:gd name="connsiteY5" fmla="*/ 1367810 h 1367810"/>
                  <a:gd name="connsiteX0" fmla="*/ 1043113 w 1044051"/>
                  <a:gd name="connsiteY0" fmla="*/ 0 h 1372890"/>
                  <a:gd name="connsiteX1" fmla="*/ 1044051 w 1044051"/>
                  <a:gd name="connsiteY1" fmla="*/ 530880 h 1372890"/>
                  <a:gd name="connsiteX2" fmla="*/ 960231 w 1044051"/>
                  <a:gd name="connsiteY2" fmla="*/ 626130 h 1372890"/>
                  <a:gd name="connsiteX3" fmla="*/ 102981 w 1044051"/>
                  <a:gd name="connsiteY3" fmla="*/ 629940 h 1372890"/>
                  <a:gd name="connsiteX4" fmla="*/ 111 w 1044051"/>
                  <a:gd name="connsiteY4" fmla="*/ 725190 h 1372890"/>
                  <a:gd name="connsiteX5" fmla="*/ 111 w 1044051"/>
                  <a:gd name="connsiteY5" fmla="*/ 1372890 h 1372890"/>
                  <a:gd name="connsiteX0" fmla="*/ 1046554 w 1047492"/>
                  <a:gd name="connsiteY0" fmla="*/ 0 h 1297476"/>
                  <a:gd name="connsiteX1" fmla="*/ 1047492 w 1047492"/>
                  <a:gd name="connsiteY1" fmla="*/ 530880 h 1297476"/>
                  <a:gd name="connsiteX2" fmla="*/ 963672 w 1047492"/>
                  <a:gd name="connsiteY2" fmla="*/ 626130 h 1297476"/>
                  <a:gd name="connsiteX3" fmla="*/ 106422 w 1047492"/>
                  <a:gd name="connsiteY3" fmla="*/ 629940 h 1297476"/>
                  <a:gd name="connsiteX4" fmla="*/ 3552 w 1047492"/>
                  <a:gd name="connsiteY4" fmla="*/ 725190 h 1297476"/>
                  <a:gd name="connsiteX5" fmla="*/ 0 w 1047492"/>
                  <a:gd name="connsiteY5" fmla="*/ 1297476 h 1297476"/>
                  <a:gd name="connsiteX0" fmla="*/ 1046555 w 1047492"/>
                  <a:gd name="connsiteY0" fmla="*/ 0 h 1340768"/>
                  <a:gd name="connsiteX1" fmla="*/ 1047492 w 1047492"/>
                  <a:gd name="connsiteY1" fmla="*/ 574172 h 1340768"/>
                  <a:gd name="connsiteX2" fmla="*/ 963672 w 1047492"/>
                  <a:gd name="connsiteY2" fmla="*/ 669422 h 1340768"/>
                  <a:gd name="connsiteX3" fmla="*/ 106422 w 1047492"/>
                  <a:gd name="connsiteY3" fmla="*/ 673232 h 1340768"/>
                  <a:gd name="connsiteX4" fmla="*/ 3552 w 1047492"/>
                  <a:gd name="connsiteY4" fmla="*/ 768482 h 1340768"/>
                  <a:gd name="connsiteX5" fmla="*/ 0 w 1047492"/>
                  <a:gd name="connsiteY5" fmla="*/ 1340768 h 134076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103341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  <a:gd name="connsiteX0" fmla="*/ 1050640 w 1051577"/>
                  <a:gd name="connsiteY0" fmla="*/ 0 h 1582748"/>
                  <a:gd name="connsiteX1" fmla="*/ 1051577 w 1051577"/>
                  <a:gd name="connsiteY1" fmla="*/ 574172 h 1582748"/>
                  <a:gd name="connsiteX2" fmla="*/ 967757 w 1051577"/>
                  <a:gd name="connsiteY2" fmla="*/ 669422 h 1582748"/>
                  <a:gd name="connsiteX3" fmla="*/ 76623 w 1051577"/>
                  <a:gd name="connsiteY3" fmla="*/ 673232 h 1582748"/>
                  <a:gd name="connsiteX4" fmla="*/ 7637 w 1051577"/>
                  <a:gd name="connsiteY4" fmla="*/ 768482 h 1582748"/>
                  <a:gd name="connsiteX5" fmla="*/ 7166 w 1051577"/>
                  <a:gd name="connsiteY5" fmla="*/ 1582748 h 158274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69457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69457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4411" h="1582748">
                    <a:moveTo>
                      <a:pt x="1043474" y="0"/>
                    </a:moveTo>
                    <a:cubicBezTo>
                      <a:pt x="1043787" y="176960"/>
                      <a:pt x="1044098" y="397212"/>
                      <a:pt x="1044411" y="574172"/>
                    </a:cubicBezTo>
                    <a:cubicBezTo>
                      <a:pt x="1039331" y="666882"/>
                      <a:pt x="1049491" y="664342"/>
                      <a:pt x="960591" y="669422"/>
                    </a:cubicBezTo>
                    <a:lnTo>
                      <a:pt x="69457" y="673232"/>
                    </a:lnTo>
                    <a:cubicBezTo>
                      <a:pt x="-987" y="678312"/>
                      <a:pt x="471" y="683392"/>
                      <a:pt x="471" y="768482"/>
                    </a:cubicBezTo>
                    <a:cubicBezTo>
                      <a:pt x="-713" y="959244"/>
                      <a:pt x="1184" y="1391986"/>
                      <a:pt x="0" y="1582748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549" name="组合 548">
              <a:extLst>
                <a:ext uri="{FF2B5EF4-FFF2-40B4-BE49-F238E27FC236}">
                  <a16:creationId xmlns:a16="http://schemas.microsoft.com/office/drawing/2014/main" id="{C4E78853-E18C-49B2-91F4-1443EC780D97}"/>
                </a:ext>
              </a:extLst>
            </p:cNvPr>
            <p:cNvGrpSpPr/>
            <p:nvPr/>
          </p:nvGrpSpPr>
          <p:grpSpPr>
            <a:xfrm>
              <a:off x="3412020" y="4620835"/>
              <a:ext cx="260576" cy="1043426"/>
              <a:chOff x="3399041" y="1390637"/>
              <a:chExt cx="158194" cy="770729"/>
            </a:xfrm>
          </p:grpSpPr>
          <p:sp>
            <p:nvSpPr>
              <p:cNvPr id="550" name="任意多边形: 形状 549">
                <a:extLst>
                  <a:ext uri="{FF2B5EF4-FFF2-40B4-BE49-F238E27FC236}">
                    <a16:creationId xmlns:a16="http://schemas.microsoft.com/office/drawing/2014/main" id="{EE648B03-98FA-4157-B0C8-759C85EB79CF}"/>
                  </a:ext>
                </a:extLst>
              </p:cNvPr>
              <p:cNvSpPr/>
              <p:nvPr/>
            </p:nvSpPr>
            <p:spPr>
              <a:xfrm>
                <a:off x="3399041" y="1390637"/>
                <a:ext cx="149379" cy="770729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3002 w 1046812"/>
                  <a:gd name="connsiteY0" fmla="*/ 0 h 1398270"/>
                  <a:gd name="connsiteX1" fmla="*/ 1046812 w 1046812"/>
                  <a:gd name="connsiteY1" fmla="*/ 510540 h 1398270"/>
                  <a:gd name="connsiteX2" fmla="*/ 962992 w 1046812"/>
                  <a:gd name="connsiteY2" fmla="*/ 605790 h 1398270"/>
                  <a:gd name="connsiteX3" fmla="*/ 105742 w 1046812"/>
                  <a:gd name="connsiteY3" fmla="*/ 609600 h 1398270"/>
                  <a:gd name="connsiteX4" fmla="*/ 2872 w 1046812"/>
                  <a:gd name="connsiteY4" fmla="*/ 704850 h 1398270"/>
                  <a:gd name="connsiteX5" fmla="*/ 0 w 1046812"/>
                  <a:gd name="connsiteY5" fmla="*/ 1398270 h 1398270"/>
                  <a:gd name="connsiteX0" fmla="*/ 1043002 w 1046812"/>
                  <a:gd name="connsiteY0" fmla="*/ 0 h 1294575"/>
                  <a:gd name="connsiteX1" fmla="*/ 1046812 w 1046812"/>
                  <a:gd name="connsiteY1" fmla="*/ 510540 h 1294575"/>
                  <a:gd name="connsiteX2" fmla="*/ 962992 w 1046812"/>
                  <a:gd name="connsiteY2" fmla="*/ 605790 h 1294575"/>
                  <a:gd name="connsiteX3" fmla="*/ 105742 w 1046812"/>
                  <a:gd name="connsiteY3" fmla="*/ 609600 h 1294575"/>
                  <a:gd name="connsiteX4" fmla="*/ 2872 w 1046812"/>
                  <a:gd name="connsiteY4" fmla="*/ 704850 h 1294575"/>
                  <a:gd name="connsiteX5" fmla="*/ 0 w 1046812"/>
                  <a:gd name="connsiteY5" fmla="*/ 1294575 h 1294575"/>
                  <a:gd name="connsiteX0" fmla="*/ 1050913 w 1051074"/>
                  <a:gd name="connsiteY0" fmla="*/ 0 h 1326315"/>
                  <a:gd name="connsiteX1" fmla="*/ 1046812 w 1051074"/>
                  <a:gd name="connsiteY1" fmla="*/ 542280 h 1326315"/>
                  <a:gd name="connsiteX2" fmla="*/ 962992 w 1051074"/>
                  <a:gd name="connsiteY2" fmla="*/ 637530 h 1326315"/>
                  <a:gd name="connsiteX3" fmla="*/ 105742 w 1051074"/>
                  <a:gd name="connsiteY3" fmla="*/ 641340 h 1326315"/>
                  <a:gd name="connsiteX4" fmla="*/ 2872 w 1051074"/>
                  <a:gd name="connsiteY4" fmla="*/ 736590 h 1326315"/>
                  <a:gd name="connsiteX5" fmla="*/ 0 w 1051074"/>
                  <a:gd name="connsiteY5" fmla="*/ 1326315 h 1326315"/>
                  <a:gd name="connsiteX0" fmla="*/ 1050913 w 1051074"/>
                  <a:gd name="connsiteY0" fmla="*/ 0 h 1330282"/>
                  <a:gd name="connsiteX1" fmla="*/ 1046812 w 1051074"/>
                  <a:gd name="connsiteY1" fmla="*/ 546247 h 1330282"/>
                  <a:gd name="connsiteX2" fmla="*/ 962992 w 1051074"/>
                  <a:gd name="connsiteY2" fmla="*/ 641497 h 1330282"/>
                  <a:gd name="connsiteX3" fmla="*/ 105742 w 1051074"/>
                  <a:gd name="connsiteY3" fmla="*/ 645307 h 1330282"/>
                  <a:gd name="connsiteX4" fmla="*/ 2872 w 1051074"/>
                  <a:gd name="connsiteY4" fmla="*/ 740557 h 1330282"/>
                  <a:gd name="connsiteX5" fmla="*/ 0 w 1051074"/>
                  <a:gd name="connsiteY5" fmla="*/ 1330282 h 1330282"/>
                  <a:gd name="connsiteX0" fmla="*/ 1050913 w 1051074"/>
                  <a:gd name="connsiteY0" fmla="*/ 0 h 1391810"/>
                  <a:gd name="connsiteX1" fmla="*/ 1046812 w 1051074"/>
                  <a:gd name="connsiteY1" fmla="*/ 546247 h 1391810"/>
                  <a:gd name="connsiteX2" fmla="*/ 962992 w 1051074"/>
                  <a:gd name="connsiteY2" fmla="*/ 641497 h 1391810"/>
                  <a:gd name="connsiteX3" fmla="*/ 105742 w 1051074"/>
                  <a:gd name="connsiteY3" fmla="*/ 645307 h 1391810"/>
                  <a:gd name="connsiteX4" fmla="*/ 2872 w 1051074"/>
                  <a:gd name="connsiteY4" fmla="*/ 740557 h 1391810"/>
                  <a:gd name="connsiteX5" fmla="*/ 0 w 1051074"/>
                  <a:gd name="connsiteY5" fmla="*/ 1391810 h 1391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51074" h="1391810">
                    <a:moveTo>
                      <a:pt x="1050913" y="0"/>
                    </a:moveTo>
                    <a:cubicBezTo>
                      <a:pt x="1052183" y="170180"/>
                      <a:pt x="1045542" y="376067"/>
                      <a:pt x="1046812" y="546247"/>
                    </a:cubicBezTo>
                    <a:cubicBezTo>
                      <a:pt x="1041732" y="638957"/>
                      <a:pt x="1051892" y="636417"/>
                      <a:pt x="962992" y="641497"/>
                    </a:cubicBezTo>
                    <a:lnTo>
                      <a:pt x="105742" y="645307"/>
                    </a:lnTo>
                    <a:cubicBezTo>
                      <a:pt x="-4748" y="650387"/>
                      <a:pt x="2872" y="655467"/>
                      <a:pt x="2872" y="740557"/>
                    </a:cubicBezTo>
                    <a:cubicBezTo>
                      <a:pt x="1915" y="971697"/>
                      <a:pt x="957" y="1160670"/>
                      <a:pt x="0" y="1391810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51" name="任意多边形: 形状 550">
                <a:extLst>
                  <a:ext uri="{FF2B5EF4-FFF2-40B4-BE49-F238E27FC236}">
                    <a16:creationId xmlns:a16="http://schemas.microsoft.com/office/drawing/2014/main" id="{A98586E6-8D36-468E-9A5A-E4980F7F016E}"/>
                  </a:ext>
                </a:extLst>
              </p:cNvPr>
              <p:cNvSpPr/>
              <p:nvPr/>
            </p:nvSpPr>
            <p:spPr>
              <a:xfrm>
                <a:off x="3407469" y="1392869"/>
                <a:ext cx="149766" cy="766839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365429"/>
                  <a:gd name="connsiteX1" fmla="*/ 1044051 w 1044051"/>
                  <a:gd name="connsiteY1" fmla="*/ 523419 h 1365429"/>
                  <a:gd name="connsiteX2" fmla="*/ 960231 w 1044051"/>
                  <a:gd name="connsiteY2" fmla="*/ 618669 h 1365429"/>
                  <a:gd name="connsiteX3" fmla="*/ 102981 w 1044051"/>
                  <a:gd name="connsiteY3" fmla="*/ 622479 h 1365429"/>
                  <a:gd name="connsiteX4" fmla="*/ 111 w 1044051"/>
                  <a:gd name="connsiteY4" fmla="*/ 717729 h 1365429"/>
                  <a:gd name="connsiteX5" fmla="*/ 111 w 1044051"/>
                  <a:gd name="connsiteY5" fmla="*/ 1365429 h 1365429"/>
                  <a:gd name="connsiteX0" fmla="*/ 1040241 w 1044051"/>
                  <a:gd name="connsiteY0" fmla="*/ 0 h 1367810"/>
                  <a:gd name="connsiteX1" fmla="*/ 1044051 w 1044051"/>
                  <a:gd name="connsiteY1" fmla="*/ 525800 h 1367810"/>
                  <a:gd name="connsiteX2" fmla="*/ 960231 w 1044051"/>
                  <a:gd name="connsiteY2" fmla="*/ 621050 h 1367810"/>
                  <a:gd name="connsiteX3" fmla="*/ 102981 w 1044051"/>
                  <a:gd name="connsiteY3" fmla="*/ 624860 h 1367810"/>
                  <a:gd name="connsiteX4" fmla="*/ 111 w 1044051"/>
                  <a:gd name="connsiteY4" fmla="*/ 720110 h 1367810"/>
                  <a:gd name="connsiteX5" fmla="*/ 111 w 1044051"/>
                  <a:gd name="connsiteY5" fmla="*/ 1367810 h 1367810"/>
                  <a:gd name="connsiteX0" fmla="*/ 1043113 w 1044051"/>
                  <a:gd name="connsiteY0" fmla="*/ 0 h 1372890"/>
                  <a:gd name="connsiteX1" fmla="*/ 1044051 w 1044051"/>
                  <a:gd name="connsiteY1" fmla="*/ 530880 h 1372890"/>
                  <a:gd name="connsiteX2" fmla="*/ 960231 w 1044051"/>
                  <a:gd name="connsiteY2" fmla="*/ 626130 h 1372890"/>
                  <a:gd name="connsiteX3" fmla="*/ 102981 w 1044051"/>
                  <a:gd name="connsiteY3" fmla="*/ 629940 h 1372890"/>
                  <a:gd name="connsiteX4" fmla="*/ 111 w 1044051"/>
                  <a:gd name="connsiteY4" fmla="*/ 725190 h 1372890"/>
                  <a:gd name="connsiteX5" fmla="*/ 111 w 1044051"/>
                  <a:gd name="connsiteY5" fmla="*/ 1372890 h 1372890"/>
                  <a:gd name="connsiteX0" fmla="*/ 1046554 w 1047492"/>
                  <a:gd name="connsiteY0" fmla="*/ 0 h 1297476"/>
                  <a:gd name="connsiteX1" fmla="*/ 1047492 w 1047492"/>
                  <a:gd name="connsiteY1" fmla="*/ 530880 h 1297476"/>
                  <a:gd name="connsiteX2" fmla="*/ 963672 w 1047492"/>
                  <a:gd name="connsiteY2" fmla="*/ 626130 h 1297476"/>
                  <a:gd name="connsiteX3" fmla="*/ 106422 w 1047492"/>
                  <a:gd name="connsiteY3" fmla="*/ 629940 h 1297476"/>
                  <a:gd name="connsiteX4" fmla="*/ 3552 w 1047492"/>
                  <a:gd name="connsiteY4" fmla="*/ 725190 h 1297476"/>
                  <a:gd name="connsiteX5" fmla="*/ 0 w 1047492"/>
                  <a:gd name="connsiteY5" fmla="*/ 1297476 h 1297476"/>
                  <a:gd name="connsiteX0" fmla="*/ 1046555 w 1047492"/>
                  <a:gd name="connsiteY0" fmla="*/ 0 h 1340768"/>
                  <a:gd name="connsiteX1" fmla="*/ 1047492 w 1047492"/>
                  <a:gd name="connsiteY1" fmla="*/ 574172 h 1340768"/>
                  <a:gd name="connsiteX2" fmla="*/ 963672 w 1047492"/>
                  <a:gd name="connsiteY2" fmla="*/ 669422 h 1340768"/>
                  <a:gd name="connsiteX3" fmla="*/ 106422 w 1047492"/>
                  <a:gd name="connsiteY3" fmla="*/ 673232 h 1340768"/>
                  <a:gd name="connsiteX4" fmla="*/ 3552 w 1047492"/>
                  <a:gd name="connsiteY4" fmla="*/ 768482 h 1340768"/>
                  <a:gd name="connsiteX5" fmla="*/ 0 w 1047492"/>
                  <a:gd name="connsiteY5" fmla="*/ 1340768 h 1340768"/>
                  <a:gd name="connsiteX0" fmla="*/ 1043114 w 1044051"/>
                  <a:gd name="connsiteY0" fmla="*/ 0 h 1391691"/>
                  <a:gd name="connsiteX1" fmla="*/ 1044051 w 1044051"/>
                  <a:gd name="connsiteY1" fmla="*/ 574172 h 1391691"/>
                  <a:gd name="connsiteX2" fmla="*/ 960231 w 1044051"/>
                  <a:gd name="connsiteY2" fmla="*/ 669422 h 1391691"/>
                  <a:gd name="connsiteX3" fmla="*/ 102981 w 1044051"/>
                  <a:gd name="connsiteY3" fmla="*/ 673232 h 1391691"/>
                  <a:gd name="connsiteX4" fmla="*/ 111 w 1044051"/>
                  <a:gd name="connsiteY4" fmla="*/ 768482 h 1391691"/>
                  <a:gd name="connsiteX5" fmla="*/ 8045 w 1044051"/>
                  <a:gd name="connsiteY5" fmla="*/ 1391691 h 1391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4051" h="1391691">
                    <a:moveTo>
                      <a:pt x="1043114" y="0"/>
                    </a:moveTo>
                    <a:cubicBezTo>
                      <a:pt x="1043427" y="176960"/>
                      <a:pt x="1043738" y="397212"/>
                      <a:pt x="1044051" y="574172"/>
                    </a:cubicBezTo>
                    <a:cubicBezTo>
                      <a:pt x="1038971" y="666882"/>
                      <a:pt x="1049131" y="664342"/>
                      <a:pt x="960231" y="669422"/>
                    </a:cubicBezTo>
                    <a:lnTo>
                      <a:pt x="102981" y="673232"/>
                    </a:lnTo>
                    <a:cubicBezTo>
                      <a:pt x="-7509" y="678312"/>
                      <a:pt x="111" y="683392"/>
                      <a:pt x="111" y="768482"/>
                    </a:cubicBezTo>
                    <a:cubicBezTo>
                      <a:pt x="-1073" y="959244"/>
                      <a:pt x="9229" y="1200929"/>
                      <a:pt x="8045" y="1391691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58" name="文本框 557">
              <a:extLst>
                <a:ext uri="{FF2B5EF4-FFF2-40B4-BE49-F238E27FC236}">
                  <a16:creationId xmlns:a16="http://schemas.microsoft.com/office/drawing/2014/main" id="{52A8F616-DAC9-4818-900C-2EA722717709}"/>
                </a:ext>
              </a:extLst>
            </p:cNvPr>
            <p:cNvSpPr txBox="1"/>
            <p:nvPr/>
          </p:nvSpPr>
          <p:spPr>
            <a:xfrm>
              <a:off x="7634213" y="6547984"/>
              <a:ext cx="95300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>
              <a:defPPr>
                <a:defRPr lang="zh-CN"/>
              </a:defPPr>
              <a:lvl1pPr marR="0" indent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PingFang SC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cs typeface="Arial" panose="020B0604020202020204" pitchFamily="34" charset="0"/>
                  <a:sym typeface="Century Gothic"/>
                </a:rPr>
                <a:t>OPS/PC</a:t>
              </a:r>
              <a:endParaRPr lang="zh-CN" altLang="en-US" dirty="0">
                <a:latin typeface="Arial" panose="020B0604020202020204" pitchFamily="34" charset="0"/>
                <a:cs typeface="Arial" panose="020B0604020202020204" pitchFamily="34" charset="0"/>
                <a:sym typeface="Century Gothic"/>
              </a:endParaRPr>
            </a:p>
          </p:txBody>
        </p:sp>
        <p:sp>
          <p:nvSpPr>
            <p:cNvPr id="561" name="文本框 560">
              <a:extLst>
                <a:ext uri="{FF2B5EF4-FFF2-40B4-BE49-F238E27FC236}">
                  <a16:creationId xmlns:a16="http://schemas.microsoft.com/office/drawing/2014/main" id="{DE7AC612-9525-4A26-AF77-DA136BD2F919}"/>
                </a:ext>
              </a:extLst>
            </p:cNvPr>
            <p:cNvSpPr txBox="1"/>
            <p:nvPr/>
          </p:nvSpPr>
          <p:spPr>
            <a:xfrm>
              <a:off x="5596664" y="6547984"/>
              <a:ext cx="1441313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>
              <a:defPPr>
                <a:defRPr lang="zh-CN"/>
              </a:defPPr>
              <a:lvl1pPr marR="0" indent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effectLst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Control panel</a:t>
              </a:r>
              <a:endParaRPr lang="zh-CN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562" name="组合 561">
              <a:extLst>
                <a:ext uri="{FF2B5EF4-FFF2-40B4-BE49-F238E27FC236}">
                  <a16:creationId xmlns:a16="http://schemas.microsoft.com/office/drawing/2014/main" id="{331C248C-FE7C-4BC1-BBF0-FD3C6A3AB2C9}"/>
                </a:ext>
              </a:extLst>
            </p:cNvPr>
            <p:cNvGrpSpPr/>
            <p:nvPr/>
          </p:nvGrpSpPr>
          <p:grpSpPr>
            <a:xfrm flipH="1">
              <a:off x="6913971" y="4541071"/>
              <a:ext cx="3247849" cy="1128261"/>
              <a:chOff x="3139857" y="1388861"/>
              <a:chExt cx="420626" cy="1212207"/>
            </a:xfrm>
          </p:grpSpPr>
          <p:sp>
            <p:nvSpPr>
              <p:cNvPr id="563" name="任意多边形: 形状 562">
                <a:extLst>
                  <a:ext uri="{FF2B5EF4-FFF2-40B4-BE49-F238E27FC236}">
                    <a16:creationId xmlns:a16="http://schemas.microsoft.com/office/drawing/2014/main" id="{DEB55CCF-00B4-4FE0-B194-B804B571A25D}"/>
                  </a:ext>
                </a:extLst>
              </p:cNvPr>
              <p:cNvSpPr/>
              <p:nvPr/>
            </p:nvSpPr>
            <p:spPr>
              <a:xfrm>
                <a:off x="3139857" y="1389901"/>
                <a:ext cx="417220" cy="1208009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3002 w 1046812"/>
                  <a:gd name="connsiteY0" fmla="*/ 0 h 1398270"/>
                  <a:gd name="connsiteX1" fmla="*/ 1046812 w 1046812"/>
                  <a:gd name="connsiteY1" fmla="*/ 510540 h 1398270"/>
                  <a:gd name="connsiteX2" fmla="*/ 962992 w 1046812"/>
                  <a:gd name="connsiteY2" fmla="*/ 605790 h 1398270"/>
                  <a:gd name="connsiteX3" fmla="*/ 105742 w 1046812"/>
                  <a:gd name="connsiteY3" fmla="*/ 609600 h 1398270"/>
                  <a:gd name="connsiteX4" fmla="*/ 2872 w 1046812"/>
                  <a:gd name="connsiteY4" fmla="*/ 704850 h 1398270"/>
                  <a:gd name="connsiteX5" fmla="*/ 0 w 1046812"/>
                  <a:gd name="connsiteY5" fmla="*/ 1398270 h 1398270"/>
                  <a:gd name="connsiteX0" fmla="*/ 1043002 w 1046812"/>
                  <a:gd name="connsiteY0" fmla="*/ 0 h 1294575"/>
                  <a:gd name="connsiteX1" fmla="*/ 1046812 w 1046812"/>
                  <a:gd name="connsiteY1" fmla="*/ 510540 h 1294575"/>
                  <a:gd name="connsiteX2" fmla="*/ 962992 w 1046812"/>
                  <a:gd name="connsiteY2" fmla="*/ 605790 h 1294575"/>
                  <a:gd name="connsiteX3" fmla="*/ 105742 w 1046812"/>
                  <a:gd name="connsiteY3" fmla="*/ 609600 h 1294575"/>
                  <a:gd name="connsiteX4" fmla="*/ 2872 w 1046812"/>
                  <a:gd name="connsiteY4" fmla="*/ 704850 h 1294575"/>
                  <a:gd name="connsiteX5" fmla="*/ 0 w 1046812"/>
                  <a:gd name="connsiteY5" fmla="*/ 1294575 h 1294575"/>
                  <a:gd name="connsiteX0" fmla="*/ 1050913 w 1051074"/>
                  <a:gd name="connsiteY0" fmla="*/ 0 h 1326315"/>
                  <a:gd name="connsiteX1" fmla="*/ 1046812 w 1051074"/>
                  <a:gd name="connsiteY1" fmla="*/ 542280 h 1326315"/>
                  <a:gd name="connsiteX2" fmla="*/ 962992 w 1051074"/>
                  <a:gd name="connsiteY2" fmla="*/ 637530 h 1326315"/>
                  <a:gd name="connsiteX3" fmla="*/ 105742 w 1051074"/>
                  <a:gd name="connsiteY3" fmla="*/ 641340 h 1326315"/>
                  <a:gd name="connsiteX4" fmla="*/ 2872 w 1051074"/>
                  <a:gd name="connsiteY4" fmla="*/ 736590 h 1326315"/>
                  <a:gd name="connsiteX5" fmla="*/ 0 w 1051074"/>
                  <a:gd name="connsiteY5" fmla="*/ 1326315 h 1326315"/>
                  <a:gd name="connsiteX0" fmla="*/ 1050913 w 1051074"/>
                  <a:gd name="connsiteY0" fmla="*/ 0 h 1330282"/>
                  <a:gd name="connsiteX1" fmla="*/ 1046812 w 1051074"/>
                  <a:gd name="connsiteY1" fmla="*/ 546247 h 1330282"/>
                  <a:gd name="connsiteX2" fmla="*/ 962992 w 1051074"/>
                  <a:gd name="connsiteY2" fmla="*/ 641497 h 1330282"/>
                  <a:gd name="connsiteX3" fmla="*/ 105742 w 1051074"/>
                  <a:gd name="connsiteY3" fmla="*/ 645307 h 1330282"/>
                  <a:gd name="connsiteX4" fmla="*/ 2872 w 1051074"/>
                  <a:gd name="connsiteY4" fmla="*/ 740557 h 1330282"/>
                  <a:gd name="connsiteX5" fmla="*/ 0 w 1051074"/>
                  <a:gd name="connsiteY5" fmla="*/ 1330282 h 1330282"/>
                  <a:gd name="connsiteX0" fmla="*/ 1044479 w 1046812"/>
                  <a:gd name="connsiteY0" fmla="*/ 0 h 1322811"/>
                  <a:gd name="connsiteX1" fmla="*/ 1046812 w 1046812"/>
                  <a:gd name="connsiteY1" fmla="*/ 538776 h 1322811"/>
                  <a:gd name="connsiteX2" fmla="*/ 962992 w 1046812"/>
                  <a:gd name="connsiteY2" fmla="*/ 634026 h 1322811"/>
                  <a:gd name="connsiteX3" fmla="*/ 105742 w 1046812"/>
                  <a:gd name="connsiteY3" fmla="*/ 637836 h 1322811"/>
                  <a:gd name="connsiteX4" fmla="*/ 2872 w 1046812"/>
                  <a:gd name="connsiteY4" fmla="*/ 733086 h 1322811"/>
                  <a:gd name="connsiteX5" fmla="*/ 0 w 1046812"/>
                  <a:gd name="connsiteY5" fmla="*/ 1322811 h 1322811"/>
                  <a:gd name="connsiteX0" fmla="*/ 1046374 w 1046812"/>
                  <a:gd name="connsiteY0" fmla="*/ 0 h 1327211"/>
                  <a:gd name="connsiteX1" fmla="*/ 1046812 w 1046812"/>
                  <a:gd name="connsiteY1" fmla="*/ 543176 h 1327211"/>
                  <a:gd name="connsiteX2" fmla="*/ 962992 w 1046812"/>
                  <a:gd name="connsiteY2" fmla="*/ 638426 h 1327211"/>
                  <a:gd name="connsiteX3" fmla="*/ 105742 w 1046812"/>
                  <a:gd name="connsiteY3" fmla="*/ 642236 h 1327211"/>
                  <a:gd name="connsiteX4" fmla="*/ 2872 w 1046812"/>
                  <a:gd name="connsiteY4" fmla="*/ 737486 h 1327211"/>
                  <a:gd name="connsiteX5" fmla="*/ 0 w 1046812"/>
                  <a:gd name="connsiteY5" fmla="*/ 1327211 h 1327211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37486 h 1569228"/>
                  <a:gd name="connsiteX5" fmla="*/ 0 w 1050638"/>
                  <a:gd name="connsiteY5" fmla="*/ 1569228 h 1569228"/>
                  <a:gd name="connsiteX0" fmla="*/ 1055938 w 1056376"/>
                  <a:gd name="connsiteY0" fmla="*/ 0 h 1569228"/>
                  <a:gd name="connsiteX1" fmla="*/ 1056376 w 1056376"/>
                  <a:gd name="connsiteY1" fmla="*/ 543176 h 1569228"/>
                  <a:gd name="connsiteX2" fmla="*/ 972556 w 1056376"/>
                  <a:gd name="connsiteY2" fmla="*/ 638426 h 1569228"/>
                  <a:gd name="connsiteX3" fmla="*/ 115306 w 1056376"/>
                  <a:gd name="connsiteY3" fmla="*/ 642236 h 1569228"/>
                  <a:gd name="connsiteX4" fmla="*/ 12436 w 1056376"/>
                  <a:gd name="connsiteY4" fmla="*/ 737486 h 1569228"/>
                  <a:gd name="connsiteX5" fmla="*/ 0 w 1056376"/>
                  <a:gd name="connsiteY5" fmla="*/ 1569228 h 1569228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37486 h 1569228"/>
                  <a:gd name="connsiteX5" fmla="*/ 0 w 1050638"/>
                  <a:gd name="connsiteY5" fmla="*/ 1569228 h 1569228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63888 h 1569228"/>
                  <a:gd name="connsiteX5" fmla="*/ 0 w 1050638"/>
                  <a:gd name="connsiteY5" fmla="*/ 1569228 h 1569228"/>
                  <a:gd name="connsiteX0" fmla="*/ 1050200 w 1050638"/>
                  <a:gd name="connsiteY0" fmla="*/ 0 h 1569228"/>
                  <a:gd name="connsiteX1" fmla="*/ 1050638 w 1050638"/>
                  <a:gd name="connsiteY1" fmla="*/ 543176 h 1569228"/>
                  <a:gd name="connsiteX2" fmla="*/ 966818 w 1050638"/>
                  <a:gd name="connsiteY2" fmla="*/ 638426 h 1569228"/>
                  <a:gd name="connsiteX3" fmla="*/ 109568 w 1050638"/>
                  <a:gd name="connsiteY3" fmla="*/ 642236 h 1569228"/>
                  <a:gd name="connsiteX4" fmla="*/ 6698 w 1050638"/>
                  <a:gd name="connsiteY4" fmla="*/ 763888 h 1569228"/>
                  <a:gd name="connsiteX5" fmla="*/ 0 w 1050638"/>
                  <a:gd name="connsiteY5" fmla="*/ 1569228 h 1569228"/>
                  <a:gd name="connsiteX0" fmla="*/ 1045582 w 1046020"/>
                  <a:gd name="connsiteY0" fmla="*/ 0 h 1572770"/>
                  <a:gd name="connsiteX1" fmla="*/ 1046020 w 1046020"/>
                  <a:gd name="connsiteY1" fmla="*/ 543176 h 1572770"/>
                  <a:gd name="connsiteX2" fmla="*/ 962200 w 1046020"/>
                  <a:gd name="connsiteY2" fmla="*/ 638426 h 1572770"/>
                  <a:gd name="connsiteX3" fmla="*/ 104950 w 1046020"/>
                  <a:gd name="connsiteY3" fmla="*/ 642236 h 1572770"/>
                  <a:gd name="connsiteX4" fmla="*/ 2080 w 1046020"/>
                  <a:gd name="connsiteY4" fmla="*/ 763888 h 1572770"/>
                  <a:gd name="connsiteX5" fmla="*/ 0 w 1046020"/>
                  <a:gd name="connsiteY5" fmla="*/ 1572770 h 1572770"/>
                  <a:gd name="connsiteX0" fmla="*/ 1043698 w 1044136"/>
                  <a:gd name="connsiteY0" fmla="*/ 0 h 1572770"/>
                  <a:gd name="connsiteX1" fmla="*/ 1044136 w 1044136"/>
                  <a:gd name="connsiteY1" fmla="*/ 543176 h 1572770"/>
                  <a:gd name="connsiteX2" fmla="*/ 960316 w 1044136"/>
                  <a:gd name="connsiteY2" fmla="*/ 638426 h 1572770"/>
                  <a:gd name="connsiteX3" fmla="*/ 103066 w 1044136"/>
                  <a:gd name="connsiteY3" fmla="*/ 642236 h 1572770"/>
                  <a:gd name="connsiteX4" fmla="*/ 196 w 1044136"/>
                  <a:gd name="connsiteY4" fmla="*/ 763888 h 1572770"/>
                  <a:gd name="connsiteX5" fmla="*/ 1194 w 1044136"/>
                  <a:gd name="connsiteY5" fmla="*/ 1572770 h 1572770"/>
                  <a:gd name="connsiteX0" fmla="*/ 1043698 w 1044136"/>
                  <a:gd name="connsiteY0" fmla="*/ 0 h 1572770"/>
                  <a:gd name="connsiteX1" fmla="*/ 1044136 w 1044136"/>
                  <a:gd name="connsiteY1" fmla="*/ 543176 h 1572770"/>
                  <a:gd name="connsiteX2" fmla="*/ 960316 w 1044136"/>
                  <a:gd name="connsiteY2" fmla="*/ 638426 h 1572770"/>
                  <a:gd name="connsiteX3" fmla="*/ 103066 w 1044136"/>
                  <a:gd name="connsiteY3" fmla="*/ 642236 h 1572770"/>
                  <a:gd name="connsiteX4" fmla="*/ 196 w 1044136"/>
                  <a:gd name="connsiteY4" fmla="*/ 763888 h 1572770"/>
                  <a:gd name="connsiteX5" fmla="*/ 1194 w 1044136"/>
                  <a:gd name="connsiteY5" fmla="*/ 1572770 h 1572770"/>
                  <a:gd name="connsiteX0" fmla="*/ 1043638 w 1044076"/>
                  <a:gd name="connsiteY0" fmla="*/ 0 h 1572770"/>
                  <a:gd name="connsiteX1" fmla="*/ 1044076 w 1044076"/>
                  <a:gd name="connsiteY1" fmla="*/ 543176 h 1572770"/>
                  <a:gd name="connsiteX2" fmla="*/ 960256 w 1044076"/>
                  <a:gd name="connsiteY2" fmla="*/ 638426 h 1572770"/>
                  <a:gd name="connsiteX3" fmla="*/ 103006 w 1044076"/>
                  <a:gd name="connsiteY3" fmla="*/ 642236 h 1572770"/>
                  <a:gd name="connsiteX4" fmla="*/ 136 w 1044076"/>
                  <a:gd name="connsiteY4" fmla="*/ 763888 h 1572770"/>
                  <a:gd name="connsiteX5" fmla="*/ 2673 w 1044076"/>
                  <a:gd name="connsiteY5" fmla="*/ 1572770 h 1572770"/>
                  <a:gd name="connsiteX0" fmla="*/ 1045582 w 1046020"/>
                  <a:gd name="connsiteY0" fmla="*/ 0 h 1569230"/>
                  <a:gd name="connsiteX1" fmla="*/ 1046020 w 1046020"/>
                  <a:gd name="connsiteY1" fmla="*/ 543176 h 1569230"/>
                  <a:gd name="connsiteX2" fmla="*/ 962200 w 1046020"/>
                  <a:gd name="connsiteY2" fmla="*/ 638426 h 1569230"/>
                  <a:gd name="connsiteX3" fmla="*/ 104950 w 1046020"/>
                  <a:gd name="connsiteY3" fmla="*/ 642236 h 1569230"/>
                  <a:gd name="connsiteX4" fmla="*/ 2080 w 1046020"/>
                  <a:gd name="connsiteY4" fmla="*/ 763888 h 1569230"/>
                  <a:gd name="connsiteX5" fmla="*/ 0 w 1046020"/>
                  <a:gd name="connsiteY5" fmla="*/ 1569230 h 1569230"/>
                  <a:gd name="connsiteX0" fmla="*/ 1046059 w 1046497"/>
                  <a:gd name="connsiteY0" fmla="*/ 0 h 1569230"/>
                  <a:gd name="connsiteX1" fmla="*/ 1046497 w 1046497"/>
                  <a:gd name="connsiteY1" fmla="*/ 543176 h 1569230"/>
                  <a:gd name="connsiteX2" fmla="*/ 962677 w 1046497"/>
                  <a:gd name="connsiteY2" fmla="*/ 638426 h 1569230"/>
                  <a:gd name="connsiteX3" fmla="*/ 82339 w 1046497"/>
                  <a:gd name="connsiteY3" fmla="*/ 642237 h 1569230"/>
                  <a:gd name="connsiteX4" fmla="*/ 2557 w 1046497"/>
                  <a:gd name="connsiteY4" fmla="*/ 763888 h 1569230"/>
                  <a:gd name="connsiteX5" fmla="*/ 477 w 1046497"/>
                  <a:gd name="connsiteY5" fmla="*/ 1569230 h 1569230"/>
                  <a:gd name="connsiteX0" fmla="*/ 1045582 w 1046020"/>
                  <a:gd name="connsiteY0" fmla="*/ 0 h 1569230"/>
                  <a:gd name="connsiteX1" fmla="*/ 1046020 w 1046020"/>
                  <a:gd name="connsiteY1" fmla="*/ 543176 h 1569230"/>
                  <a:gd name="connsiteX2" fmla="*/ 962200 w 1046020"/>
                  <a:gd name="connsiteY2" fmla="*/ 638426 h 1569230"/>
                  <a:gd name="connsiteX3" fmla="*/ 81862 w 1046020"/>
                  <a:gd name="connsiteY3" fmla="*/ 642237 h 1569230"/>
                  <a:gd name="connsiteX4" fmla="*/ 2080 w 1046020"/>
                  <a:gd name="connsiteY4" fmla="*/ 763888 h 1569230"/>
                  <a:gd name="connsiteX5" fmla="*/ 0 w 1046020"/>
                  <a:gd name="connsiteY5" fmla="*/ 1569230 h 1569230"/>
                  <a:gd name="connsiteX0" fmla="*/ 1045582 w 1046020"/>
                  <a:gd name="connsiteY0" fmla="*/ 0 h 1569230"/>
                  <a:gd name="connsiteX1" fmla="*/ 1046020 w 1046020"/>
                  <a:gd name="connsiteY1" fmla="*/ 543176 h 1569230"/>
                  <a:gd name="connsiteX2" fmla="*/ 962200 w 1046020"/>
                  <a:gd name="connsiteY2" fmla="*/ 638426 h 1569230"/>
                  <a:gd name="connsiteX3" fmla="*/ 81862 w 1046020"/>
                  <a:gd name="connsiteY3" fmla="*/ 642237 h 1569230"/>
                  <a:gd name="connsiteX4" fmla="*/ 2080 w 1046020"/>
                  <a:gd name="connsiteY4" fmla="*/ 763888 h 1569230"/>
                  <a:gd name="connsiteX5" fmla="*/ 0 w 1046020"/>
                  <a:gd name="connsiteY5" fmla="*/ 1569230 h 1569230"/>
                  <a:gd name="connsiteX0" fmla="*/ 1045582 w 1046979"/>
                  <a:gd name="connsiteY0" fmla="*/ 0 h 1569230"/>
                  <a:gd name="connsiteX1" fmla="*/ 1046979 w 1046979"/>
                  <a:gd name="connsiteY1" fmla="*/ 537249 h 1569230"/>
                  <a:gd name="connsiteX2" fmla="*/ 962200 w 1046979"/>
                  <a:gd name="connsiteY2" fmla="*/ 638426 h 1569230"/>
                  <a:gd name="connsiteX3" fmla="*/ 81862 w 1046979"/>
                  <a:gd name="connsiteY3" fmla="*/ 642237 h 1569230"/>
                  <a:gd name="connsiteX4" fmla="*/ 2080 w 1046979"/>
                  <a:gd name="connsiteY4" fmla="*/ 763888 h 1569230"/>
                  <a:gd name="connsiteX5" fmla="*/ 0 w 1046979"/>
                  <a:gd name="connsiteY5" fmla="*/ 1569230 h 1569230"/>
                  <a:gd name="connsiteX0" fmla="*/ 1045582 w 1046981"/>
                  <a:gd name="connsiteY0" fmla="*/ 0 h 1569230"/>
                  <a:gd name="connsiteX1" fmla="*/ 1046979 w 1046981"/>
                  <a:gd name="connsiteY1" fmla="*/ 537249 h 1569230"/>
                  <a:gd name="connsiteX2" fmla="*/ 979472 w 1046981"/>
                  <a:gd name="connsiteY2" fmla="*/ 638425 h 1569230"/>
                  <a:gd name="connsiteX3" fmla="*/ 81862 w 1046981"/>
                  <a:gd name="connsiteY3" fmla="*/ 642237 h 1569230"/>
                  <a:gd name="connsiteX4" fmla="*/ 2080 w 1046981"/>
                  <a:gd name="connsiteY4" fmla="*/ 763888 h 1569230"/>
                  <a:gd name="connsiteX5" fmla="*/ 0 w 1046981"/>
                  <a:gd name="connsiteY5" fmla="*/ 1569230 h 1569230"/>
                  <a:gd name="connsiteX0" fmla="*/ 1045582 w 1046979"/>
                  <a:gd name="connsiteY0" fmla="*/ 0 h 1569230"/>
                  <a:gd name="connsiteX1" fmla="*/ 1046979 w 1046979"/>
                  <a:gd name="connsiteY1" fmla="*/ 537249 h 1569230"/>
                  <a:gd name="connsiteX2" fmla="*/ 979472 w 1046979"/>
                  <a:gd name="connsiteY2" fmla="*/ 638425 h 1569230"/>
                  <a:gd name="connsiteX3" fmla="*/ 81862 w 1046979"/>
                  <a:gd name="connsiteY3" fmla="*/ 642237 h 1569230"/>
                  <a:gd name="connsiteX4" fmla="*/ 2080 w 1046979"/>
                  <a:gd name="connsiteY4" fmla="*/ 763888 h 1569230"/>
                  <a:gd name="connsiteX5" fmla="*/ 0 w 1046979"/>
                  <a:gd name="connsiteY5" fmla="*/ 1569230 h 1569230"/>
                  <a:gd name="connsiteX0" fmla="*/ 1045582 w 1046979"/>
                  <a:gd name="connsiteY0" fmla="*/ 0 h 1569230"/>
                  <a:gd name="connsiteX1" fmla="*/ 1046979 w 1046979"/>
                  <a:gd name="connsiteY1" fmla="*/ 537249 h 1569230"/>
                  <a:gd name="connsiteX2" fmla="*/ 979472 w 1046979"/>
                  <a:gd name="connsiteY2" fmla="*/ 638425 h 1569230"/>
                  <a:gd name="connsiteX3" fmla="*/ 81862 w 1046979"/>
                  <a:gd name="connsiteY3" fmla="*/ 642237 h 1569230"/>
                  <a:gd name="connsiteX4" fmla="*/ 2080 w 1046979"/>
                  <a:gd name="connsiteY4" fmla="*/ 763888 h 1569230"/>
                  <a:gd name="connsiteX5" fmla="*/ 0 w 1046979"/>
                  <a:gd name="connsiteY5" fmla="*/ 1569230 h 1569230"/>
                  <a:gd name="connsiteX0" fmla="*/ 1045582 w 1046979"/>
                  <a:gd name="connsiteY0" fmla="*/ 0 h 1569230"/>
                  <a:gd name="connsiteX1" fmla="*/ 1046979 w 1046979"/>
                  <a:gd name="connsiteY1" fmla="*/ 537249 h 1569230"/>
                  <a:gd name="connsiteX2" fmla="*/ 979472 w 1046979"/>
                  <a:gd name="connsiteY2" fmla="*/ 638425 h 1569230"/>
                  <a:gd name="connsiteX3" fmla="*/ 81862 w 1046979"/>
                  <a:gd name="connsiteY3" fmla="*/ 642237 h 1569230"/>
                  <a:gd name="connsiteX4" fmla="*/ 2080 w 1046979"/>
                  <a:gd name="connsiteY4" fmla="*/ 763888 h 1569230"/>
                  <a:gd name="connsiteX5" fmla="*/ 0 w 1046979"/>
                  <a:gd name="connsiteY5" fmla="*/ 1569230 h 1569230"/>
                  <a:gd name="connsiteX0" fmla="*/ 1045582 w 1045833"/>
                  <a:gd name="connsiteY0" fmla="*/ 0 h 1569230"/>
                  <a:gd name="connsiteX1" fmla="*/ 1044100 w 1045833"/>
                  <a:gd name="connsiteY1" fmla="*/ 531323 h 1569230"/>
                  <a:gd name="connsiteX2" fmla="*/ 979472 w 1045833"/>
                  <a:gd name="connsiteY2" fmla="*/ 638425 h 1569230"/>
                  <a:gd name="connsiteX3" fmla="*/ 81862 w 1045833"/>
                  <a:gd name="connsiteY3" fmla="*/ 642237 h 1569230"/>
                  <a:gd name="connsiteX4" fmla="*/ 2080 w 1045833"/>
                  <a:gd name="connsiteY4" fmla="*/ 763888 h 1569230"/>
                  <a:gd name="connsiteX5" fmla="*/ 0 w 1045833"/>
                  <a:gd name="connsiteY5" fmla="*/ 1569230 h 1569230"/>
                  <a:gd name="connsiteX0" fmla="*/ 1045582 w 1045833"/>
                  <a:gd name="connsiteY0" fmla="*/ 0 h 1569230"/>
                  <a:gd name="connsiteX1" fmla="*/ 1044100 w 1045833"/>
                  <a:gd name="connsiteY1" fmla="*/ 531323 h 1569230"/>
                  <a:gd name="connsiteX2" fmla="*/ 979472 w 1045833"/>
                  <a:gd name="connsiteY2" fmla="*/ 638425 h 1569230"/>
                  <a:gd name="connsiteX3" fmla="*/ 81862 w 1045833"/>
                  <a:gd name="connsiteY3" fmla="*/ 642237 h 1569230"/>
                  <a:gd name="connsiteX4" fmla="*/ 2080 w 1045833"/>
                  <a:gd name="connsiteY4" fmla="*/ 763888 h 1569230"/>
                  <a:gd name="connsiteX5" fmla="*/ 0 w 1045833"/>
                  <a:gd name="connsiteY5" fmla="*/ 1569230 h 1569230"/>
                  <a:gd name="connsiteX0" fmla="*/ 1045582 w 1045897"/>
                  <a:gd name="connsiteY0" fmla="*/ 0 h 1569230"/>
                  <a:gd name="connsiteX1" fmla="*/ 1045060 w 1045897"/>
                  <a:gd name="connsiteY1" fmla="*/ 525397 h 1569230"/>
                  <a:gd name="connsiteX2" fmla="*/ 979472 w 1045897"/>
                  <a:gd name="connsiteY2" fmla="*/ 638425 h 1569230"/>
                  <a:gd name="connsiteX3" fmla="*/ 81862 w 1045897"/>
                  <a:gd name="connsiteY3" fmla="*/ 642237 h 1569230"/>
                  <a:gd name="connsiteX4" fmla="*/ 2080 w 1045897"/>
                  <a:gd name="connsiteY4" fmla="*/ 763888 h 1569230"/>
                  <a:gd name="connsiteX5" fmla="*/ 0 w 1045897"/>
                  <a:gd name="connsiteY5" fmla="*/ 1569230 h 1569230"/>
                  <a:gd name="connsiteX0" fmla="*/ 1045582 w 1046155"/>
                  <a:gd name="connsiteY0" fmla="*/ 0 h 1569230"/>
                  <a:gd name="connsiteX1" fmla="*/ 1045060 w 1046155"/>
                  <a:gd name="connsiteY1" fmla="*/ 525397 h 1569230"/>
                  <a:gd name="connsiteX2" fmla="*/ 979472 w 1046155"/>
                  <a:gd name="connsiteY2" fmla="*/ 638425 h 1569230"/>
                  <a:gd name="connsiteX3" fmla="*/ 81862 w 1046155"/>
                  <a:gd name="connsiteY3" fmla="*/ 642237 h 1569230"/>
                  <a:gd name="connsiteX4" fmla="*/ 2080 w 1046155"/>
                  <a:gd name="connsiteY4" fmla="*/ 763888 h 1569230"/>
                  <a:gd name="connsiteX5" fmla="*/ 0 w 1046155"/>
                  <a:gd name="connsiteY5" fmla="*/ 1569230 h 1569230"/>
                  <a:gd name="connsiteX0" fmla="*/ 1043663 w 1045294"/>
                  <a:gd name="connsiteY0" fmla="*/ 0 h 1545524"/>
                  <a:gd name="connsiteX1" fmla="*/ 1045060 w 1045294"/>
                  <a:gd name="connsiteY1" fmla="*/ 501691 h 1545524"/>
                  <a:gd name="connsiteX2" fmla="*/ 979472 w 1045294"/>
                  <a:gd name="connsiteY2" fmla="*/ 614719 h 1545524"/>
                  <a:gd name="connsiteX3" fmla="*/ 81862 w 1045294"/>
                  <a:gd name="connsiteY3" fmla="*/ 618531 h 1545524"/>
                  <a:gd name="connsiteX4" fmla="*/ 2080 w 1045294"/>
                  <a:gd name="connsiteY4" fmla="*/ 740182 h 1545524"/>
                  <a:gd name="connsiteX5" fmla="*/ 0 w 1045294"/>
                  <a:gd name="connsiteY5" fmla="*/ 1545524 h 1545524"/>
                  <a:gd name="connsiteX0" fmla="*/ 1045582 w 1046155"/>
                  <a:gd name="connsiteY0" fmla="*/ 0 h 1557378"/>
                  <a:gd name="connsiteX1" fmla="*/ 1045060 w 1046155"/>
                  <a:gd name="connsiteY1" fmla="*/ 513545 h 1557378"/>
                  <a:gd name="connsiteX2" fmla="*/ 979472 w 1046155"/>
                  <a:gd name="connsiteY2" fmla="*/ 626573 h 1557378"/>
                  <a:gd name="connsiteX3" fmla="*/ 81862 w 1046155"/>
                  <a:gd name="connsiteY3" fmla="*/ 630385 h 1557378"/>
                  <a:gd name="connsiteX4" fmla="*/ 2080 w 1046155"/>
                  <a:gd name="connsiteY4" fmla="*/ 752036 h 1557378"/>
                  <a:gd name="connsiteX5" fmla="*/ 0 w 1046155"/>
                  <a:gd name="connsiteY5" fmla="*/ 1557378 h 1557378"/>
                  <a:gd name="connsiteX0" fmla="*/ 1043663 w 1045294"/>
                  <a:gd name="connsiteY0" fmla="*/ 0 h 1563306"/>
                  <a:gd name="connsiteX1" fmla="*/ 1045060 w 1045294"/>
                  <a:gd name="connsiteY1" fmla="*/ 519473 h 1563306"/>
                  <a:gd name="connsiteX2" fmla="*/ 979472 w 1045294"/>
                  <a:gd name="connsiteY2" fmla="*/ 632501 h 1563306"/>
                  <a:gd name="connsiteX3" fmla="*/ 81862 w 1045294"/>
                  <a:gd name="connsiteY3" fmla="*/ 636313 h 1563306"/>
                  <a:gd name="connsiteX4" fmla="*/ 2080 w 1045294"/>
                  <a:gd name="connsiteY4" fmla="*/ 757964 h 1563306"/>
                  <a:gd name="connsiteX5" fmla="*/ 0 w 1045294"/>
                  <a:gd name="connsiteY5" fmla="*/ 1563306 h 1563306"/>
                  <a:gd name="connsiteX0" fmla="*/ 1044622 w 1045563"/>
                  <a:gd name="connsiteY0" fmla="*/ 0 h 1569232"/>
                  <a:gd name="connsiteX1" fmla="*/ 1045060 w 1045563"/>
                  <a:gd name="connsiteY1" fmla="*/ 525399 h 1569232"/>
                  <a:gd name="connsiteX2" fmla="*/ 979472 w 1045563"/>
                  <a:gd name="connsiteY2" fmla="*/ 638427 h 1569232"/>
                  <a:gd name="connsiteX3" fmla="*/ 81862 w 1045563"/>
                  <a:gd name="connsiteY3" fmla="*/ 642239 h 1569232"/>
                  <a:gd name="connsiteX4" fmla="*/ 2080 w 1045563"/>
                  <a:gd name="connsiteY4" fmla="*/ 763890 h 1569232"/>
                  <a:gd name="connsiteX5" fmla="*/ 0 w 1045563"/>
                  <a:gd name="connsiteY5" fmla="*/ 1569232 h 1569232"/>
                  <a:gd name="connsiteX0" fmla="*/ 1044622 w 1045563"/>
                  <a:gd name="connsiteY0" fmla="*/ 0 h 1824073"/>
                  <a:gd name="connsiteX1" fmla="*/ 1045060 w 1045563"/>
                  <a:gd name="connsiteY1" fmla="*/ 525399 h 1824073"/>
                  <a:gd name="connsiteX2" fmla="*/ 979472 w 1045563"/>
                  <a:gd name="connsiteY2" fmla="*/ 638427 h 1824073"/>
                  <a:gd name="connsiteX3" fmla="*/ 81862 w 1045563"/>
                  <a:gd name="connsiteY3" fmla="*/ 642239 h 1824073"/>
                  <a:gd name="connsiteX4" fmla="*/ 2080 w 1045563"/>
                  <a:gd name="connsiteY4" fmla="*/ 763890 h 1824073"/>
                  <a:gd name="connsiteX5" fmla="*/ 0 w 1045563"/>
                  <a:gd name="connsiteY5" fmla="*/ 1824073 h 1824073"/>
                  <a:gd name="connsiteX0" fmla="*/ 1043663 w 1044604"/>
                  <a:gd name="connsiteY0" fmla="*/ 0 h 1830001"/>
                  <a:gd name="connsiteX1" fmla="*/ 1044101 w 1044604"/>
                  <a:gd name="connsiteY1" fmla="*/ 525399 h 1830001"/>
                  <a:gd name="connsiteX2" fmla="*/ 978513 w 1044604"/>
                  <a:gd name="connsiteY2" fmla="*/ 638427 h 1830001"/>
                  <a:gd name="connsiteX3" fmla="*/ 80903 w 1044604"/>
                  <a:gd name="connsiteY3" fmla="*/ 642239 h 1830001"/>
                  <a:gd name="connsiteX4" fmla="*/ 1121 w 1044604"/>
                  <a:gd name="connsiteY4" fmla="*/ 763890 h 1830001"/>
                  <a:gd name="connsiteX5" fmla="*/ 0 w 1044604"/>
                  <a:gd name="connsiteY5" fmla="*/ 1830001 h 1830001"/>
                  <a:gd name="connsiteX0" fmla="*/ 1044527 w 1045468"/>
                  <a:gd name="connsiteY0" fmla="*/ 0 h 2273145"/>
                  <a:gd name="connsiteX1" fmla="*/ 1044965 w 1045468"/>
                  <a:gd name="connsiteY1" fmla="*/ 525399 h 2273145"/>
                  <a:gd name="connsiteX2" fmla="*/ 979377 w 1045468"/>
                  <a:gd name="connsiteY2" fmla="*/ 638427 h 2273145"/>
                  <a:gd name="connsiteX3" fmla="*/ 81767 w 1045468"/>
                  <a:gd name="connsiteY3" fmla="*/ 642239 h 2273145"/>
                  <a:gd name="connsiteX4" fmla="*/ 1985 w 1045468"/>
                  <a:gd name="connsiteY4" fmla="*/ 763890 h 2273145"/>
                  <a:gd name="connsiteX5" fmla="*/ 0 w 1045468"/>
                  <a:gd name="connsiteY5" fmla="*/ 2273145 h 2273145"/>
                  <a:gd name="connsiteX0" fmla="*/ 1045391 w 1046332"/>
                  <a:gd name="connsiteY0" fmla="*/ 0 h 2251788"/>
                  <a:gd name="connsiteX1" fmla="*/ 1045829 w 1046332"/>
                  <a:gd name="connsiteY1" fmla="*/ 525399 h 2251788"/>
                  <a:gd name="connsiteX2" fmla="*/ 980241 w 1046332"/>
                  <a:gd name="connsiteY2" fmla="*/ 638427 h 2251788"/>
                  <a:gd name="connsiteX3" fmla="*/ 82631 w 1046332"/>
                  <a:gd name="connsiteY3" fmla="*/ 642239 h 2251788"/>
                  <a:gd name="connsiteX4" fmla="*/ 2849 w 1046332"/>
                  <a:gd name="connsiteY4" fmla="*/ 763890 h 2251788"/>
                  <a:gd name="connsiteX5" fmla="*/ 0 w 1046332"/>
                  <a:gd name="connsiteY5" fmla="*/ 2251788 h 2251788"/>
                  <a:gd name="connsiteX0" fmla="*/ 1044527 w 1045468"/>
                  <a:gd name="connsiteY0" fmla="*/ 0 h 2251788"/>
                  <a:gd name="connsiteX1" fmla="*/ 1044965 w 1045468"/>
                  <a:gd name="connsiteY1" fmla="*/ 525399 h 2251788"/>
                  <a:gd name="connsiteX2" fmla="*/ 979377 w 1045468"/>
                  <a:gd name="connsiteY2" fmla="*/ 638427 h 2251788"/>
                  <a:gd name="connsiteX3" fmla="*/ 81767 w 1045468"/>
                  <a:gd name="connsiteY3" fmla="*/ 642239 h 2251788"/>
                  <a:gd name="connsiteX4" fmla="*/ 1985 w 1045468"/>
                  <a:gd name="connsiteY4" fmla="*/ 763890 h 2251788"/>
                  <a:gd name="connsiteX5" fmla="*/ 0 w 1045468"/>
                  <a:gd name="connsiteY5" fmla="*/ 2251788 h 2251788"/>
                  <a:gd name="connsiteX0" fmla="*/ 1042852 w 1043793"/>
                  <a:gd name="connsiteY0" fmla="*/ 0 h 2251788"/>
                  <a:gd name="connsiteX1" fmla="*/ 1043290 w 1043793"/>
                  <a:gd name="connsiteY1" fmla="*/ 525399 h 2251788"/>
                  <a:gd name="connsiteX2" fmla="*/ 977702 w 1043793"/>
                  <a:gd name="connsiteY2" fmla="*/ 638427 h 2251788"/>
                  <a:gd name="connsiteX3" fmla="*/ 80092 w 1043793"/>
                  <a:gd name="connsiteY3" fmla="*/ 642239 h 2251788"/>
                  <a:gd name="connsiteX4" fmla="*/ 310 w 1043793"/>
                  <a:gd name="connsiteY4" fmla="*/ 763890 h 2251788"/>
                  <a:gd name="connsiteX5" fmla="*/ 54 w 1043793"/>
                  <a:gd name="connsiteY5" fmla="*/ 2251788 h 2251788"/>
                  <a:gd name="connsiteX0" fmla="*/ 1043662 w 1044603"/>
                  <a:gd name="connsiteY0" fmla="*/ 0 h 2251788"/>
                  <a:gd name="connsiteX1" fmla="*/ 1044100 w 1044603"/>
                  <a:gd name="connsiteY1" fmla="*/ 525399 h 2251788"/>
                  <a:gd name="connsiteX2" fmla="*/ 978512 w 1044603"/>
                  <a:gd name="connsiteY2" fmla="*/ 638427 h 2251788"/>
                  <a:gd name="connsiteX3" fmla="*/ 80902 w 1044603"/>
                  <a:gd name="connsiteY3" fmla="*/ 642239 h 2251788"/>
                  <a:gd name="connsiteX4" fmla="*/ 1120 w 1044603"/>
                  <a:gd name="connsiteY4" fmla="*/ 763890 h 2251788"/>
                  <a:gd name="connsiteX5" fmla="*/ 0 w 1044603"/>
                  <a:gd name="connsiteY5" fmla="*/ 2251788 h 2251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4603" h="2251788">
                    <a:moveTo>
                      <a:pt x="1043662" y="0"/>
                    </a:moveTo>
                    <a:cubicBezTo>
                      <a:pt x="1044932" y="170180"/>
                      <a:pt x="1044749" y="343368"/>
                      <a:pt x="1044100" y="525399"/>
                    </a:cubicBezTo>
                    <a:cubicBezTo>
                      <a:pt x="1041899" y="618109"/>
                      <a:pt x="1044383" y="633346"/>
                      <a:pt x="978512" y="638427"/>
                    </a:cubicBezTo>
                    <a:lnTo>
                      <a:pt x="80902" y="642239"/>
                    </a:lnTo>
                    <a:cubicBezTo>
                      <a:pt x="-343" y="650860"/>
                      <a:pt x="4198" y="646934"/>
                      <a:pt x="1120" y="763890"/>
                    </a:cubicBezTo>
                    <a:cubicBezTo>
                      <a:pt x="163" y="995030"/>
                      <a:pt x="957" y="2020648"/>
                      <a:pt x="0" y="2251788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564" name="任意多边形: 形状 563">
                <a:extLst>
                  <a:ext uri="{FF2B5EF4-FFF2-40B4-BE49-F238E27FC236}">
                    <a16:creationId xmlns:a16="http://schemas.microsoft.com/office/drawing/2014/main" id="{95FFB8A5-1420-4851-A270-0C33188ADE1D}"/>
                  </a:ext>
                </a:extLst>
              </p:cNvPr>
              <p:cNvSpPr/>
              <p:nvPr/>
            </p:nvSpPr>
            <p:spPr>
              <a:xfrm>
                <a:off x="3142306" y="1388861"/>
                <a:ext cx="418177" cy="1212207"/>
              </a:xfrm>
              <a:custGeom>
                <a:avLst/>
                <a:gdLst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57150 w 1040130"/>
                  <a:gd name="connsiteY4" fmla="*/ 45339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18110 w 1040130"/>
                  <a:gd name="connsiteY3" fmla="*/ 40005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3930 w 1040130"/>
                  <a:gd name="connsiteY2" fmla="*/ 38100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0130"/>
                  <a:gd name="connsiteY0" fmla="*/ 0 h 1352550"/>
                  <a:gd name="connsiteX1" fmla="*/ 1036320 w 1040130"/>
                  <a:gd name="connsiteY1" fmla="*/ 278130 h 1352550"/>
                  <a:gd name="connsiteX2" fmla="*/ 960120 w 1040130"/>
                  <a:gd name="connsiteY2" fmla="*/ 605790 h 1352550"/>
                  <a:gd name="connsiteX3" fmla="*/ 102870 w 1040130"/>
                  <a:gd name="connsiteY3" fmla="*/ 609600 h 1352550"/>
                  <a:gd name="connsiteX4" fmla="*/ 0 w 1040130"/>
                  <a:gd name="connsiteY4" fmla="*/ 704850 h 1352550"/>
                  <a:gd name="connsiteX5" fmla="*/ 0 w 104013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1521 w 1045331"/>
                  <a:gd name="connsiteY0" fmla="*/ 0 h 1352550"/>
                  <a:gd name="connsiteX1" fmla="*/ 1045331 w 1045331"/>
                  <a:gd name="connsiteY1" fmla="*/ 510540 h 1352550"/>
                  <a:gd name="connsiteX2" fmla="*/ 961511 w 1045331"/>
                  <a:gd name="connsiteY2" fmla="*/ 605790 h 1352550"/>
                  <a:gd name="connsiteX3" fmla="*/ 104261 w 1045331"/>
                  <a:gd name="connsiteY3" fmla="*/ 609600 h 1352550"/>
                  <a:gd name="connsiteX4" fmla="*/ 1391 w 1045331"/>
                  <a:gd name="connsiteY4" fmla="*/ 704850 h 1352550"/>
                  <a:gd name="connsiteX5" fmla="*/ 1391 w 1045331"/>
                  <a:gd name="connsiteY5" fmla="*/ 1352550 h 1352550"/>
                  <a:gd name="connsiteX0" fmla="*/ 1040130 w 1043940"/>
                  <a:gd name="connsiteY0" fmla="*/ 0 h 1352550"/>
                  <a:gd name="connsiteX1" fmla="*/ 1043940 w 1043940"/>
                  <a:gd name="connsiteY1" fmla="*/ 510540 h 1352550"/>
                  <a:gd name="connsiteX2" fmla="*/ 960120 w 1043940"/>
                  <a:gd name="connsiteY2" fmla="*/ 605790 h 1352550"/>
                  <a:gd name="connsiteX3" fmla="*/ 102870 w 1043940"/>
                  <a:gd name="connsiteY3" fmla="*/ 609600 h 1352550"/>
                  <a:gd name="connsiteX4" fmla="*/ 0 w 1043940"/>
                  <a:gd name="connsiteY4" fmla="*/ 704850 h 1352550"/>
                  <a:gd name="connsiteX5" fmla="*/ 0 w 1043940"/>
                  <a:gd name="connsiteY5" fmla="*/ 1352550 h 1352550"/>
                  <a:gd name="connsiteX0" fmla="*/ 1040241 w 1044051"/>
                  <a:gd name="connsiteY0" fmla="*/ 0 h 1352550"/>
                  <a:gd name="connsiteX1" fmla="*/ 1044051 w 1044051"/>
                  <a:gd name="connsiteY1" fmla="*/ 510540 h 1352550"/>
                  <a:gd name="connsiteX2" fmla="*/ 960231 w 1044051"/>
                  <a:gd name="connsiteY2" fmla="*/ 605790 h 1352550"/>
                  <a:gd name="connsiteX3" fmla="*/ 102981 w 1044051"/>
                  <a:gd name="connsiteY3" fmla="*/ 609600 h 1352550"/>
                  <a:gd name="connsiteX4" fmla="*/ 111 w 1044051"/>
                  <a:gd name="connsiteY4" fmla="*/ 704850 h 1352550"/>
                  <a:gd name="connsiteX5" fmla="*/ 111 w 1044051"/>
                  <a:gd name="connsiteY5" fmla="*/ 1352550 h 1352550"/>
                  <a:gd name="connsiteX0" fmla="*/ 1040241 w 1044051"/>
                  <a:gd name="connsiteY0" fmla="*/ 0 h 1365429"/>
                  <a:gd name="connsiteX1" fmla="*/ 1044051 w 1044051"/>
                  <a:gd name="connsiteY1" fmla="*/ 523419 h 1365429"/>
                  <a:gd name="connsiteX2" fmla="*/ 960231 w 1044051"/>
                  <a:gd name="connsiteY2" fmla="*/ 618669 h 1365429"/>
                  <a:gd name="connsiteX3" fmla="*/ 102981 w 1044051"/>
                  <a:gd name="connsiteY3" fmla="*/ 622479 h 1365429"/>
                  <a:gd name="connsiteX4" fmla="*/ 111 w 1044051"/>
                  <a:gd name="connsiteY4" fmla="*/ 717729 h 1365429"/>
                  <a:gd name="connsiteX5" fmla="*/ 111 w 1044051"/>
                  <a:gd name="connsiteY5" fmla="*/ 1365429 h 1365429"/>
                  <a:gd name="connsiteX0" fmla="*/ 1040241 w 1044051"/>
                  <a:gd name="connsiteY0" fmla="*/ 0 h 1367810"/>
                  <a:gd name="connsiteX1" fmla="*/ 1044051 w 1044051"/>
                  <a:gd name="connsiteY1" fmla="*/ 525800 h 1367810"/>
                  <a:gd name="connsiteX2" fmla="*/ 960231 w 1044051"/>
                  <a:gd name="connsiteY2" fmla="*/ 621050 h 1367810"/>
                  <a:gd name="connsiteX3" fmla="*/ 102981 w 1044051"/>
                  <a:gd name="connsiteY3" fmla="*/ 624860 h 1367810"/>
                  <a:gd name="connsiteX4" fmla="*/ 111 w 1044051"/>
                  <a:gd name="connsiteY4" fmla="*/ 720110 h 1367810"/>
                  <a:gd name="connsiteX5" fmla="*/ 111 w 1044051"/>
                  <a:gd name="connsiteY5" fmla="*/ 1367810 h 1367810"/>
                  <a:gd name="connsiteX0" fmla="*/ 1043113 w 1044051"/>
                  <a:gd name="connsiteY0" fmla="*/ 0 h 1372890"/>
                  <a:gd name="connsiteX1" fmla="*/ 1044051 w 1044051"/>
                  <a:gd name="connsiteY1" fmla="*/ 530880 h 1372890"/>
                  <a:gd name="connsiteX2" fmla="*/ 960231 w 1044051"/>
                  <a:gd name="connsiteY2" fmla="*/ 626130 h 1372890"/>
                  <a:gd name="connsiteX3" fmla="*/ 102981 w 1044051"/>
                  <a:gd name="connsiteY3" fmla="*/ 629940 h 1372890"/>
                  <a:gd name="connsiteX4" fmla="*/ 111 w 1044051"/>
                  <a:gd name="connsiteY4" fmla="*/ 725190 h 1372890"/>
                  <a:gd name="connsiteX5" fmla="*/ 111 w 1044051"/>
                  <a:gd name="connsiteY5" fmla="*/ 1372890 h 1372890"/>
                  <a:gd name="connsiteX0" fmla="*/ 1046554 w 1047492"/>
                  <a:gd name="connsiteY0" fmla="*/ 0 h 1297476"/>
                  <a:gd name="connsiteX1" fmla="*/ 1047492 w 1047492"/>
                  <a:gd name="connsiteY1" fmla="*/ 530880 h 1297476"/>
                  <a:gd name="connsiteX2" fmla="*/ 963672 w 1047492"/>
                  <a:gd name="connsiteY2" fmla="*/ 626130 h 1297476"/>
                  <a:gd name="connsiteX3" fmla="*/ 106422 w 1047492"/>
                  <a:gd name="connsiteY3" fmla="*/ 629940 h 1297476"/>
                  <a:gd name="connsiteX4" fmla="*/ 3552 w 1047492"/>
                  <a:gd name="connsiteY4" fmla="*/ 725190 h 1297476"/>
                  <a:gd name="connsiteX5" fmla="*/ 0 w 1047492"/>
                  <a:gd name="connsiteY5" fmla="*/ 1297476 h 1297476"/>
                  <a:gd name="connsiteX0" fmla="*/ 1046555 w 1047492"/>
                  <a:gd name="connsiteY0" fmla="*/ 0 h 1340768"/>
                  <a:gd name="connsiteX1" fmla="*/ 1047492 w 1047492"/>
                  <a:gd name="connsiteY1" fmla="*/ 574172 h 1340768"/>
                  <a:gd name="connsiteX2" fmla="*/ 963672 w 1047492"/>
                  <a:gd name="connsiteY2" fmla="*/ 669422 h 1340768"/>
                  <a:gd name="connsiteX3" fmla="*/ 106422 w 1047492"/>
                  <a:gd name="connsiteY3" fmla="*/ 673232 h 1340768"/>
                  <a:gd name="connsiteX4" fmla="*/ 3552 w 1047492"/>
                  <a:gd name="connsiteY4" fmla="*/ 768482 h 1340768"/>
                  <a:gd name="connsiteX5" fmla="*/ 0 w 1047492"/>
                  <a:gd name="connsiteY5" fmla="*/ 1340768 h 134076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103341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  <a:gd name="connsiteX0" fmla="*/ 1050640 w 1051577"/>
                  <a:gd name="connsiteY0" fmla="*/ 0 h 1582748"/>
                  <a:gd name="connsiteX1" fmla="*/ 1051577 w 1051577"/>
                  <a:gd name="connsiteY1" fmla="*/ 574172 h 1582748"/>
                  <a:gd name="connsiteX2" fmla="*/ 967757 w 1051577"/>
                  <a:gd name="connsiteY2" fmla="*/ 669422 h 1582748"/>
                  <a:gd name="connsiteX3" fmla="*/ 76623 w 1051577"/>
                  <a:gd name="connsiteY3" fmla="*/ 673232 h 1582748"/>
                  <a:gd name="connsiteX4" fmla="*/ 7637 w 1051577"/>
                  <a:gd name="connsiteY4" fmla="*/ 768482 h 1582748"/>
                  <a:gd name="connsiteX5" fmla="*/ 7166 w 1051577"/>
                  <a:gd name="connsiteY5" fmla="*/ 1582748 h 158274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69457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69457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  <a:gd name="connsiteX0" fmla="*/ 1043474 w 1044411"/>
                  <a:gd name="connsiteY0" fmla="*/ 0 h 1582748"/>
                  <a:gd name="connsiteX1" fmla="*/ 1044411 w 1044411"/>
                  <a:gd name="connsiteY1" fmla="*/ 574172 h 1582748"/>
                  <a:gd name="connsiteX2" fmla="*/ 960591 w 1044411"/>
                  <a:gd name="connsiteY2" fmla="*/ 669422 h 1582748"/>
                  <a:gd name="connsiteX3" fmla="*/ 69457 w 1044411"/>
                  <a:gd name="connsiteY3" fmla="*/ 673232 h 1582748"/>
                  <a:gd name="connsiteX4" fmla="*/ 471 w 1044411"/>
                  <a:gd name="connsiteY4" fmla="*/ 768482 h 1582748"/>
                  <a:gd name="connsiteX5" fmla="*/ 0 w 1044411"/>
                  <a:gd name="connsiteY5" fmla="*/ 1582748 h 1582748"/>
                  <a:gd name="connsiteX0" fmla="*/ 1044432 w 1044520"/>
                  <a:gd name="connsiteY0" fmla="*/ 0 h 1582748"/>
                  <a:gd name="connsiteX1" fmla="*/ 1044411 w 1044520"/>
                  <a:gd name="connsiteY1" fmla="*/ 574172 h 1582748"/>
                  <a:gd name="connsiteX2" fmla="*/ 960591 w 1044520"/>
                  <a:gd name="connsiteY2" fmla="*/ 669422 h 1582748"/>
                  <a:gd name="connsiteX3" fmla="*/ 69457 w 1044520"/>
                  <a:gd name="connsiteY3" fmla="*/ 673232 h 1582748"/>
                  <a:gd name="connsiteX4" fmla="*/ 471 w 1044520"/>
                  <a:gd name="connsiteY4" fmla="*/ 768482 h 1582748"/>
                  <a:gd name="connsiteX5" fmla="*/ 0 w 1044520"/>
                  <a:gd name="connsiteY5" fmla="*/ 1582748 h 1582748"/>
                  <a:gd name="connsiteX0" fmla="*/ 1046348 w 1046436"/>
                  <a:gd name="connsiteY0" fmla="*/ 0 h 1773161"/>
                  <a:gd name="connsiteX1" fmla="*/ 1046327 w 1046436"/>
                  <a:gd name="connsiteY1" fmla="*/ 574172 h 1773161"/>
                  <a:gd name="connsiteX2" fmla="*/ 962507 w 1046436"/>
                  <a:gd name="connsiteY2" fmla="*/ 669422 h 1773161"/>
                  <a:gd name="connsiteX3" fmla="*/ 71373 w 1046436"/>
                  <a:gd name="connsiteY3" fmla="*/ 673232 h 1773161"/>
                  <a:gd name="connsiteX4" fmla="*/ 2387 w 1046436"/>
                  <a:gd name="connsiteY4" fmla="*/ 768482 h 1773161"/>
                  <a:gd name="connsiteX5" fmla="*/ 0 w 1046436"/>
                  <a:gd name="connsiteY5" fmla="*/ 1773161 h 1773161"/>
                  <a:gd name="connsiteX0" fmla="*/ 1046348 w 1046436"/>
                  <a:gd name="connsiteY0" fmla="*/ 0 h 1773161"/>
                  <a:gd name="connsiteX1" fmla="*/ 1046327 w 1046436"/>
                  <a:gd name="connsiteY1" fmla="*/ 574172 h 1773161"/>
                  <a:gd name="connsiteX2" fmla="*/ 962507 w 1046436"/>
                  <a:gd name="connsiteY2" fmla="*/ 669422 h 1773161"/>
                  <a:gd name="connsiteX3" fmla="*/ 71373 w 1046436"/>
                  <a:gd name="connsiteY3" fmla="*/ 673232 h 1773161"/>
                  <a:gd name="connsiteX4" fmla="*/ 2387 w 1046436"/>
                  <a:gd name="connsiteY4" fmla="*/ 768483 h 1773161"/>
                  <a:gd name="connsiteX5" fmla="*/ 0 w 1046436"/>
                  <a:gd name="connsiteY5" fmla="*/ 1773161 h 1773161"/>
                  <a:gd name="connsiteX0" fmla="*/ 1045390 w 1045478"/>
                  <a:gd name="connsiteY0" fmla="*/ 0 h 1773161"/>
                  <a:gd name="connsiteX1" fmla="*/ 1045369 w 1045478"/>
                  <a:gd name="connsiteY1" fmla="*/ 574172 h 1773161"/>
                  <a:gd name="connsiteX2" fmla="*/ 961549 w 1045478"/>
                  <a:gd name="connsiteY2" fmla="*/ 669422 h 1773161"/>
                  <a:gd name="connsiteX3" fmla="*/ 70415 w 1045478"/>
                  <a:gd name="connsiteY3" fmla="*/ 673232 h 1773161"/>
                  <a:gd name="connsiteX4" fmla="*/ 1429 w 1045478"/>
                  <a:gd name="connsiteY4" fmla="*/ 768483 h 1773161"/>
                  <a:gd name="connsiteX5" fmla="*/ 0 w 1045478"/>
                  <a:gd name="connsiteY5" fmla="*/ 1773161 h 1773161"/>
                  <a:gd name="connsiteX0" fmla="*/ 1044432 w 1044520"/>
                  <a:gd name="connsiteY0" fmla="*/ 0 h 1773161"/>
                  <a:gd name="connsiteX1" fmla="*/ 1044411 w 1044520"/>
                  <a:gd name="connsiteY1" fmla="*/ 574172 h 1773161"/>
                  <a:gd name="connsiteX2" fmla="*/ 960591 w 1044520"/>
                  <a:gd name="connsiteY2" fmla="*/ 669422 h 1773161"/>
                  <a:gd name="connsiteX3" fmla="*/ 69457 w 1044520"/>
                  <a:gd name="connsiteY3" fmla="*/ 673232 h 1773161"/>
                  <a:gd name="connsiteX4" fmla="*/ 471 w 1044520"/>
                  <a:gd name="connsiteY4" fmla="*/ 768483 h 1773161"/>
                  <a:gd name="connsiteX5" fmla="*/ 0 w 1044520"/>
                  <a:gd name="connsiteY5" fmla="*/ 1773161 h 1773161"/>
                  <a:gd name="connsiteX0" fmla="*/ 1046158 w 1046246"/>
                  <a:gd name="connsiteY0" fmla="*/ 0 h 2204605"/>
                  <a:gd name="connsiteX1" fmla="*/ 1046137 w 1046246"/>
                  <a:gd name="connsiteY1" fmla="*/ 574172 h 2204605"/>
                  <a:gd name="connsiteX2" fmla="*/ 962317 w 1046246"/>
                  <a:gd name="connsiteY2" fmla="*/ 669422 h 2204605"/>
                  <a:gd name="connsiteX3" fmla="*/ 71183 w 1046246"/>
                  <a:gd name="connsiteY3" fmla="*/ 673232 h 2204605"/>
                  <a:gd name="connsiteX4" fmla="*/ 2197 w 1046246"/>
                  <a:gd name="connsiteY4" fmla="*/ 768483 h 2204605"/>
                  <a:gd name="connsiteX5" fmla="*/ 0 w 1046246"/>
                  <a:gd name="connsiteY5" fmla="*/ 2204605 h 2204605"/>
                  <a:gd name="connsiteX0" fmla="*/ 1045295 w 1045383"/>
                  <a:gd name="connsiteY0" fmla="*/ 0 h 2204605"/>
                  <a:gd name="connsiteX1" fmla="*/ 1045274 w 1045383"/>
                  <a:gd name="connsiteY1" fmla="*/ 574172 h 2204605"/>
                  <a:gd name="connsiteX2" fmla="*/ 961454 w 1045383"/>
                  <a:gd name="connsiteY2" fmla="*/ 669422 h 2204605"/>
                  <a:gd name="connsiteX3" fmla="*/ 70320 w 1045383"/>
                  <a:gd name="connsiteY3" fmla="*/ 673232 h 2204605"/>
                  <a:gd name="connsiteX4" fmla="*/ 1334 w 1045383"/>
                  <a:gd name="connsiteY4" fmla="*/ 768483 h 2204605"/>
                  <a:gd name="connsiteX5" fmla="*/ 0 w 1045383"/>
                  <a:gd name="connsiteY5" fmla="*/ 2204605 h 2204605"/>
                  <a:gd name="connsiteX0" fmla="*/ 1044524 w 1044612"/>
                  <a:gd name="connsiteY0" fmla="*/ 0 h 2204605"/>
                  <a:gd name="connsiteX1" fmla="*/ 1044503 w 1044612"/>
                  <a:gd name="connsiteY1" fmla="*/ 574172 h 2204605"/>
                  <a:gd name="connsiteX2" fmla="*/ 960683 w 1044612"/>
                  <a:gd name="connsiteY2" fmla="*/ 669422 h 2204605"/>
                  <a:gd name="connsiteX3" fmla="*/ 69549 w 1044612"/>
                  <a:gd name="connsiteY3" fmla="*/ 673232 h 2204605"/>
                  <a:gd name="connsiteX4" fmla="*/ 563 w 1044612"/>
                  <a:gd name="connsiteY4" fmla="*/ 768483 h 2204605"/>
                  <a:gd name="connsiteX5" fmla="*/ 0 w 1044612"/>
                  <a:gd name="connsiteY5" fmla="*/ 2204605 h 2204605"/>
                  <a:gd name="connsiteX0" fmla="*/ 1047608 w 1047696"/>
                  <a:gd name="connsiteY0" fmla="*/ 0 h 2199962"/>
                  <a:gd name="connsiteX1" fmla="*/ 1047587 w 1047696"/>
                  <a:gd name="connsiteY1" fmla="*/ 574172 h 2199962"/>
                  <a:gd name="connsiteX2" fmla="*/ 963767 w 1047696"/>
                  <a:gd name="connsiteY2" fmla="*/ 669422 h 2199962"/>
                  <a:gd name="connsiteX3" fmla="*/ 72633 w 1047696"/>
                  <a:gd name="connsiteY3" fmla="*/ 673232 h 2199962"/>
                  <a:gd name="connsiteX4" fmla="*/ 3647 w 1047696"/>
                  <a:gd name="connsiteY4" fmla="*/ 768483 h 2199962"/>
                  <a:gd name="connsiteX5" fmla="*/ 0 w 1047696"/>
                  <a:gd name="connsiteY5" fmla="*/ 2199962 h 2199962"/>
                  <a:gd name="connsiteX0" fmla="*/ 1045295 w 1045383"/>
                  <a:gd name="connsiteY0" fmla="*/ 0 h 2199962"/>
                  <a:gd name="connsiteX1" fmla="*/ 1045274 w 1045383"/>
                  <a:gd name="connsiteY1" fmla="*/ 574172 h 2199962"/>
                  <a:gd name="connsiteX2" fmla="*/ 961454 w 1045383"/>
                  <a:gd name="connsiteY2" fmla="*/ 669422 h 2199962"/>
                  <a:gd name="connsiteX3" fmla="*/ 70320 w 1045383"/>
                  <a:gd name="connsiteY3" fmla="*/ 673232 h 2199962"/>
                  <a:gd name="connsiteX4" fmla="*/ 1334 w 1045383"/>
                  <a:gd name="connsiteY4" fmla="*/ 768483 h 2199962"/>
                  <a:gd name="connsiteX5" fmla="*/ 0 w 1045383"/>
                  <a:gd name="connsiteY5" fmla="*/ 2199962 h 2199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5383" h="2199962">
                    <a:moveTo>
                      <a:pt x="1045295" y="0"/>
                    </a:moveTo>
                    <a:cubicBezTo>
                      <a:pt x="1045608" y="176960"/>
                      <a:pt x="1044961" y="397212"/>
                      <a:pt x="1045274" y="574172"/>
                    </a:cubicBezTo>
                    <a:cubicBezTo>
                      <a:pt x="1040194" y="666882"/>
                      <a:pt x="1050354" y="664342"/>
                      <a:pt x="961454" y="669422"/>
                    </a:cubicBezTo>
                    <a:lnTo>
                      <a:pt x="70320" y="673232"/>
                    </a:lnTo>
                    <a:cubicBezTo>
                      <a:pt x="-124" y="678312"/>
                      <a:pt x="1334" y="683393"/>
                      <a:pt x="1334" y="768483"/>
                    </a:cubicBezTo>
                    <a:cubicBezTo>
                      <a:pt x="150" y="959245"/>
                      <a:pt x="1184" y="2009200"/>
                      <a:pt x="0" y="2199962"/>
                    </a:cubicBezTo>
                  </a:path>
                </a:pathLst>
              </a:cu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69" name="文本框 468">
              <a:extLst>
                <a:ext uri="{FF2B5EF4-FFF2-40B4-BE49-F238E27FC236}">
                  <a16:creationId xmlns:a16="http://schemas.microsoft.com/office/drawing/2014/main" id="{E0D8042E-E63D-4903-9D8F-5694C19E4B96}"/>
                </a:ext>
              </a:extLst>
            </p:cNvPr>
            <p:cNvSpPr txBox="1"/>
            <p:nvPr/>
          </p:nvSpPr>
          <p:spPr>
            <a:xfrm>
              <a:off x="9459614" y="6547984"/>
              <a:ext cx="1362488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>
              <a:defPPr>
                <a:defRPr lang="zh-CN"/>
              </a:defPPr>
              <a:lvl1pPr marR="0" indent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PingFang SC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dirty="0">
                  <a:latin typeface="Arial" panose="020B0604020202020204" pitchFamily="34" charset="0"/>
                  <a:cs typeface="Arial" panose="020B0604020202020204" pitchFamily="34" charset="0"/>
                </a:rPr>
                <a:t>Configuration</a:t>
              </a:r>
              <a:endParaRPr lang="zh-CN" altLang="en-US" dirty="0">
                <a:latin typeface="Arial" panose="020B0604020202020204" pitchFamily="34" charset="0"/>
                <a:cs typeface="Arial" panose="020B0604020202020204" pitchFamily="34" charset="0"/>
                <a:sym typeface="Century Gothic"/>
              </a:endParaRPr>
            </a:p>
          </p:txBody>
        </p:sp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68C18B7C-5323-45BC-84E2-78017CF15EB4}"/>
                </a:ext>
              </a:extLst>
            </p:cNvPr>
            <p:cNvGrpSpPr/>
            <p:nvPr/>
          </p:nvGrpSpPr>
          <p:grpSpPr>
            <a:xfrm>
              <a:off x="6851621" y="125495"/>
              <a:ext cx="1115503" cy="1095730"/>
              <a:chOff x="6746547" y="102103"/>
              <a:chExt cx="1204926" cy="1183568"/>
            </a:xfrm>
          </p:grpSpPr>
          <p:grpSp>
            <p:nvGrpSpPr>
              <p:cNvPr id="130" name="组合 129">
                <a:extLst>
                  <a:ext uri="{FF2B5EF4-FFF2-40B4-BE49-F238E27FC236}">
                    <a16:creationId xmlns:a16="http://schemas.microsoft.com/office/drawing/2014/main" id="{95710819-2E44-4B01-B2DE-2BE4BB313A34}"/>
                  </a:ext>
                </a:extLst>
              </p:cNvPr>
              <p:cNvGrpSpPr/>
              <p:nvPr/>
            </p:nvGrpSpPr>
            <p:grpSpPr>
              <a:xfrm>
                <a:off x="6746547" y="234206"/>
                <a:ext cx="1204926" cy="1051465"/>
                <a:chOff x="3470406" y="541620"/>
                <a:chExt cx="1204926" cy="1051465"/>
              </a:xfrm>
            </p:grpSpPr>
            <p:sp>
              <p:nvSpPr>
                <p:cNvPr id="131" name="任意多边形: 形状 130">
                  <a:extLst>
                    <a:ext uri="{FF2B5EF4-FFF2-40B4-BE49-F238E27FC236}">
                      <a16:creationId xmlns:a16="http://schemas.microsoft.com/office/drawing/2014/main" id="{8DBC356C-A7A2-4926-990C-2A288EB28D17}"/>
                    </a:ext>
                  </a:extLst>
                </p:cNvPr>
                <p:cNvSpPr/>
                <p:nvPr/>
              </p:nvSpPr>
              <p:spPr>
                <a:xfrm>
                  <a:off x="3470406" y="1193491"/>
                  <a:ext cx="1204926" cy="399594"/>
                </a:xfrm>
                <a:custGeom>
                  <a:avLst/>
                  <a:gdLst>
                    <a:gd name="connsiteX0" fmla="*/ 8965 w 5710518"/>
                    <a:gd name="connsiteY0" fmla="*/ 322730 h 1954306"/>
                    <a:gd name="connsiteX1" fmla="*/ 824753 w 5710518"/>
                    <a:gd name="connsiteY1" fmla="*/ 905435 h 1954306"/>
                    <a:gd name="connsiteX2" fmla="*/ 833718 w 5710518"/>
                    <a:gd name="connsiteY2" fmla="*/ 1739153 h 1954306"/>
                    <a:gd name="connsiteX3" fmla="*/ 17929 w 5710518"/>
                    <a:gd name="connsiteY3" fmla="*/ 923365 h 1954306"/>
                    <a:gd name="connsiteX4" fmla="*/ 0 w 5710518"/>
                    <a:gd name="connsiteY4" fmla="*/ 1084730 h 1954306"/>
                    <a:gd name="connsiteX5" fmla="*/ 824753 w 5710518"/>
                    <a:gd name="connsiteY5" fmla="*/ 1945341 h 1954306"/>
                    <a:gd name="connsiteX6" fmla="*/ 1174376 w 5710518"/>
                    <a:gd name="connsiteY6" fmla="*/ 1954306 h 1954306"/>
                    <a:gd name="connsiteX7" fmla="*/ 5710518 w 5710518"/>
                    <a:gd name="connsiteY7" fmla="*/ 1272988 h 1954306"/>
                    <a:gd name="connsiteX8" fmla="*/ 5656729 w 5710518"/>
                    <a:gd name="connsiteY8" fmla="*/ 394447 h 1954306"/>
                    <a:gd name="connsiteX9" fmla="*/ 3836894 w 5710518"/>
                    <a:gd name="connsiteY9" fmla="*/ 0 h 1954306"/>
                    <a:gd name="connsiteX10" fmla="*/ 188259 w 5710518"/>
                    <a:gd name="connsiteY10" fmla="*/ 116541 h 1954306"/>
                    <a:gd name="connsiteX11" fmla="*/ 35859 w 5710518"/>
                    <a:gd name="connsiteY11" fmla="*/ 170330 h 1954306"/>
                    <a:gd name="connsiteX12" fmla="*/ 8965 w 5710518"/>
                    <a:gd name="connsiteY12" fmla="*/ 322730 h 1954306"/>
                    <a:gd name="connsiteX0" fmla="*/ 8965 w 5799070"/>
                    <a:gd name="connsiteY0" fmla="*/ 322730 h 1954306"/>
                    <a:gd name="connsiteX1" fmla="*/ 824753 w 5799070"/>
                    <a:gd name="connsiteY1" fmla="*/ 905435 h 1954306"/>
                    <a:gd name="connsiteX2" fmla="*/ 833718 w 5799070"/>
                    <a:gd name="connsiteY2" fmla="*/ 1739153 h 1954306"/>
                    <a:gd name="connsiteX3" fmla="*/ 17929 w 5799070"/>
                    <a:gd name="connsiteY3" fmla="*/ 923365 h 1954306"/>
                    <a:gd name="connsiteX4" fmla="*/ 0 w 5799070"/>
                    <a:gd name="connsiteY4" fmla="*/ 1084730 h 1954306"/>
                    <a:gd name="connsiteX5" fmla="*/ 824753 w 5799070"/>
                    <a:gd name="connsiteY5" fmla="*/ 1945341 h 1954306"/>
                    <a:gd name="connsiteX6" fmla="*/ 1174376 w 5799070"/>
                    <a:gd name="connsiteY6" fmla="*/ 1954306 h 1954306"/>
                    <a:gd name="connsiteX7" fmla="*/ 5710518 w 5799070"/>
                    <a:gd name="connsiteY7" fmla="*/ 1272988 h 1954306"/>
                    <a:gd name="connsiteX8" fmla="*/ 5656729 w 5799070"/>
                    <a:gd name="connsiteY8" fmla="*/ 394447 h 1954306"/>
                    <a:gd name="connsiteX9" fmla="*/ 3836894 w 5799070"/>
                    <a:gd name="connsiteY9" fmla="*/ 0 h 1954306"/>
                    <a:gd name="connsiteX10" fmla="*/ 188259 w 5799070"/>
                    <a:gd name="connsiteY10" fmla="*/ 116541 h 1954306"/>
                    <a:gd name="connsiteX11" fmla="*/ 35859 w 5799070"/>
                    <a:gd name="connsiteY11" fmla="*/ 170330 h 1954306"/>
                    <a:gd name="connsiteX12" fmla="*/ 8965 w 5799070"/>
                    <a:gd name="connsiteY12" fmla="*/ 322730 h 1954306"/>
                    <a:gd name="connsiteX0" fmla="*/ 8965 w 5925679"/>
                    <a:gd name="connsiteY0" fmla="*/ 322730 h 1954306"/>
                    <a:gd name="connsiteX1" fmla="*/ 824753 w 5925679"/>
                    <a:gd name="connsiteY1" fmla="*/ 905435 h 1954306"/>
                    <a:gd name="connsiteX2" fmla="*/ 833718 w 5925679"/>
                    <a:gd name="connsiteY2" fmla="*/ 1739153 h 1954306"/>
                    <a:gd name="connsiteX3" fmla="*/ 17929 w 5925679"/>
                    <a:gd name="connsiteY3" fmla="*/ 923365 h 1954306"/>
                    <a:gd name="connsiteX4" fmla="*/ 0 w 5925679"/>
                    <a:gd name="connsiteY4" fmla="*/ 1084730 h 1954306"/>
                    <a:gd name="connsiteX5" fmla="*/ 824753 w 5925679"/>
                    <a:gd name="connsiteY5" fmla="*/ 1945341 h 1954306"/>
                    <a:gd name="connsiteX6" fmla="*/ 1174376 w 5925679"/>
                    <a:gd name="connsiteY6" fmla="*/ 1954306 h 1954306"/>
                    <a:gd name="connsiteX7" fmla="*/ 5710518 w 5925679"/>
                    <a:gd name="connsiteY7" fmla="*/ 1272988 h 1954306"/>
                    <a:gd name="connsiteX8" fmla="*/ 5656729 w 5925679"/>
                    <a:gd name="connsiteY8" fmla="*/ 394447 h 1954306"/>
                    <a:gd name="connsiteX9" fmla="*/ 3836894 w 5925679"/>
                    <a:gd name="connsiteY9" fmla="*/ 0 h 1954306"/>
                    <a:gd name="connsiteX10" fmla="*/ 188259 w 5925679"/>
                    <a:gd name="connsiteY10" fmla="*/ 116541 h 1954306"/>
                    <a:gd name="connsiteX11" fmla="*/ 35859 w 5925679"/>
                    <a:gd name="connsiteY11" fmla="*/ 170330 h 1954306"/>
                    <a:gd name="connsiteX12" fmla="*/ 8965 w 5925679"/>
                    <a:gd name="connsiteY12" fmla="*/ 322730 h 1954306"/>
                    <a:gd name="connsiteX0" fmla="*/ 8965 w 5925679"/>
                    <a:gd name="connsiteY0" fmla="*/ 322730 h 1954306"/>
                    <a:gd name="connsiteX1" fmla="*/ 824753 w 5925679"/>
                    <a:gd name="connsiteY1" fmla="*/ 905435 h 1954306"/>
                    <a:gd name="connsiteX2" fmla="*/ 833718 w 5925679"/>
                    <a:gd name="connsiteY2" fmla="*/ 1739153 h 1954306"/>
                    <a:gd name="connsiteX3" fmla="*/ 17929 w 5925679"/>
                    <a:gd name="connsiteY3" fmla="*/ 923365 h 1954306"/>
                    <a:gd name="connsiteX4" fmla="*/ 0 w 5925679"/>
                    <a:gd name="connsiteY4" fmla="*/ 1084730 h 1954306"/>
                    <a:gd name="connsiteX5" fmla="*/ 824753 w 5925679"/>
                    <a:gd name="connsiteY5" fmla="*/ 1945341 h 1954306"/>
                    <a:gd name="connsiteX6" fmla="*/ 1174376 w 5925679"/>
                    <a:gd name="connsiteY6" fmla="*/ 1954306 h 1954306"/>
                    <a:gd name="connsiteX7" fmla="*/ 5710518 w 5925679"/>
                    <a:gd name="connsiteY7" fmla="*/ 1272988 h 1954306"/>
                    <a:gd name="connsiteX8" fmla="*/ 5656729 w 5925679"/>
                    <a:gd name="connsiteY8" fmla="*/ 394447 h 1954306"/>
                    <a:gd name="connsiteX9" fmla="*/ 3836894 w 5925679"/>
                    <a:gd name="connsiteY9" fmla="*/ 0 h 1954306"/>
                    <a:gd name="connsiteX10" fmla="*/ 188259 w 5925679"/>
                    <a:gd name="connsiteY10" fmla="*/ 116541 h 1954306"/>
                    <a:gd name="connsiteX11" fmla="*/ 35859 w 5925679"/>
                    <a:gd name="connsiteY11" fmla="*/ 170330 h 1954306"/>
                    <a:gd name="connsiteX12" fmla="*/ 8965 w 5925679"/>
                    <a:gd name="connsiteY12" fmla="*/ 322730 h 1954306"/>
                    <a:gd name="connsiteX0" fmla="*/ 8965 w 5925679"/>
                    <a:gd name="connsiteY0" fmla="*/ 328061 h 1959637"/>
                    <a:gd name="connsiteX1" fmla="*/ 824753 w 5925679"/>
                    <a:gd name="connsiteY1" fmla="*/ 910766 h 1959637"/>
                    <a:gd name="connsiteX2" fmla="*/ 833718 w 5925679"/>
                    <a:gd name="connsiteY2" fmla="*/ 1744484 h 1959637"/>
                    <a:gd name="connsiteX3" fmla="*/ 17929 w 5925679"/>
                    <a:gd name="connsiteY3" fmla="*/ 928696 h 1959637"/>
                    <a:gd name="connsiteX4" fmla="*/ 0 w 5925679"/>
                    <a:gd name="connsiteY4" fmla="*/ 1090061 h 1959637"/>
                    <a:gd name="connsiteX5" fmla="*/ 824753 w 5925679"/>
                    <a:gd name="connsiteY5" fmla="*/ 1950672 h 1959637"/>
                    <a:gd name="connsiteX6" fmla="*/ 1174376 w 5925679"/>
                    <a:gd name="connsiteY6" fmla="*/ 1959637 h 1959637"/>
                    <a:gd name="connsiteX7" fmla="*/ 5710518 w 5925679"/>
                    <a:gd name="connsiteY7" fmla="*/ 1278319 h 1959637"/>
                    <a:gd name="connsiteX8" fmla="*/ 5656729 w 5925679"/>
                    <a:gd name="connsiteY8" fmla="*/ 399778 h 1959637"/>
                    <a:gd name="connsiteX9" fmla="*/ 3764915 w 5925679"/>
                    <a:gd name="connsiteY9" fmla="*/ 0 h 1959637"/>
                    <a:gd name="connsiteX10" fmla="*/ 188259 w 5925679"/>
                    <a:gd name="connsiteY10" fmla="*/ 121872 h 1959637"/>
                    <a:gd name="connsiteX11" fmla="*/ 35859 w 5925679"/>
                    <a:gd name="connsiteY11" fmla="*/ 175661 h 1959637"/>
                    <a:gd name="connsiteX12" fmla="*/ 8965 w 5925679"/>
                    <a:gd name="connsiteY12" fmla="*/ 328061 h 1959637"/>
                    <a:gd name="connsiteX0" fmla="*/ 8965 w 5925679"/>
                    <a:gd name="connsiteY0" fmla="*/ 328139 h 1959715"/>
                    <a:gd name="connsiteX1" fmla="*/ 824753 w 5925679"/>
                    <a:gd name="connsiteY1" fmla="*/ 910844 h 1959715"/>
                    <a:gd name="connsiteX2" fmla="*/ 833718 w 5925679"/>
                    <a:gd name="connsiteY2" fmla="*/ 1744562 h 1959715"/>
                    <a:gd name="connsiteX3" fmla="*/ 17929 w 5925679"/>
                    <a:gd name="connsiteY3" fmla="*/ 928774 h 1959715"/>
                    <a:gd name="connsiteX4" fmla="*/ 0 w 5925679"/>
                    <a:gd name="connsiteY4" fmla="*/ 1090139 h 1959715"/>
                    <a:gd name="connsiteX5" fmla="*/ 824753 w 5925679"/>
                    <a:gd name="connsiteY5" fmla="*/ 1950750 h 1959715"/>
                    <a:gd name="connsiteX6" fmla="*/ 1174376 w 5925679"/>
                    <a:gd name="connsiteY6" fmla="*/ 1959715 h 1959715"/>
                    <a:gd name="connsiteX7" fmla="*/ 5710518 w 5925679"/>
                    <a:gd name="connsiteY7" fmla="*/ 1278397 h 1959715"/>
                    <a:gd name="connsiteX8" fmla="*/ 5656729 w 5925679"/>
                    <a:gd name="connsiteY8" fmla="*/ 399856 h 1959715"/>
                    <a:gd name="connsiteX9" fmla="*/ 3764915 w 5925679"/>
                    <a:gd name="connsiteY9" fmla="*/ 78 h 1959715"/>
                    <a:gd name="connsiteX10" fmla="*/ 188259 w 5925679"/>
                    <a:gd name="connsiteY10" fmla="*/ 121950 h 1959715"/>
                    <a:gd name="connsiteX11" fmla="*/ 35859 w 5925679"/>
                    <a:gd name="connsiteY11" fmla="*/ 175739 h 1959715"/>
                    <a:gd name="connsiteX12" fmla="*/ 8965 w 5925679"/>
                    <a:gd name="connsiteY12" fmla="*/ 328139 h 1959715"/>
                    <a:gd name="connsiteX0" fmla="*/ 8965 w 5925679"/>
                    <a:gd name="connsiteY0" fmla="*/ 328139 h 1959715"/>
                    <a:gd name="connsiteX1" fmla="*/ 824753 w 5925679"/>
                    <a:gd name="connsiteY1" fmla="*/ 910844 h 1959715"/>
                    <a:gd name="connsiteX2" fmla="*/ 833718 w 5925679"/>
                    <a:gd name="connsiteY2" fmla="*/ 1744562 h 1959715"/>
                    <a:gd name="connsiteX3" fmla="*/ 17929 w 5925679"/>
                    <a:gd name="connsiteY3" fmla="*/ 928774 h 1959715"/>
                    <a:gd name="connsiteX4" fmla="*/ 0 w 5925679"/>
                    <a:gd name="connsiteY4" fmla="*/ 1090139 h 1959715"/>
                    <a:gd name="connsiteX5" fmla="*/ 824753 w 5925679"/>
                    <a:gd name="connsiteY5" fmla="*/ 1950750 h 1959715"/>
                    <a:gd name="connsiteX6" fmla="*/ 1174376 w 5925679"/>
                    <a:gd name="connsiteY6" fmla="*/ 1959715 h 1959715"/>
                    <a:gd name="connsiteX7" fmla="*/ 5710518 w 5925679"/>
                    <a:gd name="connsiteY7" fmla="*/ 1278397 h 1959715"/>
                    <a:gd name="connsiteX8" fmla="*/ 5656729 w 5925679"/>
                    <a:gd name="connsiteY8" fmla="*/ 399856 h 1959715"/>
                    <a:gd name="connsiteX9" fmla="*/ 3764915 w 5925679"/>
                    <a:gd name="connsiteY9" fmla="*/ 78 h 1959715"/>
                    <a:gd name="connsiteX10" fmla="*/ 188259 w 5925679"/>
                    <a:gd name="connsiteY10" fmla="*/ 121950 h 1959715"/>
                    <a:gd name="connsiteX11" fmla="*/ 35859 w 5925679"/>
                    <a:gd name="connsiteY11" fmla="*/ 175739 h 1959715"/>
                    <a:gd name="connsiteX12" fmla="*/ 8965 w 5925679"/>
                    <a:gd name="connsiteY12" fmla="*/ 328139 h 1959715"/>
                    <a:gd name="connsiteX0" fmla="*/ 8965 w 5925679"/>
                    <a:gd name="connsiteY0" fmla="*/ 328139 h 1959715"/>
                    <a:gd name="connsiteX1" fmla="*/ 824753 w 5925679"/>
                    <a:gd name="connsiteY1" fmla="*/ 910844 h 1959715"/>
                    <a:gd name="connsiteX2" fmla="*/ 833718 w 5925679"/>
                    <a:gd name="connsiteY2" fmla="*/ 1744562 h 1959715"/>
                    <a:gd name="connsiteX3" fmla="*/ 17929 w 5925679"/>
                    <a:gd name="connsiteY3" fmla="*/ 928774 h 1959715"/>
                    <a:gd name="connsiteX4" fmla="*/ 0 w 5925679"/>
                    <a:gd name="connsiteY4" fmla="*/ 1090139 h 1959715"/>
                    <a:gd name="connsiteX5" fmla="*/ 824753 w 5925679"/>
                    <a:gd name="connsiteY5" fmla="*/ 1950750 h 1959715"/>
                    <a:gd name="connsiteX6" fmla="*/ 1174376 w 5925679"/>
                    <a:gd name="connsiteY6" fmla="*/ 1959715 h 1959715"/>
                    <a:gd name="connsiteX7" fmla="*/ 5710518 w 5925679"/>
                    <a:gd name="connsiteY7" fmla="*/ 1278397 h 1959715"/>
                    <a:gd name="connsiteX8" fmla="*/ 5656729 w 5925679"/>
                    <a:gd name="connsiteY8" fmla="*/ 399856 h 1959715"/>
                    <a:gd name="connsiteX9" fmla="*/ 3764915 w 5925679"/>
                    <a:gd name="connsiteY9" fmla="*/ 78 h 1959715"/>
                    <a:gd name="connsiteX10" fmla="*/ 188259 w 5925679"/>
                    <a:gd name="connsiteY10" fmla="*/ 121950 h 1959715"/>
                    <a:gd name="connsiteX11" fmla="*/ 19864 w 5925679"/>
                    <a:gd name="connsiteY11" fmla="*/ 165076 h 1959715"/>
                    <a:gd name="connsiteX12" fmla="*/ 8965 w 5925679"/>
                    <a:gd name="connsiteY12" fmla="*/ 328139 h 1959715"/>
                    <a:gd name="connsiteX0" fmla="*/ 8965 w 5925679"/>
                    <a:gd name="connsiteY0" fmla="*/ 328139 h 1959715"/>
                    <a:gd name="connsiteX1" fmla="*/ 824753 w 5925679"/>
                    <a:gd name="connsiteY1" fmla="*/ 910844 h 1959715"/>
                    <a:gd name="connsiteX2" fmla="*/ 833718 w 5925679"/>
                    <a:gd name="connsiteY2" fmla="*/ 1744562 h 1959715"/>
                    <a:gd name="connsiteX3" fmla="*/ 17929 w 5925679"/>
                    <a:gd name="connsiteY3" fmla="*/ 928774 h 1959715"/>
                    <a:gd name="connsiteX4" fmla="*/ 0 w 5925679"/>
                    <a:gd name="connsiteY4" fmla="*/ 1090139 h 1959715"/>
                    <a:gd name="connsiteX5" fmla="*/ 824753 w 5925679"/>
                    <a:gd name="connsiteY5" fmla="*/ 1950750 h 1959715"/>
                    <a:gd name="connsiteX6" fmla="*/ 1174376 w 5925679"/>
                    <a:gd name="connsiteY6" fmla="*/ 1959715 h 1959715"/>
                    <a:gd name="connsiteX7" fmla="*/ 5710518 w 5925679"/>
                    <a:gd name="connsiteY7" fmla="*/ 1278397 h 1959715"/>
                    <a:gd name="connsiteX8" fmla="*/ 5656729 w 5925679"/>
                    <a:gd name="connsiteY8" fmla="*/ 399856 h 1959715"/>
                    <a:gd name="connsiteX9" fmla="*/ 3764915 w 5925679"/>
                    <a:gd name="connsiteY9" fmla="*/ 78 h 1959715"/>
                    <a:gd name="connsiteX10" fmla="*/ 188259 w 5925679"/>
                    <a:gd name="connsiteY10" fmla="*/ 121950 h 1959715"/>
                    <a:gd name="connsiteX11" fmla="*/ 19864 w 5925679"/>
                    <a:gd name="connsiteY11" fmla="*/ 165076 h 1959715"/>
                    <a:gd name="connsiteX12" fmla="*/ 8965 w 5925679"/>
                    <a:gd name="connsiteY12" fmla="*/ 328139 h 1959715"/>
                    <a:gd name="connsiteX0" fmla="*/ 8965 w 5925679"/>
                    <a:gd name="connsiteY0" fmla="*/ 328139 h 1959715"/>
                    <a:gd name="connsiteX1" fmla="*/ 824753 w 5925679"/>
                    <a:gd name="connsiteY1" fmla="*/ 910844 h 1959715"/>
                    <a:gd name="connsiteX2" fmla="*/ 833718 w 5925679"/>
                    <a:gd name="connsiteY2" fmla="*/ 1744562 h 1959715"/>
                    <a:gd name="connsiteX3" fmla="*/ 17929 w 5925679"/>
                    <a:gd name="connsiteY3" fmla="*/ 928774 h 1959715"/>
                    <a:gd name="connsiteX4" fmla="*/ 0 w 5925679"/>
                    <a:gd name="connsiteY4" fmla="*/ 1090139 h 1959715"/>
                    <a:gd name="connsiteX5" fmla="*/ 824753 w 5925679"/>
                    <a:gd name="connsiteY5" fmla="*/ 1950750 h 1959715"/>
                    <a:gd name="connsiteX6" fmla="*/ 1174376 w 5925679"/>
                    <a:gd name="connsiteY6" fmla="*/ 1959715 h 1959715"/>
                    <a:gd name="connsiteX7" fmla="*/ 5710518 w 5925679"/>
                    <a:gd name="connsiteY7" fmla="*/ 1278397 h 1959715"/>
                    <a:gd name="connsiteX8" fmla="*/ 5656729 w 5925679"/>
                    <a:gd name="connsiteY8" fmla="*/ 399856 h 1959715"/>
                    <a:gd name="connsiteX9" fmla="*/ 3764915 w 5925679"/>
                    <a:gd name="connsiteY9" fmla="*/ 78 h 1959715"/>
                    <a:gd name="connsiteX10" fmla="*/ 188259 w 5925679"/>
                    <a:gd name="connsiteY10" fmla="*/ 121950 h 1959715"/>
                    <a:gd name="connsiteX11" fmla="*/ 19864 w 5925679"/>
                    <a:gd name="connsiteY11" fmla="*/ 170407 h 1959715"/>
                    <a:gd name="connsiteX12" fmla="*/ 8965 w 5925679"/>
                    <a:gd name="connsiteY12" fmla="*/ 328139 h 1959715"/>
                    <a:gd name="connsiteX0" fmla="*/ 8965 w 5925679"/>
                    <a:gd name="connsiteY0" fmla="*/ 328139 h 1959715"/>
                    <a:gd name="connsiteX1" fmla="*/ 824753 w 5925679"/>
                    <a:gd name="connsiteY1" fmla="*/ 910844 h 1959715"/>
                    <a:gd name="connsiteX2" fmla="*/ 833718 w 5925679"/>
                    <a:gd name="connsiteY2" fmla="*/ 1744562 h 1959715"/>
                    <a:gd name="connsiteX3" fmla="*/ 17929 w 5925679"/>
                    <a:gd name="connsiteY3" fmla="*/ 928774 h 1959715"/>
                    <a:gd name="connsiteX4" fmla="*/ 0 w 5925679"/>
                    <a:gd name="connsiteY4" fmla="*/ 1090139 h 1959715"/>
                    <a:gd name="connsiteX5" fmla="*/ 824753 w 5925679"/>
                    <a:gd name="connsiteY5" fmla="*/ 1950750 h 1959715"/>
                    <a:gd name="connsiteX6" fmla="*/ 1174376 w 5925679"/>
                    <a:gd name="connsiteY6" fmla="*/ 1959715 h 1959715"/>
                    <a:gd name="connsiteX7" fmla="*/ 5710518 w 5925679"/>
                    <a:gd name="connsiteY7" fmla="*/ 1278397 h 1959715"/>
                    <a:gd name="connsiteX8" fmla="*/ 5656729 w 5925679"/>
                    <a:gd name="connsiteY8" fmla="*/ 399856 h 1959715"/>
                    <a:gd name="connsiteX9" fmla="*/ 3764915 w 5925679"/>
                    <a:gd name="connsiteY9" fmla="*/ 78 h 1959715"/>
                    <a:gd name="connsiteX10" fmla="*/ 188259 w 5925679"/>
                    <a:gd name="connsiteY10" fmla="*/ 121950 h 1959715"/>
                    <a:gd name="connsiteX11" fmla="*/ 19864 w 5925679"/>
                    <a:gd name="connsiteY11" fmla="*/ 170407 h 1959715"/>
                    <a:gd name="connsiteX12" fmla="*/ 8965 w 5925679"/>
                    <a:gd name="connsiteY12" fmla="*/ 328139 h 1959715"/>
                    <a:gd name="connsiteX0" fmla="*/ 11631 w 5925679"/>
                    <a:gd name="connsiteY0" fmla="*/ 344134 h 1959715"/>
                    <a:gd name="connsiteX1" fmla="*/ 824753 w 5925679"/>
                    <a:gd name="connsiteY1" fmla="*/ 910844 h 1959715"/>
                    <a:gd name="connsiteX2" fmla="*/ 833718 w 5925679"/>
                    <a:gd name="connsiteY2" fmla="*/ 1744562 h 1959715"/>
                    <a:gd name="connsiteX3" fmla="*/ 17929 w 5925679"/>
                    <a:gd name="connsiteY3" fmla="*/ 928774 h 1959715"/>
                    <a:gd name="connsiteX4" fmla="*/ 0 w 5925679"/>
                    <a:gd name="connsiteY4" fmla="*/ 1090139 h 1959715"/>
                    <a:gd name="connsiteX5" fmla="*/ 824753 w 5925679"/>
                    <a:gd name="connsiteY5" fmla="*/ 1950750 h 1959715"/>
                    <a:gd name="connsiteX6" fmla="*/ 1174376 w 5925679"/>
                    <a:gd name="connsiteY6" fmla="*/ 1959715 h 1959715"/>
                    <a:gd name="connsiteX7" fmla="*/ 5710518 w 5925679"/>
                    <a:gd name="connsiteY7" fmla="*/ 1278397 h 1959715"/>
                    <a:gd name="connsiteX8" fmla="*/ 5656729 w 5925679"/>
                    <a:gd name="connsiteY8" fmla="*/ 399856 h 1959715"/>
                    <a:gd name="connsiteX9" fmla="*/ 3764915 w 5925679"/>
                    <a:gd name="connsiteY9" fmla="*/ 78 h 1959715"/>
                    <a:gd name="connsiteX10" fmla="*/ 188259 w 5925679"/>
                    <a:gd name="connsiteY10" fmla="*/ 121950 h 1959715"/>
                    <a:gd name="connsiteX11" fmla="*/ 19864 w 5925679"/>
                    <a:gd name="connsiteY11" fmla="*/ 170407 h 1959715"/>
                    <a:gd name="connsiteX12" fmla="*/ 11631 w 5925679"/>
                    <a:gd name="connsiteY12" fmla="*/ 344134 h 1959715"/>
                    <a:gd name="connsiteX0" fmla="*/ 11631 w 5925679"/>
                    <a:gd name="connsiteY0" fmla="*/ 344134 h 1959715"/>
                    <a:gd name="connsiteX1" fmla="*/ 824753 w 5925679"/>
                    <a:gd name="connsiteY1" fmla="*/ 910844 h 1959715"/>
                    <a:gd name="connsiteX2" fmla="*/ 833718 w 5925679"/>
                    <a:gd name="connsiteY2" fmla="*/ 1744562 h 1959715"/>
                    <a:gd name="connsiteX3" fmla="*/ 7265 w 5925679"/>
                    <a:gd name="connsiteY3" fmla="*/ 923442 h 1959715"/>
                    <a:gd name="connsiteX4" fmla="*/ 0 w 5925679"/>
                    <a:gd name="connsiteY4" fmla="*/ 1090139 h 1959715"/>
                    <a:gd name="connsiteX5" fmla="*/ 824753 w 5925679"/>
                    <a:gd name="connsiteY5" fmla="*/ 1950750 h 1959715"/>
                    <a:gd name="connsiteX6" fmla="*/ 1174376 w 5925679"/>
                    <a:gd name="connsiteY6" fmla="*/ 1959715 h 1959715"/>
                    <a:gd name="connsiteX7" fmla="*/ 5710518 w 5925679"/>
                    <a:gd name="connsiteY7" fmla="*/ 1278397 h 1959715"/>
                    <a:gd name="connsiteX8" fmla="*/ 5656729 w 5925679"/>
                    <a:gd name="connsiteY8" fmla="*/ 399856 h 1959715"/>
                    <a:gd name="connsiteX9" fmla="*/ 3764915 w 5925679"/>
                    <a:gd name="connsiteY9" fmla="*/ 78 h 1959715"/>
                    <a:gd name="connsiteX10" fmla="*/ 188259 w 5925679"/>
                    <a:gd name="connsiteY10" fmla="*/ 121950 h 1959715"/>
                    <a:gd name="connsiteX11" fmla="*/ 19864 w 5925679"/>
                    <a:gd name="connsiteY11" fmla="*/ 170407 h 1959715"/>
                    <a:gd name="connsiteX12" fmla="*/ 11631 w 5925679"/>
                    <a:gd name="connsiteY12" fmla="*/ 344134 h 1959715"/>
                    <a:gd name="connsiteX0" fmla="*/ 12005 w 5926053"/>
                    <a:gd name="connsiteY0" fmla="*/ 344134 h 1959715"/>
                    <a:gd name="connsiteX1" fmla="*/ 825127 w 5926053"/>
                    <a:gd name="connsiteY1" fmla="*/ 910844 h 1959715"/>
                    <a:gd name="connsiteX2" fmla="*/ 834092 w 5926053"/>
                    <a:gd name="connsiteY2" fmla="*/ 1744562 h 1959715"/>
                    <a:gd name="connsiteX3" fmla="*/ 7639 w 5926053"/>
                    <a:gd name="connsiteY3" fmla="*/ 923442 h 1959715"/>
                    <a:gd name="connsiteX4" fmla="*/ 374 w 5926053"/>
                    <a:gd name="connsiteY4" fmla="*/ 1090139 h 1959715"/>
                    <a:gd name="connsiteX5" fmla="*/ 825127 w 5926053"/>
                    <a:gd name="connsiteY5" fmla="*/ 1950750 h 1959715"/>
                    <a:gd name="connsiteX6" fmla="*/ 1174750 w 5926053"/>
                    <a:gd name="connsiteY6" fmla="*/ 1959715 h 1959715"/>
                    <a:gd name="connsiteX7" fmla="*/ 5710892 w 5926053"/>
                    <a:gd name="connsiteY7" fmla="*/ 1278397 h 1959715"/>
                    <a:gd name="connsiteX8" fmla="*/ 5657103 w 5926053"/>
                    <a:gd name="connsiteY8" fmla="*/ 399856 h 1959715"/>
                    <a:gd name="connsiteX9" fmla="*/ 3765289 w 5926053"/>
                    <a:gd name="connsiteY9" fmla="*/ 78 h 1959715"/>
                    <a:gd name="connsiteX10" fmla="*/ 188633 w 5926053"/>
                    <a:gd name="connsiteY10" fmla="*/ 121950 h 1959715"/>
                    <a:gd name="connsiteX11" fmla="*/ 20238 w 5926053"/>
                    <a:gd name="connsiteY11" fmla="*/ 170407 h 1959715"/>
                    <a:gd name="connsiteX12" fmla="*/ 12005 w 5926053"/>
                    <a:gd name="connsiteY12" fmla="*/ 344134 h 1959715"/>
                    <a:gd name="connsiteX0" fmla="*/ 21103 w 5935151"/>
                    <a:gd name="connsiteY0" fmla="*/ 344134 h 1959715"/>
                    <a:gd name="connsiteX1" fmla="*/ 834225 w 5935151"/>
                    <a:gd name="connsiteY1" fmla="*/ 910844 h 1959715"/>
                    <a:gd name="connsiteX2" fmla="*/ 843190 w 5935151"/>
                    <a:gd name="connsiteY2" fmla="*/ 1744562 h 1959715"/>
                    <a:gd name="connsiteX3" fmla="*/ 16737 w 5935151"/>
                    <a:gd name="connsiteY3" fmla="*/ 923442 h 1959715"/>
                    <a:gd name="connsiteX4" fmla="*/ 9472 w 5935151"/>
                    <a:gd name="connsiteY4" fmla="*/ 1090139 h 1959715"/>
                    <a:gd name="connsiteX5" fmla="*/ 834225 w 5935151"/>
                    <a:gd name="connsiteY5" fmla="*/ 1950750 h 1959715"/>
                    <a:gd name="connsiteX6" fmla="*/ 1183848 w 5935151"/>
                    <a:gd name="connsiteY6" fmla="*/ 1959715 h 1959715"/>
                    <a:gd name="connsiteX7" fmla="*/ 5719990 w 5935151"/>
                    <a:gd name="connsiteY7" fmla="*/ 1278397 h 1959715"/>
                    <a:gd name="connsiteX8" fmla="*/ 5666201 w 5935151"/>
                    <a:gd name="connsiteY8" fmla="*/ 399856 h 1959715"/>
                    <a:gd name="connsiteX9" fmla="*/ 3774387 w 5935151"/>
                    <a:gd name="connsiteY9" fmla="*/ 78 h 1959715"/>
                    <a:gd name="connsiteX10" fmla="*/ 197731 w 5935151"/>
                    <a:gd name="connsiteY10" fmla="*/ 121950 h 1959715"/>
                    <a:gd name="connsiteX11" fmla="*/ 29336 w 5935151"/>
                    <a:gd name="connsiteY11" fmla="*/ 170407 h 1959715"/>
                    <a:gd name="connsiteX12" fmla="*/ 21103 w 5935151"/>
                    <a:gd name="connsiteY12" fmla="*/ 344134 h 1959715"/>
                    <a:gd name="connsiteX0" fmla="*/ 17596 w 5931644"/>
                    <a:gd name="connsiteY0" fmla="*/ 344134 h 1959715"/>
                    <a:gd name="connsiteX1" fmla="*/ 830718 w 5931644"/>
                    <a:gd name="connsiteY1" fmla="*/ 910844 h 1959715"/>
                    <a:gd name="connsiteX2" fmla="*/ 839683 w 5931644"/>
                    <a:gd name="connsiteY2" fmla="*/ 1744562 h 1959715"/>
                    <a:gd name="connsiteX3" fmla="*/ 13230 w 5931644"/>
                    <a:gd name="connsiteY3" fmla="*/ 923442 h 1959715"/>
                    <a:gd name="connsiteX4" fmla="*/ 11297 w 5931644"/>
                    <a:gd name="connsiteY4" fmla="*/ 1095471 h 1959715"/>
                    <a:gd name="connsiteX5" fmla="*/ 830718 w 5931644"/>
                    <a:gd name="connsiteY5" fmla="*/ 1950750 h 1959715"/>
                    <a:gd name="connsiteX6" fmla="*/ 1180341 w 5931644"/>
                    <a:gd name="connsiteY6" fmla="*/ 1959715 h 1959715"/>
                    <a:gd name="connsiteX7" fmla="*/ 5716483 w 5931644"/>
                    <a:gd name="connsiteY7" fmla="*/ 1278397 h 1959715"/>
                    <a:gd name="connsiteX8" fmla="*/ 5662694 w 5931644"/>
                    <a:gd name="connsiteY8" fmla="*/ 399856 h 1959715"/>
                    <a:gd name="connsiteX9" fmla="*/ 3770880 w 5931644"/>
                    <a:gd name="connsiteY9" fmla="*/ 78 h 1959715"/>
                    <a:gd name="connsiteX10" fmla="*/ 194224 w 5931644"/>
                    <a:gd name="connsiteY10" fmla="*/ 121950 h 1959715"/>
                    <a:gd name="connsiteX11" fmla="*/ 25829 w 5931644"/>
                    <a:gd name="connsiteY11" fmla="*/ 170407 h 1959715"/>
                    <a:gd name="connsiteX12" fmla="*/ 17596 w 5931644"/>
                    <a:gd name="connsiteY12" fmla="*/ 344134 h 1959715"/>
                    <a:gd name="connsiteX0" fmla="*/ 17596 w 5931644"/>
                    <a:gd name="connsiteY0" fmla="*/ 344134 h 1959715"/>
                    <a:gd name="connsiteX1" fmla="*/ 830718 w 5931644"/>
                    <a:gd name="connsiteY1" fmla="*/ 910844 h 1959715"/>
                    <a:gd name="connsiteX2" fmla="*/ 839683 w 5931644"/>
                    <a:gd name="connsiteY2" fmla="*/ 1744562 h 1959715"/>
                    <a:gd name="connsiteX3" fmla="*/ 13230 w 5931644"/>
                    <a:gd name="connsiteY3" fmla="*/ 923442 h 1959715"/>
                    <a:gd name="connsiteX4" fmla="*/ 11297 w 5931644"/>
                    <a:gd name="connsiteY4" fmla="*/ 1095471 h 1959715"/>
                    <a:gd name="connsiteX5" fmla="*/ 830718 w 5931644"/>
                    <a:gd name="connsiteY5" fmla="*/ 1950750 h 1959715"/>
                    <a:gd name="connsiteX6" fmla="*/ 1180341 w 5931644"/>
                    <a:gd name="connsiteY6" fmla="*/ 1959715 h 1959715"/>
                    <a:gd name="connsiteX7" fmla="*/ 5716483 w 5931644"/>
                    <a:gd name="connsiteY7" fmla="*/ 1278397 h 1959715"/>
                    <a:gd name="connsiteX8" fmla="*/ 5662694 w 5931644"/>
                    <a:gd name="connsiteY8" fmla="*/ 399856 h 1959715"/>
                    <a:gd name="connsiteX9" fmla="*/ 3770880 w 5931644"/>
                    <a:gd name="connsiteY9" fmla="*/ 78 h 1959715"/>
                    <a:gd name="connsiteX10" fmla="*/ 194224 w 5931644"/>
                    <a:gd name="connsiteY10" fmla="*/ 121950 h 1959715"/>
                    <a:gd name="connsiteX11" fmla="*/ 25829 w 5931644"/>
                    <a:gd name="connsiteY11" fmla="*/ 170407 h 1959715"/>
                    <a:gd name="connsiteX12" fmla="*/ 17596 w 5931644"/>
                    <a:gd name="connsiteY12" fmla="*/ 344134 h 1959715"/>
                    <a:gd name="connsiteX0" fmla="*/ 17596 w 5931644"/>
                    <a:gd name="connsiteY0" fmla="*/ 344134 h 1959715"/>
                    <a:gd name="connsiteX1" fmla="*/ 830718 w 5931644"/>
                    <a:gd name="connsiteY1" fmla="*/ 910844 h 1959715"/>
                    <a:gd name="connsiteX2" fmla="*/ 839683 w 5931644"/>
                    <a:gd name="connsiteY2" fmla="*/ 1744562 h 1959715"/>
                    <a:gd name="connsiteX3" fmla="*/ 13230 w 5931644"/>
                    <a:gd name="connsiteY3" fmla="*/ 923442 h 1959715"/>
                    <a:gd name="connsiteX4" fmla="*/ 11297 w 5931644"/>
                    <a:gd name="connsiteY4" fmla="*/ 1095471 h 1959715"/>
                    <a:gd name="connsiteX5" fmla="*/ 830718 w 5931644"/>
                    <a:gd name="connsiteY5" fmla="*/ 1950750 h 1959715"/>
                    <a:gd name="connsiteX6" fmla="*/ 1180341 w 5931644"/>
                    <a:gd name="connsiteY6" fmla="*/ 1959715 h 1959715"/>
                    <a:gd name="connsiteX7" fmla="*/ 5716483 w 5931644"/>
                    <a:gd name="connsiteY7" fmla="*/ 1278397 h 1959715"/>
                    <a:gd name="connsiteX8" fmla="*/ 5662694 w 5931644"/>
                    <a:gd name="connsiteY8" fmla="*/ 399856 h 1959715"/>
                    <a:gd name="connsiteX9" fmla="*/ 3770880 w 5931644"/>
                    <a:gd name="connsiteY9" fmla="*/ 78 h 1959715"/>
                    <a:gd name="connsiteX10" fmla="*/ 194224 w 5931644"/>
                    <a:gd name="connsiteY10" fmla="*/ 121950 h 1959715"/>
                    <a:gd name="connsiteX11" fmla="*/ 25829 w 5931644"/>
                    <a:gd name="connsiteY11" fmla="*/ 170407 h 1959715"/>
                    <a:gd name="connsiteX12" fmla="*/ 17596 w 5931644"/>
                    <a:gd name="connsiteY12" fmla="*/ 344134 h 1959715"/>
                    <a:gd name="connsiteX0" fmla="*/ 17596 w 5931644"/>
                    <a:gd name="connsiteY0" fmla="*/ 344134 h 1959715"/>
                    <a:gd name="connsiteX1" fmla="*/ 830718 w 5931644"/>
                    <a:gd name="connsiteY1" fmla="*/ 910844 h 1959715"/>
                    <a:gd name="connsiteX2" fmla="*/ 839683 w 5931644"/>
                    <a:gd name="connsiteY2" fmla="*/ 1744562 h 1959715"/>
                    <a:gd name="connsiteX3" fmla="*/ 13230 w 5931644"/>
                    <a:gd name="connsiteY3" fmla="*/ 923442 h 1959715"/>
                    <a:gd name="connsiteX4" fmla="*/ 11297 w 5931644"/>
                    <a:gd name="connsiteY4" fmla="*/ 1095471 h 1959715"/>
                    <a:gd name="connsiteX5" fmla="*/ 830718 w 5931644"/>
                    <a:gd name="connsiteY5" fmla="*/ 1950750 h 1959715"/>
                    <a:gd name="connsiteX6" fmla="*/ 1180341 w 5931644"/>
                    <a:gd name="connsiteY6" fmla="*/ 1959715 h 1959715"/>
                    <a:gd name="connsiteX7" fmla="*/ 5716483 w 5931644"/>
                    <a:gd name="connsiteY7" fmla="*/ 1278397 h 1959715"/>
                    <a:gd name="connsiteX8" fmla="*/ 5662694 w 5931644"/>
                    <a:gd name="connsiteY8" fmla="*/ 399856 h 1959715"/>
                    <a:gd name="connsiteX9" fmla="*/ 3770880 w 5931644"/>
                    <a:gd name="connsiteY9" fmla="*/ 78 h 1959715"/>
                    <a:gd name="connsiteX10" fmla="*/ 194224 w 5931644"/>
                    <a:gd name="connsiteY10" fmla="*/ 121950 h 1959715"/>
                    <a:gd name="connsiteX11" fmla="*/ 25829 w 5931644"/>
                    <a:gd name="connsiteY11" fmla="*/ 170407 h 1959715"/>
                    <a:gd name="connsiteX12" fmla="*/ 17596 w 5931644"/>
                    <a:gd name="connsiteY12" fmla="*/ 344134 h 1959715"/>
                    <a:gd name="connsiteX0" fmla="*/ 17596 w 5931644"/>
                    <a:gd name="connsiteY0" fmla="*/ 344134 h 1962026"/>
                    <a:gd name="connsiteX1" fmla="*/ 830718 w 5931644"/>
                    <a:gd name="connsiteY1" fmla="*/ 910844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830718 w 5931644"/>
                    <a:gd name="connsiteY1" fmla="*/ 910844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830718 w 5931644"/>
                    <a:gd name="connsiteY1" fmla="*/ 910844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830718 w 5931644"/>
                    <a:gd name="connsiteY1" fmla="*/ 910844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793396 w 5931644"/>
                    <a:gd name="connsiteY1" fmla="*/ 886851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793396 w 5931644"/>
                    <a:gd name="connsiteY1" fmla="*/ 886851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793396 w 5931644"/>
                    <a:gd name="connsiteY1" fmla="*/ 886851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793396 w 5931644"/>
                    <a:gd name="connsiteY1" fmla="*/ 886851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793396 w 5931644"/>
                    <a:gd name="connsiteY1" fmla="*/ 886851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793396 w 5931644"/>
                    <a:gd name="connsiteY1" fmla="*/ 886851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793396 w 5931644"/>
                    <a:gd name="connsiteY1" fmla="*/ 886851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7596 w 5931644"/>
                    <a:gd name="connsiteY0" fmla="*/ 344134 h 1962026"/>
                    <a:gd name="connsiteX1" fmla="*/ 793396 w 5931644"/>
                    <a:gd name="connsiteY1" fmla="*/ 886851 h 1962026"/>
                    <a:gd name="connsiteX2" fmla="*/ 839683 w 5931644"/>
                    <a:gd name="connsiteY2" fmla="*/ 1744562 h 1962026"/>
                    <a:gd name="connsiteX3" fmla="*/ 13230 w 5931644"/>
                    <a:gd name="connsiteY3" fmla="*/ 923442 h 1962026"/>
                    <a:gd name="connsiteX4" fmla="*/ 11297 w 5931644"/>
                    <a:gd name="connsiteY4" fmla="*/ 1095471 h 1962026"/>
                    <a:gd name="connsiteX5" fmla="*/ 830718 w 5931644"/>
                    <a:gd name="connsiteY5" fmla="*/ 1950750 h 1962026"/>
                    <a:gd name="connsiteX6" fmla="*/ 1180341 w 5931644"/>
                    <a:gd name="connsiteY6" fmla="*/ 1959715 h 1962026"/>
                    <a:gd name="connsiteX7" fmla="*/ 5716483 w 5931644"/>
                    <a:gd name="connsiteY7" fmla="*/ 1278397 h 1962026"/>
                    <a:gd name="connsiteX8" fmla="*/ 5662694 w 5931644"/>
                    <a:gd name="connsiteY8" fmla="*/ 399856 h 1962026"/>
                    <a:gd name="connsiteX9" fmla="*/ 3770880 w 5931644"/>
                    <a:gd name="connsiteY9" fmla="*/ 78 h 1962026"/>
                    <a:gd name="connsiteX10" fmla="*/ 194224 w 5931644"/>
                    <a:gd name="connsiteY10" fmla="*/ 121950 h 1962026"/>
                    <a:gd name="connsiteX11" fmla="*/ 25829 w 5931644"/>
                    <a:gd name="connsiteY11" fmla="*/ 170407 h 1962026"/>
                    <a:gd name="connsiteX12" fmla="*/ 17596 w 5931644"/>
                    <a:gd name="connsiteY12" fmla="*/ 344134 h 1962026"/>
                    <a:gd name="connsiteX0" fmla="*/ 14393 w 5928441"/>
                    <a:gd name="connsiteY0" fmla="*/ 344134 h 1962026"/>
                    <a:gd name="connsiteX1" fmla="*/ 790193 w 5928441"/>
                    <a:gd name="connsiteY1" fmla="*/ 886851 h 1962026"/>
                    <a:gd name="connsiteX2" fmla="*/ 836480 w 5928441"/>
                    <a:gd name="connsiteY2" fmla="*/ 1744562 h 1962026"/>
                    <a:gd name="connsiteX3" fmla="*/ 20690 w 5928441"/>
                    <a:gd name="connsiteY3" fmla="*/ 918110 h 1962026"/>
                    <a:gd name="connsiteX4" fmla="*/ 8094 w 5928441"/>
                    <a:gd name="connsiteY4" fmla="*/ 1095471 h 1962026"/>
                    <a:gd name="connsiteX5" fmla="*/ 827515 w 5928441"/>
                    <a:gd name="connsiteY5" fmla="*/ 1950750 h 1962026"/>
                    <a:gd name="connsiteX6" fmla="*/ 1177138 w 5928441"/>
                    <a:gd name="connsiteY6" fmla="*/ 1959715 h 1962026"/>
                    <a:gd name="connsiteX7" fmla="*/ 5713280 w 5928441"/>
                    <a:gd name="connsiteY7" fmla="*/ 1278397 h 1962026"/>
                    <a:gd name="connsiteX8" fmla="*/ 5659491 w 5928441"/>
                    <a:gd name="connsiteY8" fmla="*/ 399856 h 1962026"/>
                    <a:gd name="connsiteX9" fmla="*/ 3767677 w 5928441"/>
                    <a:gd name="connsiteY9" fmla="*/ 78 h 1962026"/>
                    <a:gd name="connsiteX10" fmla="*/ 191021 w 5928441"/>
                    <a:gd name="connsiteY10" fmla="*/ 121950 h 1962026"/>
                    <a:gd name="connsiteX11" fmla="*/ 22626 w 5928441"/>
                    <a:gd name="connsiteY11" fmla="*/ 170407 h 1962026"/>
                    <a:gd name="connsiteX12" fmla="*/ 14393 w 5928441"/>
                    <a:gd name="connsiteY12" fmla="*/ 344134 h 1962026"/>
                    <a:gd name="connsiteX0" fmla="*/ 17595 w 5931643"/>
                    <a:gd name="connsiteY0" fmla="*/ 344134 h 1962026"/>
                    <a:gd name="connsiteX1" fmla="*/ 793395 w 5931643"/>
                    <a:gd name="connsiteY1" fmla="*/ 886851 h 1962026"/>
                    <a:gd name="connsiteX2" fmla="*/ 839682 w 5931643"/>
                    <a:gd name="connsiteY2" fmla="*/ 1744562 h 1962026"/>
                    <a:gd name="connsiteX3" fmla="*/ 13228 w 5931643"/>
                    <a:gd name="connsiteY3" fmla="*/ 920776 h 1962026"/>
                    <a:gd name="connsiteX4" fmla="*/ 11296 w 5931643"/>
                    <a:gd name="connsiteY4" fmla="*/ 1095471 h 1962026"/>
                    <a:gd name="connsiteX5" fmla="*/ 830717 w 5931643"/>
                    <a:gd name="connsiteY5" fmla="*/ 1950750 h 1962026"/>
                    <a:gd name="connsiteX6" fmla="*/ 1180340 w 5931643"/>
                    <a:gd name="connsiteY6" fmla="*/ 1959715 h 1962026"/>
                    <a:gd name="connsiteX7" fmla="*/ 5716482 w 5931643"/>
                    <a:gd name="connsiteY7" fmla="*/ 1278397 h 1962026"/>
                    <a:gd name="connsiteX8" fmla="*/ 5662693 w 5931643"/>
                    <a:gd name="connsiteY8" fmla="*/ 399856 h 1962026"/>
                    <a:gd name="connsiteX9" fmla="*/ 3770879 w 5931643"/>
                    <a:gd name="connsiteY9" fmla="*/ 78 h 1962026"/>
                    <a:gd name="connsiteX10" fmla="*/ 194223 w 5931643"/>
                    <a:gd name="connsiteY10" fmla="*/ 121950 h 1962026"/>
                    <a:gd name="connsiteX11" fmla="*/ 25828 w 5931643"/>
                    <a:gd name="connsiteY11" fmla="*/ 170407 h 1962026"/>
                    <a:gd name="connsiteX12" fmla="*/ 17595 w 5931643"/>
                    <a:gd name="connsiteY12" fmla="*/ 344134 h 1962026"/>
                    <a:gd name="connsiteX0" fmla="*/ 16052 w 5930100"/>
                    <a:gd name="connsiteY0" fmla="*/ 344134 h 1962026"/>
                    <a:gd name="connsiteX1" fmla="*/ 791852 w 5930100"/>
                    <a:gd name="connsiteY1" fmla="*/ 886851 h 1962026"/>
                    <a:gd name="connsiteX2" fmla="*/ 838139 w 5930100"/>
                    <a:gd name="connsiteY2" fmla="*/ 1744562 h 1962026"/>
                    <a:gd name="connsiteX3" fmla="*/ 11685 w 5930100"/>
                    <a:gd name="connsiteY3" fmla="*/ 920776 h 1962026"/>
                    <a:gd name="connsiteX4" fmla="*/ 12419 w 5930100"/>
                    <a:gd name="connsiteY4" fmla="*/ 1095471 h 1962026"/>
                    <a:gd name="connsiteX5" fmla="*/ 829174 w 5930100"/>
                    <a:gd name="connsiteY5" fmla="*/ 1950750 h 1962026"/>
                    <a:gd name="connsiteX6" fmla="*/ 1178797 w 5930100"/>
                    <a:gd name="connsiteY6" fmla="*/ 1959715 h 1962026"/>
                    <a:gd name="connsiteX7" fmla="*/ 5714939 w 5930100"/>
                    <a:gd name="connsiteY7" fmla="*/ 1278397 h 1962026"/>
                    <a:gd name="connsiteX8" fmla="*/ 5661150 w 5930100"/>
                    <a:gd name="connsiteY8" fmla="*/ 399856 h 1962026"/>
                    <a:gd name="connsiteX9" fmla="*/ 3769336 w 5930100"/>
                    <a:gd name="connsiteY9" fmla="*/ 78 h 1962026"/>
                    <a:gd name="connsiteX10" fmla="*/ 192680 w 5930100"/>
                    <a:gd name="connsiteY10" fmla="*/ 121950 h 1962026"/>
                    <a:gd name="connsiteX11" fmla="*/ 24285 w 5930100"/>
                    <a:gd name="connsiteY11" fmla="*/ 170407 h 1962026"/>
                    <a:gd name="connsiteX12" fmla="*/ 16052 w 5930100"/>
                    <a:gd name="connsiteY12" fmla="*/ 344134 h 1962026"/>
                    <a:gd name="connsiteX0" fmla="*/ 16052 w 5905085"/>
                    <a:gd name="connsiteY0" fmla="*/ 344134 h 1962026"/>
                    <a:gd name="connsiteX1" fmla="*/ 791852 w 5905085"/>
                    <a:gd name="connsiteY1" fmla="*/ 886851 h 1962026"/>
                    <a:gd name="connsiteX2" fmla="*/ 838139 w 5905085"/>
                    <a:gd name="connsiteY2" fmla="*/ 1744562 h 1962026"/>
                    <a:gd name="connsiteX3" fmla="*/ 11685 w 5905085"/>
                    <a:gd name="connsiteY3" fmla="*/ 920776 h 1962026"/>
                    <a:gd name="connsiteX4" fmla="*/ 12419 w 5905085"/>
                    <a:gd name="connsiteY4" fmla="*/ 1095471 h 1962026"/>
                    <a:gd name="connsiteX5" fmla="*/ 829174 w 5905085"/>
                    <a:gd name="connsiteY5" fmla="*/ 1950750 h 1962026"/>
                    <a:gd name="connsiteX6" fmla="*/ 1178797 w 5905085"/>
                    <a:gd name="connsiteY6" fmla="*/ 1959715 h 1962026"/>
                    <a:gd name="connsiteX7" fmla="*/ 5714939 w 5905085"/>
                    <a:gd name="connsiteY7" fmla="*/ 1278397 h 1962026"/>
                    <a:gd name="connsiteX8" fmla="*/ 5661150 w 5905085"/>
                    <a:gd name="connsiteY8" fmla="*/ 399856 h 1962026"/>
                    <a:gd name="connsiteX9" fmla="*/ 3769336 w 5905085"/>
                    <a:gd name="connsiteY9" fmla="*/ 78 h 1962026"/>
                    <a:gd name="connsiteX10" fmla="*/ 192680 w 5905085"/>
                    <a:gd name="connsiteY10" fmla="*/ 121950 h 1962026"/>
                    <a:gd name="connsiteX11" fmla="*/ 24285 w 5905085"/>
                    <a:gd name="connsiteY11" fmla="*/ 170407 h 1962026"/>
                    <a:gd name="connsiteX12" fmla="*/ 16052 w 5905085"/>
                    <a:gd name="connsiteY12" fmla="*/ 344134 h 1962026"/>
                    <a:gd name="connsiteX0" fmla="*/ 16052 w 5923943"/>
                    <a:gd name="connsiteY0" fmla="*/ 344134 h 1962026"/>
                    <a:gd name="connsiteX1" fmla="*/ 791852 w 5923943"/>
                    <a:gd name="connsiteY1" fmla="*/ 886851 h 1962026"/>
                    <a:gd name="connsiteX2" fmla="*/ 838139 w 5923943"/>
                    <a:gd name="connsiteY2" fmla="*/ 1744562 h 1962026"/>
                    <a:gd name="connsiteX3" fmla="*/ 11685 w 5923943"/>
                    <a:gd name="connsiteY3" fmla="*/ 920776 h 1962026"/>
                    <a:gd name="connsiteX4" fmla="*/ 12419 w 5923943"/>
                    <a:gd name="connsiteY4" fmla="*/ 1095471 h 1962026"/>
                    <a:gd name="connsiteX5" fmla="*/ 829174 w 5923943"/>
                    <a:gd name="connsiteY5" fmla="*/ 1950750 h 1962026"/>
                    <a:gd name="connsiteX6" fmla="*/ 1178797 w 5923943"/>
                    <a:gd name="connsiteY6" fmla="*/ 1959715 h 1962026"/>
                    <a:gd name="connsiteX7" fmla="*/ 5714939 w 5923943"/>
                    <a:gd name="connsiteY7" fmla="*/ 1278397 h 1962026"/>
                    <a:gd name="connsiteX8" fmla="*/ 5661150 w 5923943"/>
                    <a:gd name="connsiteY8" fmla="*/ 399856 h 1962026"/>
                    <a:gd name="connsiteX9" fmla="*/ 3769336 w 5923943"/>
                    <a:gd name="connsiteY9" fmla="*/ 78 h 1962026"/>
                    <a:gd name="connsiteX10" fmla="*/ 192680 w 5923943"/>
                    <a:gd name="connsiteY10" fmla="*/ 121950 h 1962026"/>
                    <a:gd name="connsiteX11" fmla="*/ 24285 w 5923943"/>
                    <a:gd name="connsiteY11" fmla="*/ 170407 h 1962026"/>
                    <a:gd name="connsiteX12" fmla="*/ 16052 w 5923943"/>
                    <a:gd name="connsiteY12" fmla="*/ 344134 h 1962026"/>
                    <a:gd name="connsiteX0" fmla="*/ 16052 w 5921415"/>
                    <a:gd name="connsiteY0" fmla="*/ 344139 h 1962031"/>
                    <a:gd name="connsiteX1" fmla="*/ 791852 w 5921415"/>
                    <a:gd name="connsiteY1" fmla="*/ 886856 h 1962031"/>
                    <a:gd name="connsiteX2" fmla="*/ 838139 w 5921415"/>
                    <a:gd name="connsiteY2" fmla="*/ 1744567 h 1962031"/>
                    <a:gd name="connsiteX3" fmla="*/ 11685 w 5921415"/>
                    <a:gd name="connsiteY3" fmla="*/ 920781 h 1962031"/>
                    <a:gd name="connsiteX4" fmla="*/ 12419 w 5921415"/>
                    <a:gd name="connsiteY4" fmla="*/ 1095476 h 1962031"/>
                    <a:gd name="connsiteX5" fmla="*/ 829174 w 5921415"/>
                    <a:gd name="connsiteY5" fmla="*/ 1950755 h 1962031"/>
                    <a:gd name="connsiteX6" fmla="*/ 1178797 w 5921415"/>
                    <a:gd name="connsiteY6" fmla="*/ 1959720 h 1962031"/>
                    <a:gd name="connsiteX7" fmla="*/ 5714939 w 5921415"/>
                    <a:gd name="connsiteY7" fmla="*/ 1278402 h 1962031"/>
                    <a:gd name="connsiteX8" fmla="*/ 5655818 w 5921415"/>
                    <a:gd name="connsiteY8" fmla="*/ 383866 h 1962031"/>
                    <a:gd name="connsiteX9" fmla="*/ 3769336 w 5921415"/>
                    <a:gd name="connsiteY9" fmla="*/ 83 h 1962031"/>
                    <a:gd name="connsiteX10" fmla="*/ 192680 w 5921415"/>
                    <a:gd name="connsiteY10" fmla="*/ 121955 h 1962031"/>
                    <a:gd name="connsiteX11" fmla="*/ 24285 w 5921415"/>
                    <a:gd name="connsiteY11" fmla="*/ 170412 h 1962031"/>
                    <a:gd name="connsiteX12" fmla="*/ 16052 w 5921415"/>
                    <a:gd name="connsiteY12" fmla="*/ 344139 h 1962031"/>
                    <a:gd name="connsiteX0" fmla="*/ 16052 w 5910084"/>
                    <a:gd name="connsiteY0" fmla="*/ 344139 h 1962031"/>
                    <a:gd name="connsiteX1" fmla="*/ 791852 w 5910084"/>
                    <a:gd name="connsiteY1" fmla="*/ 886856 h 1962031"/>
                    <a:gd name="connsiteX2" fmla="*/ 838139 w 5910084"/>
                    <a:gd name="connsiteY2" fmla="*/ 1744567 h 1962031"/>
                    <a:gd name="connsiteX3" fmla="*/ 11685 w 5910084"/>
                    <a:gd name="connsiteY3" fmla="*/ 920781 h 1962031"/>
                    <a:gd name="connsiteX4" fmla="*/ 12419 w 5910084"/>
                    <a:gd name="connsiteY4" fmla="*/ 1095476 h 1962031"/>
                    <a:gd name="connsiteX5" fmla="*/ 829174 w 5910084"/>
                    <a:gd name="connsiteY5" fmla="*/ 1950755 h 1962031"/>
                    <a:gd name="connsiteX6" fmla="*/ 1178797 w 5910084"/>
                    <a:gd name="connsiteY6" fmla="*/ 1959720 h 1962031"/>
                    <a:gd name="connsiteX7" fmla="*/ 5714939 w 5910084"/>
                    <a:gd name="connsiteY7" fmla="*/ 1278402 h 1962031"/>
                    <a:gd name="connsiteX8" fmla="*/ 5655818 w 5910084"/>
                    <a:gd name="connsiteY8" fmla="*/ 383866 h 1962031"/>
                    <a:gd name="connsiteX9" fmla="*/ 3769336 w 5910084"/>
                    <a:gd name="connsiteY9" fmla="*/ 83 h 1962031"/>
                    <a:gd name="connsiteX10" fmla="*/ 192680 w 5910084"/>
                    <a:gd name="connsiteY10" fmla="*/ 121955 h 1962031"/>
                    <a:gd name="connsiteX11" fmla="*/ 24285 w 5910084"/>
                    <a:gd name="connsiteY11" fmla="*/ 170412 h 1962031"/>
                    <a:gd name="connsiteX12" fmla="*/ 16052 w 5910084"/>
                    <a:gd name="connsiteY12" fmla="*/ 344139 h 1962031"/>
                    <a:gd name="connsiteX0" fmla="*/ 16052 w 5905361"/>
                    <a:gd name="connsiteY0" fmla="*/ 344138 h 1962030"/>
                    <a:gd name="connsiteX1" fmla="*/ 791852 w 5905361"/>
                    <a:gd name="connsiteY1" fmla="*/ 886855 h 1962030"/>
                    <a:gd name="connsiteX2" fmla="*/ 838139 w 5905361"/>
                    <a:gd name="connsiteY2" fmla="*/ 1744566 h 1962030"/>
                    <a:gd name="connsiteX3" fmla="*/ 11685 w 5905361"/>
                    <a:gd name="connsiteY3" fmla="*/ 920780 h 1962030"/>
                    <a:gd name="connsiteX4" fmla="*/ 12419 w 5905361"/>
                    <a:gd name="connsiteY4" fmla="*/ 1095475 h 1962030"/>
                    <a:gd name="connsiteX5" fmla="*/ 829174 w 5905361"/>
                    <a:gd name="connsiteY5" fmla="*/ 1950754 h 1962030"/>
                    <a:gd name="connsiteX6" fmla="*/ 1178797 w 5905361"/>
                    <a:gd name="connsiteY6" fmla="*/ 1959719 h 1962030"/>
                    <a:gd name="connsiteX7" fmla="*/ 5714939 w 5905361"/>
                    <a:gd name="connsiteY7" fmla="*/ 1278401 h 1962030"/>
                    <a:gd name="connsiteX8" fmla="*/ 5645155 w 5905361"/>
                    <a:gd name="connsiteY8" fmla="*/ 389196 h 1962030"/>
                    <a:gd name="connsiteX9" fmla="*/ 3769336 w 5905361"/>
                    <a:gd name="connsiteY9" fmla="*/ 82 h 1962030"/>
                    <a:gd name="connsiteX10" fmla="*/ 192680 w 5905361"/>
                    <a:gd name="connsiteY10" fmla="*/ 121954 h 1962030"/>
                    <a:gd name="connsiteX11" fmla="*/ 24285 w 5905361"/>
                    <a:gd name="connsiteY11" fmla="*/ 170411 h 1962030"/>
                    <a:gd name="connsiteX12" fmla="*/ 16052 w 5905361"/>
                    <a:gd name="connsiteY12" fmla="*/ 344138 h 1962030"/>
                    <a:gd name="connsiteX0" fmla="*/ 16052 w 5925032"/>
                    <a:gd name="connsiteY0" fmla="*/ 344138 h 1962030"/>
                    <a:gd name="connsiteX1" fmla="*/ 791852 w 5925032"/>
                    <a:gd name="connsiteY1" fmla="*/ 886855 h 1962030"/>
                    <a:gd name="connsiteX2" fmla="*/ 838139 w 5925032"/>
                    <a:gd name="connsiteY2" fmla="*/ 1744566 h 1962030"/>
                    <a:gd name="connsiteX3" fmla="*/ 11685 w 5925032"/>
                    <a:gd name="connsiteY3" fmla="*/ 920780 h 1962030"/>
                    <a:gd name="connsiteX4" fmla="*/ 12419 w 5925032"/>
                    <a:gd name="connsiteY4" fmla="*/ 1095475 h 1962030"/>
                    <a:gd name="connsiteX5" fmla="*/ 829174 w 5925032"/>
                    <a:gd name="connsiteY5" fmla="*/ 1950754 h 1962030"/>
                    <a:gd name="connsiteX6" fmla="*/ 1178797 w 5925032"/>
                    <a:gd name="connsiteY6" fmla="*/ 1959719 h 1962030"/>
                    <a:gd name="connsiteX7" fmla="*/ 5714939 w 5925032"/>
                    <a:gd name="connsiteY7" fmla="*/ 1278401 h 1962030"/>
                    <a:gd name="connsiteX8" fmla="*/ 5645155 w 5925032"/>
                    <a:gd name="connsiteY8" fmla="*/ 389196 h 1962030"/>
                    <a:gd name="connsiteX9" fmla="*/ 3769336 w 5925032"/>
                    <a:gd name="connsiteY9" fmla="*/ 82 h 1962030"/>
                    <a:gd name="connsiteX10" fmla="*/ 192680 w 5925032"/>
                    <a:gd name="connsiteY10" fmla="*/ 121954 h 1962030"/>
                    <a:gd name="connsiteX11" fmla="*/ 24285 w 5925032"/>
                    <a:gd name="connsiteY11" fmla="*/ 170411 h 1962030"/>
                    <a:gd name="connsiteX12" fmla="*/ 16052 w 5925032"/>
                    <a:gd name="connsiteY12" fmla="*/ 344138 h 1962030"/>
                    <a:gd name="connsiteX0" fmla="*/ 16052 w 5925996"/>
                    <a:gd name="connsiteY0" fmla="*/ 344138 h 1962030"/>
                    <a:gd name="connsiteX1" fmla="*/ 791852 w 5925996"/>
                    <a:gd name="connsiteY1" fmla="*/ 886855 h 1962030"/>
                    <a:gd name="connsiteX2" fmla="*/ 838139 w 5925996"/>
                    <a:gd name="connsiteY2" fmla="*/ 1744566 h 1962030"/>
                    <a:gd name="connsiteX3" fmla="*/ 11685 w 5925996"/>
                    <a:gd name="connsiteY3" fmla="*/ 920780 h 1962030"/>
                    <a:gd name="connsiteX4" fmla="*/ 12419 w 5925996"/>
                    <a:gd name="connsiteY4" fmla="*/ 1095475 h 1962030"/>
                    <a:gd name="connsiteX5" fmla="*/ 829174 w 5925996"/>
                    <a:gd name="connsiteY5" fmla="*/ 1950754 h 1962030"/>
                    <a:gd name="connsiteX6" fmla="*/ 1178797 w 5925996"/>
                    <a:gd name="connsiteY6" fmla="*/ 1959719 h 1962030"/>
                    <a:gd name="connsiteX7" fmla="*/ 5714939 w 5925996"/>
                    <a:gd name="connsiteY7" fmla="*/ 1278401 h 1962030"/>
                    <a:gd name="connsiteX8" fmla="*/ 5645155 w 5925996"/>
                    <a:gd name="connsiteY8" fmla="*/ 389196 h 1962030"/>
                    <a:gd name="connsiteX9" fmla="*/ 3769336 w 5925996"/>
                    <a:gd name="connsiteY9" fmla="*/ 82 h 1962030"/>
                    <a:gd name="connsiteX10" fmla="*/ 192680 w 5925996"/>
                    <a:gd name="connsiteY10" fmla="*/ 121954 h 1962030"/>
                    <a:gd name="connsiteX11" fmla="*/ 24285 w 5925996"/>
                    <a:gd name="connsiteY11" fmla="*/ 170411 h 1962030"/>
                    <a:gd name="connsiteX12" fmla="*/ 16052 w 5925996"/>
                    <a:gd name="connsiteY12" fmla="*/ 344138 h 1962030"/>
                    <a:gd name="connsiteX0" fmla="*/ 16052 w 5944831"/>
                    <a:gd name="connsiteY0" fmla="*/ 344138 h 1962030"/>
                    <a:gd name="connsiteX1" fmla="*/ 791852 w 5944831"/>
                    <a:gd name="connsiteY1" fmla="*/ 886855 h 1962030"/>
                    <a:gd name="connsiteX2" fmla="*/ 838139 w 5944831"/>
                    <a:gd name="connsiteY2" fmla="*/ 1744566 h 1962030"/>
                    <a:gd name="connsiteX3" fmla="*/ 11685 w 5944831"/>
                    <a:gd name="connsiteY3" fmla="*/ 920780 h 1962030"/>
                    <a:gd name="connsiteX4" fmla="*/ 12419 w 5944831"/>
                    <a:gd name="connsiteY4" fmla="*/ 1095475 h 1962030"/>
                    <a:gd name="connsiteX5" fmla="*/ 829174 w 5944831"/>
                    <a:gd name="connsiteY5" fmla="*/ 1950754 h 1962030"/>
                    <a:gd name="connsiteX6" fmla="*/ 1178797 w 5944831"/>
                    <a:gd name="connsiteY6" fmla="*/ 1959719 h 1962030"/>
                    <a:gd name="connsiteX7" fmla="*/ 5714939 w 5944831"/>
                    <a:gd name="connsiteY7" fmla="*/ 1278401 h 1962030"/>
                    <a:gd name="connsiteX8" fmla="*/ 5645155 w 5944831"/>
                    <a:gd name="connsiteY8" fmla="*/ 389196 h 1962030"/>
                    <a:gd name="connsiteX9" fmla="*/ 3769336 w 5944831"/>
                    <a:gd name="connsiteY9" fmla="*/ 82 h 1962030"/>
                    <a:gd name="connsiteX10" fmla="*/ 192680 w 5944831"/>
                    <a:gd name="connsiteY10" fmla="*/ 121954 h 1962030"/>
                    <a:gd name="connsiteX11" fmla="*/ 24285 w 5944831"/>
                    <a:gd name="connsiteY11" fmla="*/ 170411 h 1962030"/>
                    <a:gd name="connsiteX12" fmla="*/ 16052 w 5944831"/>
                    <a:gd name="connsiteY12" fmla="*/ 344138 h 1962030"/>
                    <a:gd name="connsiteX0" fmla="*/ 16052 w 5933259"/>
                    <a:gd name="connsiteY0" fmla="*/ 344138 h 1962030"/>
                    <a:gd name="connsiteX1" fmla="*/ 791852 w 5933259"/>
                    <a:gd name="connsiteY1" fmla="*/ 886855 h 1962030"/>
                    <a:gd name="connsiteX2" fmla="*/ 838139 w 5933259"/>
                    <a:gd name="connsiteY2" fmla="*/ 1744566 h 1962030"/>
                    <a:gd name="connsiteX3" fmla="*/ 11685 w 5933259"/>
                    <a:gd name="connsiteY3" fmla="*/ 920780 h 1962030"/>
                    <a:gd name="connsiteX4" fmla="*/ 12419 w 5933259"/>
                    <a:gd name="connsiteY4" fmla="*/ 1095475 h 1962030"/>
                    <a:gd name="connsiteX5" fmla="*/ 829174 w 5933259"/>
                    <a:gd name="connsiteY5" fmla="*/ 1950754 h 1962030"/>
                    <a:gd name="connsiteX6" fmla="*/ 1178797 w 5933259"/>
                    <a:gd name="connsiteY6" fmla="*/ 1959719 h 1962030"/>
                    <a:gd name="connsiteX7" fmla="*/ 5714939 w 5933259"/>
                    <a:gd name="connsiteY7" fmla="*/ 1278401 h 1962030"/>
                    <a:gd name="connsiteX8" fmla="*/ 5645155 w 5933259"/>
                    <a:gd name="connsiteY8" fmla="*/ 389196 h 1962030"/>
                    <a:gd name="connsiteX9" fmla="*/ 3769336 w 5933259"/>
                    <a:gd name="connsiteY9" fmla="*/ 82 h 1962030"/>
                    <a:gd name="connsiteX10" fmla="*/ 192680 w 5933259"/>
                    <a:gd name="connsiteY10" fmla="*/ 121954 h 1962030"/>
                    <a:gd name="connsiteX11" fmla="*/ 24285 w 5933259"/>
                    <a:gd name="connsiteY11" fmla="*/ 170411 h 1962030"/>
                    <a:gd name="connsiteX12" fmla="*/ 16052 w 5933259"/>
                    <a:gd name="connsiteY12" fmla="*/ 344138 h 1962030"/>
                    <a:gd name="connsiteX0" fmla="*/ 16052 w 5923936"/>
                    <a:gd name="connsiteY0" fmla="*/ 344138 h 1962030"/>
                    <a:gd name="connsiteX1" fmla="*/ 791852 w 5923936"/>
                    <a:gd name="connsiteY1" fmla="*/ 886855 h 1962030"/>
                    <a:gd name="connsiteX2" fmla="*/ 838139 w 5923936"/>
                    <a:gd name="connsiteY2" fmla="*/ 1744566 h 1962030"/>
                    <a:gd name="connsiteX3" fmla="*/ 11685 w 5923936"/>
                    <a:gd name="connsiteY3" fmla="*/ 920780 h 1962030"/>
                    <a:gd name="connsiteX4" fmla="*/ 12419 w 5923936"/>
                    <a:gd name="connsiteY4" fmla="*/ 1095475 h 1962030"/>
                    <a:gd name="connsiteX5" fmla="*/ 829174 w 5923936"/>
                    <a:gd name="connsiteY5" fmla="*/ 1950754 h 1962030"/>
                    <a:gd name="connsiteX6" fmla="*/ 1178797 w 5923936"/>
                    <a:gd name="connsiteY6" fmla="*/ 1959719 h 1962030"/>
                    <a:gd name="connsiteX7" fmla="*/ 5714939 w 5923936"/>
                    <a:gd name="connsiteY7" fmla="*/ 1278401 h 1962030"/>
                    <a:gd name="connsiteX8" fmla="*/ 5645155 w 5923936"/>
                    <a:gd name="connsiteY8" fmla="*/ 389196 h 1962030"/>
                    <a:gd name="connsiteX9" fmla="*/ 3769336 w 5923936"/>
                    <a:gd name="connsiteY9" fmla="*/ 82 h 1962030"/>
                    <a:gd name="connsiteX10" fmla="*/ 192680 w 5923936"/>
                    <a:gd name="connsiteY10" fmla="*/ 121954 h 1962030"/>
                    <a:gd name="connsiteX11" fmla="*/ 24285 w 5923936"/>
                    <a:gd name="connsiteY11" fmla="*/ 170411 h 1962030"/>
                    <a:gd name="connsiteX12" fmla="*/ 16052 w 5923936"/>
                    <a:gd name="connsiteY12" fmla="*/ 344138 h 1962030"/>
                    <a:gd name="connsiteX0" fmla="*/ 16052 w 5916255"/>
                    <a:gd name="connsiteY0" fmla="*/ 344138 h 1962030"/>
                    <a:gd name="connsiteX1" fmla="*/ 791852 w 5916255"/>
                    <a:gd name="connsiteY1" fmla="*/ 886855 h 1962030"/>
                    <a:gd name="connsiteX2" fmla="*/ 838139 w 5916255"/>
                    <a:gd name="connsiteY2" fmla="*/ 1744566 h 1962030"/>
                    <a:gd name="connsiteX3" fmla="*/ 11685 w 5916255"/>
                    <a:gd name="connsiteY3" fmla="*/ 920780 h 1962030"/>
                    <a:gd name="connsiteX4" fmla="*/ 12419 w 5916255"/>
                    <a:gd name="connsiteY4" fmla="*/ 1095475 h 1962030"/>
                    <a:gd name="connsiteX5" fmla="*/ 829174 w 5916255"/>
                    <a:gd name="connsiteY5" fmla="*/ 1950754 h 1962030"/>
                    <a:gd name="connsiteX6" fmla="*/ 1178797 w 5916255"/>
                    <a:gd name="connsiteY6" fmla="*/ 1959719 h 1962030"/>
                    <a:gd name="connsiteX7" fmla="*/ 5714939 w 5916255"/>
                    <a:gd name="connsiteY7" fmla="*/ 1278401 h 1962030"/>
                    <a:gd name="connsiteX8" fmla="*/ 5645155 w 5916255"/>
                    <a:gd name="connsiteY8" fmla="*/ 389196 h 1962030"/>
                    <a:gd name="connsiteX9" fmla="*/ 3769336 w 5916255"/>
                    <a:gd name="connsiteY9" fmla="*/ 82 h 1962030"/>
                    <a:gd name="connsiteX10" fmla="*/ 192680 w 5916255"/>
                    <a:gd name="connsiteY10" fmla="*/ 121954 h 1962030"/>
                    <a:gd name="connsiteX11" fmla="*/ 24285 w 5916255"/>
                    <a:gd name="connsiteY11" fmla="*/ 170411 h 1962030"/>
                    <a:gd name="connsiteX12" fmla="*/ 16052 w 5916255"/>
                    <a:gd name="connsiteY12" fmla="*/ 344138 h 19620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916255" h="1962030">
                      <a:moveTo>
                        <a:pt x="16052" y="344138"/>
                      </a:moveTo>
                      <a:cubicBezTo>
                        <a:pt x="21392" y="359759"/>
                        <a:pt x="613229" y="772597"/>
                        <a:pt x="791852" y="886855"/>
                      </a:cubicBezTo>
                      <a:cubicBezTo>
                        <a:pt x="986784" y="1018136"/>
                        <a:pt x="907130" y="1810560"/>
                        <a:pt x="838139" y="1744566"/>
                      </a:cubicBezTo>
                      <a:lnTo>
                        <a:pt x="11685" y="920780"/>
                      </a:lnTo>
                      <a:cubicBezTo>
                        <a:pt x="-1400" y="909698"/>
                        <a:pt x="-6486" y="1079897"/>
                        <a:pt x="12419" y="1095475"/>
                      </a:cubicBezTo>
                      <a:cubicBezTo>
                        <a:pt x="285559" y="1380568"/>
                        <a:pt x="766639" y="1948245"/>
                        <a:pt x="829174" y="1950754"/>
                      </a:cubicBezTo>
                      <a:cubicBezTo>
                        <a:pt x="945715" y="1953742"/>
                        <a:pt x="1142233" y="1967395"/>
                        <a:pt x="1178797" y="1959719"/>
                      </a:cubicBezTo>
                      <a:lnTo>
                        <a:pt x="5714939" y="1278401"/>
                      </a:lnTo>
                      <a:cubicBezTo>
                        <a:pt x="5988950" y="1242629"/>
                        <a:pt x="5999640" y="471490"/>
                        <a:pt x="5645155" y="389196"/>
                      </a:cubicBezTo>
                      <a:cubicBezTo>
                        <a:pt x="5014550" y="255937"/>
                        <a:pt x="3904085" y="-5285"/>
                        <a:pt x="3769336" y="82"/>
                      </a:cubicBezTo>
                      <a:lnTo>
                        <a:pt x="192680" y="121954"/>
                      </a:lnTo>
                      <a:cubicBezTo>
                        <a:pt x="99226" y="129221"/>
                        <a:pt x="24433" y="136485"/>
                        <a:pt x="24285" y="170411"/>
                      </a:cubicBezTo>
                      <a:lnTo>
                        <a:pt x="16052" y="3441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2" name="任意多边形: 形状 131">
                  <a:extLst>
                    <a:ext uri="{FF2B5EF4-FFF2-40B4-BE49-F238E27FC236}">
                      <a16:creationId xmlns:a16="http://schemas.microsoft.com/office/drawing/2014/main" id="{8B0AD4CE-5F38-4DA3-B67E-C9AE40F46A27}"/>
                    </a:ext>
                  </a:extLst>
                </p:cNvPr>
                <p:cNvSpPr/>
                <p:nvPr/>
              </p:nvSpPr>
              <p:spPr>
                <a:xfrm>
                  <a:off x="3477601" y="1277303"/>
                  <a:ext cx="178642" cy="268084"/>
                </a:xfrm>
                <a:custGeom>
                  <a:avLst/>
                  <a:gdLst>
                    <a:gd name="connsiteX0" fmla="*/ 64513 w 824643"/>
                    <a:gd name="connsiteY0" fmla="*/ 0 h 1315502"/>
                    <a:gd name="connsiteX1" fmla="*/ 42073 w 824643"/>
                    <a:gd name="connsiteY1" fmla="*/ 47683 h 1315502"/>
                    <a:gd name="connsiteX2" fmla="*/ 44878 w 824643"/>
                    <a:gd name="connsiteY2" fmla="*/ 126221 h 1315502"/>
                    <a:gd name="connsiteX3" fmla="*/ 56098 w 824643"/>
                    <a:gd name="connsiteY3" fmla="*/ 157075 h 1315502"/>
                    <a:gd name="connsiteX4" fmla="*/ 50488 w 824643"/>
                    <a:gd name="connsiteY4" fmla="*/ 187929 h 1315502"/>
                    <a:gd name="connsiteX5" fmla="*/ 33659 w 824643"/>
                    <a:gd name="connsiteY5" fmla="*/ 201953 h 1315502"/>
                    <a:gd name="connsiteX6" fmla="*/ 33659 w 824643"/>
                    <a:gd name="connsiteY6" fmla="*/ 260856 h 1315502"/>
                    <a:gd name="connsiteX7" fmla="*/ 61708 w 824643"/>
                    <a:gd name="connsiteY7" fmla="*/ 288905 h 1315502"/>
                    <a:gd name="connsiteX8" fmla="*/ 61708 w 824643"/>
                    <a:gd name="connsiteY8" fmla="*/ 328174 h 1315502"/>
                    <a:gd name="connsiteX9" fmla="*/ 33659 w 824643"/>
                    <a:gd name="connsiteY9" fmla="*/ 345004 h 1315502"/>
                    <a:gd name="connsiteX10" fmla="*/ 30854 w 824643"/>
                    <a:gd name="connsiteY10" fmla="*/ 412321 h 1315502"/>
                    <a:gd name="connsiteX11" fmla="*/ 61708 w 824643"/>
                    <a:gd name="connsiteY11" fmla="*/ 445980 h 1315502"/>
                    <a:gd name="connsiteX12" fmla="*/ 61708 w 824643"/>
                    <a:gd name="connsiteY12" fmla="*/ 474029 h 1315502"/>
                    <a:gd name="connsiteX13" fmla="*/ 0 w 824643"/>
                    <a:gd name="connsiteY13" fmla="*/ 499273 h 1315502"/>
                    <a:gd name="connsiteX14" fmla="*/ 824643 w 824643"/>
                    <a:gd name="connsiteY14" fmla="*/ 1315502 h 1315502"/>
                    <a:gd name="connsiteX15" fmla="*/ 768544 w 824643"/>
                    <a:gd name="connsiteY15" fmla="*/ 488054 h 1315502"/>
                    <a:gd name="connsiteX16" fmla="*/ 64513 w 824643"/>
                    <a:gd name="connsiteY16" fmla="*/ 0 h 1315502"/>
                    <a:gd name="connsiteX0" fmla="*/ 64513 w 840458"/>
                    <a:gd name="connsiteY0" fmla="*/ 0 h 1317807"/>
                    <a:gd name="connsiteX1" fmla="*/ 42073 w 840458"/>
                    <a:gd name="connsiteY1" fmla="*/ 47683 h 1317807"/>
                    <a:gd name="connsiteX2" fmla="*/ 44878 w 840458"/>
                    <a:gd name="connsiteY2" fmla="*/ 126221 h 1317807"/>
                    <a:gd name="connsiteX3" fmla="*/ 56098 w 840458"/>
                    <a:gd name="connsiteY3" fmla="*/ 157075 h 1317807"/>
                    <a:gd name="connsiteX4" fmla="*/ 50488 w 840458"/>
                    <a:gd name="connsiteY4" fmla="*/ 187929 h 1317807"/>
                    <a:gd name="connsiteX5" fmla="*/ 33659 w 840458"/>
                    <a:gd name="connsiteY5" fmla="*/ 201953 h 1317807"/>
                    <a:gd name="connsiteX6" fmla="*/ 33659 w 840458"/>
                    <a:gd name="connsiteY6" fmla="*/ 260856 h 1317807"/>
                    <a:gd name="connsiteX7" fmla="*/ 61708 w 840458"/>
                    <a:gd name="connsiteY7" fmla="*/ 288905 h 1317807"/>
                    <a:gd name="connsiteX8" fmla="*/ 61708 w 840458"/>
                    <a:gd name="connsiteY8" fmla="*/ 328174 h 1317807"/>
                    <a:gd name="connsiteX9" fmla="*/ 33659 w 840458"/>
                    <a:gd name="connsiteY9" fmla="*/ 345004 h 1317807"/>
                    <a:gd name="connsiteX10" fmla="*/ 30854 w 840458"/>
                    <a:gd name="connsiteY10" fmla="*/ 412321 h 1317807"/>
                    <a:gd name="connsiteX11" fmla="*/ 61708 w 840458"/>
                    <a:gd name="connsiteY11" fmla="*/ 445980 h 1317807"/>
                    <a:gd name="connsiteX12" fmla="*/ 61708 w 840458"/>
                    <a:gd name="connsiteY12" fmla="*/ 474029 h 1317807"/>
                    <a:gd name="connsiteX13" fmla="*/ 0 w 840458"/>
                    <a:gd name="connsiteY13" fmla="*/ 499273 h 1317807"/>
                    <a:gd name="connsiteX14" fmla="*/ 824643 w 840458"/>
                    <a:gd name="connsiteY14" fmla="*/ 1315502 h 1317807"/>
                    <a:gd name="connsiteX15" fmla="*/ 768544 w 840458"/>
                    <a:gd name="connsiteY15" fmla="*/ 488054 h 1317807"/>
                    <a:gd name="connsiteX16" fmla="*/ 64513 w 840458"/>
                    <a:gd name="connsiteY16" fmla="*/ 0 h 1317807"/>
                    <a:gd name="connsiteX0" fmla="*/ 64513 w 875491"/>
                    <a:gd name="connsiteY0" fmla="*/ 0 h 1317325"/>
                    <a:gd name="connsiteX1" fmla="*/ 42073 w 875491"/>
                    <a:gd name="connsiteY1" fmla="*/ 47683 h 1317325"/>
                    <a:gd name="connsiteX2" fmla="*/ 44878 w 875491"/>
                    <a:gd name="connsiteY2" fmla="*/ 126221 h 1317325"/>
                    <a:gd name="connsiteX3" fmla="*/ 56098 w 875491"/>
                    <a:gd name="connsiteY3" fmla="*/ 157075 h 1317325"/>
                    <a:gd name="connsiteX4" fmla="*/ 50488 w 875491"/>
                    <a:gd name="connsiteY4" fmla="*/ 187929 h 1317325"/>
                    <a:gd name="connsiteX5" fmla="*/ 33659 w 875491"/>
                    <a:gd name="connsiteY5" fmla="*/ 201953 h 1317325"/>
                    <a:gd name="connsiteX6" fmla="*/ 33659 w 875491"/>
                    <a:gd name="connsiteY6" fmla="*/ 260856 h 1317325"/>
                    <a:gd name="connsiteX7" fmla="*/ 61708 w 875491"/>
                    <a:gd name="connsiteY7" fmla="*/ 288905 h 1317325"/>
                    <a:gd name="connsiteX8" fmla="*/ 61708 w 875491"/>
                    <a:gd name="connsiteY8" fmla="*/ 328174 h 1317325"/>
                    <a:gd name="connsiteX9" fmla="*/ 33659 w 875491"/>
                    <a:gd name="connsiteY9" fmla="*/ 345004 h 1317325"/>
                    <a:gd name="connsiteX10" fmla="*/ 30854 w 875491"/>
                    <a:gd name="connsiteY10" fmla="*/ 412321 h 1317325"/>
                    <a:gd name="connsiteX11" fmla="*/ 61708 w 875491"/>
                    <a:gd name="connsiteY11" fmla="*/ 445980 h 1317325"/>
                    <a:gd name="connsiteX12" fmla="*/ 61708 w 875491"/>
                    <a:gd name="connsiteY12" fmla="*/ 474029 h 1317325"/>
                    <a:gd name="connsiteX13" fmla="*/ 0 w 875491"/>
                    <a:gd name="connsiteY13" fmla="*/ 499273 h 1317325"/>
                    <a:gd name="connsiteX14" fmla="*/ 824643 w 875491"/>
                    <a:gd name="connsiteY14" fmla="*/ 1315502 h 1317325"/>
                    <a:gd name="connsiteX15" fmla="*/ 768544 w 875491"/>
                    <a:gd name="connsiteY15" fmla="*/ 488054 h 1317325"/>
                    <a:gd name="connsiteX16" fmla="*/ 64513 w 875491"/>
                    <a:gd name="connsiteY16" fmla="*/ 0 h 1317325"/>
                    <a:gd name="connsiteX0" fmla="*/ 69850 w 880828"/>
                    <a:gd name="connsiteY0" fmla="*/ 0 h 1317325"/>
                    <a:gd name="connsiteX1" fmla="*/ 47410 w 880828"/>
                    <a:gd name="connsiteY1" fmla="*/ 47683 h 1317325"/>
                    <a:gd name="connsiteX2" fmla="*/ 50215 w 880828"/>
                    <a:gd name="connsiteY2" fmla="*/ 126221 h 1317325"/>
                    <a:gd name="connsiteX3" fmla="*/ 61435 w 880828"/>
                    <a:gd name="connsiteY3" fmla="*/ 157075 h 1317325"/>
                    <a:gd name="connsiteX4" fmla="*/ 55825 w 880828"/>
                    <a:gd name="connsiteY4" fmla="*/ 187929 h 1317325"/>
                    <a:gd name="connsiteX5" fmla="*/ 38996 w 880828"/>
                    <a:gd name="connsiteY5" fmla="*/ 201953 h 1317325"/>
                    <a:gd name="connsiteX6" fmla="*/ 38996 w 880828"/>
                    <a:gd name="connsiteY6" fmla="*/ 260856 h 1317325"/>
                    <a:gd name="connsiteX7" fmla="*/ 67045 w 880828"/>
                    <a:gd name="connsiteY7" fmla="*/ 288905 h 1317325"/>
                    <a:gd name="connsiteX8" fmla="*/ 67045 w 880828"/>
                    <a:gd name="connsiteY8" fmla="*/ 328174 h 1317325"/>
                    <a:gd name="connsiteX9" fmla="*/ 38996 w 880828"/>
                    <a:gd name="connsiteY9" fmla="*/ 345004 h 1317325"/>
                    <a:gd name="connsiteX10" fmla="*/ 36191 w 880828"/>
                    <a:gd name="connsiteY10" fmla="*/ 412321 h 1317325"/>
                    <a:gd name="connsiteX11" fmla="*/ 67045 w 880828"/>
                    <a:gd name="connsiteY11" fmla="*/ 445980 h 1317325"/>
                    <a:gd name="connsiteX12" fmla="*/ 67045 w 880828"/>
                    <a:gd name="connsiteY12" fmla="*/ 474029 h 1317325"/>
                    <a:gd name="connsiteX13" fmla="*/ 5337 w 880828"/>
                    <a:gd name="connsiteY13" fmla="*/ 499273 h 1317325"/>
                    <a:gd name="connsiteX14" fmla="*/ 829980 w 880828"/>
                    <a:gd name="connsiteY14" fmla="*/ 1315502 h 1317325"/>
                    <a:gd name="connsiteX15" fmla="*/ 773881 w 880828"/>
                    <a:gd name="connsiteY15" fmla="*/ 488054 h 1317325"/>
                    <a:gd name="connsiteX16" fmla="*/ 69850 w 880828"/>
                    <a:gd name="connsiteY16" fmla="*/ 0 h 1317325"/>
                    <a:gd name="connsiteX0" fmla="*/ 56879 w 867857"/>
                    <a:gd name="connsiteY0" fmla="*/ 0 h 1317325"/>
                    <a:gd name="connsiteX1" fmla="*/ 34439 w 867857"/>
                    <a:gd name="connsiteY1" fmla="*/ 47683 h 1317325"/>
                    <a:gd name="connsiteX2" fmla="*/ 37244 w 867857"/>
                    <a:gd name="connsiteY2" fmla="*/ 126221 h 1317325"/>
                    <a:gd name="connsiteX3" fmla="*/ 48464 w 867857"/>
                    <a:gd name="connsiteY3" fmla="*/ 157075 h 1317325"/>
                    <a:gd name="connsiteX4" fmla="*/ 42854 w 867857"/>
                    <a:gd name="connsiteY4" fmla="*/ 187929 h 1317325"/>
                    <a:gd name="connsiteX5" fmla="*/ 26025 w 867857"/>
                    <a:gd name="connsiteY5" fmla="*/ 201953 h 1317325"/>
                    <a:gd name="connsiteX6" fmla="*/ 26025 w 867857"/>
                    <a:gd name="connsiteY6" fmla="*/ 260856 h 1317325"/>
                    <a:gd name="connsiteX7" fmla="*/ 54074 w 867857"/>
                    <a:gd name="connsiteY7" fmla="*/ 288905 h 1317325"/>
                    <a:gd name="connsiteX8" fmla="*/ 54074 w 867857"/>
                    <a:gd name="connsiteY8" fmla="*/ 328174 h 1317325"/>
                    <a:gd name="connsiteX9" fmla="*/ 26025 w 867857"/>
                    <a:gd name="connsiteY9" fmla="*/ 345004 h 1317325"/>
                    <a:gd name="connsiteX10" fmla="*/ 23220 w 867857"/>
                    <a:gd name="connsiteY10" fmla="*/ 412321 h 1317325"/>
                    <a:gd name="connsiteX11" fmla="*/ 54074 w 867857"/>
                    <a:gd name="connsiteY11" fmla="*/ 445980 h 1317325"/>
                    <a:gd name="connsiteX12" fmla="*/ 54074 w 867857"/>
                    <a:gd name="connsiteY12" fmla="*/ 474029 h 1317325"/>
                    <a:gd name="connsiteX13" fmla="*/ 6391 w 867857"/>
                    <a:gd name="connsiteY13" fmla="*/ 516103 h 1317325"/>
                    <a:gd name="connsiteX14" fmla="*/ 817009 w 867857"/>
                    <a:gd name="connsiteY14" fmla="*/ 1315502 h 1317325"/>
                    <a:gd name="connsiteX15" fmla="*/ 760910 w 867857"/>
                    <a:gd name="connsiteY15" fmla="*/ 488054 h 1317325"/>
                    <a:gd name="connsiteX16" fmla="*/ 56879 w 867857"/>
                    <a:gd name="connsiteY16" fmla="*/ 0 h 1317325"/>
                    <a:gd name="connsiteX0" fmla="*/ 69849 w 880827"/>
                    <a:gd name="connsiteY0" fmla="*/ 0 h 1317325"/>
                    <a:gd name="connsiteX1" fmla="*/ 47409 w 880827"/>
                    <a:gd name="connsiteY1" fmla="*/ 47683 h 1317325"/>
                    <a:gd name="connsiteX2" fmla="*/ 50214 w 880827"/>
                    <a:gd name="connsiteY2" fmla="*/ 126221 h 1317325"/>
                    <a:gd name="connsiteX3" fmla="*/ 61434 w 880827"/>
                    <a:gd name="connsiteY3" fmla="*/ 157075 h 1317325"/>
                    <a:gd name="connsiteX4" fmla="*/ 55824 w 880827"/>
                    <a:gd name="connsiteY4" fmla="*/ 187929 h 1317325"/>
                    <a:gd name="connsiteX5" fmla="*/ 38995 w 880827"/>
                    <a:gd name="connsiteY5" fmla="*/ 201953 h 1317325"/>
                    <a:gd name="connsiteX6" fmla="*/ 38995 w 880827"/>
                    <a:gd name="connsiteY6" fmla="*/ 260856 h 1317325"/>
                    <a:gd name="connsiteX7" fmla="*/ 67044 w 880827"/>
                    <a:gd name="connsiteY7" fmla="*/ 288905 h 1317325"/>
                    <a:gd name="connsiteX8" fmla="*/ 67044 w 880827"/>
                    <a:gd name="connsiteY8" fmla="*/ 328174 h 1317325"/>
                    <a:gd name="connsiteX9" fmla="*/ 38995 w 880827"/>
                    <a:gd name="connsiteY9" fmla="*/ 345004 h 1317325"/>
                    <a:gd name="connsiteX10" fmla="*/ 36190 w 880827"/>
                    <a:gd name="connsiteY10" fmla="*/ 412321 h 1317325"/>
                    <a:gd name="connsiteX11" fmla="*/ 67044 w 880827"/>
                    <a:gd name="connsiteY11" fmla="*/ 445980 h 1317325"/>
                    <a:gd name="connsiteX12" fmla="*/ 67044 w 880827"/>
                    <a:gd name="connsiteY12" fmla="*/ 474029 h 1317325"/>
                    <a:gd name="connsiteX13" fmla="*/ 5337 w 880827"/>
                    <a:gd name="connsiteY13" fmla="*/ 507688 h 1317325"/>
                    <a:gd name="connsiteX14" fmla="*/ 829979 w 880827"/>
                    <a:gd name="connsiteY14" fmla="*/ 1315502 h 1317325"/>
                    <a:gd name="connsiteX15" fmla="*/ 773880 w 880827"/>
                    <a:gd name="connsiteY15" fmla="*/ 488054 h 1317325"/>
                    <a:gd name="connsiteX16" fmla="*/ 69849 w 880827"/>
                    <a:gd name="connsiteY16" fmla="*/ 0 h 1317325"/>
                    <a:gd name="connsiteX0" fmla="*/ 69849 w 880827"/>
                    <a:gd name="connsiteY0" fmla="*/ 0 h 1317325"/>
                    <a:gd name="connsiteX1" fmla="*/ 42258 w 880827"/>
                    <a:gd name="connsiteY1" fmla="*/ 57986 h 1317325"/>
                    <a:gd name="connsiteX2" fmla="*/ 50214 w 880827"/>
                    <a:gd name="connsiteY2" fmla="*/ 126221 h 1317325"/>
                    <a:gd name="connsiteX3" fmla="*/ 61434 w 880827"/>
                    <a:gd name="connsiteY3" fmla="*/ 157075 h 1317325"/>
                    <a:gd name="connsiteX4" fmla="*/ 55824 w 880827"/>
                    <a:gd name="connsiteY4" fmla="*/ 187929 h 1317325"/>
                    <a:gd name="connsiteX5" fmla="*/ 38995 w 880827"/>
                    <a:gd name="connsiteY5" fmla="*/ 201953 h 1317325"/>
                    <a:gd name="connsiteX6" fmla="*/ 38995 w 880827"/>
                    <a:gd name="connsiteY6" fmla="*/ 260856 h 1317325"/>
                    <a:gd name="connsiteX7" fmla="*/ 67044 w 880827"/>
                    <a:gd name="connsiteY7" fmla="*/ 288905 h 1317325"/>
                    <a:gd name="connsiteX8" fmla="*/ 67044 w 880827"/>
                    <a:gd name="connsiteY8" fmla="*/ 328174 h 1317325"/>
                    <a:gd name="connsiteX9" fmla="*/ 38995 w 880827"/>
                    <a:gd name="connsiteY9" fmla="*/ 345004 h 1317325"/>
                    <a:gd name="connsiteX10" fmla="*/ 36190 w 880827"/>
                    <a:gd name="connsiteY10" fmla="*/ 412321 h 1317325"/>
                    <a:gd name="connsiteX11" fmla="*/ 67044 w 880827"/>
                    <a:gd name="connsiteY11" fmla="*/ 445980 h 1317325"/>
                    <a:gd name="connsiteX12" fmla="*/ 67044 w 880827"/>
                    <a:gd name="connsiteY12" fmla="*/ 474029 h 1317325"/>
                    <a:gd name="connsiteX13" fmla="*/ 5337 w 880827"/>
                    <a:gd name="connsiteY13" fmla="*/ 507688 h 1317325"/>
                    <a:gd name="connsiteX14" fmla="*/ 829979 w 880827"/>
                    <a:gd name="connsiteY14" fmla="*/ 1315502 h 1317325"/>
                    <a:gd name="connsiteX15" fmla="*/ 773880 w 880827"/>
                    <a:gd name="connsiteY15" fmla="*/ 488054 h 1317325"/>
                    <a:gd name="connsiteX16" fmla="*/ 69849 w 880827"/>
                    <a:gd name="connsiteY16" fmla="*/ 0 h 1317325"/>
                    <a:gd name="connsiteX0" fmla="*/ 69849 w 880827"/>
                    <a:gd name="connsiteY0" fmla="*/ 0 h 1317325"/>
                    <a:gd name="connsiteX1" fmla="*/ 42258 w 880827"/>
                    <a:gd name="connsiteY1" fmla="*/ 57986 h 1317325"/>
                    <a:gd name="connsiteX2" fmla="*/ 50214 w 880827"/>
                    <a:gd name="connsiteY2" fmla="*/ 126221 h 1317325"/>
                    <a:gd name="connsiteX3" fmla="*/ 61434 w 880827"/>
                    <a:gd name="connsiteY3" fmla="*/ 157075 h 1317325"/>
                    <a:gd name="connsiteX4" fmla="*/ 55824 w 880827"/>
                    <a:gd name="connsiteY4" fmla="*/ 187929 h 1317325"/>
                    <a:gd name="connsiteX5" fmla="*/ 38995 w 880827"/>
                    <a:gd name="connsiteY5" fmla="*/ 201953 h 1317325"/>
                    <a:gd name="connsiteX6" fmla="*/ 38995 w 880827"/>
                    <a:gd name="connsiteY6" fmla="*/ 260856 h 1317325"/>
                    <a:gd name="connsiteX7" fmla="*/ 67044 w 880827"/>
                    <a:gd name="connsiteY7" fmla="*/ 288905 h 1317325"/>
                    <a:gd name="connsiteX8" fmla="*/ 67044 w 880827"/>
                    <a:gd name="connsiteY8" fmla="*/ 328174 h 1317325"/>
                    <a:gd name="connsiteX9" fmla="*/ 38995 w 880827"/>
                    <a:gd name="connsiteY9" fmla="*/ 345004 h 1317325"/>
                    <a:gd name="connsiteX10" fmla="*/ 36190 w 880827"/>
                    <a:gd name="connsiteY10" fmla="*/ 412321 h 1317325"/>
                    <a:gd name="connsiteX11" fmla="*/ 67044 w 880827"/>
                    <a:gd name="connsiteY11" fmla="*/ 445980 h 1317325"/>
                    <a:gd name="connsiteX12" fmla="*/ 67044 w 880827"/>
                    <a:gd name="connsiteY12" fmla="*/ 474029 h 1317325"/>
                    <a:gd name="connsiteX13" fmla="*/ 5337 w 880827"/>
                    <a:gd name="connsiteY13" fmla="*/ 507688 h 1317325"/>
                    <a:gd name="connsiteX14" fmla="*/ 829979 w 880827"/>
                    <a:gd name="connsiteY14" fmla="*/ 1315502 h 1317325"/>
                    <a:gd name="connsiteX15" fmla="*/ 773880 w 880827"/>
                    <a:gd name="connsiteY15" fmla="*/ 488054 h 1317325"/>
                    <a:gd name="connsiteX16" fmla="*/ 69849 w 880827"/>
                    <a:gd name="connsiteY16" fmla="*/ 0 h 1317325"/>
                    <a:gd name="connsiteX0" fmla="*/ 69849 w 873212"/>
                    <a:gd name="connsiteY0" fmla="*/ 0 h 1316294"/>
                    <a:gd name="connsiteX1" fmla="*/ 42258 w 873212"/>
                    <a:gd name="connsiteY1" fmla="*/ 57986 h 1316294"/>
                    <a:gd name="connsiteX2" fmla="*/ 50214 w 873212"/>
                    <a:gd name="connsiteY2" fmla="*/ 126221 h 1316294"/>
                    <a:gd name="connsiteX3" fmla="*/ 61434 w 873212"/>
                    <a:gd name="connsiteY3" fmla="*/ 157075 h 1316294"/>
                    <a:gd name="connsiteX4" fmla="*/ 55824 w 873212"/>
                    <a:gd name="connsiteY4" fmla="*/ 187929 h 1316294"/>
                    <a:gd name="connsiteX5" fmla="*/ 38995 w 873212"/>
                    <a:gd name="connsiteY5" fmla="*/ 201953 h 1316294"/>
                    <a:gd name="connsiteX6" fmla="*/ 38995 w 873212"/>
                    <a:gd name="connsiteY6" fmla="*/ 260856 h 1316294"/>
                    <a:gd name="connsiteX7" fmla="*/ 67044 w 873212"/>
                    <a:gd name="connsiteY7" fmla="*/ 288905 h 1316294"/>
                    <a:gd name="connsiteX8" fmla="*/ 67044 w 873212"/>
                    <a:gd name="connsiteY8" fmla="*/ 328174 h 1316294"/>
                    <a:gd name="connsiteX9" fmla="*/ 38995 w 873212"/>
                    <a:gd name="connsiteY9" fmla="*/ 345004 h 1316294"/>
                    <a:gd name="connsiteX10" fmla="*/ 36190 w 873212"/>
                    <a:gd name="connsiteY10" fmla="*/ 412321 h 1316294"/>
                    <a:gd name="connsiteX11" fmla="*/ 67044 w 873212"/>
                    <a:gd name="connsiteY11" fmla="*/ 445980 h 1316294"/>
                    <a:gd name="connsiteX12" fmla="*/ 67044 w 873212"/>
                    <a:gd name="connsiteY12" fmla="*/ 474029 h 1316294"/>
                    <a:gd name="connsiteX13" fmla="*/ 5337 w 873212"/>
                    <a:gd name="connsiteY13" fmla="*/ 507688 h 1316294"/>
                    <a:gd name="connsiteX14" fmla="*/ 829979 w 873212"/>
                    <a:gd name="connsiteY14" fmla="*/ 1315502 h 1316294"/>
                    <a:gd name="connsiteX15" fmla="*/ 773880 w 873212"/>
                    <a:gd name="connsiteY15" fmla="*/ 488054 h 1316294"/>
                    <a:gd name="connsiteX16" fmla="*/ 69849 w 873212"/>
                    <a:gd name="connsiteY16" fmla="*/ 0 h 1316294"/>
                    <a:gd name="connsiteX0" fmla="*/ 69849 w 872015"/>
                    <a:gd name="connsiteY0" fmla="*/ 0 h 1316294"/>
                    <a:gd name="connsiteX1" fmla="*/ 42258 w 872015"/>
                    <a:gd name="connsiteY1" fmla="*/ 57986 h 1316294"/>
                    <a:gd name="connsiteX2" fmla="*/ 50214 w 872015"/>
                    <a:gd name="connsiteY2" fmla="*/ 126221 h 1316294"/>
                    <a:gd name="connsiteX3" fmla="*/ 61434 w 872015"/>
                    <a:gd name="connsiteY3" fmla="*/ 157075 h 1316294"/>
                    <a:gd name="connsiteX4" fmla="*/ 55824 w 872015"/>
                    <a:gd name="connsiteY4" fmla="*/ 187929 h 1316294"/>
                    <a:gd name="connsiteX5" fmla="*/ 38995 w 872015"/>
                    <a:gd name="connsiteY5" fmla="*/ 201953 h 1316294"/>
                    <a:gd name="connsiteX6" fmla="*/ 38995 w 872015"/>
                    <a:gd name="connsiteY6" fmla="*/ 260856 h 1316294"/>
                    <a:gd name="connsiteX7" fmla="*/ 67044 w 872015"/>
                    <a:gd name="connsiteY7" fmla="*/ 288905 h 1316294"/>
                    <a:gd name="connsiteX8" fmla="*/ 67044 w 872015"/>
                    <a:gd name="connsiteY8" fmla="*/ 328174 h 1316294"/>
                    <a:gd name="connsiteX9" fmla="*/ 38995 w 872015"/>
                    <a:gd name="connsiteY9" fmla="*/ 345004 h 1316294"/>
                    <a:gd name="connsiteX10" fmla="*/ 36190 w 872015"/>
                    <a:gd name="connsiteY10" fmla="*/ 412321 h 1316294"/>
                    <a:gd name="connsiteX11" fmla="*/ 67044 w 872015"/>
                    <a:gd name="connsiteY11" fmla="*/ 445980 h 1316294"/>
                    <a:gd name="connsiteX12" fmla="*/ 67044 w 872015"/>
                    <a:gd name="connsiteY12" fmla="*/ 474029 h 1316294"/>
                    <a:gd name="connsiteX13" fmla="*/ 5337 w 872015"/>
                    <a:gd name="connsiteY13" fmla="*/ 507688 h 1316294"/>
                    <a:gd name="connsiteX14" fmla="*/ 827403 w 872015"/>
                    <a:gd name="connsiteY14" fmla="*/ 1315502 h 1316294"/>
                    <a:gd name="connsiteX15" fmla="*/ 773880 w 872015"/>
                    <a:gd name="connsiteY15" fmla="*/ 488054 h 1316294"/>
                    <a:gd name="connsiteX16" fmla="*/ 69849 w 872015"/>
                    <a:gd name="connsiteY16" fmla="*/ 0 h 1316294"/>
                    <a:gd name="connsiteX0" fmla="*/ 69849 w 877143"/>
                    <a:gd name="connsiteY0" fmla="*/ 0 h 1316307"/>
                    <a:gd name="connsiteX1" fmla="*/ 42258 w 877143"/>
                    <a:gd name="connsiteY1" fmla="*/ 57986 h 1316307"/>
                    <a:gd name="connsiteX2" fmla="*/ 50214 w 877143"/>
                    <a:gd name="connsiteY2" fmla="*/ 126221 h 1316307"/>
                    <a:gd name="connsiteX3" fmla="*/ 61434 w 877143"/>
                    <a:gd name="connsiteY3" fmla="*/ 157075 h 1316307"/>
                    <a:gd name="connsiteX4" fmla="*/ 55824 w 877143"/>
                    <a:gd name="connsiteY4" fmla="*/ 187929 h 1316307"/>
                    <a:gd name="connsiteX5" fmla="*/ 38995 w 877143"/>
                    <a:gd name="connsiteY5" fmla="*/ 201953 h 1316307"/>
                    <a:gd name="connsiteX6" fmla="*/ 38995 w 877143"/>
                    <a:gd name="connsiteY6" fmla="*/ 260856 h 1316307"/>
                    <a:gd name="connsiteX7" fmla="*/ 67044 w 877143"/>
                    <a:gd name="connsiteY7" fmla="*/ 288905 h 1316307"/>
                    <a:gd name="connsiteX8" fmla="*/ 67044 w 877143"/>
                    <a:gd name="connsiteY8" fmla="*/ 328174 h 1316307"/>
                    <a:gd name="connsiteX9" fmla="*/ 38995 w 877143"/>
                    <a:gd name="connsiteY9" fmla="*/ 345004 h 1316307"/>
                    <a:gd name="connsiteX10" fmla="*/ 36190 w 877143"/>
                    <a:gd name="connsiteY10" fmla="*/ 412321 h 1316307"/>
                    <a:gd name="connsiteX11" fmla="*/ 67044 w 877143"/>
                    <a:gd name="connsiteY11" fmla="*/ 445980 h 1316307"/>
                    <a:gd name="connsiteX12" fmla="*/ 67044 w 877143"/>
                    <a:gd name="connsiteY12" fmla="*/ 474029 h 1316307"/>
                    <a:gd name="connsiteX13" fmla="*/ 5337 w 877143"/>
                    <a:gd name="connsiteY13" fmla="*/ 507688 h 1316307"/>
                    <a:gd name="connsiteX14" fmla="*/ 827403 w 877143"/>
                    <a:gd name="connsiteY14" fmla="*/ 1315502 h 1316307"/>
                    <a:gd name="connsiteX15" fmla="*/ 773880 w 877143"/>
                    <a:gd name="connsiteY15" fmla="*/ 488054 h 1316307"/>
                    <a:gd name="connsiteX16" fmla="*/ 69849 w 877143"/>
                    <a:gd name="connsiteY16" fmla="*/ 0 h 13163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877143" h="1316307">
                      <a:moveTo>
                        <a:pt x="69849" y="0"/>
                      </a:moveTo>
                      <a:cubicBezTo>
                        <a:pt x="60652" y="19329"/>
                        <a:pt x="72061" y="51536"/>
                        <a:pt x="42258" y="57986"/>
                      </a:cubicBezTo>
                      <a:lnTo>
                        <a:pt x="50214" y="126221"/>
                      </a:lnTo>
                      <a:lnTo>
                        <a:pt x="61434" y="157075"/>
                      </a:lnTo>
                      <a:lnTo>
                        <a:pt x="55824" y="187929"/>
                      </a:lnTo>
                      <a:lnTo>
                        <a:pt x="38995" y="201953"/>
                      </a:lnTo>
                      <a:lnTo>
                        <a:pt x="38995" y="260856"/>
                      </a:lnTo>
                      <a:lnTo>
                        <a:pt x="67044" y="288905"/>
                      </a:lnTo>
                      <a:lnTo>
                        <a:pt x="67044" y="328174"/>
                      </a:lnTo>
                      <a:lnTo>
                        <a:pt x="38995" y="345004"/>
                      </a:lnTo>
                      <a:lnTo>
                        <a:pt x="36190" y="412321"/>
                      </a:lnTo>
                      <a:lnTo>
                        <a:pt x="67044" y="445980"/>
                      </a:lnTo>
                      <a:lnTo>
                        <a:pt x="67044" y="474029"/>
                      </a:lnTo>
                      <a:cubicBezTo>
                        <a:pt x="46475" y="482444"/>
                        <a:pt x="-18973" y="485248"/>
                        <a:pt x="5337" y="507688"/>
                      </a:cubicBezTo>
                      <a:lnTo>
                        <a:pt x="827403" y="1315502"/>
                      </a:lnTo>
                      <a:cubicBezTo>
                        <a:pt x="858219" y="1343990"/>
                        <a:pt x="945704" y="608455"/>
                        <a:pt x="773880" y="488054"/>
                      </a:cubicBezTo>
                      <a:lnTo>
                        <a:pt x="69849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3" name="任意多边形: 形状 132">
                  <a:extLst>
                    <a:ext uri="{FF2B5EF4-FFF2-40B4-BE49-F238E27FC236}">
                      <a16:creationId xmlns:a16="http://schemas.microsoft.com/office/drawing/2014/main" id="{4D8032DD-439F-4C08-9AAF-436806028CA5}"/>
                    </a:ext>
                  </a:extLst>
                </p:cNvPr>
                <p:cNvSpPr/>
                <p:nvPr/>
              </p:nvSpPr>
              <p:spPr>
                <a:xfrm>
                  <a:off x="3486051" y="1288192"/>
                  <a:ext cx="164722" cy="119082"/>
                </a:xfrm>
                <a:custGeom>
                  <a:avLst/>
                  <a:gdLst>
                    <a:gd name="connsiteX0" fmla="*/ 0 w 808794"/>
                    <a:gd name="connsiteY0" fmla="*/ 0 h 584701"/>
                    <a:gd name="connsiteX1" fmla="*/ 808794 w 808794"/>
                    <a:gd name="connsiteY1" fmla="*/ 584701 h 584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808794" h="584701">
                      <a:moveTo>
                        <a:pt x="0" y="0"/>
                      </a:moveTo>
                      <a:lnTo>
                        <a:pt x="808794" y="584701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4" name="任意多边形: 形状 133">
                  <a:extLst>
                    <a:ext uri="{FF2B5EF4-FFF2-40B4-BE49-F238E27FC236}">
                      <a16:creationId xmlns:a16="http://schemas.microsoft.com/office/drawing/2014/main" id="{B21AE33A-A891-45D2-8083-081E0E8E90FA}"/>
                    </a:ext>
                  </a:extLst>
                </p:cNvPr>
                <p:cNvSpPr/>
                <p:nvPr/>
              </p:nvSpPr>
              <p:spPr>
                <a:xfrm>
                  <a:off x="3487625" y="1306028"/>
                  <a:ext cx="167345" cy="128000"/>
                </a:xfrm>
                <a:custGeom>
                  <a:avLst/>
                  <a:gdLst>
                    <a:gd name="connsiteX0" fmla="*/ 0 w 821672"/>
                    <a:gd name="connsiteY0" fmla="*/ 0 h 628489"/>
                    <a:gd name="connsiteX1" fmla="*/ 821672 w 821672"/>
                    <a:gd name="connsiteY1" fmla="*/ 628489 h 6284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821672" h="628489">
                      <a:moveTo>
                        <a:pt x="0" y="0"/>
                      </a:moveTo>
                      <a:lnTo>
                        <a:pt x="821672" y="628489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5" name="任意多边形: 形状 134">
                  <a:extLst>
                    <a:ext uri="{FF2B5EF4-FFF2-40B4-BE49-F238E27FC236}">
                      <a16:creationId xmlns:a16="http://schemas.microsoft.com/office/drawing/2014/main" id="{CEA56A31-9006-45BE-806E-656B09B8B16A}"/>
                    </a:ext>
                  </a:extLst>
                </p:cNvPr>
                <p:cNvSpPr/>
                <p:nvPr/>
              </p:nvSpPr>
              <p:spPr>
                <a:xfrm>
                  <a:off x="3486051" y="1318618"/>
                  <a:ext cx="171017" cy="138492"/>
                </a:xfrm>
                <a:custGeom>
                  <a:avLst/>
                  <a:gdLst>
                    <a:gd name="connsiteX0" fmla="*/ 0 w 839703"/>
                    <a:gd name="connsiteY0" fmla="*/ 0 h 680004"/>
                    <a:gd name="connsiteX1" fmla="*/ 839703 w 839703"/>
                    <a:gd name="connsiteY1" fmla="*/ 680004 h 68000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839703" h="680004">
                      <a:moveTo>
                        <a:pt x="0" y="0"/>
                      </a:moveTo>
                      <a:lnTo>
                        <a:pt x="839703" y="680004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6" name="任意多边形: 形状 135">
                  <a:extLst>
                    <a:ext uri="{FF2B5EF4-FFF2-40B4-BE49-F238E27FC236}">
                      <a16:creationId xmlns:a16="http://schemas.microsoft.com/office/drawing/2014/main" id="{A6475260-207F-47CC-B493-8FA827156444}"/>
                    </a:ext>
                  </a:extLst>
                </p:cNvPr>
                <p:cNvSpPr/>
                <p:nvPr/>
              </p:nvSpPr>
              <p:spPr>
                <a:xfrm>
                  <a:off x="3490773" y="1338553"/>
                  <a:ext cx="165771" cy="138492"/>
                </a:xfrm>
                <a:custGeom>
                  <a:avLst/>
                  <a:gdLst>
                    <a:gd name="connsiteX0" fmla="*/ 0 w 813945"/>
                    <a:gd name="connsiteY0" fmla="*/ 0 h 680005"/>
                    <a:gd name="connsiteX1" fmla="*/ 813945 w 813945"/>
                    <a:gd name="connsiteY1" fmla="*/ 680005 h 6800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813945" h="680005">
                      <a:moveTo>
                        <a:pt x="0" y="0"/>
                      </a:moveTo>
                      <a:lnTo>
                        <a:pt x="813945" y="680005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7" name="任意多边形: 形状 136">
                  <a:extLst>
                    <a:ext uri="{FF2B5EF4-FFF2-40B4-BE49-F238E27FC236}">
                      <a16:creationId xmlns:a16="http://schemas.microsoft.com/office/drawing/2014/main" id="{42B467F8-CDC6-4E17-96FA-9CD91E52722F}"/>
                    </a:ext>
                  </a:extLst>
                </p:cNvPr>
                <p:cNvSpPr/>
                <p:nvPr/>
              </p:nvSpPr>
              <p:spPr>
                <a:xfrm>
                  <a:off x="3485527" y="1349044"/>
                  <a:ext cx="168918" cy="147935"/>
                </a:xfrm>
                <a:custGeom>
                  <a:avLst/>
                  <a:gdLst>
                    <a:gd name="connsiteX0" fmla="*/ 0 w 829399"/>
                    <a:gd name="connsiteY0" fmla="*/ 0 h 726368"/>
                    <a:gd name="connsiteX1" fmla="*/ 829399 w 829399"/>
                    <a:gd name="connsiteY1" fmla="*/ 726368 h 7263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829399" h="726368">
                      <a:moveTo>
                        <a:pt x="0" y="0"/>
                      </a:moveTo>
                      <a:lnTo>
                        <a:pt x="829399" y="726368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8" name="任意多边形: 形状 137">
                  <a:extLst>
                    <a:ext uri="{FF2B5EF4-FFF2-40B4-BE49-F238E27FC236}">
                      <a16:creationId xmlns:a16="http://schemas.microsoft.com/office/drawing/2014/main" id="{3045FB74-707F-4BE5-8D4D-3DC2D5702770}"/>
                    </a:ext>
                  </a:extLst>
                </p:cNvPr>
                <p:cNvSpPr/>
                <p:nvPr/>
              </p:nvSpPr>
              <p:spPr>
                <a:xfrm>
                  <a:off x="3491822" y="1369504"/>
                  <a:ext cx="160525" cy="146886"/>
                </a:xfrm>
                <a:custGeom>
                  <a:avLst/>
                  <a:gdLst>
                    <a:gd name="connsiteX0" fmla="*/ 0 w 788187"/>
                    <a:gd name="connsiteY0" fmla="*/ 0 h 721217"/>
                    <a:gd name="connsiteX1" fmla="*/ 788187 w 788187"/>
                    <a:gd name="connsiteY1" fmla="*/ 721217 h 7212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788187" h="721217">
                      <a:moveTo>
                        <a:pt x="0" y="0"/>
                      </a:moveTo>
                      <a:lnTo>
                        <a:pt x="788187" y="721217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39" name="任意多边形: 形状 138">
                  <a:extLst>
                    <a:ext uri="{FF2B5EF4-FFF2-40B4-BE49-F238E27FC236}">
                      <a16:creationId xmlns:a16="http://schemas.microsoft.com/office/drawing/2014/main" id="{3E68F985-220A-4FF7-8E78-64270D846C07}"/>
                    </a:ext>
                  </a:extLst>
                </p:cNvPr>
                <p:cNvSpPr/>
                <p:nvPr/>
              </p:nvSpPr>
              <p:spPr>
                <a:xfrm>
                  <a:off x="3487101" y="1376323"/>
                  <a:ext cx="163673" cy="155804"/>
                </a:xfrm>
                <a:custGeom>
                  <a:avLst/>
                  <a:gdLst>
                    <a:gd name="connsiteX0" fmla="*/ 0 w 803642"/>
                    <a:gd name="connsiteY0" fmla="*/ 0 h 765005"/>
                    <a:gd name="connsiteX1" fmla="*/ 803642 w 803642"/>
                    <a:gd name="connsiteY1" fmla="*/ 765005 h 7650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803642" h="765005">
                      <a:moveTo>
                        <a:pt x="0" y="0"/>
                      </a:moveTo>
                      <a:lnTo>
                        <a:pt x="803642" y="765005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40" name="任意多边形: 形状 139">
                  <a:extLst>
                    <a:ext uri="{FF2B5EF4-FFF2-40B4-BE49-F238E27FC236}">
                      <a16:creationId xmlns:a16="http://schemas.microsoft.com/office/drawing/2014/main" id="{CF3FC0CC-7497-47BA-B2F5-5A6AED5E0D1C}"/>
                    </a:ext>
                  </a:extLst>
                </p:cNvPr>
                <p:cNvSpPr/>
                <p:nvPr/>
              </p:nvSpPr>
              <p:spPr>
                <a:xfrm>
                  <a:off x="3476277" y="1227360"/>
                  <a:ext cx="208710" cy="363313"/>
                </a:xfrm>
                <a:custGeom>
                  <a:avLst/>
                  <a:gdLst>
                    <a:gd name="connsiteX0" fmla="*/ 0 w 918132"/>
                    <a:gd name="connsiteY0" fmla="*/ 0 h 1619794"/>
                    <a:gd name="connsiteX1" fmla="*/ 918132 w 918132"/>
                    <a:gd name="connsiteY1" fmla="*/ 604624 h 1619794"/>
                    <a:gd name="connsiteX2" fmla="*/ 615820 w 918132"/>
                    <a:gd name="connsiteY2" fmla="*/ 1619794 h 1619794"/>
                    <a:gd name="connsiteX3" fmla="*/ 615820 w 918132"/>
                    <a:gd name="connsiteY3" fmla="*/ 1619794 h 1619794"/>
                    <a:gd name="connsiteX0" fmla="*/ 0 w 918132"/>
                    <a:gd name="connsiteY0" fmla="*/ 0 h 1742958"/>
                    <a:gd name="connsiteX1" fmla="*/ 918132 w 918132"/>
                    <a:gd name="connsiteY1" fmla="*/ 604624 h 1742958"/>
                    <a:gd name="connsiteX2" fmla="*/ 615820 w 918132"/>
                    <a:gd name="connsiteY2" fmla="*/ 1619794 h 1742958"/>
                    <a:gd name="connsiteX3" fmla="*/ 903203 w 918132"/>
                    <a:gd name="connsiteY3" fmla="*/ 1742958 h 1742958"/>
                    <a:gd name="connsiteX0" fmla="*/ 0 w 918132"/>
                    <a:gd name="connsiteY0" fmla="*/ 0 h 1619794"/>
                    <a:gd name="connsiteX1" fmla="*/ 918132 w 918132"/>
                    <a:gd name="connsiteY1" fmla="*/ 604624 h 1619794"/>
                    <a:gd name="connsiteX2" fmla="*/ 615820 w 918132"/>
                    <a:gd name="connsiteY2" fmla="*/ 1619794 h 1619794"/>
                    <a:gd name="connsiteX0" fmla="*/ 0 w 918132"/>
                    <a:gd name="connsiteY0" fmla="*/ 0 h 1795210"/>
                    <a:gd name="connsiteX1" fmla="*/ 918132 w 918132"/>
                    <a:gd name="connsiteY1" fmla="*/ 604624 h 1795210"/>
                    <a:gd name="connsiteX2" fmla="*/ 798700 w 918132"/>
                    <a:gd name="connsiteY2" fmla="*/ 1795210 h 1795210"/>
                    <a:gd name="connsiteX0" fmla="*/ 0 w 918132"/>
                    <a:gd name="connsiteY0" fmla="*/ 0 h 1801732"/>
                    <a:gd name="connsiteX1" fmla="*/ 918132 w 918132"/>
                    <a:gd name="connsiteY1" fmla="*/ 604624 h 1801732"/>
                    <a:gd name="connsiteX2" fmla="*/ 798700 w 918132"/>
                    <a:gd name="connsiteY2" fmla="*/ 1795210 h 1801732"/>
                    <a:gd name="connsiteX0" fmla="*/ 0 w 918132"/>
                    <a:gd name="connsiteY0" fmla="*/ 0 h 1783193"/>
                    <a:gd name="connsiteX1" fmla="*/ 918132 w 918132"/>
                    <a:gd name="connsiteY1" fmla="*/ 604624 h 1783193"/>
                    <a:gd name="connsiteX2" fmla="*/ 802432 w 918132"/>
                    <a:gd name="connsiteY2" fmla="*/ 1776549 h 1783193"/>
                    <a:gd name="connsiteX0" fmla="*/ 0 w 970023"/>
                    <a:gd name="connsiteY0" fmla="*/ 0 h 1781800"/>
                    <a:gd name="connsiteX1" fmla="*/ 918132 w 970023"/>
                    <a:gd name="connsiteY1" fmla="*/ 604624 h 1781800"/>
                    <a:gd name="connsiteX2" fmla="*/ 802432 w 970023"/>
                    <a:gd name="connsiteY2" fmla="*/ 1776549 h 1781800"/>
                    <a:gd name="connsiteX0" fmla="*/ 0 w 995600"/>
                    <a:gd name="connsiteY0" fmla="*/ 0 h 1797121"/>
                    <a:gd name="connsiteX1" fmla="*/ 918132 w 995600"/>
                    <a:gd name="connsiteY1" fmla="*/ 604624 h 1797121"/>
                    <a:gd name="connsiteX2" fmla="*/ 802432 w 995600"/>
                    <a:gd name="connsiteY2" fmla="*/ 1776549 h 1797121"/>
                    <a:gd name="connsiteX0" fmla="*/ 0 w 978136"/>
                    <a:gd name="connsiteY0" fmla="*/ 0 h 1771375"/>
                    <a:gd name="connsiteX1" fmla="*/ 918132 w 978136"/>
                    <a:gd name="connsiteY1" fmla="*/ 604624 h 1771375"/>
                    <a:gd name="connsiteX2" fmla="*/ 750181 w 978136"/>
                    <a:gd name="connsiteY2" fmla="*/ 1750423 h 1771375"/>
                    <a:gd name="connsiteX0" fmla="*/ 0 w 993020"/>
                    <a:gd name="connsiteY0" fmla="*/ 0 h 1783525"/>
                    <a:gd name="connsiteX1" fmla="*/ 918132 w 993020"/>
                    <a:gd name="connsiteY1" fmla="*/ 604624 h 1783525"/>
                    <a:gd name="connsiteX2" fmla="*/ 750181 w 993020"/>
                    <a:gd name="connsiteY2" fmla="*/ 1750423 h 1783525"/>
                    <a:gd name="connsiteX0" fmla="*/ 0 w 956049"/>
                    <a:gd name="connsiteY0" fmla="*/ 0 h 1782420"/>
                    <a:gd name="connsiteX1" fmla="*/ 854684 w 956049"/>
                    <a:gd name="connsiteY1" fmla="*/ 552372 h 1782420"/>
                    <a:gd name="connsiteX2" fmla="*/ 750181 w 956049"/>
                    <a:gd name="connsiteY2" fmla="*/ 1750423 h 1782420"/>
                    <a:gd name="connsiteX0" fmla="*/ 0 w 1024777"/>
                    <a:gd name="connsiteY0" fmla="*/ 0 h 1783888"/>
                    <a:gd name="connsiteX1" fmla="*/ 854684 w 1024777"/>
                    <a:gd name="connsiteY1" fmla="*/ 552372 h 1783888"/>
                    <a:gd name="connsiteX2" fmla="*/ 750181 w 1024777"/>
                    <a:gd name="connsiteY2" fmla="*/ 1750423 h 17838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24777" h="1783888">
                      <a:moveTo>
                        <a:pt x="0" y="0"/>
                      </a:moveTo>
                      <a:lnTo>
                        <a:pt x="854684" y="552372"/>
                      </a:lnTo>
                      <a:cubicBezTo>
                        <a:pt x="1134602" y="692953"/>
                        <a:pt x="1047516" y="2008570"/>
                        <a:pt x="750181" y="1750423"/>
                      </a:cubicBez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41" name="任意多边形: 形状 140">
                  <a:extLst>
                    <a:ext uri="{FF2B5EF4-FFF2-40B4-BE49-F238E27FC236}">
                      <a16:creationId xmlns:a16="http://schemas.microsoft.com/office/drawing/2014/main" id="{B0A8818A-88F3-4AF4-8CCD-7BF9B9FFD911}"/>
                    </a:ext>
                  </a:extLst>
                </p:cNvPr>
                <p:cNvSpPr/>
                <p:nvPr/>
              </p:nvSpPr>
              <p:spPr>
                <a:xfrm>
                  <a:off x="3948733" y="1278589"/>
                  <a:ext cx="492548" cy="52224"/>
                </a:xfrm>
                <a:custGeom>
                  <a:avLst/>
                  <a:gdLst>
                    <a:gd name="connsiteX0" fmla="*/ 0 w 2349753"/>
                    <a:gd name="connsiteY0" fmla="*/ 149365 h 255012"/>
                    <a:gd name="connsiteX1" fmla="*/ 102005 w 2349753"/>
                    <a:gd name="connsiteY1" fmla="*/ 255012 h 255012"/>
                    <a:gd name="connsiteX2" fmla="*/ 2349753 w 2349753"/>
                    <a:gd name="connsiteY2" fmla="*/ 76504 h 255012"/>
                    <a:gd name="connsiteX3" fmla="*/ 2251392 w 2349753"/>
                    <a:gd name="connsiteY3" fmla="*/ 0 h 255012"/>
                    <a:gd name="connsiteX4" fmla="*/ 0 w 2349753"/>
                    <a:gd name="connsiteY4" fmla="*/ 149365 h 255012"/>
                    <a:gd name="connsiteX0" fmla="*/ 48275 w 2398028"/>
                    <a:gd name="connsiteY0" fmla="*/ 149365 h 255012"/>
                    <a:gd name="connsiteX1" fmla="*/ 150280 w 2398028"/>
                    <a:gd name="connsiteY1" fmla="*/ 255012 h 255012"/>
                    <a:gd name="connsiteX2" fmla="*/ 2398028 w 2398028"/>
                    <a:gd name="connsiteY2" fmla="*/ 76504 h 255012"/>
                    <a:gd name="connsiteX3" fmla="*/ 2299667 w 2398028"/>
                    <a:gd name="connsiteY3" fmla="*/ 0 h 255012"/>
                    <a:gd name="connsiteX4" fmla="*/ 48275 w 2398028"/>
                    <a:gd name="connsiteY4" fmla="*/ 149365 h 255012"/>
                    <a:gd name="connsiteX0" fmla="*/ 59601 w 2409354"/>
                    <a:gd name="connsiteY0" fmla="*/ 149365 h 256631"/>
                    <a:gd name="connsiteX1" fmla="*/ 161606 w 2409354"/>
                    <a:gd name="connsiteY1" fmla="*/ 255012 h 256631"/>
                    <a:gd name="connsiteX2" fmla="*/ 2409354 w 2409354"/>
                    <a:gd name="connsiteY2" fmla="*/ 76504 h 256631"/>
                    <a:gd name="connsiteX3" fmla="*/ 2310993 w 2409354"/>
                    <a:gd name="connsiteY3" fmla="*/ 0 h 256631"/>
                    <a:gd name="connsiteX4" fmla="*/ 59601 w 2409354"/>
                    <a:gd name="connsiteY4" fmla="*/ 149365 h 256631"/>
                    <a:gd name="connsiteX0" fmla="*/ 59601 w 2409354"/>
                    <a:gd name="connsiteY0" fmla="*/ 149365 h 256024"/>
                    <a:gd name="connsiteX1" fmla="*/ 161606 w 2409354"/>
                    <a:gd name="connsiteY1" fmla="*/ 255012 h 256024"/>
                    <a:gd name="connsiteX2" fmla="*/ 2409354 w 2409354"/>
                    <a:gd name="connsiteY2" fmla="*/ 76504 h 256024"/>
                    <a:gd name="connsiteX3" fmla="*/ 2310993 w 2409354"/>
                    <a:gd name="connsiteY3" fmla="*/ 0 h 256024"/>
                    <a:gd name="connsiteX4" fmla="*/ 59601 w 2409354"/>
                    <a:gd name="connsiteY4" fmla="*/ 149365 h 256024"/>
                    <a:gd name="connsiteX0" fmla="*/ 40339 w 2390092"/>
                    <a:gd name="connsiteY0" fmla="*/ 149365 h 255933"/>
                    <a:gd name="connsiteX1" fmla="*/ 142344 w 2390092"/>
                    <a:gd name="connsiteY1" fmla="*/ 255012 h 255933"/>
                    <a:gd name="connsiteX2" fmla="*/ 2390092 w 2390092"/>
                    <a:gd name="connsiteY2" fmla="*/ 76504 h 255933"/>
                    <a:gd name="connsiteX3" fmla="*/ 2291731 w 2390092"/>
                    <a:gd name="connsiteY3" fmla="*/ 0 h 255933"/>
                    <a:gd name="connsiteX4" fmla="*/ 40339 w 2390092"/>
                    <a:gd name="connsiteY4" fmla="*/ 149365 h 255933"/>
                    <a:gd name="connsiteX0" fmla="*/ 44601 w 2394354"/>
                    <a:gd name="connsiteY0" fmla="*/ 149365 h 255933"/>
                    <a:gd name="connsiteX1" fmla="*/ 146606 w 2394354"/>
                    <a:gd name="connsiteY1" fmla="*/ 255012 h 255933"/>
                    <a:gd name="connsiteX2" fmla="*/ 2394354 w 2394354"/>
                    <a:gd name="connsiteY2" fmla="*/ 76504 h 255933"/>
                    <a:gd name="connsiteX3" fmla="*/ 2295993 w 2394354"/>
                    <a:gd name="connsiteY3" fmla="*/ 0 h 255933"/>
                    <a:gd name="connsiteX4" fmla="*/ 44601 w 2394354"/>
                    <a:gd name="connsiteY4" fmla="*/ 149365 h 255933"/>
                    <a:gd name="connsiteX0" fmla="*/ 44601 w 2413851"/>
                    <a:gd name="connsiteY0" fmla="*/ 149365 h 255933"/>
                    <a:gd name="connsiteX1" fmla="*/ 146606 w 2413851"/>
                    <a:gd name="connsiteY1" fmla="*/ 255012 h 255933"/>
                    <a:gd name="connsiteX2" fmla="*/ 2394354 w 2413851"/>
                    <a:gd name="connsiteY2" fmla="*/ 76504 h 255933"/>
                    <a:gd name="connsiteX3" fmla="*/ 2295993 w 2413851"/>
                    <a:gd name="connsiteY3" fmla="*/ 0 h 255933"/>
                    <a:gd name="connsiteX4" fmla="*/ 44601 w 2413851"/>
                    <a:gd name="connsiteY4" fmla="*/ 149365 h 255933"/>
                    <a:gd name="connsiteX0" fmla="*/ 44601 w 2418440"/>
                    <a:gd name="connsiteY0" fmla="*/ 149853 h 256421"/>
                    <a:gd name="connsiteX1" fmla="*/ 146606 w 2418440"/>
                    <a:gd name="connsiteY1" fmla="*/ 255500 h 256421"/>
                    <a:gd name="connsiteX2" fmla="*/ 2394354 w 2418440"/>
                    <a:gd name="connsiteY2" fmla="*/ 76992 h 256421"/>
                    <a:gd name="connsiteX3" fmla="*/ 2295993 w 2418440"/>
                    <a:gd name="connsiteY3" fmla="*/ 488 h 256421"/>
                    <a:gd name="connsiteX4" fmla="*/ 44601 w 2418440"/>
                    <a:gd name="connsiteY4" fmla="*/ 149853 h 2564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418440" h="256421">
                      <a:moveTo>
                        <a:pt x="44601" y="149853"/>
                      </a:moveTo>
                      <a:cubicBezTo>
                        <a:pt x="-52546" y="155924"/>
                        <a:pt x="21528" y="267643"/>
                        <a:pt x="146606" y="255500"/>
                      </a:cubicBezTo>
                      <a:lnTo>
                        <a:pt x="2394354" y="76992"/>
                      </a:lnTo>
                      <a:cubicBezTo>
                        <a:pt x="2463572" y="69706"/>
                        <a:pt x="2368853" y="-6799"/>
                        <a:pt x="2295993" y="488"/>
                      </a:cubicBezTo>
                      <a:lnTo>
                        <a:pt x="44601" y="149853"/>
                      </a:lnTo>
                      <a:close/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42" name="任意多边形: 形状 141">
                  <a:extLst>
                    <a:ext uri="{FF2B5EF4-FFF2-40B4-BE49-F238E27FC236}">
                      <a16:creationId xmlns:a16="http://schemas.microsoft.com/office/drawing/2014/main" id="{27F4D5D6-E837-4EEB-8189-523F78D6318C}"/>
                    </a:ext>
                  </a:extLst>
                </p:cNvPr>
                <p:cNvSpPr/>
                <p:nvPr/>
              </p:nvSpPr>
              <p:spPr>
                <a:xfrm>
                  <a:off x="4054499" y="1164329"/>
                  <a:ext cx="41266" cy="1325"/>
                </a:xfrm>
                <a:custGeom>
                  <a:avLst/>
                  <a:gdLst>
                    <a:gd name="connsiteX0" fmla="*/ 194209 w 194209"/>
                    <a:gd name="connsiteY0" fmla="*/ 0 h 8092"/>
                    <a:gd name="connsiteX1" fmla="*/ 0 w 194209"/>
                    <a:gd name="connsiteY1" fmla="*/ 8092 h 8092"/>
                    <a:gd name="connsiteX2" fmla="*/ 0 w 194209"/>
                    <a:gd name="connsiteY2" fmla="*/ 8092 h 8092"/>
                    <a:gd name="connsiteX0" fmla="*/ 10740 w 10740"/>
                    <a:gd name="connsiteY0" fmla="*/ 0 h 10035"/>
                    <a:gd name="connsiteX1" fmla="*/ 740 w 10740"/>
                    <a:gd name="connsiteY1" fmla="*/ 10000 h 10035"/>
                    <a:gd name="connsiteX2" fmla="*/ 740 w 10740"/>
                    <a:gd name="connsiteY2" fmla="*/ 3067 h 10035"/>
                    <a:gd name="connsiteX0" fmla="*/ 10000 w 10000"/>
                    <a:gd name="connsiteY0" fmla="*/ 0 h 10000"/>
                    <a:gd name="connsiteX1" fmla="*/ 0 w 10000"/>
                    <a:gd name="connsiteY1" fmla="*/ 10000 h 10000"/>
                    <a:gd name="connsiteX0" fmla="*/ 10433 w 10433"/>
                    <a:gd name="connsiteY0" fmla="*/ 442 h 1731"/>
                    <a:gd name="connsiteX1" fmla="*/ 0 w 10433"/>
                    <a:gd name="connsiteY1" fmla="*/ 43 h 1731"/>
                    <a:gd name="connsiteX0" fmla="*/ 10000 w 10000"/>
                    <a:gd name="connsiteY0" fmla="*/ 2303 h 22562"/>
                    <a:gd name="connsiteX1" fmla="*/ 0 w 10000"/>
                    <a:gd name="connsiteY1" fmla="*/ -2 h 22562"/>
                    <a:gd name="connsiteX0" fmla="*/ 10000 w 10000"/>
                    <a:gd name="connsiteY0" fmla="*/ 2303 h 46452"/>
                    <a:gd name="connsiteX1" fmla="*/ 0 w 10000"/>
                    <a:gd name="connsiteY1" fmla="*/ -2 h 464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10000" h="46452">
                      <a:moveTo>
                        <a:pt x="10000" y="2303"/>
                      </a:moveTo>
                      <a:cubicBezTo>
                        <a:pt x="7082" y="81619"/>
                        <a:pt x="2013" y="37088"/>
                        <a:pt x="0" y="-2"/>
                      </a:cubicBez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143" name="组合 142">
                  <a:extLst>
                    <a:ext uri="{FF2B5EF4-FFF2-40B4-BE49-F238E27FC236}">
                      <a16:creationId xmlns:a16="http://schemas.microsoft.com/office/drawing/2014/main" id="{6BD1971C-4CD0-4626-95E1-EE750F2A684E}"/>
                    </a:ext>
                  </a:extLst>
                </p:cNvPr>
                <p:cNvGrpSpPr/>
                <p:nvPr/>
              </p:nvGrpSpPr>
              <p:grpSpPr>
                <a:xfrm>
                  <a:off x="3635447" y="704849"/>
                  <a:ext cx="1002946" cy="570484"/>
                  <a:chOff x="3788241" y="4401324"/>
                  <a:chExt cx="831893" cy="473188"/>
                </a:xfrm>
              </p:grpSpPr>
              <p:sp>
                <p:nvSpPr>
                  <p:cNvPr id="145" name="任意多边形: 形状 144">
                    <a:extLst>
                      <a:ext uri="{FF2B5EF4-FFF2-40B4-BE49-F238E27FC236}">
                        <a16:creationId xmlns:a16="http://schemas.microsoft.com/office/drawing/2014/main" id="{32925DDD-1C13-4FDE-AF75-E06E60FC7420}"/>
                      </a:ext>
                    </a:extLst>
                  </p:cNvPr>
                  <p:cNvSpPr/>
                  <p:nvPr/>
                </p:nvSpPr>
                <p:spPr>
                  <a:xfrm>
                    <a:off x="3998810" y="4452683"/>
                    <a:ext cx="363623" cy="185597"/>
                  </a:xfrm>
                  <a:custGeom>
                    <a:avLst/>
                    <a:gdLst>
                      <a:gd name="connsiteX0" fmla="*/ 704007 w 723749"/>
                      <a:gd name="connsiteY0" fmla="*/ 440693 h 440693"/>
                      <a:gd name="connsiteX1" fmla="*/ 679731 w 723749"/>
                      <a:gd name="connsiteY1" fmla="*/ 278852 h 440693"/>
                      <a:gd name="connsiteX2" fmla="*/ 315589 w 723749"/>
                      <a:gd name="connsiteY2" fmla="*/ 157471 h 440693"/>
                      <a:gd name="connsiteX3" fmla="*/ 121380 w 723749"/>
                      <a:gd name="connsiteY3" fmla="*/ 19907 h 440693"/>
                      <a:gd name="connsiteX4" fmla="*/ 0 w 723749"/>
                      <a:gd name="connsiteY4" fmla="*/ 3723 h 440693"/>
                      <a:gd name="connsiteX0" fmla="*/ 1618407 w 1638149"/>
                      <a:gd name="connsiteY0" fmla="*/ 462082 h 462082"/>
                      <a:gd name="connsiteX1" fmla="*/ 1594131 w 1638149"/>
                      <a:gd name="connsiteY1" fmla="*/ 300241 h 462082"/>
                      <a:gd name="connsiteX2" fmla="*/ 1229989 w 1638149"/>
                      <a:gd name="connsiteY2" fmla="*/ 178860 h 462082"/>
                      <a:gd name="connsiteX3" fmla="*/ 1035780 w 1638149"/>
                      <a:gd name="connsiteY3" fmla="*/ 41296 h 462082"/>
                      <a:gd name="connsiteX4" fmla="*/ 0 w 1638149"/>
                      <a:gd name="connsiteY4" fmla="*/ 836 h 462082"/>
                      <a:gd name="connsiteX0" fmla="*/ 1618407 w 1638149"/>
                      <a:gd name="connsiteY0" fmla="*/ 461276 h 584276"/>
                      <a:gd name="connsiteX1" fmla="*/ 1594131 w 1638149"/>
                      <a:gd name="connsiteY1" fmla="*/ 299435 h 584276"/>
                      <a:gd name="connsiteX2" fmla="*/ 1229989 w 1638149"/>
                      <a:gd name="connsiteY2" fmla="*/ 178054 h 584276"/>
                      <a:gd name="connsiteX3" fmla="*/ 857755 w 1638149"/>
                      <a:gd name="connsiteY3" fmla="*/ 582656 h 584276"/>
                      <a:gd name="connsiteX4" fmla="*/ 0 w 1638149"/>
                      <a:gd name="connsiteY4" fmla="*/ 30 h 584276"/>
                      <a:gd name="connsiteX0" fmla="*/ 1618407 w 1638149"/>
                      <a:gd name="connsiteY0" fmla="*/ 461246 h 583164"/>
                      <a:gd name="connsiteX1" fmla="*/ 1594131 w 1638149"/>
                      <a:gd name="connsiteY1" fmla="*/ 299405 h 583164"/>
                      <a:gd name="connsiteX2" fmla="*/ 1229989 w 1638149"/>
                      <a:gd name="connsiteY2" fmla="*/ 178024 h 583164"/>
                      <a:gd name="connsiteX3" fmla="*/ 857755 w 1638149"/>
                      <a:gd name="connsiteY3" fmla="*/ 582626 h 583164"/>
                      <a:gd name="connsiteX4" fmla="*/ 360826 w 1638149"/>
                      <a:gd name="connsiteY4" fmla="*/ 258429 h 583164"/>
                      <a:gd name="connsiteX5" fmla="*/ 0 w 1638149"/>
                      <a:gd name="connsiteY5" fmla="*/ 0 h 583164"/>
                      <a:gd name="connsiteX0" fmla="*/ 1618407 w 1638149"/>
                      <a:gd name="connsiteY0" fmla="*/ 461246 h 582761"/>
                      <a:gd name="connsiteX1" fmla="*/ 1594131 w 1638149"/>
                      <a:gd name="connsiteY1" fmla="*/ 299405 h 582761"/>
                      <a:gd name="connsiteX2" fmla="*/ 1229989 w 1638149"/>
                      <a:gd name="connsiteY2" fmla="*/ 178024 h 582761"/>
                      <a:gd name="connsiteX3" fmla="*/ 857755 w 1638149"/>
                      <a:gd name="connsiteY3" fmla="*/ 582626 h 582761"/>
                      <a:gd name="connsiteX4" fmla="*/ 377010 w 1638149"/>
                      <a:gd name="connsiteY4" fmla="*/ 128956 h 582761"/>
                      <a:gd name="connsiteX5" fmla="*/ 0 w 1638149"/>
                      <a:gd name="connsiteY5" fmla="*/ 0 h 582761"/>
                      <a:gd name="connsiteX0" fmla="*/ 1625573 w 1645315"/>
                      <a:gd name="connsiteY0" fmla="*/ 359889 h 481404"/>
                      <a:gd name="connsiteX1" fmla="*/ 1601297 w 1645315"/>
                      <a:gd name="connsiteY1" fmla="*/ 198048 h 481404"/>
                      <a:gd name="connsiteX2" fmla="*/ 1237155 w 1645315"/>
                      <a:gd name="connsiteY2" fmla="*/ 76667 h 481404"/>
                      <a:gd name="connsiteX3" fmla="*/ 864921 w 1645315"/>
                      <a:gd name="connsiteY3" fmla="*/ 481269 h 481404"/>
                      <a:gd name="connsiteX4" fmla="*/ 384176 w 1645315"/>
                      <a:gd name="connsiteY4" fmla="*/ 27599 h 481404"/>
                      <a:gd name="connsiteX5" fmla="*/ 0 w 1645315"/>
                      <a:gd name="connsiteY5" fmla="*/ 81145 h 481404"/>
                      <a:gd name="connsiteX0" fmla="*/ 1625573 w 1645315"/>
                      <a:gd name="connsiteY0" fmla="*/ 359889 h 359889"/>
                      <a:gd name="connsiteX1" fmla="*/ 1601297 w 1645315"/>
                      <a:gd name="connsiteY1" fmla="*/ 198048 h 359889"/>
                      <a:gd name="connsiteX2" fmla="*/ 1237155 w 1645315"/>
                      <a:gd name="connsiteY2" fmla="*/ 76667 h 359889"/>
                      <a:gd name="connsiteX3" fmla="*/ 714448 w 1645315"/>
                      <a:gd name="connsiteY3" fmla="*/ 332986 h 359889"/>
                      <a:gd name="connsiteX4" fmla="*/ 384176 w 1645315"/>
                      <a:gd name="connsiteY4" fmla="*/ 27599 h 359889"/>
                      <a:gd name="connsiteX5" fmla="*/ 0 w 1645315"/>
                      <a:gd name="connsiteY5" fmla="*/ 81145 h 359889"/>
                      <a:gd name="connsiteX0" fmla="*/ 1625573 w 1645315"/>
                      <a:gd name="connsiteY0" fmla="*/ 454611 h 454611"/>
                      <a:gd name="connsiteX1" fmla="*/ 1601297 w 1645315"/>
                      <a:gd name="connsiteY1" fmla="*/ 292770 h 454611"/>
                      <a:gd name="connsiteX2" fmla="*/ 1237155 w 1645315"/>
                      <a:gd name="connsiteY2" fmla="*/ 171389 h 454611"/>
                      <a:gd name="connsiteX3" fmla="*/ 714448 w 1645315"/>
                      <a:gd name="connsiteY3" fmla="*/ 427708 h 454611"/>
                      <a:gd name="connsiteX4" fmla="*/ 505987 w 1645315"/>
                      <a:gd name="connsiteY4" fmla="*/ 19663 h 454611"/>
                      <a:gd name="connsiteX5" fmla="*/ 0 w 1645315"/>
                      <a:gd name="connsiteY5" fmla="*/ 175867 h 454611"/>
                      <a:gd name="connsiteX0" fmla="*/ 1625573 w 1645315"/>
                      <a:gd name="connsiteY0" fmla="*/ 455014 h 455014"/>
                      <a:gd name="connsiteX1" fmla="*/ 1601297 w 1645315"/>
                      <a:gd name="connsiteY1" fmla="*/ 293173 h 455014"/>
                      <a:gd name="connsiteX2" fmla="*/ 1237155 w 1645315"/>
                      <a:gd name="connsiteY2" fmla="*/ 171792 h 455014"/>
                      <a:gd name="connsiteX3" fmla="*/ 714448 w 1645315"/>
                      <a:gd name="connsiteY3" fmla="*/ 428111 h 455014"/>
                      <a:gd name="connsiteX4" fmla="*/ 505987 w 1645315"/>
                      <a:gd name="connsiteY4" fmla="*/ 20066 h 455014"/>
                      <a:gd name="connsiteX5" fmla="*/ 0 w 1645315"/>
                      <a:gd name="connsiteY5" fmla="*/ 176270 h 455014"/>
                      <a:gd name="connsiteX0" fmla="*/ 1625573 w 1645315"/>
                      <a:gd name="connsiteY0" fmla="*/ 455014 h 455014"/>
                      <a:gd name="connsiteX1" fmla="*/ 1601297 w 1645315"/>
                      <a:gd name="connsiteY1" fmla="*/ 293173 h 455014"/>
                      <a:gd name="connsiteX2" fmla="*/ 1237155 w 1645315"/>
                      <a:gd name="connsiteY2" fmla="*/ 171792 h 455014"/>
                      <a:gd name="connsiteX3" fmla="*/ 714448 w 1645315"/>
                      <a:gd name="connsiteY3" fmla="*/ 428111 h 455014"/>
                      <a:gd name="connsiteX4" fmla="*/ 577642 w 1645315"/>
                      <a:gd name="connsiteY4" fmla="*/ 20065 h 455014"/>
                      <a:gd name="connsiteX5" fmla="*/ 0 w 1645315"/>
                      <a:gd name="connsiteY5" fmla="*/ 176270 h 455014"/>
                      <a:gd name="connsiteX0" fmla="*/ 1625573 w 1645315"/>
                      <a:gd name="connsiteY0" fmla="*/ 444987 h 444987"/>
                      <a:gd name="connsiteX1" fmla="*/ 1601297 w 1645315"/>
                      <a:gd name="connsiteY1" fmla="*/ 283146 h 444987"/>
                      <a:gd name="connsiteX2" fmla="*/ 1237155 w 1645315"/>
                      <a:gd name="connsiteY2" fmla="*/ 161765 h 444987"/>
                      <a:gd name="connsiteX3" fmla="*/ 714448 w 1645315"/>
                      <a:gd name="connsiteY3" fmla="*/ 418084 h 444987"/>
                      <a:gd name="connsiteX4" fmla="*/ 577642 w 1645315"/>
                      <a:gd name="connsiteY4" fmla="*/ 10038 h 444987"/>
                      <a:gd name="connsiteX5" fmla="*/ 0 w 1645315"/>
                      <a:gd name="connsiteY5" fmla="*/ 166243 h 444987"/>
                      <a:gd name="connsiteX0" fmla="*/ 1625573 w 1645315"/>
                      <a:gd name="connsiteY0" fmla="*/ 444987 h 444987"/>
                      <a:gd name="connsiteX1" fmla="*/ 1601297 w 1645315"/>
                      <a:gd name="connsiteY1" fmla="*/ 283146 h 444987"/>
                      <a:gd name="connsiteX2" fmla="*/ 1237155 w 1645315"/>
                      <a:gd name="connsiteY2" fmla="*/ 161765 h 444987"/>
                      <a:gd name="connsiteX3" fmla="*/ 714448 w 1645315"/>
                      <a:gd name="connsiteY3" fmla="*/ 418084 h 444987"/>
                      <a:gd name="connsiteX4" fmla="*/ 577642 w 1645315"/>
                      <a:gd name="connsiteY4" fmla="*/ 10038 h 444987"/>
                      <a:gd name="connsiteX5" fmla="*/ 0 w 1645315"/>
                      <a:gd name="connsiteY5" fmla="*/ 166243 h 444987"/>
                      <a:gd name="connsiteX0" fmla="*/ 1625573 w 1645315"/>
                      <a:gd name="connsiteY0" fmla="*/ 444987 h 559982"/>
                      <a:gd name="connsiteX1" fmla="*/ 1601297 w 1645315"/>
                      <a:gd name="connsiteY1" fmla="*/ 283146 h 559982"/>
                      <a:gd name="connsiteX2" fmla="*/ 1237155 w 1645315"/>
                      <a:gd name="connsiteY2" fmla="*/ 161765 h 559982"/>
                      <a:gd name="connsiteX3" fmla="*/ 413501 w 1645315"/>
                      <a:gd name="connsiteY3" fmla="*/ 558763 h 559982"/>
                      <a:gd name="connsiteX4" fmla="*/ 577642 w 1645315"/>
                      <a:gd name="connsiteY4" fmla="*/ 10038 h 559982"/>
                      <a:gd name="connsiteX5" fmla="*/ 0 w 1645315"/>
                      <a:gd name="connsiteY5" fmla="*/ 166243 h 559982"/>
                      <a:gd name="connsiteX0" fmla="*/ 1625573 w 1645315"/>
                      <a:gd name="connsiteY0" fmla="*/ 444987 h 444987"/>
                      <a:gd name="connsiteX1" fmla="*/ 1601297 w 1645315"/>
                      <a:gd name="connsiteY1" fmla="*/ 283146 h 444987"/>
                      <a:gd name="connsiteX2" fmla="*/ 1237155 w 1645315"/>
                      <a:gd name="connsiteY2" fmla="*/ 161765 h 444987"/>
                      <a:gd name="connsiteX3" fmla="*/ 1015398 w 1645315"/>
                      <a:gd name="connsiteY3" fmla="*/ 425689 h 444987"/>
                      <a:gd name="connsiteX4" fmla="*/ 577642 w 1645315"/>
                      <a:gd name="connsiteY4" fmla="*/ 10038 h 444987"/>
                      <a:gd name="connsiteX5" fmla="*/ 0 w 1645315"/>
                      <a:gd name="connsiteY5" fmla="*/ 166243 h 444987"/>
                      <a:gd name="connsiteX0" fmla="*/ 1625573 w 1645315"/>
                      <a:gd name="connsiteY0" fmla="*/ 444987 h 444987"/>
                      <a:gd name="connsiteX1" fmla="*/ 1601297 w 1645315"/>
                      <a:gd name="connsiteY1" fmla="*/ 283146 h 444987"/>
                      <a:gd name="connsiteX2" fmla="*/ 1237155 w 1645315"/>
                      <a:gd name="connsiteY2" fmla="*/ 161765 h 444987"/>
                      <a:gd name="connsiteX3" fmla="*/ 1015398 w 1645315"/>
                      <a:gd name="connsiteY3" fmla="*/ 425689 h 444987"/>
                      <a:gd name="connsiteX4" fmla="*/ 577642 w 1645315"/>
                      <a:gd name="connsiteY4" fmla="*/ 10038 h 444987"/>
                      <a:gd name="connsiteX5" fmla="*/ 0 w 1645315"/>
                      <a:gd name="connsiteY5" fmla="*/ 166243 h 444987"/>
                      <a:gd name="connsiteX0" fmla="*/ 1625573 w 1659938"/>
                      <a:gd name="connsiteY0" fmla="*/ 444987 h 444987"/>
                      <a:gd name="connsiteX1" fmla="*/ 1601297 w 1659938"/>
                      <a:gd name="connsiteY1" fmla="*/ 283146 h 444987"/>
                      <a:gd name="connsiteX2" fmla="*/ 1015398 w 1659938"/>
                      <a:gd name="connsiteY2" fmla="*/ 425689 h 444987"/>
                      <a:gd name="connsiteX3" fmla="*/ 577642 w 1659938"/>
                      <a:gd name="connsiteY3" fmla="*/ 10038 h 444987"/>
                      <a:gd name="connsiteX4" fmla="*/ 0 w 1659938"/>
                      <a:gd name="connsiteY4" fmla="*/ 166243 h 444987"/>
                      <a:gd name="connsiteX0" fmla="*/ 1625573 w 1706248"/>
                      <a:gd name="connsiteY0" fmla="*/ 444987 h 501021"/>
                      <a:gd name="connsiteX1" fmla="*/ 1601297 w 1706248"/>
                      <a:gd name="connsiteY1" fmla="*/ 283146 h 501021"/>
                      <a:gd name="connsiteX2" fmla="*/ 1015398 w 1706248"/>
                      <a:gd name="connsiteY2" fmla="*/ 425689 h 501021"/>
                      <a:gd name="connsiteX3" fmla="*/ 577642 w 1706248"/>
                      <a:gd name="connsiteY3" fmla="*/ 10038 h 501021"/>
                      <a:gd name="connsiteX4" fmla="*/ 0 w 1706248"/>
                      <a:gd name="connsiteY4" fmla="*/ 166243 h 501021"/>
                      <a:gd name="connsiteX0" fmla="*/ 1625573 w 1653794"/>
                      <a:gd name="connsiteY0" fmla="*/ 449998 h 449998"/>
                      <a:gd name="connsiteX1" fmla="*/ 1508146 w 1653794"/>
                      <a:gd name="connsiteY1" fmla="*/ 124665 h 449998"/>
                      <a:gd name="connsiteX2" fmla="*/ 1015398 w 1653794"/>
                      <a:gd name="connsiteY2" fmla="*/ 430700 h 449998"/>
                      <a:gd name="connsiteX3" fmla="*/ 577642 w 1653794"/>
                      <a:gd name="connsiteY3" fmla="*/ 15049 h 449998"/>
                      <a:gd name="connsiteX4" fmla="*/ 0 w 1653794"/>
                      <a:gd name="connsiteY4" fmla="*/ 171254 h 449998"/>
                      <a:gd name="connsiteX0" fmla="*/ 1625573 w 1632294"/>
                      <a:gd name="connsiteY0" fmla="*/ 444987 h 444987"/>
                      <a:gd name="connsiteX1" fmla="*/ 1508146 w 1632294"/>
                      <a:gd name="connsiteY1" fmla="*/ 119654 h 444987"/>
                      <a:gd name="connsiteX2" fmla="*/ 1015398 w 1632294"/>
                      <a:gd name="connsiteY2" fmla="*/ 425689 h 444987"/>
                      <a:gd name="connsiteX3" fmla="*/ 577642 w 1632294"/>
                      <a:gd name="connsiteY3" fmla="*/ 10038 h 444987"/>
                      <a:gd name="connsiteX4" fmla="*/ 0 w 1632294"/>
                      <a:gd name="connsiteY4" fmla="*/ 166243 h 444987"/>
                      <a:gd name="connsiteX0" fmla="*/ 1625573 w 1643016"/>
                      <a:gd name="connsiteY0" fmla="*/ 444987 h 444987"/>
                      <a:gd name="connsiteX1" fmla="*/ 1508146 w 1643016"/>
                      <a:gd name="connsiteY1" fmla="*/ 119654 h 444987"/>
                      <a:gd name="connsiteX2" fmla="*/ 1015398 w 1643016"/>
                      <a:gd name="connsiteY2" fmla="*/ 425689 h 444987"/>
                      <a:gd name="connsiteX3" fmla="*/ 577642 w 1643016"/>
                      <a:gd name="connsiteY3" fmla="*/ 10038 h 444987"/>
                      <a:gd name="connsiteX4" fmla="*/ 0 w 1643016"/>
                      <a:gd name="connsiteY4" fmla="*/ 166243 h 44498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643016" h="444987">
                        <a:moveTo>
                          <a:pt x="1625573" y="444987"/>
                        </a:moveTo>
                        <a:cubicBezTo>
                          <a:pt x="1645803" y="387668"/>
                          <a:pt x="1681499" y="198913"/>
                          <a:pt x="1508146" y="119654"/>
                        </a:cubicBezTo>
                        <a:cubicBezTo>
                          <a:pt x="1334793" y="40395"/>
                          <a:pt x="1170482" y="443958"/>
                          <a:pt x="1015398" y="425689"/>
                        </a:cubicBezTo>
                        <a:cubicBezTo>
                          <a:pt x="860314" y="407420"/>
                          <a:pt x="727766" y="65318"/>
                          <a:pt x="577642" y="10038"/>
                        </a:cubicBezTo>
                        <a:cubicBezTo>
                          <a:pt x="341532" y="-52846"/>
                          <a:pt x="267934" y="201709"/>
                          <a:pt x="0" y="166243"/>
                        </a:cubicBezTo>
                      </a:path>
                    </a:pathLst>
                  </a:custGeom>
                  <a:noFill/>
                  <a:ln w="31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grpSp>
                <p:nvGrpSpPr>
                  <p:cNvPr id="146" name="组合 145">
                    <a:extLst>
                      <a:ext uri="{FF2B5EF4-FFF2-40B4-BE49-F238E27FC236}">
                        <a16:creationId xmlns:a16="http://schemas.microsoft.com/office/drawing/2014/main" id="{6EE46D3D-2A38-4D00-92F9-4370364C2F3C}"/>
                      </a:ext>
                    </a:extLst>
                  </p:cNvPr>
                  <p:cNvGrpSpPr/>
                  <p:nvPr/>
                </p:nvGrpSpPr>
                <p:grpSpPr>
                  <a:xfrm>
                    <a:off x="3788241" y="4401324"/>
                    <a:ext cx="831893" cy="473188"/>
                    <a:chOff x="5063000" y="5575497"/>
                    <a:chExt cx="831893" cy="473188"/>
                  </a:xfrm>
                </p:grpSpPr>
                <p:sp>
                  <p:nvSpPr>
                    <p:cNvPr id="147" name="任意多边形: 形状 146">
                      <a:extLst>
                        <a:ext uri="{FF2B5EF4-FFF2-40B4-BE49-F238E27FC236}">
                          <a16:creationId xmlns:a16="http://schemas.microsoft.com/office/drawing/2014/main" id="{F08E567F-2077-4F56-B306-FC720CE450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63000" y="5575497"/>
                      <a:ext cx="234323" cy="473188"/>
                    </a:xfrm>
                    <a:custGeom>
                      <a:avLst/>
                      <a:gdLst>
                        <a:gd name="connsiteX0" fmla="*/ 493569 w 1376796"/>
                        <a:gd name="connsiteY0" fmla="*/ 0 h 2826327"/>
                        <a:gd name="connsiteX1" fmla="*/ 431223 w 1376796"/>
                        <a:gd name="connsiteY1" fmla="*/ 98714 h 2826327"/>
                        <a:gd name="connsiteX2" fmla="*/ 0 w 1376796"/>
                        <a:gd name="connsiteY2" fmla="*/ 2493818 h 2826327"/>
                        <a:gd name="connsiteX3" fmla="*/ 93519 w 1376796"/>
                        <a:gd name="connsiteY3" fmla="*/ 2706832 h 2826327"/>
                        <a:gd name="connsiteX4" fmla="*/ 789710 w 1376796"/>
                        <a:gd name="connsiteY4" fmla="*/ 2826327 h 2826327"/>
                        <a:gd name="connsiteX5" fmla="*/ 961160 w 1376796"/>
                        <a:gd name="connsiteY5" fmla="*/ 2722418 h 2826327"/>
                        <a:gd name="connsiteX6" fmla="*/ 1376796 w 1376796"/>
                        <a:gd name="connsiteY6" fmla="*/ 337705 h 2826327"/>
                        <a:gd name="connsiteX7" fmla="*/ 1376796 w 1376796"/>
                        <a:gd name="connsiteY7" fmla="*/ 171450 h 2826327"/>
                        <a:gd name="connsiteX8" fmla="*/ 493569 w 1376796"/>
                        <a:gd name="connsiteY8" fmla="*/ 0 h 2826327"/>
                        <a:gd name="connsiteX0" fmla="*/ 490372 w 1376796"/>
                        <a:gd name="connsiteY0" fmla="*/ 0 h 2819932"/>
                        <a:gd name="connsiteX1" fmla="*/ 431223 w 1376796"/>
                        <a:gd name="connsiteY1" fmla="*/ 92319 h 2819932"/>
                        <a:gd name="connsiteX2" fmla="*/ 0 w 1376796"/>
                        <a:gd name="connsiteY2" fmla="*/ 2487423 h 2819932"/>
                        <a:gd name="connsiteX3" fmla="*/ 93519 w 1376796"/>
                        <a:gd name="connsiteY3" fmla="*/ 2700437 h 2819932"/>
                        <a:gd name="connsiteX4" fmla="*/ 789710 w 1376796"/>
                        <a:gd name="connsiteY4" fmla="*/ 2819932 h 2819932"/>
                        <a:gd name="connsiteX5" fmla="*/ 961160 w 1376796"/>
                        <a:gd name="connsiteY5" fmla="*/ 2716023 h 2819932"/>
                        <a:gd name="connsiteX6" fmla="*/ 1376796 w 1376796"/>
                        <a:gd name="connsiteY6" fmla="*/ 331310 h 2819932"/>
                        <a:gd name="connsiteX7" fmla="*/ 1376796 w 1376796"/>
                        <a:gd name="connsiteY7" fmla="*/ 165055 h 2819932"/>
                        <a:gd name="connsiteX8" fmla="*/ 490372 w 1376796"/>
                        <a:gd name="connsiteY8" fmla="*/ 0 h 2819932"/>
                        <a:gd name="connsiteX0" fmla="*/ 490372 w 1376796"/>
                        <a:gd name="connsiteY0" fmla="*/ 209 h 2820141"/>
                        <a:gd name="connsiteX1" fmla="*/ 431223 w 1376796"/>
                        <a:gd name="connsiteY1" fmla="*/ 92528 h 2820141"/>
                        <a:gd name="connsiteX2" fmla="*/ 0 w 1376796"/>
                        <a:gd name="connsiteY2" fmla="*/ 2487632 h 2820141"/>
                        <a:gd name="connsiteX3" fmla="*/ 93519 w 1376796"/>
                        <a:gd name="connsiteY3" fmla="*/ 2700646 h 2820141"/>
                        <a:gd name="connsiteX4" fmla="*/ 789710 w 1376796"/>
                        <a:gd name="connsiteY4" fmla="*/ 2820141 h 2820141"/>
                        <a:gd name="connsiteX5" fmla="*/ 961160 w 1376796"/>
                        <a:gd name="connsiteY5" fmla="*/ 2716232 h 2820141"/>
                        <a:gd name="connsiteX6" fmla="*/ 1376796 w 1376796"/>
                        <a:gd name="connsiteY6" fmla="*/ 331519 h 2820141"/>
                        <a:gd name="connsiteX7" fmla="*/ 1376796 w 1376796"/>
                        <a:gd name="connsiteY7" fmla="*/ 165264 h 2820141"/>
                        <a:gd name="connsiteX8" fmla="*/ 490372 w 1376796"/>
                        <a:gd name="connsiteY8" fmla="*/ 209 h 2820141"/>
                        <a:gd name="connsiteX0" fmla="*/ 490372 w 1376796"/>
                        <a:gd name="connsiteY0" fmla="*/ 192 h 2820124"/>
                        <a:gd name="connsiteX1" fmla="*/ 431223 w 1376796"/>
                        <a:gd name="connsiteY1" fmla="*/ 92511 h 2820124"/>
                        <a:gd name="connsiteX2" fmla="*/ 0 w 1376796"/>
                        <a:gd name="connsiteY2" fmla="*/ 2487615 h 2820124"/>
                        <a:gd name="connsiteX3" fmla="*/ 93519 w 1376796"/>
                        <a:gd name="connsiteY3" fmla="*/ 2700629 h 2820124"/>
                        <a:gd name="connsiteX4" fmla="*/ 789710 w 1376796"/>
                        <a:gd name="connsiteY4" fmla="*/ 2820124 h 2820124"/>
                        <a:gd name="connsiteX5" fmla="*/ 961160 w 1376796"/>
                        <a:gd name="connsiteY5" fmla="*/ 2716215 h 2820124"/>
                        <a:gd name="connsiteX6" fmla="*/ 1376796 w 1376796"/>
                        <a:gd name="connsiteY6" fmla="*/ 331502 h 2820124"/>
                        <a:gd name="connsiteX7" fmla="*/ 1376796 w 1376796"/>
                        <a:gd name="connsiteY7" fmla="*/ 165247 h 2820124"/>
                        <a:gd name="connsiteX8" fmla="*/ 490372 w 1376796"/>
                        <a:gd name="connsiteY8" fmla="*/ 192 h 2820124"/>
                        <a:gd name="connsiteX0" fmla="*/ 490372 w 1395268"/>
                        <a:gd name="connsiteY0" fmla="*/ 192 h 2820124"/>
                        <a:gd name="connsiteX1" fmla="*/ 431223 w 1395268"/>
                        <a:gd name="connsiteY1" fmla="*/ 92511 h 2820124"/>
                        <a:gd name="connsiteX2" fmla="*/ 0 w 1395268"/>
                        <a:gd name="connsiteY2" fmla="*/ 2487615 h 2820124"/>
                        <a:gd name="connsiteX3" fmla="*/ 93519 w 1395268"/>
                        <a:gd name="connsiteY3" fmla="*/ 2700629 h 2820124"/>
                        <a:gd name="connsiteX4" fmla="*/ 789710 w 1395268"/>
                        <a:gd name="connsiteY4" fmla="*/ 2820124 h 2820124"/>
                        <a:gd name="connsiteX5" fmla="*/ 961160 w 1395268"/>
                        <a:gd name="connsiteY5" fmla="*/ 2716215 h 2820124"/>
                        <a:gd name="connsiteX6" fmla="*/ 1376796 w 1395268"/>
                        <a:gd name="connsiteY6" fmla="*/ 331502 h 2820124"/>
                        <a:gd name="connsiteX7" fmla="*/ 1376796 w 1395268"/>
                        <a:gd name="connsiteY7" fmla="*/ 165247 h 2820124"/>
                        <a:gd name="connsiteX8" fmla="*/ 490372 w 1395268"/>
                        <a:gd name="connsiteY8" fmla="*/ 192 h 2820124"/>
                        <a:gd name="connsiteX0" fmla="*/ 490372 w 1392426"/>
                        <a:gd name="connsiteY0" fmla="*/ 192 h 2820124"/>
                        <a:gd name="connsiteX1" fmla="*/ 431223 w 1392426"/>
                        <a:gd name="connsiteY1" fmla="*/ 92511 h 2820124"/>
                        <a:gd name="connsiteX2" fmla="*/ 0 w 1392426"/>
                        <a:gd name="connsiteY2" fmla="*/ 2487615 h 2820124"/>
                        <a:gd name="connsiteX3" fmla="*/ 93519 w 1392426"/>
                        <a:gd name="connsiteY3" fmla="*/ 2700629 h 2820124"/>
                        <a:gd name="connsiteX4" fmla="*/ 789710 w 1392426"/>
                        <a:gd name="connsiteY4" fmla="*/ 2820124 h 2820124"/>
                        <a:gd name="connsiteX5" fmla="*/ 961160 w 1392426"/>
                        <a:gd name="connsiteY5" fmla="*/ 2716215 h 2820124"/>
                        <a:gd name="connsiteX6" fmla="*/ 1376796 w 1392426"/>
                        <a:gd name="connsiteY6" fmla="*/ 331502 h 2820124"/>
                        <a:gd name="connsiteX7" fmla="*/ 1376796 w 1392426"/>
                        <a:gd name="connsiteY7" fmla="*/ 165247 h 2820124"/>
                        <a:gd name="connsiteX8" fmla="*/ 490372 w 1392426"/>
                        <a:gd name="connsiteY8" fmla="*/ 192 h 2820124"/>
                        <a:gd name="connsiteX0" fmla="*/ 490372 w 1390103"/>
                        <a:gd name="connsiteY0" fmla="*/ 192 h 2820124"/>
                        <a:gd name="connsiteX1" fmla="*/ 431223 w 1390103"/>
                        <a:gd name="connsiteY1" fmla="*/ 92511 h 2820124"/>
                        <a:gd name="connsiteX2" fmla="*/ 0 w 1390103"/>
                        <a:gd name="connsiteY2" fmla="*/ 2487615 h 2820124"/>
                        <a:gd name="connsiteX3" fmla="*/ 93519 w 1390103"/>
                        <a:gd name="connsiteY3" fmla="*/ 2700629 h 2820124"/>
                        <a:gd name="connsiteX4" fmla="*/ 789710 w 1390103"/>
                        <a:gd name="connsiteY4" fmla="*/ 2820124 h 2820124"/>
                        <a:gd name="connsiteX5" fmla="*/ 961160 w 1390103"/>
                        <a:gd name="connsiteY5" fmla="*/ 2716215 h 2820124"/>
                        <a:gd name="connsiteX6" fmla="*/ 1376796 w 1390103"/>
                        <a:gd name="connsiteY6" fmla="*/ 331502 h 2820124"/>
                        <a:gd name="connsiteX7" fmla="*/ 1373598 w 1390103"/>
                        <a:gd name="connsiteY7" fmla="*/ 165247 h 2820124"/>
                        <a:gd name="connsiteX8" fmla="*/ 490372 w 1390103"/>
                        <a:gd name="connsiteY8" fmla="*/ 192 h 2820124"/>
                        <a:gd name="connsiteX0" fmla="*/ 490372 w 1394668"/>
                        <a:gd name="connsiteY0" fmla="*/ 192 h 2820124"/>
                        <a:gd name="connsiteX1" fmla="*/ 431223 w 1394668"/>
                        <a:gd name="connsiteY1" fmla="*/ 92511 h 2820124"/>
                        <a:gd name="connsiteX2" fmla="*/ 0 w 1394668"/>
                        <a:gd name="connsiteY2" fmla="*/ 2487615 h 2820124"/>
                        <a:gd name="connsiteX3" fmla="*/ 93519 w 1394668"/>
                        <a:gd name="connsiteY3" fmla="*/ 2700629 h 2820124"/>
                        <a:gd name="connsiteX4" fmla="*/ 789710 w 1394668"/>
                        <a:gd name="connsiteY4" fmla="*/ 2820124 h 2820124"/>
                        <a:gd name="connsiteX5" fmla="*/ 961160 w 1394668"/>
                        <a:gd name="connsiteY5" fmla="*/ 2716215 h 2820124"/>
                        <a:gd name="connsiteX6" fmla="*/ 1376796 w 1394668"/>
                        <a:gd name="connsiteY6" fmla="*/ 331502 h 2820124"/>
                        <a:gd name="connsiteX7" fmla="*/ 1373598 w 1394668"/>
                        <a:gd name="connsiteY7" fmla="*/ 165247 h 2820124"/>
                        <a:gd name="connsiteX8" fmla="*/ 490372 w 1394668"/>
                        <a:gd name="connsiteY8" fmla="*/ 192 h 2820124"/>
                        <a:gd name="connsiteX0" fmla="*/ 490372 w 1393649"/>
                        <a:gd name="connsiteY0" fmla="*/ 192 h 2820124"/>
                        <a:gd name="connsiteX1" fmla="*/ 431223 w 1393649"/>
                        <a:gd name="connsiteY1" fmla="*/ 92511 h 2820124"/>
                        <a:gd name="connsiteX2" fmla="*/ 0 w 1393649"/>
                        <a:gd name="connsiteY2" fmla="*/ 2487615 h 2820124"/>
                        <a:gd name="connsiteX3" fmla="*/ 93519 w 1393649"/>
                        <a:gd name="connsiteY3" fmla="*/ 2700629 h 2820124"/>
                        <a:gd name="connsiteX4" fmla="*/ 789710 w 1393649"/>
                        <a:gd name="connsiteY4" fmla="*/ 2820124 h 2820124"/>
                        <a:gd name="connsiteX5" fmla="*/ 961160 w 1393649"/>
                        <a:gd name="connsiteY5" fmla="*/ 2716215 h 2820124"/>
                        <a:gd name="connsiteX6" fmla="*/ 1376796 w 1393649"/>
                        <a:gd name="connsiteY6" fmla="*/ 331502 h 2820124"/>
                        <a:gd name="connsiteX7" fmla="*/ 1373598 w 1393649"/>
                        <a:gd name="connsiteY7" fmla="*/ 165247 h 2820124"/>
                        <a:gd name="connsiteX8" fmla="*/ 490372 w 1393649"/>
                        <a:gd name="connsiteY8" fmla="*/ 192 h 2820124"/>
                        <a:gd name="connsiteX0" fmla="*/ 490372 w 1393649"/>
                        <a:gd name="connsiteY0" fmla="*/ 192 h 2820124"/>
                        <a:gd name="connsiteX1" fmla="*/ 431223 w 1393649"/>
                        <a:gd name="connsiteY1" fmla="*/ 92511 h 2820124"/>
                        <a:gd name="connsiteX2" fmla="*/ 0 w 1393649"/>
                        <a:gd name="connsiteY2" fmla="*/ 2487615 h 2820124"/>
                        <a:gd name="connsiteX3" fmla="*/ 93519 w 1393649"/>
                        <a:gd name="connsiteY3" fmla="*/ 2700629 h 2820124"/>
                        <a:gd name="connsiteX4" fmla="*/ 789710 w 1393649"/>
                        <a:gd name="connsiteY4" fmla="*/ 2820124 h 2820124"/>
                        <a:gd name="connsiteX5" fmla="*/ 961160 w 1393649"/>
                        <a:gd name="connsiteY5" fmla="*/ 2716215 h 2820124"/>
                        <a:gd name="connsiteX6" fmla="*/ 1376796 w 1393649"/>
                        <a:gd name="connsiteY6" fmla="*/ 331502 h 2820124"/>
                        <a:gd name="connsiteX7" fmla="*/ 1373598 w 1393649"/>
                        <a:gd name="connsiteY7" fmla="*/ 165247 h 2820124"/>
                        <a:gd name="connsiteX8" fmla="*/ 490372 w 1393649"/>
                        <a:gd name="connsiteY8" fmla="*/ 192 h 2820124"/>
                        <a:gd name="connsiteX0" fmla="*/ 490372 w 1393649"/>
                        <a:gd name="connsiteY0" fmla="*/ 192 h 2821919"/>
                        <a:gd name="connsiteX1" fmla="*/ 431223 w 1393649"/>
                        <a:gd name="connsiteY1" fmla="*/ 92511 h 2821919"/>
                        <a:gd name="connsiteX2" fmla="*/ 0 w 1393649"/>
                        <a:gd name="connsiteY2" fmla="*/ 2487615 h 2821919"/>
                        <a:gd name="connsiteX3" fmla="*/ 93519 w 1393649"/>
                        <a:gd name="connsiteY3" fmla="*/ 2700629 h 2821919"/>
                        <a:gd name="connsiteX4" fmla="*/ 789710 w 1393649"/>
                        <a:gd name="connsiteY4" fmla="*/ 2820124 h 2821919"/>
                        <a:gd name="connsiteX5" fmla="*/ 961160 w 1393649"/>
                        <a:gd name="connsiteY5" fmla="*/ 2716215 h 2821919"/>
                        <a:gd name="connsiteX6" fmla="*/ 1376796 w 1393649"/>
                        <a:gd name="connsiteY6" fmla="*/ 331502 h 2821919"/>
                        <a:gd name="connsiteX7" fmla="*/ 1373598 w 1393649"/>
                        <a:gd name="connsiteY7" fmla="*/ 165247 h 2821919"/>
                        <a:gd name="connsiteX8" fmla="*/ 490372 w 1393649"/>
                        <a:gd name="connsiteY8" fmla="*/ 192 h 2821919"/>
                        <a:gd name="connsiteX0" fmla="*/ 490372 w 1393649"/>
                        <a:gd name="connsiteY0" fmla="*/ 192 h 2821919"/>
                        <a:gd name="connsiteX1" fmla="*/ 431223 w 1393649"/>
                        <a:gd name="connsiteY1" fmla="*/ 92511 h 2821919"/>
                        <a:gd name="connsiteX2" fmla="*/ 0 w 1393649"/>
                        <a:gd name="connsiteY2" fmla="*/ 2487615 h 2821919"/>
                        <a:gd name="connsiteX3" fmla="*/ 93519 w 1393649"/>
                        <a:gd name="connsiteY3" fmla="*/ 2700629 h 2821919"/>
                        <a:gd name="connsiteX4" fmla="*/ 789710 w 1393649"/>
                        <a:gd name="connsiteY4" fmla="*/ 2820124 h 2821919"/>
                        <a:gd name="connsiteX5" fmla="*/ 961160 w 1393649"/>
                        <a:gd name="connsiteY5" fmla="*/ 2716215 h 2821919"/>
                        <a:gd name="connsiteX6" fmla="*/ 1376796 w 1393649"/>
                        <a:gd name="connsiteY6" fmla="*/ 331502 h 2821919"/>
                        <a:gd name="connsiteX7" fmla="*/ 1373598 w 1393649"/>
                        <a:gd name="connsiteY7" fmla="*/ 165247 h 2821919"/>
                        <a:gd name="connsiteX8" fmla="*/ 490372 w 1393649"/>
                        <a:gd name="connsiteY8" fmla="*/ 192 h 2821919"/>
                        <a:gd name="connsiteX0" fmla="*/ 494138 w 1397415"/>
                        <a:gd name="connsiteY0" fmla="*/ 192 h 2821919"/>
                        <a:gd name="connsiteX1" fmla="*/ 434989 w 1397415"/>
                        <a:gd name="connsiteY1" fmla="*/ 92511 h 2821919"/>
                        <a:gd name="connsiteX2" fmla="*/ 3766 w 1397415"/>
                        <a:gd name="connsiteY2" fmla="*/ 2487615 h 2821919"/>
                        <a:gd name="connsiteX3" fmla="*/ 97285 w 1397415"/>
                        <a:gd name="connsiteY3" fmla="*/ 2700629 h 2821919"/>
                        <a:gd name="connsiteX4" fmla="*/ 793476 w 1397415"/>
                        <a:gd name="connsiteY4" fmla="*/ 2820124 h 2821919"/>
                        <a:gd name="connsiteX5" fmla="*/ 964926 w 1397415"/>
                        <a:gd name="connsiteY5" fmla="*/ 2716215 h 2821919"/>
                        <a:gd name="connsiteX6" fmla="*/ 1380562 w 1397415"/>
                        <a:gd name="connsiteY6" fmla="*/ 331502 h 2821919"/>
                        <a:gd name="connsiteX7" fmla="*/ 1377364 w 1397415"/>
                        <a:gd name="connsiteY7" fmla="*/ 165247 h 2821919"/>
                        <a:gd name="connsiteX8" fmla="*/ 494138 w 1397415"/>
                        <a:gd name="connsiteY8" fmla="*/ 192 h 28219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397415" h="2821919">
                          <a:moveTo>
                            <a:pt x="494138" y="192"/>
                          </a:moveTo>
                          <a:cubicBezTo>
                            <a:pt x="464830" y="-4204"/>
                            <a:pt x="445114" y="68133"/>
                            <a:pt x="434989" y="92511"/>
                          </a:cubicBezTo>
                          <a:lnTo>
                            <a:pt x="3766" y="2487615"/>
                          </a:lnTo>
                          <a:cubicBezTo>
                            <a:pt x="-13019" y="2552225"/>
                            <a:pt x="27745" y="2687174"/>
                            <a:pt x="97285" y="2700629"/>
                          </a:cubicBezTo>
                          <a:lnTo>
                            <a:pt x="793476" y="2820124"/>
                          </a:lnTo>
                          <a:cubicBezTo>
                            <a:pt x="853824" y="2833446"/>
                            <a:pt x="949339" y="2770034"/>
                            <a:pt x="964926" y="2716215"/>
                          </a:cubicBezTo>
                          <a:lnTo>
                            <a:pt x="1380562" y="331502"/>
                          </a:lnTo>
                          <a:cubicBezTo>
                            <a:pt x="1393350" y="295268"/>
                            <a:pt x="1412533" y="172706"/>
                            <a:pt x="1377364" y="165247"/>
                          </a:cubicBezTo>
                          <a:lnTo>
                            <a:pt x="494138" y="192"/>
                          </a:lnTo>
                          <a:close/>
                        </a:path>
                      </a:pathLst>
                    </a:custGeom>
                    <a:solidFill>
                      <a:schemeClr val="bg1"/>
                    </a:solidFill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48" name="任意多边形: 形状 147">
                      <a:extLst>
                        <a:ext uri="{FF2B5EF4-FFF2-40B4-BE49-F238E27FC236}">
                          <a16:creationId xmlns:a16="http://schemas.microsoft.com/office/drawing/2014/main" id="{2951142E-8ED9-4C3E-92AD-58E6D872E0D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23579" y="5614596"/>
                      <a:ext cx="155064" cy="142146"/>
                    </a:xfrm>
                    <a:custGeom>
                      <a:avLst/>
                      <a:gdLst>
                        <a:gd name="connsiteX0" fmla="*/ 147071 w 936780"/>
                        <a:gd name="connsiteY0" fmla="*/ 0 h 866442"/>
                        <a:gd name="connsiteX1" fmla="*/ 0 w 936780"/>
                        <a:gd name="connsiteY1" fmla="*/ 722568 h 866442"/>
                        <a:gd name="connsiteX2" fmla="*/ 799300 w 936780"/>
                        <a:gd name="connsiteY2" fmla="*/ 866442 h 866442"/>
                        <a:gd name="connsiteX3" fmla="*/ 936780 w 936780"/>
                        <a:gd name="connsiteY3" fmla="*/ 163057 h 866442"/>
                        <a:gd name="connsiteX4" fmla="*/ 147071 w 936780"/>
                        <a:gd name="connsiteY4" fmla="*/ 0 h 866442"/>
                        <a:gd name="connsiteX0" fmla="*/ 147071 w 936968"/>
                        <a:gd name="connsiteY0" fmla="*/ 0 h 866442"/>
                        <a:gd name="connsiteX1" fmla="*/ 0 w 936968"/>
                        <a:gd name="connsiteY1" fmla="*/ 722568 h 866442"/>
                        <a:gd name="connsiteX2" fmla="*/ 799300 w 936968"/>
                        <a:gd name="connsiteY2" fmla="*/ 866442 h 866442"/>
                        <a:gd name="connsiteX3" fmla="*/ 936780 w 936968"/>
                        <a:gd name="connsiteY3" fmla="*/ 163057 h 866442"/>
                        <a:gd name="connsiteX4" fmla="*/ 147071 w 936968"/>
                        <a:gd name="connsiteY4" fmla="*/ 0 h 866442"/>
                        <a:gd name="connsiteX0" fmla="*/ 147071 w 936968"/>
                        <a:gd name="connsiteY0" fmla="*/ 0 h 866442"/>
                        <a:gd name="connsiteX1" fmla="*/ 0 w 936968"/>
                        <a:gd name="connsiteY1" fmla="*/ 722568 h 866442"/>
                        <a:gd name="connsiteX2" fmla="*/ 799300 w 936968"/>
                        <a:gd name="connsiteY2" fmla="*/ 866442 h 866442"/>
                        <a:gd name="connsiteX3" fmla="*/ 936780 w 936968"/>
                        <a:gd name="connsiteY3" fmla="*/ 172648 h 866442"/>
                        <a:gd name="connsiteX4" fmla="*/ 147071 w 936968"/>
                        <a:gd name="connsiteY4" fmla="*/ 0 h 866442"/>
                        <a:gd name="connsiteX0" fmla="*/ 147071 w 936908"/>
                        <a:gd name="connsiteY0" fmla="*/ 4495 h 870937"/>
                        <a:gd name="connsiteX1" fmla="*/ 0 w 936908"/>
                        <a:gd name="connsiteY1" fmla="*/ 727063 h 870937"/>
                        <a:gd name="connsiteX2" fmla="*/ 799300 w 936908"/>
                        <a:gd name="connsiteY2" fmla="*/ 870937 h 870937"/>
                        <a:gd name="connsiteX3" fmla="*/ 936780 w 936908"/>
                        <a:gd name="connsiteY3" fmla="*/ 177143 h 870937"/>
                        <a:gd name="connsiteX4" fmla="*/ 147071 w 936908"/>
                        <a:gd name="connsiteY4" fmla="*/ 4495 h 870937"/>
                        <a:gd name="connsiteX0" fmla="*/ 147071 w 936806"/>
                        <a:gd name="connsiteY0" fmla="*/ 3994 h 870436"/>
                        <a:gd name="connsiteX1" fmla="*/ 0 w 936806"/>
                        <a:gd name="connsiteY1" fmla="*/ 726562 h 870436"/>
                        <a:gd name="connsiteX2" fmla="*/ 799300 w 936806"/>
                        <a:gd name="connsiteY2" fmla="*/ 870436 h 870436"/>
                        <a:gd name="connsiteX3" fmla="*/ 936780 w 936806"/>
                        <a:gd name="connsiteY3" fmla="*/ 176642 h 870436"/>
                        <a:gd name="connsiteX4" fmla="*/ 147071 w 936806"/>
                        <a:gd name="connsiteY4" fmla="*/ 3994 h 870436"/>
                        <a:gd name="connsiteX0" fmla="*/ 147071 w 936806"/>
                        <a:gd name="connsiteY0" fmla="*/ 2139 h 868581"/>
                        <a:gd name="connsiteX1" fmla="*/ 0 w 936806"/>
                        <a:gd name="connsiteY1" fmla="*/ 724707 h 868581"/>
                        <a:gd name="connsiteX2" fmla="*/ 799300 w 936806"/>
                        <a:gd name="connsiteY2" fmla="*/ 868581 h 868581"/>
                        <a:gd name="connsiteX3" fmla="*/ 936780 w 936806"/>
                        <a:gd name="connsiteY3" fmla="*/ 174787 h 868581"/>
                        <a:gd name="connsiteX4" fmla="*/ 147071 w 936806"/>
                        <a:gd name="connsiteY4" fmla="*/ 2139 h 868581"/>
                        <a:gd name="connsiteX0" fmla="*/ 147071 w 936806"/>
                        <a:gd name="connsiteY0" fmla="*/ 2305 h 868747"/>
                        <a:gd name="connsiteX1" fmla="*/ 0 w 936806"/>
                        <a:gd name="connsiteY1" fmla="*/ 724873 h 868747"/>
                        <a:gd name="connsiteX2" fmla="*/ 799300 w 936806"/>
                        <a:gd name="connsiteY2" fmla="*/ 868747 h 868747"/>
                        <a:gd name="connsiteX3" fmla="*/ 936780 w 936806"/>
                        <a:gd name="connsiteY3" fmla="*/ 162164 h 868747"/>
                        <a:gd name="connsiteX4" fmla="*/ 147071 w 936806"/>
                        <a:gd name="connsiteY4" fmla="*/ 2305 h 868747"/>
                        <a:gd name="connsiteX0" fmla="*/ 147071 w 936848"/>
                        <a:gd name="connsiteY0" fmla="*/ 2143 h 868585"/>
                        <a:gd name="connsiteX1" fmla="*/ 0 w 936848"/>
                        <a:gd name="connsiteY1" fmla="*/ 724711 h 868585"/>
                        <a:gd name="connsiteX2" fmla="*/ 799300 w 936848"/>
                        <a:gd name="connsiteY2" fmla="*/ 868585 h 868585"/>
                        <a:gd name="connsiteX3" fmla="*/ 936780 w 936848"/>
                        <a:gd name="connsiteY3" fmla="*/ 162002 h 868585"/>
                        <a:gd name="connsiteX4" fmla="*/ 147071 w 936848"/>
                        <a:gd name="connsiteY4" fmla="*/ 2143 h 868585"/>
                        <a:gd name="connsiteX0" fmla="*/ 143874 w 936848"/>
                        <a:gd name="connsiteY0" fmla="*/ 2223 h 862271"/>
                        <a:gd name="connsiteX1" fmla="*/ 0 w 936848"/>
                        <a:gd name="connsiteY1" fmla="*/ 718397 h 862271"/>
                        <a:gd name="connsiteX2" fmla="*/ 799300 w 936848"/>
                        <a:gd name="connsiteY2" fmla="*/ 862271 h 862271"/>
                        <a:gd name="connsiteX3" fmla="*/ 936780 w 936848"/>
                        <a:gd name="connsiteY3" fmla="*/ 155688 h 862271"/>
                        <a:gd name="connsiteX4" fmla="*/ 143874 w 936848"/>
                        <a:gd name="connsiteY4" fmla="*/ 2223 h 862271"/>
                        <a:gd name="connsiteX0" fmla="*/ 143913 w 936887"/>
                        <a:gd name="connsiteY0" fmla="*/ 2223 h 862271"/>
                        <a:gd name="connsiteX1" fmla="*/ 39 w 936887"/>
                        <a:gd name="connsiteY1" fmla="*/ 718397 h 862271"/>
                        <a:gd name="connsiteX2" fmla="*/ 799339 w 936887"/>
                        <a:gd name="connsiteY2" fmla="*/ 862271 h 862271"/>
                        <a:gd name="connsiteX3" fmla="*/ 936819 w 936887"/>
                        <a:gd name="connsiteY3" fmla="*/ 155688 h 862271"/>
                        <a:gd name="connsiteX4" fmla="*/ 143913 w 936887"/>
                        <a:gd name="connsiteY4" fmla="*/ 2223 h 862271"/>
                        <a:gd name="connsiteX0" fmla="*/ 143901 w 936875"/>
                        <a:gd name="connsiteY0" fmla="*/ 2223 h 863437"/>
                        <a:gd name="connsiteX1" fmla="*/ 27 w 936875"/>
                        <a:gd name="connsiteY1" fmla="*/ 718397 h 863437"/>
                        <a:gd name="connsiteX2" fmla="*/ 799327 w 936875"/>
                        <a:gd name="connsiteY2" fmla="*/ 862271 h 863437"/>
                        <a:gd name="connsiteX3" fmla="*/ 936807 w 936875"/>
                        <a:gd name="connsiteY3" fmla="*/ 155688 h 863437"/>
                        <a:gd name="connsiteX4" fmla="*/ 143901 w 936875"/>
                        <a:gd name="connsiteY4" fmla="*/ 2223 h 863437"/>
                        <a:gd name="connsiteX0" fmla="*/ 143901 w 936875"/>
                        <a:gd name="connsiteY0" fmla="*/ 2223 h 863437"/>
                        <a:gd name="connsiteX1" fmla="*/ 127916 w 936875"/>
                        <a:gd name="connsiteY1" fmla="*/ 66168 h 863437"/>
                        <a:gd name="connsiteX2" fmla="*/ 27 w 936875"/>
                        <a:gd name="connsiteY2" fmla="*/ 718397 h 863437"/>
                        <a:gd name="connsiteX3" fmla="*/ 799327 w 936875"/>
                        <a:gd name="connsiteY3" fmla="*/ 862271 h 863437"/>
                        <a:gd name="connsiteX4" fmla="*/ 936807 w 936875"/>
                        <a:gd name="connsiteY4" fmla="*/ 155688 h 863437"/>
                        <a:gd name="connsiteX5" fmla="*/ 143901 w 936875"/>
                        <a:gd name="connsiteY5" fmla="*/ 2223 h 863437"/>
                        <a:gd name="connsiteX0" fmla="*/ 188662 w 936879"/>
                        <a:gd name="connsiteY0" fmla="*/ 2266 h 860283"/>
                        <a:gd name="connsiteX1" fmla="*/ 127916 w 936879"/>
                        <a:gd name="connsiteY1" fmla="*/ 63014 h 860283"/>
                        <a:gd name="connsiteX2" fmla="*/ 27 w 936879"/>
                        <a:gd name="connsiteY2" fmla="*/ 715243 h 860283"/>
                        <a:gd name="connsiteX3" fmla="*/ 799327 w 936879"/>
                        <a:gd name="connsiteY3" fmla="*/ 859117 h 860283"/>
                        <a:gd name="connsiteX4" fmla="*/ 936807 w 936879"/>
                        <a:gd name="connsiteY4" fmla="*/ 152534 h 860283"/>
                        <a:gd name="connsiteX5" fmla="*/ 188662 w 936879"/>
                        <a:gd name="connsiteY5" fmla="*/ 2266 h 860283"/>
                        <a:gd name="connsiteX0" fmla="*/ 188662 w 936879"/>
                        <a:gd name="connsiteY0" fmla="*/ 3428 h 861445"/>
                        <a:gd name="connsiteX1" fmla="*/ 127916 w 936879"/>
                        <a:gd name="connsiteY1" fmla="*/ 64176 h 861445"/>
                        <a:gd name="connsiteX2" fmla="*/ 27 w 936879"/>
                        <a:gd name="connsiteY2" fmla="*/ 716405 h 861445"/>
                        <a:gd name="connsiteX3" fmla="*/ 799327 w 936879"/>
                        <a:gd name="connsiteY3" fmla="*/ 860279 h 861445"/>
                        <a:gd name="connsiteX4" fmla="*/ 936807 w 936879"/>
                        <a:gd name="connsiteY4" fmla="*/ 153696 h 861445"/>
                        <a:gd name="connsiteX5" fmla="*/ 188662 w 936879"/>
                        <a:gd name="connsiteY5" fmla="*/ 3428 h 861445"/>
                        <a:gd name="connsiteX0" fmla="*/ 188662 w 936883"/>
                        <a:gd name="connsiteY0" fmla="*/ 3428 h 861445"/>
                        <a:gd name="connsiteX1" fmla="*/ 127916 w 936883"/>
                        <a:gd name="connsiteY1" fmla="*/ 64176 h 861445"/>
                        <a:gd name="connsiteX2" fmla="*/ 27 w 936883"/>
                        <a:gd name="connsiteY2" fmla="*/ 716405 h 861445"/>
                        <a:gd name="connsiteX3" fmla="*/ 799327 w 936883"/>
                        <a:gd name="connsiteY3" fmla="*/ 860279 h 861445"/>
                        <a:gd name="connsiteX4" fmla="*/ 936807 w 936883"/>
                        <a:gd name="connsiteY4" fmla="*/ 153696 h 861445"/>
                        <a:gd name="connsiteX5" fmla="*/ 188662 w 936883"/>
                        <a:gd name="connsiteY5" fmla="*/ 3428 h 861445"/>
                        <a:gd name="connsiteX0" fmla="*/ 188662 w 936883"/>
                        <a:gd name="connsiteY0" fmla="*/ 3428 h 861445"/>
                        <a:gd name="connsiteX1" fmla="*/ 127916 w 936883"/>
                        <a:gd name="connsiteY1" fmla="*/ 64176 h 861445"/>
                        <a:gd name="connsiteX2" fmla="*/ 27 w 936883"/>
                        <a:gd name="connsiteY2" fmla="*/ 716405 h 861445"/>
                        <a:gd name="connsiteX3" fmla="*/ 799327 w 936883"/>
                        <a:gd name="connsiteY3" fmla="*/ 860279 h 861445"/>
                        <a:gd name="connsiteX4" fmla="*/ 920822 w 936883"/>
                        <a:gd name="connsiteY4" fmla="*/ 211247 h 861445"/>
                        <a:gd name="connsiteX5" fmla="*/ 936807 w 936883"/>
                        <a:gd name="connsiteY5" fmla="*/ 153696 h 861445"/>
                        <a:gd name="connsiteX6" fmla="*/ 188662 w 936883"/>
                        <a:gd name="connsiteY6" fmla="*/ 3428 h 861445"/>
                        <a:gd name="connsiteX0" fmla="*/ 188662 w 920822"/>
                        <a:gd name="connsiteY0" fmla="*/ 3428 h 861445"/>
                        <a:gd name="connsiteX1" fmla="*/ 127916 w 920822"/>
                        <a:gd name="connsiteY1" fmla="*/ 64176 h 861445"/>
                        <a:gd name="connsiteX2" fmla="*/ 27 w 920822"/>
                        <a:gd name="connsiteY2" fmla="*/ 716405 h 861445"/>
                        <a:gd name="connsiteX3" fmla="*/ 799327 w 920822"/>
                        <a:gd name="connsiteY3" fmla="*/ 860279 h 861445"/>
                        <a:gd name="connsiteX4" fmla="*/ 920822 w 920822"/>
                        <a:gd name="connsiteY4" fmla="*/ 211247 h 861445"/>
                        <a:gd name="connsiteX5" fmla="*/ 879257 w 920822"/>
                        <a:gd name="connsiteY5" fmla="*/ 140907 h 861445"/>
                        <a:gd name="connsiteX6" fmla="*/ 188662 w 920822"/>
                        <a:gd name="connsiteY6" fmla="*/ 3428 h 861445"/>
                        <a:gd name="connsiteX0" fmla="*/ 188662 w 920822"/>
                        <a:gd name="connsiteY0" fmla="*/ 3428 h 861445"/>
                        <a:gd name="connsiteX1" fmla="*/ 127916 w 920822"/>
                        <a:gd name="connsiteY1" fmla="*/ 64176 h 861445"/>
                        <a:gd name="connsiteX2" fmla="*/ 27 w 920822"/>
                        <a:gd name="connsiteY2" fmla="*/ 716405 h 861445"/>
                        <a:gd name="connsiteX3" fmla="*/ 799327 w 920822"/>
                        <a:gd name="connsiteY3" fmla="*/ 860279 h 861445"/>
                        <a:gd name="connsiteX4" fmla="*/ 920822 w 920822"/>
                        <a:gd name="connsiteY4" fmla="*/ 211247 h 861445"/>
                        <a:gd name="connsiteX5" fmla="*/ 879257 w 920822"/>
                        <a:gd name="connsiteY5" fmla="*/ 140907 h 861445"/>
                        <a:gd name="connsiteX6" fmla="*/ 188662 w 920822"/>
                        <a:gd name="connsiteY6" fmla="*/ 3428 h 861445"/>
                        <a:gd name="connsiteX0" fmla="*/ 188662 w 920822"/>
                        <a:gd name="connsiteY0" fmla="*/ 3428 h 861445"/>
                        <a:gd name="connsiteX1" fmla="*/ 127916 w 920822"/>
                        <a:gd name="connsiteY1" fmla="*/ 64176 h 861445"/>
                        <a:gd name="connsiteX2" fmla="*/ 27 w 920822"/>
                        <a:gd name="connsiteY2" fmla="*/ 716405 h 861445"/>
                        <a:gd name="connsiteX3" fmla="*/ 799327 w 920822"/>
                        <a:gd name="connsiteY3" fmla="*/ 860279 h 861445"/>
                        <a:gd name="connsiteX4" fmla="*/ 920822 w 920822"/>
                        <a:gd name="connsiteY4" fmla="*/ 211247 h 861445"/>
                        <a:gd name="connsiteX5" fmla="*/ 879257 w 920822"/>
                        <a:gd name="connsiteY5" fmla="*/ 128118 h 861445"/>
                        <a:gd name="connsiteX6" fmla="*/ 188662 w 920822"/>
                        <a:gd name="connsiteY6" fmla="*/ 3428 h 861445"/>
                        <a:gd name="connsiteX0" fmla="*/ 188662 w 920822"/>
                        <a:gd name="connsiteY0" fmla="*/ 3428 h 861445"/>
                        <a:gd name="connsiteX1" fmla="*/ 127916 w 920822"/>
                        <a:gd name="connsiteY1" fmla="*/ 64176 h 861445"/>
                        <a:gd name="connsiteX2" fmla="*/ 27 w 920822"/>
                        <a:gd name="connsiteY2" fmla="*/ 716405 h 861445"/>
                        <a:gd name="connsiteX3" fmla="*/ 799327 w 920822"/>
                        <a:gd name="connsiteY3" fmla="*/ 860279 h 861445"/>
                        <a:gd name="connsiteX4" fmla="*/ 920822 w 920822"/>
                        <a:gd name="connsiteY4" fmla="*/ 211247 h 861445"/>
                        <a:gd name="connsiteX5" fmla="*/ 879257 w 920822"/>
                        <a:gd name="connsiteY5" fmla="*/ 128118 h 861445"/>
                        <a:gd name="connsiteX6" fmla="*/ 188662 w 920822"/>
                        <a:gd name="connsiteY6" fmla="*/ 3428 h 861445"/>
                        <a:gd name="connsiteX0" fmla="*/ 188662 w 928179"/>
                        <a:gd name="connsiteY0" fmla="*/ 3428 h 861445"/>
                        <a:gd name="connsiteX1" fmla="*/ 127916 w 928179"/>
                        <a:gd name="connsiteY1" fmla="*/ 64176 h 861445"/>
                        <a:gd name="connsiteX2" fmla="*/ 27 w 928179"/>
                        <a:gd name="connsiteY2" fmla="*/ 716405 h 861445"/>
                        <a:gd name="connsiteX3" fmla="*/ 799327 w 928179"/>
                        <a:gd name="connsiteY3" fmla="*/ 860279 h 861445"/>
                        <a:gd name="connsiteX4" fmla="*/ 920822 w 928179"/>
                        <a:gd name="connsiteY4" fmla="*/ 211247 h 861445"/>
                        <a:gd name="connsiteX5" fmla="*/ 879257 w 928179"/>
                        <a:gd name="connsiteY5" fmla="*/ 128118 h 861445"/>
                        <a:gd name="connsiteX6" fmla="*/ 188662 w 928179"/>
                        <a:gd name="connsiteY6" fmla="*/ 3428 h 861445"/>
                        <a:gd name="connsiteX0" fmla="*/ 188662 w 928179"/>
                        <a:gd name="connsiteY0" fmla="*/ 3428 h 861445"/>
                        <a:gd name="connsiteX1" fmla="*/ 127916 w 928179"/>
                        <a:gd name="connsiteY1" fmla="*/ 64176 h 861445"/>
                        <a:gd name="connsiteX2" fmla="*/ 27 w 928179"/>
                        <a:gd name="connsiteY2" fmla="*/ 716405 h 861445"/>
                        <a:gd name="connsiteX3" fmla="*/ 799327 w 928179"/>
                        <a:gd name="connsiteY3" fmla="*/ 860279 h 861445"/>
                        <a:gd name="connsiteX4" fmla="*/ 920822 w 928179"/>
                        <a:gd name="connsiteY4" fmla="*/ 211247 h 861445"/>
                        <a:gd name="connsiteX5" fmla="*/ 879257 w 928179"/>
                        <a:gd name="connsiteY5" fmla="*/ 128118 h 861445"/>
                        <a:gd name="connsiteX6" fmla="*/ 188662 w 928179"/>
                        <a:gd name="connsiteY6" fmla="*/ 3428 h 861445"/>
                        <a:gd name="connsiteX0" fmla="*/ 188662 w 928179"/>
                        <a:gd name="connsiteY0" fmla="*/ 1695 h 859712"/>
                        <a:gd name="connsiteX1" fmla="*/ 127916 w 928179"/>
                        <a:gd name="connsiteY1" fmla="*/ 62443 h 859712"/>
                        <a:gd name="connsiteX2" fmla="*/ 27 w 928179"/>
                        <a:gd name="connsiteY2" fmla="*/ 714672 h 859712"/>
                        <a:gd name="connsiteX3" fmla="*/ 799327 w 928179"/>
                        <a:gd name="connsiteY3" fmla="*/ 858546 h 859712"/>
                        <a:gd name="connsiteX4" fmla="*/ 920822 w 928179"/>
                        <a:gd name="connsiteY4" fmla="*/ 209514 h 859712"/>
                        <a:gd name="connsiteX5" fmla="*/ 879257 w 928179"/>
                        <a:gd name="connsiteY5" fmla="*/ 126385 h 859712"/>
                        <a:gd name="connsiteX6" fmla="*/ 188662 w 928179"/>
                        <a:gd name="connsiteY6" fmla="*/ 1695 h 859712"/>
                        <a:gd name="connsiteX0" fmla="*/ 188662 w 928179"/>
                        <a:gd name="connsiteY0" fmla="*/ 1466 h 869075"/>
                        <a:gd name="connsiteX1" fmla="*/ 127916 w 928179"/>
                        <a:gd name="connsiteY1" fmla="*/ 71806 h 869075"/>
                        <a:gd name="connsiteX2" fmla="*/ 27 w 928179"/>
                        <a:gd name="connsiteY2" fmla="*/ 724035 h 869075"/>
                        <a:gd name="connsiteX3" fmla="*/ 799327 w 928179"/>
                        <a:gd name="connsiteY3" fmla="*/ 867909 h 869075"/>
                        <a:gd name="connsiteX4" fmla="*/ 920822 w 928179"/>
                        <a:gd name="connsiteY4" fmla="*/ 218877 h 869075"/>
                        <a:gd name="connsiteX5" fmla="*/ 879257 w 928179"/>
                        <a:gd name="connsiteY5" fmla="*/ 135748 h 869075"/>
                        <a:gd name="connsiteX6" fmla="*/ 188662 w 928179"/>
                        <a:gd name="connsiteY6" fmla="*/ 1466 h 869075"/>
                        <a:gd name="connsiteX0" fmla="*/ 188662 w 928179"/>
                        <a:gd name="connsiteY0" fmla="*/ 2536 h 870145"/>
                        <a:gd name="connsiteX1" fmla="*/ 127916 w 928179"/>
                        <a:gd name="connsiteY1" fmla="*/ 72876 h 870145"/>
                        <a:gd name="connsiteX2" fmla="*/ 27 w 928179"/>
                        <a:gd name="connsiteY2" fmla="*/ 725105 h 870145"/>
                        <a:gd name="connsiteX3" fmla="*/ 799327 w 928179"/>
                        <a:gd name="connsiteY3" fmla="*/ 868979 h 870145"/>
                        <a:gd name="connsiteX4" fmla="*/ 920822 w 928179"/>
                        <a:gd name="connsiteY4" fmla="*/ 219947 h 870145"/>
                        <a:gd name="connsiteX5" fmla="*/ 879257 w 928179"/>
                        <a:gd name="connsiteY5" fmla="*/ 136818 h 870145"/>
                        <a:gd name="connsiteX6" fmla="*/ 188662 w 928179"/>
                        <a:gd name="connsiteY6" fmla="*/ 2536 h 870145"/>
                        <a:gd name="connsiteX0" fmla="*/ 188662 w 928179"/>
                        <a:gd name="connsiteY0" fmla="*/ 2536 h 870145"/>
                        <a:gd name="connsiteX1" fmla="*/ 127916 w 928179"/>
                        <a:gd name="connsiteY1" fmla="*/ 72876 h 870145"/>
                        <a:gd name="connsiteX2" fmla="*/ 27 w 928179"/>
                        <a:gd name="connsiteY2" fmla="*/ 725105 h 870145"/>
                        <a:gd name="connsiteX3" fmla="*/ 799327 w 928179"/>
                        <a:gd name="connsiteY3" fmla="*/ 868979 h 870145"/>
                        <a:gd name="connsiteX4" fmla="*/ 920822 w 928179"/>
                        <a:gd name="connsiteY4" fmla="*/ 219947 h 870145"/>
                        <a:gd name="connsiteX5" fmla="*/ 879257 w 928179"/>
                        <a:gd name="connsiteY5" fmla="*/ 136818 h 870145"/>
                        <a:gd name="connsiteX6" fmla="*/ 188662 w 928179"/>
                        <a:gd name="connsiteY6" fmla="*/ 2536 h 870145"/>
                        <a:gd name="connsiteX0" fmla="*/ 188662 w 928179"/>
                        <a:gd name="connsiteY0" fmla="*/ 1568 h 869177"/>
                        <a:gd name="connsiteX1" fmla="*/ 127916 w 928179"/>
                        <a:gd name="connsiteY1" fmla="*/ 71908 h 869177"/>
                        <a:gd name="connsiteX2" fmla="*/ 27 w 928179"/>
                        <a:gd name="connsiteY2" fmla="*/ 724137 h 869177"/>
                        <a:gd name="connsiteX3" fmla="*/ 799327 w 928179"/>
                        <a:gd name="connsiteY3" fmla="*/ 868011 h 869177"/>
                        <a:gd name="connsiteX4" fmla="*/ 920822 w 928179"/>
                        <a:gd name="connsiteY4" fmla="*/ 218979 h 869177"/>
                        <a:gd name="connsiteX5" fmla="*/ 879257 w 928179"/>
                        <a:gd name="connsiteY5" fmla="*/ 135850 h 869177"/>
                        <a:gd name="connsiteX6" fmla="*/ 188662 w 928179"/>
                        <a:gd name="connsiteY6" fmla="*/ 1568 h 869177"/>
                        <a:gd name="connsiteX0" fmla="*/ 188662 w 928179"/>
                        <a:gd name="connsiteY0" fmla="*/ 1568 h 869177"/>
                        <a:gd name="connsiteX1" fmla="*/ 127916 w 928179"/>
                        <a:gd name="connsiteY1" fmla="*/ 71908 h 869177"/>
                        <a:gd name="connsiteX2" fmla="*/ 9619 w 928179"/>
                        <a:gd name="connsiteY2" fmla="*/ 660193 h 869177"/>
                        <a:gd name="connsiteX3" fmla="*/ 27 w 928179"/>
                        <a:gd name="connsiteY3" fmla="*/ 724137 h 869177"/>
                        <a:gd name="connsiteX4" fmla="*/ 799327 w 928179"/>
                        <a:gd name="connsiteY4" fmla="*/ 868011 h 869177"/>
                        <a:gd name="connsiteX5" fmla="*/ 920822 w 928179"/>
                        <a:gd name="connsiteY5" fmla="*/ 218979 h 869177"/>
                        <a:gd name="connsiteX6" fmla="*/ 879257 w 928179"/>
                        <a:gd name="connsiteY6" fmla="*/ 135850 h 869177"/>
                        <a:gd name="connsiteX7" fmla="*/ 188662 w 928179"/>
                        <a:gd name="connsiteY7" fmla="*/ 1568 h 869177"/>
                        <a:gd name="connsiteX0" fmla="*/ 188662 w 928179"/>
                        <a:gd name="connsiteY0" fmla="*/ 1568 h 869177"/>
                        <a:gd name="connsiteX1" fmla="*/ 127916 w 928179"/>
                        <a:gd name="connsiteY1" fmla="*/ 71908 h 869177"/>
                        <a:gd name="connsiteX2" fmla="*/ 9619 w 928179"/>
                        <a:gd name="connsiteY2" fmla="*/ 660193 h 869177"/>
                        <a:gd name="connsiteX3" fmla="*/ 27 w 928179"/>
                        <a:gd name="connsiteY3" fmla="*/ 724137 h 869177"/>
                        <a:gd name="connsiteX4" fmla="*/ 799327 w 928179"/>
                        <a:gd name="connsiteY4" fmla="*/ 868011 h 869177"/>
                        <a:gd name="connsiteX5" fmla="*/ 805723 w 928179"/>
                        <a:gd name="connsiteY5" fmla="*/ 804067 h 869177"/>
                        <a:gd name="connsiteX6" fmla="*/ 920822 w 928179"/>
                        <a:gd name="connsiteY6" fmla="*/ 218979 h 869177"/>
                        <a:gd name="connsiteX7" fmla="*/ 879257 w 928179"/>
                        <a:gd name="connsiteY7" fmla="*/ 135850 h 869177"/>
                        <a:gd name="connsiteX8" fmla="*/ 188662 w 928179"/>
                        <a:gd name="connsiteY8" fmla="*/ 1568 h 869177"/>
                        <a:gd name="connsiteX0" fmla="*/ 188662 w 928179"/>
                        <a:gd name="connsiteY0" fmla="*/ 1568 h 868011"/>
                        <a:gd name="connsiteX1" fmla="*/ 127916 w 928179"/>
                        <a:gd name="connsiteY1" fmla="*/ 71908 h 868011"/>
                        <a:gd name="connsiteX2" fmla="*/ 9619 w 928179"/>
                        <a:gd name="connsiteY2" fmla="*/ 660193 h 868011"/>
                        <a:gd name="connsiteX3" fmla="*/ 27 w 928179"/>
                        <a:gd name="connsiteY3" fmla="*/ 724137 h 868011"/>
                        <a:gd name="connsiteX4" fmla="*/ 799327 w 928179"/>
                        <a:gd name="connsiteY4" fmla="*/ 868011 h 868011"/>
                        <a:gd name="connsiteX5" fmla="*/ 805723 w 928179"/>
                        <a:gd name="connsiteY5" fmla="*/ 804067 h 868011"/>
                        <a:gd name="connsiteX6" fmla="*/ 920822 w 928179"/>
                        <a:gd name="connsiteY6" fmla="*/ 218979 h 868011"/>
                        <a:gd name="connsiteX7" fmla="*/ 879257 w 928179"/>
                        <a:gd name="connsiteY7" fmla="*/ 135850 h 868011"/>
                        <a:gd name="connsiteX8" fmla="*/ 188662 w 928179"/>
                        <a:gd name="connsiteY8" fmla="*/ 1568 h 868011"/>
                        <a:gd name="connsiteX0" fmla="*/ 188665 w 928182"/>
                        <a:gd name="connsiteY0" fmla="*/ 1568 h 858419"/>
                        <a:gd name="connsiteX1" fmla="*/ 127919 w 928182"/>
                        <a:gd name="connsiteY1" fmla="*/ 71908 h 858419"/>
                        <a:gd name="connsiteX2" fmla="*/ 9622 w 928182"/>
                        <a:gd name="connsiteY2" fmla="*/ 660193 h 858419"/>
                        <a:gd name="connsiteX3" fmla="*/ 30 w 928182"/>
                        <a:gd name="connsiteY3" fmla="*/ 724137 h 858419"/>
                        <a:gd name="connsiteX4" fmla="*/ 732189 w 928182"/>
                        <a:gd name="connsiteY4" fmla="*/ 858419 h 858419"/>
                        <a:gd name="connsiteX5" fmla="*/ 805726 w 928182"/>
                        <a:gd name="connsiteY5" fmla="*/ 804067 h 858419"/>
                        <a:gd name="connsiteX6" fmla="*/ 920825 w 928182"/>
                        <a:gd name="connsiteY6" fmla="*/ 218979 h 858419"/>
                        <a:gd name="connsiteX7" fmla="*/ 879260 w 928182"/>
                        <a:gd name="connsiteY7" fmla="*/ 135850 h 858419"/>
                        <a:gd name="connsiteX8" fmla="*/ 188665 w 928182"/>
                        <a:gd name="connsiteY8" fmla="*/ 1568 h 858419"/>
                        <a:gd name="connsiteX0" fmla="*/ 188665 w 928182"/>
                        <a:gd name="connsiteY0" fmla="*/ 1568 h 861738"/>
                        <a:gd name="connsiteX1" fmla="*/ 127919 w 928182"/>
                        <a:gd name="connsiteY1" fmla="*/ 71908 h 861738"/>
                        <a:gd name="connsiteX2" fmla="*/ 9622 w 928182"/>
                        <a:gd name="connsiteY2" fmla="*/ 660193 h 861738"/>
                        <a:gd name="connsiteX3" fmla="*/ 30 w 928182"/>
                        <a:gd name="connsiteY3" fmla="*/ 724137 h 861738"/>
                        <a:gd name="connsiteX4" fmla="*/ 732189 w 928182"/>
                        <a:gd name="connsiteY4" fmla="*/ 858419 h 861738"/>
                        <a:gd name="connsiteX5" fmla="*/ 805726 w 928182"/>
                        <a:gd name="connsiteY5" fmla="*/ 804067 h 861738"/>
                        <a:gd name="connsiteX6" fmla="*/ 920825 w 928182"/>
                        <a:gd name="connsiteY6" fmla="*/ 218979 h 861738"/>
                        <a:gd name="connsiteX7" fmla="*/ 879260 w 928182"/>
                        <a:gd name="connsiteY7" fmla="*/ 135850 h 861738"/>
                        <a:gd name="connsiteX8" fmla="*/ 188665 w 928182"/>
                        <a:gd name="connsiteY8" fmla="*/ 1568 h 861738"/>
                        <a:gd name="connsiteX0" fmla="*/ 188665 w 928182"/>
                        <a:gd name="connsiteY0" fmla="*/ 1568 h 858708"/>
                        <a:gd name="connsiteX1" fmla="*/ 127919 w 928182"/>
                        <a:gd name="connsiteY1" fmla="*/ 71908 h 858708"/>
                        <a:gd name="connsiteX2" fmla="*/ 9622 w 928182"/>
                        <a:gd name="connsiteY2" fmla="*/ 660193 h 858708"/>
                        <a:gd name="connsiteX3" fmla="*/ 30 w 928182"/>
                        <a:gd name="connsiteY3" fmla="*/ 724137 h 858708"/>
                        <a:gd name="connsiteX4" fmla="*/ 754569 w 928182"/>
                        <a:gd name="connsiteY4" fmla="*/ 855222 h 858708"/>
                        <a:gd name="connsiteX5" fmla="*/ 805726 w 928182"/>
                        <a:gd name="connsiteY5" fmla="*/ 804067 h 858708"/>
                        <a:gd name="connsiteX6" fmla="*/ 920825 w 928182"/>
                        <a:gd name="connsiteY6" fmla="*/ 218979 h 858708"/>
                        <a:gd name="connsiteX7" fmla="*/ 879260 w 928182"/>
                        <a:gd name="connsiteY7" fmla="*/ 135850 h 858708"/>
                        <a:gd name="connsiteX8" fmla="*/ 188665 w 928182"/>
                        <a:gd name="connsiteY8" fmla="*/ 1568 h 858708"/>
                        <a:gd name="connsiteX0" fmla="*/ 188665 w 928182"/>
                        <a:gd name="connsiteY0" fmla="*/ 1568 h 857744"/>
                        <a:gd name="connsiteX1" fmla="*/ 127919 w 928182"/>
                        <a:gd name="connsiteY1" fmla="*/ 71908 h 857744"/>
                        <a:gd name="connsiteX2" fmla="*/ 9622 w 928182"/>
                        <a:gd name="connsiteY2" fmla="*/ 660193 h 857744"/>
                        <a:gd name="connsiteX3" fmla="*/ 30 w 928182"/>
                        <a:gd name="connsiteY3" fmla="*/ 724137 h 857744"/>
                        <a:gd name="connsiteX4" fmla="*/ 754569 w 928182"/>
                        <a:gd name="connsiteY4" fmla="*/ 855222 h 857744"/>
                        <a:gd name="connsiteX5" fmla="*/ 805726 w 928182"/>
                        <a:gd name="connsiteY5" fmla="*/ 804067 h 857744"/>
                        <a:gd name="connsiteX6" fmla="*/ 920825 w 928182"/>
                        <a:gd name="connsiteY6" fmla="*/ 218979 h 857744"/>
                        <a:gd name="connsiteX7" fmla="*/ 879260 w 928182"/>
                        <a:gd name="connsiteY7" fmla="*/ 135850 h 857744"/>
                        <a:gd name="connsiteX8" fmla="*/ 188665 w 928182"/>
                        <a:gd name="connsiteY8" fmla="*/ 1568 h 857744"/>
                        <a:gd name="connsiteX0" fmla="*/ 188665 w 928182"/>
                        <a:gd name="connsiteY0" fmla="*/ 1568 h 857744"/>
                        <a:gd name="connsiteX1" fmla="*/ 127919 w 928182"/>
                        <a:gd name="connsiteY1" fmla="*/ 71908 h 857744"/>
                        <a:gd name="connsiteX2" fmla="*/ 9622 w 928182"/>
                        <a:gd name="connsiteY2" fmla="*/ 660193 h 857744"/>
                        <a:gd name="connsiteX3" fmla="*/ 30 w 928182"/>
                        <a:gd name="connsiteY3" fmla="*/ 724137 h 857744"/>
                        <a:gd name="connsiteX4" fmla="*/ 754569 w 928182"/>
                        <a:gd name="connsiteY4" fmla="*/ 855222 h 857744"/>
                        <a:gd name="connsiteX5" fmla="*/ 805726 w 928182"/>
                        <a:gd name="connsiteY5" fmla="*/ 804067 h 857744"/>
                        <a:gd name="connsiteX6" fmla="*/ 920825 w 928182"/>
                        <a:gd name="connsiteY6" fmla="*/ 218979 h 857744"/>
                        <a:gd name="connsiteX7" fmla="*/ 879260 w 928182"/>
                        <a:gd name="connsiteY7" fmla="*/ 135850 h 857744"/>
                        <a:gd name="connsiteX8" fmla="*/ 188665 w 928182"/>
                        <a:gd name="connsiteY8" fmla="*/ 1568 h 857744"/>
                        <a:gd name="connsiteX0" fmla="*/ 188665 w 928182"/>
                        <a:gd name="connsiteY0" fmla="*/ 1568 h 858850"/>
                        <a:gd name="connsiteX1" fmla="*/ 127919 w 928182"/>
                        <a:gd name="connsiteY1" fmla="*/ 71908 h 858850"/>
                        <a:gd name="connsiteX2" fmla="*/ 9622 w 928182"/>
                        <a:gd name="connsiteY2" fmla="*/ 660193 h 858850"/>
                        <a:gd name="connsiteX3" fmla="*/ 30 w 928182"/>
                        <a:gd name="connsiteY3" fmla="*/ 724137 h 858850"/>
                        <a:gd name="connsiteX4" fmla="*/ 754569 w 928182"/>
                        <a:gd name="connsiteY4" fmla="*/ 855222 h 858850"/>
                        <a:gd name="connsiteX5" fmla="*/ 805726 w 928182"/>
                        <a:gd name="connsiteY5" fmla="*/ 804067 h 858850"/>
                        <a:gd name="connsiteX6" fmla="*/ 920825 w 928182"/>
                        <a:gd name="connsiteY6" fmla="*/ 218979 h 858850"/>
                        <a:gd name="connsiteX7" fmla="*/ 879260 w 928182"/>
                        <a:gd name="connsiteY7" fmla="*/ 135850 h 858850"/>
                        <a:gd name="connsiteX8" fmla="*/ 188665 w 928182"/>
                        <a:gd name="connsiteY8" fmla="*/ 1568 h 858850"/>
                        <a:gd name="connsiteX0" fmla="*/ 179043 w 918560"/>
                        <a:gd name="connsiteY0" fmla="*/ 1568 h 858850"/>
                        <a:gd name="connsiteX1" fmla="*/ 118297 w 918560"/>
                        <a:gd name="connsiteY1" fmla="*/ 71908 h 858850"/>
                        <a:gd name="connsiteX2" fmla="*/ 0 w 918560"/>
                        <a:gd name="connsiteY2" fmla="*/ 660193 h 858850"/>
                        <a:gd name="connsiteX3" fmla="*/ 47958 w 918560"/>
                        <a:gd name="connsiteY3" fmla="*/ 740123 h 858850"/>
                        <a:gd name="connsiteX4" fmla="*/ 744947 w 918560"/>
                        <a:gd name="connsiteY4" fmla="*/ 855222 h 858850"/>
                        <a:gd name="connsiteX5" fmla="*/ 796104 w 918560"/>
                        <a:gd name="connsiteY5" fmla="*/ 804067 h 858850"/>
                        <a:gd name="connsiteX6" fmla="*/ 911203 w 918560"/>
                        <a:gd name="connsiteY6" fmla="*/ 218979 h 858850"/>
                        <a:gd name="connsiteX7" fmla="*/ 869638 w 918560"/>
                        <a:gd name="connsiteY7" fmla="*/ 135850 h 858850"/>
                        <a:gd name="connsiteX8" fmla="*/ 179043 w 918560"/>
                        <a:gd name="connsiteY8" fmla="*/ 1568 h 858850"/>
                        <a:gd name="connsiteX0" fmla="*/ 179043 w 918560"/>
                        <a:gd name="connsiteY0" fmla="*/ 1568 h 858850"/>
                        <a:gd name="connsiteX1" fmla="*/ 118297 w 918560"/>
                        <a:gd name="connsiteY1" fmla="*/ 71908 h 858850"/>
                        <a:gd name="connsiteX2" fmla="*/ 0 w 918560"/>
                        <a:gd name="connsiteY2" fmla="*/ 660193 h 858850"/>
                        <a:gd name="connsiteX3" fmla="*/ 47958 w 918560"/>
                        <a:gd name="connsiteY3" fmla="*/ 740123 h 858850"/>
                        <a:gd name="connsiteX4" fmla="*/ 744947 w 918560"/>
                        <a:gd name="connsiteY4" fmla="*/ 855222 h 858850"/>
                        <a:gd name="connsiteX5" fmla="*/ 796104 w 918560"/>
                        <a:gd name="connsiteY5" fmla="*/ 804067 h 858850"/>
                        <a:gd name="connsiteX6" fmla="*/ 911203 w 918560"/>
                        <a:gd name="connsiteY6" fmla="*/ 218979 h 858850"/>
                        <a:gd name="connsiteX7" fmla="*/ 869638 w 918560"/>
                        <a:gd name="connsiteY7" fmla="*/ 135850 h 858850"/>
                        <a:gd name="connsiteX8" fmla="*/ 179043 w 918560"/>
                        <a:gd name="connsiteY8" fmla="*/ 1568 h 858850"/>
                        <a:gd name="connsiteX0" fmla="*/ 179043 w 918560"/>
                        <a:gd name="connsiteY0" fmla="*/ 1568 h 858850"/>
                        <a:gd name="connsiteX1" fmla="*/ 118297 w 918560"/>
                        <a:gd name="connsiteY1" fmla="*/ 71908 h 858850"/>
                        <a:gd name="connsiteX2" fmla="*/ 0 w 918560"/>
                        <a:gd name="connsiteY2" fmla="*/ 660193 h 858850"/>
                        <a:gd name="connsiteX3" fmla="*/ 47958 w 918560"/>
                        <a:gd name="connsiteY3" fmla="*/ 740123 h 858850"/>
                        <a:gd name="connsiteX4" fmla="*/ 744947 w 918560"/>
                        <a:gd name="connsiteY4" fmla="*/ 855222 h 858850"/>
                        <a:gd name="connsiteX5" fmla="*/ 796104 w 918560"/>
                        <a:gd name="connsiteY5" fmla="*/ 804067 h 858850"/>
                        <a:gd name="connsiteX6" fmla="*/ 911203 w 918560"/>
                        <a:gd name="connsiteY6" fmla="*/ 218979 h 858850"/>
                        <a:gd name="connsiteX7" fmla="*/ 869638 w 918560"/>
                        <a:gd name="connsiteY7" fmla="*/ 135850 h 858850"/>
                        <a:gd name="connsiteX8" fmla="*/ 179043 w 918560"/>
                        <a:gd name="connsiteY8" fmla="*/ 1568 h 858850"/>
                        <a:gd name="connsiteX0" fmla="*/ 186104 w 925621"/>
                        <a:gd name="connsiteY0" fmla="*/ 1568 h 858850"/>
                        <a:gd name="connsiteX1" fmla="*/ 125358 w 925621"/>
                        <a:gd name="connsiteY1" fmla="*/ 71908 h 858850"/>
                        <a:gd name="connsiteX2" fmla="*/ 7061 w 925621"/>
                        <a:gd name="connsiteY2" fmla="*/ 660193 h 858850"/>
                        <a:gd name="connsiteX3" fmla="*/ 55019 w 925621"/>
                        <a:gd name="connsiteY3" fmla="*/ 740123 h 858850"/>
                        <a:gd name="connsiteX4" fmla="*/ 752008 w 925621"/>
                        <a:gd name="connsiteY4" fmla="*/ 855222 h 858850"/>
                        <a:gd name="connsiteX5" fmla="*/ 803165 w 925621"/>
                        <a:gd name="connsiteY5" fmla="*/ 804067 h 858850"/>
                        <a:gd name="connsiteX6" fmla="*/ 918264 w 925621"/>
                        <a:gd name="connsiteY6" fmla="*/ 218979 h 858850"/>
                        <a:gd name="connsiteX7" fmla="*/ 876699 w 925621"/>
                        <a:gd name="connsiteY7" fmla="*/ 135850 h 858850"/>
                        <a:gd name="connsiteX8" fmla="*/ 186104 w 925621"/>
                        <a:gd name="connsiteY8" fmla="*/ 1568 h 858850"/>
                        <a:gd name="connsiteX0" fmla="*/ 181893 w 921410"/>
                        <a:gd name="connsiteY0" fmla="*/ 1568 h 858850"/>
                        <a:gd name="connsiteX1" fmla="*/ 121147 w 921410"/>
                        <a:gd name="connsiteY1" fmla="*/ 71908 h 858850"/>
                        <a:gd name="connsiteX2" fmla="*/ 2850 w 921410"/>
                        <a:gd name="connsiteY2" fmla="*/ 660193 h 858850"/>
                        <a:gd name="connsiteX3" fmla="*/ 50808 w 921410"/>
                        <a:gd name="connsiteY3" fmla="*/ 740123 h 858850"/>
                        <a:gd name="connsiteX4" fmla="*/ 747797 w 921410"/>
                        <a:gd name="connsiteY4" fmla="*/ 855222 h 858850"/>
                        <a:gd name="connsiteX5" fmla="*/ 798954 w 921410"/>
                        <a:gd name="connsiteY5" fmla="*/ 804067 h 858850"/>
                        <a:gd name="connsiteX6" fmla="*/ 914053 w 921410"/>
                        <a:gd name="connsiteY6" fmla="*/ 218979 h 858850"/>
                        <a:gd name="connsiteX7" fmla="*/ 872488 w 921410"/>
                        <a:gd name="connsiteY7" fmla="*/ 135850 h 858850"/>
                        <a:gd name="connsiteX8" fmla="*/ 181893 w 921410"/>
                        <a:gd name="connsiteY8" fmla="*/ 1568 h 858850"/>
                        <a:gd name="connsiteX0" fmla="*/ 185225 w 924742"/>
                        <a:gd name="connsiteY0" fmla="*/ 1568 h 858850"/>
                        <a:gd name="connsiteX1" fmla="*/ 124479 w 924742"/>
                        <a:gd name="connsiteY1" fmla="*/ 71908 h 858850"/>
                        <a:gd name="connsiteX2" fmla="*/ 6182 w 924742"/>
                        <a:gd name="connsiteY2" fmla="*/ 660193 h 858850"/>
                        <a:gd name="connsiteX3" fmla="*/ 54140 w 924742"/>
                        <a:gd name="connsiteY3" fmla="*/ 740123 h 858850"/>
                        <a:gd name="connsiteX4" fmla="*/ 751129 w 924742"/>
                        <a:gd name="connsiteY4" fmla="*/ 855222 h 858850"/>
                        <a:gd name="connsiteX5" fmla="*/ 802286 w 924742"/>
                        <a:gd name="connsiteY5" fmla="*/ 804067 h 858850"/>
                        <a:gd name="connsiteX6" fmla="*/ 917385 w 924742"/>
                        <a:gd name="connsiteY6" fmla="*/ 218979 h 858850"/>
                        <a:gd name="connsiteX7" fmla="*/ 875820 w 924742"/>
                        <a:gd name="connsiteY7" fmla="*/ 135850 h 858850"/>
                        <a:gd name="connsiteX8" fmla="*/ 185225 w 924742"/>
                        <a:gd name="connsiteY8" fmla="*/ 1568 h 858850"/>
                        <a:gd name="connsiteX0" fmla="*/ 185225 w 924742"/>
                        <a:gd name="connsiteY0" fmla="*/ 2258 h 847703"/>
                        <a:gd name="connsiteX1" fmla="*/ 124479 w 924742"/>
                        <a:gd name="connsiteY1" fmla="*/ 60761 h 847703"/>
                        <a:gd name="connsiteX2" fmla="*/ 6182 w 924742"/>
                        <a:gd name="connsiteY2" fmla="*/ 649046 h 847703"/>
                        <a:gd name="connsiteX3" fmla="*/ 54140 w 924742"/>
                        <a:gd name="connsiteY3" fmla="*/ 728976 h 847703"/>
                        <a:gd name="connsiteX4" fmla="*/ 751129 w 924742"/>
                        <a:gd name="connsiteY4" fmla="*/ 844075 h 847703"/>
                        <a:gd name="connsiteX5" fmla="*/ 802286 w 924742"/>
                        <a:gd name="connsiteY5" fmla="*/ 792920 h 847703"/>
                        <a:gd name="connsiteX6" fmla="*/ 917385 w 924742"/>
                        <a:gd name="connsiteY6" fmla="*/ 207832 h 847703"/>
                        <a:gd name="connsiteX7" fmla="*/ 875820 w 924742"/>
                        <a:gd name="connsiteY7" fmla="*/ 124703 h 847703"/>
                        <a:gd name="connsiteX8" fmla="*/ 185225 w 924742"/>
                        <a:gd name="connsiteY8" fmla="*/ 2258 h 84770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924742" h="847703">
                          <a:moveTo>
                            <a:pt x="185225" y="2258"/>
                          </a:moveTo>
                          <a:cubicBezTo>
                            <a:pt x="133004" y="-6268"/>
                            <a:pt x="138334" y="8540"/>
                            <a:pt x="124479" y="60761"/>
                          </a:cubicBezTo>
                          <a:lnTo>
                            <a:pt x="6182" y="649046"/>
                          </a:lnTo>
                          <a:cubicBezTo>
                            <a:pt x="-212" y="694872"/>
                            <a:pt x="-16199" y="721517"/>
                            <a:pt x="54140" y="728976"/>
                          </a:cubicBezTo>
                          <a:cubicBezTo>
                            <a:pt x="163910" y="744962"/>
                            <a:pt x="705302" y="840877"/>
                            <a:pt x="751129" y="844075"/>
                          </a:cubicBezTo>
                          <a:cubicBezTo>
                            <a:pt x="801220" y="857930"/>
                            <a:pt x="787365" y="830220"/>
                            <a:pt x="802286" y="792920"/>
                          </a:cubicBezTo>
                          <a:lnTo>
                            <a:pt x="917385" y="207832"/>
                          </a:lnTo>
                          <a:cubicBezTo>
                            <a:pt x="922713" y="160939"/>
                            <a:pt x="944028" y="136427"/>
                            <a:pt x="875820" y="124703"/>
                          </a:cubicBezTo>
                          <a:cubicBezTo>
                            <a:pt x="829993" y="115112"/>
                            <a:pt x="240642" y="8651"/>
                            <a:pt x="185225" y="2258"/>
                          </a:cubicBezTo>
                          <a:close/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49" name="任意多边形: 形状 148">
                      <a:extLst>
                        <a:ext uri="{FF2B5EF4-FFF2-40B4-BE49-F238E27FC236}">
                          <a16:creationId xmlns:a16="http://schemas.microsoft.com/office/drawing/2014/main" id="{E55B6845-23EC-4D5E-A1E1-96421B8EE6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44988" y="5625857"/>
                      <a:ext cx="131885" cy="24661"/>
                    </a:xfrm>
                    <a:custGeom>
                      <a:avLst/>
                      <a:gdLst>
                        <a:gd name="connsiteX0" fmla="*/ 0 w 786512"/>
                        <a:gd name="connsiteY0" fmla="*/ 0 h 147071"/>
                        <a:gd name="connsiteX1" fmla="*/ 786512 w 786512"/>
                        <a:gd name="connsiteY1" fmla="*/ 147071 h 14707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786512" h="147071">
                          <a:moveTo>
                            <a:pt x="0" y="0"/>
                          </a:moveTo>
                          <a:lnTo>
                            <a:pt x="786512" y="147071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0" name="任意多边形: 形状 149">
                      <a:extLst>
                        <a:ext uri="{FF2B5EF4-FFF2-40B4-BE49-F238E27FC236}">
                          <a16:creationId xmlns:a16="http://schemas.microsoft.com/office/drawing/2014/main" id="{F5851C04-A85E-4357-B5BA-6E36EA9E714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25688" y="5722358"/>
                      <a:ext cx="132214" cy="21839"/>
                    </a:xfrm>
                    <a:custGeom>
                      <a:avLst/>
                      <a:gdLst>
                        <a:gd name="connsiteX0" fmla="*/ 0 w 802498"/>
                        <a:gd name="connsiteY0" fmla="*/ 0 h 147072"/>
                        <a:gd name="connsiteX1" fmla="*/ 802498 w 802498"/>
                        <a:gd name="connsiteY1" fmla="*/ 147072 h 147072"/>
                        <a:gd name="connsiteX0" fmla="*/ 0 w 788474"/>
                        <a:gd name="connsiteY0" fmla="*/ 0 h 130242"/>
                        <a:gd name="connsiteX1" fmla="*/ 788474 w 788474"/>
                        <a:gd name="connsiteY1" fmla="*/ 130242 h 1302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788474" h="130242">
                          <a:moveTo>
                            <a:pt x="0" y="0"/>
                          </a:moveTo>
                          <a:lnTo>
                            <a:pt x="788474" y="130242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1" name="任意多边形: 形状 150">
                      <a:extLst>
                        <a:ext uri="{FF2B5EF4-FFF2-40B4-BE49-F238E27FC236}">
                          <a16:creationId xmlns:a16="http://schemas.microsoft.com/office/drawing/2014/main" id="{0AE9DD1B-424E-4B63-8E4C-FE400D3021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32657" y="5603340"/>
                      <a:ext cx="161907" cy="30023"/>
                    </a:xfrm>
                    <a:custGeom>
                      <a:avLst/>
                      <a:gdLst>
                        <a:gd name="connsiteX0" fmla="*/ 0 w 965556"/>
                        <a:gd name="connsiteY0" fmla="*/ 0 h 179044"/>
                        <a:gd name="connsiteX1" fmla="*/ 965556 w 965556"/>
                        <a:gd name="connsiteY1" fmla="*/ 179044 h 179044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965556" h="179044">
                          <a:moveTo>
                            <a:pt x="0" y="0"/>
                          </a:moveTo>
                          <a:lnTo>
                            <a:pt x="965556" y="179044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2" name="任意多边形: 形状 151">
                      <a:extLst>
                        <a:ext uri="{FF2B5EF4-FFF2-40B4-BE49-F238E27FC236}">
                          <a16:creationId xmlns:a16="http://schemas.microsoft.com/office/drawing/2014/main" id="{1D75B4E4-E344-4A44-856D-4E48EC1FFF78}"/>
                        </a:ext>
                      </a:extLst>
                    </p:cNvPr>
                    <p:cNvSpPr/>
                    <p:nvPr/>
                  </p:nvSpPr>
                  <p:spPr>
                    <a:xfrm rot="21263372">
                      <a:off x="5148609" y="5584185"/>
                      <a:ext cx="3594" cy="12777"/>
                    </a:xfrm>
                    <a:custGeom>
                      <a:avLst/>
                      <a:gdLst>
                        <a:gd name="connsiteX0" fmla="*/ 21431 w 21431"/>
                        <a:gd name="connsiteY0" fmla="*/ 0 h 76200"/>
                        <a:gd name="connsiteX1" fmla="*/ 0 w 21431"/>
                        <a:gd name="connsiteY1" fmla="*/ 76200 h 762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1431" h="76200">
                          <a:moveTo>
                            <a:pt x="21431" y="0"/>
                          </a:moveTo>
                          <a:lnTo>
                            <a:pt x="0" y="76200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3" name="任意多边形: 形状 152">
                      <a:extLst>
                        <a:ext uri="{FF2B5EF4-FFF2-40B4-BE49-F238E27FC236}">
                          <a16:creationId xmlns:a16="http://schemas.microsoft.com/office/drawing/2014/main" id="{6AF6573F-D61C-42B5-8E2E-07C1D1496AB8}"/>
                        </a:ext>
                      </a:extLst>
                    </p:cNvPr>
                    <p:cNvSpPr/>
                    <p:nvPr/>
                  </p:nvSpPr>
                  <p:spPr>
                    <a:xfrm rot="21263372">
                      <a:off x="5158193" y="5585724"/>
                      <a:ext cx="3594" cy="12777"/>
                    </a:xfrm>
                    <a:custGeom>
                      <a:avLst/>
                      <a:gdLst>
                        <a:gd name="connsiteX0" fmla="*/ 21431 w 21431"/>
                        <a:gd name="connsiteY0" fmla="*/ 0 h 76200"/>
                        <a:gd name="connsiteX1" fmla="*/ 0 w 21431"/>
                        <a:gd name="connsiteY1" fmla="*/ 76200 h 762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1431" h="76200">
                          <a:moveTo>
                            <a:pt x="21431" y="0"/>
                          </a:moveTo>
                          <a:lnTo>
                            <a:pt x="0" y="76200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4" name="任意多边形: 形状 153">
                      <a:extLst>
                        <a:ext uri="{FF2B5EF4-FFF2-40B4-BE49-F238E27FC236}">
                          <a16:creationId xmlns:a16="http://schemas.microsoft.com/office/drawing/2014/main" id="{8CB837A8-7A20-455D-B46B-07741EE6DE81}"/>
                        </a:ext>
                      </a:extLst>
                    </p:cNvPr>
                    <p:cNvSpPr/>
                    <p:nvPr/>
                  </p:nvSpPr>
                  <p:spPr>
                    <a:xfrm rot="21263372">
                      <a:off x="5166977" y="5587613"/>
                      <a:ext cx="3594" cy="12777"/>
                    </a:xfrm>
                    <a:custGeom>
                      <a:avLst/>
                      <a:gdLst>
                        <a:gd name="connsiteX0" fmla="*/ 21431 w 21431"/>
                        <a:gd name="connsiteY0" fmla="*/ 0 h 76200"/>
                        <a:gd name="connsiteX1" fmla="*/ 0 w 21431"/>
                        <a:gd name="connsiteY1" fmla="*/ 76200 h 762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1431" h="76200">
                          <a:moveTo>
                            <a:pt x="21431" y="0"/>
                          </a:moveTo>
                          <a:lnTo>
                            <a:pt x="0" y="76200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5" name="任意多边形: 形状 154">
                      <a:extLst>
                        <a:ext uri="{FF2B5EF4-FFF2-40B4-BE49-F238E27FC236}">
                          <a16:creationId xmlns:a16="http://schemas.microsoft.com/office/drawing/2014/main" id="{B151336F-8ECC-4BC2-82C3-B9507A222DD2}"/>
                        </a:ext>
                      </a:extLst>
                    </p:cNvPr>
                    <p:cNvSpPr/>
                    <p:nvPr/>
                  </p:nvSpPr>
                  <p:spPr>
                    <a:xfrm rot="21393765">
                      <a:off x="5174963" y="5588976"/>
                      <a:ext cx="3594" cy="12777"/>
                    </a:xfrm>
                    <a:custGeom>
                      <a:avLst/>
                      <a:gdLst>
                        <a:gd name="connsiteX0" fmla="*/ 21431 w 21431"/>
                        <a:gd name="connsiteY0" fmla="*/ 0 h 76200"/>
                        <a:gd name="connsiteX1" fmla="*/ 0 w 21431"/>
                        <a:gd name="connsiteY1" fmla="*/ 76200 h 762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1431" h="76200">
                          <a:moveTo>
                            <a:pt x="21431" y="0"/>
                          </a:moveTo>
                          <a:lnTo>
                            <a:pt x="0" y="76200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6" name="任意多边形: 形状 155">
                      <a:extLst>
                        <a:ext uri="{FF2B5EF4-FFF2-40B4-BE49-F238E27FC236}">
                          <a16:creationId xmlns:a16="http://schemas.microsoft.com/office/drawing/2014/main" id="{F19B7CF1-A8F8-449D-A7E2-BB34EF75C84A}"/>
                        </a:ext>
                      </a:extLst>
                    </p:cNvPr>
                    <p:cNvSpPr/>
                    <p:nvPr/>
                  </p:nvSpPr>
                  <p:spPr>
                    <a:xfrm rot="21263372">
                      <a:off x="5255081" y="5602656"/>
                      <a:ext cx="3594" cy="12777"/>
                    </a:xfrm>
                    <a:custGeom>
                      <a:avLst/>
                      <a:gdLst>
                        <a:gd name="connsiteX0" fmla="*/ 21431 w 21431"/>
                        <a:gd name="connsiteY0" fmla="*/ 0 h 76200"/>
                        <a:gd name="connsiteX1" fmla="*/ 0 w 21431"/>
                        <a:gd name="connsiteY1" fmla="*/ 76200 h 762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1431" h="76200">
                          <a:moveTo>
                            <a:pt x="21431" y="0"/>
                          </a:moveTo>
                          <a:lnTo>
                            <a:pt x="0" y="76200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7" name="任意多边形: 形状 156">
                      <a:extLst>
                        <a:ext uri="{FF2B5EF4-FFF2-40B4-BE49-F238E27FC236}">
                          <a16:creationId xmlns:a16="http://schemas.microsoft.com/office/drawing/2014/main" id="{233C1B0A-B4A2-4F88-A5AF-E8D318712C3C}"/>
                        </a:ext>
                      </a:extLst>
                    </p:cNvPr>
                    <p:cNvSpPr/>
                    <p:nvPr/>
                  </p:nvSpPr>
                  <p:spPr>
                    <a:xfrm rot="21263372">
                      <a:off x="5264664" y="5604195"/>
                      <a:ext cx="3594" cy="12777"/>
                    </a:xfrm>
                    <a:custGeom>
                      <a:avLst/>
                      <a:gdLst>
                        <a:gd name="connsiteX0" fmla="*/ 21431 w 21431"/>
                        <a:gd name="connsiteY0" fmla="*/ 0 h 76200"/>
                        <a:gd name="connsiteX1" fmla="*/ 0 w 21431"/>
                        <a:gd name="connsiteY1" fmla="*/ 76200 h 762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1431" h="76200">
                          <a:moveTo>
                            <a:pt x="21431" y="0"/>
                          </a:moveTo>
                          <a:lnTo>
                            <a:pt x="0" y="76200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8" name="任意多边形: 形状 157">
                      <a:extLst>
                        <a:ext uri="{FF2B5EF4-FFF2-40B4-BE49-F238E27FC236}">
                          <a16:creationId xmlns:a16="http://schemas.microsoft.com/office/drawing/2014/main" id="{48789779-0285-4111-85E8-E965F5B8CFFD}"/>
                        </a:ext>
                      </a:extLst>
                    </p:cNvPr>
                    <p:cNvSpPr/>
                    <p:nvPr/>
                  </p:nvSpPr>
                  <p:spPr>
                    <a:xfrm rot="21263372">
                      <a:off x="5273448" y="5606083"/>
                      <a:ext cx="3594" cy="12777"/>
                    </a:xfrm>
                    <a:custGeom>
                      <a:avLst/>
                      <a:gdLst>
                        <a:gd name="connsiteX0" fmla="*/ 21431 w 21431"/>
                        <a:gd name="connsiteY0" fmla="*/ 0 h 76200"/>
                        <a:gd name="connsiteX1" fmla="*/ 0 w 21431"/>
                        <a:gd name="connsiteY1" fmla="*/ 76200 h 762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21431" h="76200">
                          <a:moveTo>
                            <a:pt x="21431" y="0"/>
                          </a:moveTo>
                          <a:lnTo>
                            <a:pt x="0" y="76200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59" name="任意多边形: 形状 158">
                      <a:extLst>
                        <a:ext uri="{FF2B5EF4-FFF2-40B4-BE49-F238E27FC236}">
                          <a16:creationId xmlns:a16="http://schemas.microsoft.com/office/drawing/2014/main" id="{8AD729D5-CE92-4B11-9A44-66B1F54CB862}"/>
                        </a:ext>
                      </a:extLst>
                    </p:cNvPr>
                    <p:cNvSpPr/>
                    <p:nvPr/>
                  </p:nvSpPr>
                  <p:spPr>
                    <a:xfrm rot="21393765">
                      <a:off x="5282631" y="5607411"/>
                      <a:ext cx="2398" cy="12849"/>
                    </a:xfrm>
                    <a:custGeom>
                      <a:avLst/>
                      <a:gdLst>
                        <a:gd name="connsiteX0" fmla="*/ 21431 w 21431"/>
                        <a:gd name="connsiteY0" fmla="*/ 0 h 76200"/>
                        <a:gd name="connsiteX1" fmla="*/ 0 w 21431"/>
                        <a:gd name="connsiteY1" fmla="*/ 76200 h 76200"/>
                        <a:gd name="connsiteX0" fmla="*/ 14299 w 14299"/>
                        <a:gd name="connsiteY0" fmla="*/ 0 h 76628"/>
                        <a:gd name="connsiteX1" fmla="*/ 0 w 14299"/>
                        <a:gd name="connsiteY1" fmla="*/ 76628 h 7662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</a:cxnLst>
                      <a:rect l="l" t="t" r="r" b="b"/>
                      <a:pathLst>
                        <a:path w="14299" h="76628">
                          <a:moveTo>
                            <a:pt x="14299" y="0"/>
                          </a:moveTo>
                          <a:lnTo>
                            <a:pt x="0" y="76628"/>
                          </a:lnTo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0" name="矩形: 圆角 159">
                      <a:extLst>
                        <a:ext uri="{FF2B5EF4-FFF2-40B4-BE49-F238E27FC236}">
                          <a16:creationId xmlns:a16="http://schemas.microsoft.com/office/drawing/2014/main" id="{FA4B5A42-8246-4A63-B1B2-8C6A50DCEA9F}"/>
                        </a:ext>
                      </a:extLst>
                    </p:cNvPr>
                    <p:cNvSpPr/>
                    <p:nvPr/>
                  </p:nvSpPr>
                  <p:spPr>
                    <a:xfrm rot="656007">
                      <a:off x="5146658" y="5823752"/>
                      <a:ext cx="53773" cy="22760"/>
                    </a:xfrm>
                    <a:prstGeom prst="roundRect">
                      <a:avLst>
                        <a:gd name="adj" fmla="val 34928"/>
                      </a:avLst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1" name="任意多边形: 形状 160">
                      <a:extLst>
                        <a:ext uri="{FF2B5EF4-FFF2-40B4-BE49-F238E27FC236}">
                          <a16:creationId xmlns:a16="http://schemas.microsoft.com/office/drawing/2014/main" id="{1801B7B5-E746-4088-B676-9579873A8B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24786" y="5764863"/>
                      <a:ext cx="23517" cy="21635"/>
                    </a:xfrm>
                    <a:custGeom>
                      <a:avLst/>
                      <a:gdLst>
                        <a:gd name="connsiteX0" fmla="*/ 22440 w 140246"/>
                        <a:gd name="connsiteY0" fmla="*/ 0 h 129025"/>
                        <a:gd name="connsiteX1" fmla="*/ 0 w 140246"/>
                        <a:gd name="connsiteY1" fmla="*/ 103781 h 129025"/>
                        <a:gd name="connsiteX2" fmla="*/ 137441 w 140246"/>
                        <a:gd name="connsiteY2" fmla="*/ 129025 h 129025"/>
                        <a:gd name="connsiteX3" fmla="*/ 140246 w 140246"/>
                        <a:gd name="connsiteY3" fmla="*/ 33659 h 129025"/>
                        <a:gd name="connsiteX4" fmla="*/ 22440 w 140246"/>
                        <a:gd name="connsiteY4" fmla="*/ 0 h 12902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40246" h="129025">
                          <a:moveTo>
                            <a:pt x="22440" y="0"/>
                          </a:moveTo>
                          <a:lnTo>
                            <a:pt x="0" y="103781"/>
                          </a:lnTo>
                          <a:lnTo>
                            <a:pt x="137441" y="129025"/>
                          </a:lnTo>
                          <a:lnTo>
                            <a:pt x="140246" y="33659"/>
                          </a:lnTo>
                          <a:lnTo>
                            <a:pt x="22440" y="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2" name="任意多边形: 形状 161">
                      <a:extLst>
                        <a:ext uri="{FF2B5EF4-FFF2-40B4-BE49-F238E27FC236}">
                          <a16:creationId xmlns:a16="http://schemas.microsoft.com/office/drawing/2014/main" id="{A51870BF-0EF6-4C10-82CF-86DA20F398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215713" y="5781798"/>
                      <a:ext cx="25639" cy="21162"/>
                    </a:xfrm>
                    <a:custGeom>
                      <a:avLst/>
                      <a:gdLst>
                        <a:gd name="connsiteX0" fmla="*/ 39269 w 131831"/>
                        <a:gd name="connsiteY0" fmla="*/ 0 h 115001"/>
                        <a:gd name="connsiteX1" fmla="*/ 0 w 131831"/>
                        <a:gd name="connsiteY1" fmla="*/ 86952 h 115001"/>
                        <a:gd name="connsiteX2" fmla="*/ 115001 w 131831"/>
                        <a:gd name="connsiteY2" fmla="*/ 115001 h 115001"/>
                        <a:gd name="connsiteX3" fmla="*/ 131831 w 131831"/>
                        <a:gd name="connsiteY3" fmla="*/ 28049 h 115001"/>
                        <a:gd name="connsiteX4" fmla="*/ 39269 w 131831"/>
                        <a:gd name="connsiteY4" fmla="*/ 0 h 115001"/>
                        <a:gd name="connsiteX0" fmla="*/ 33740 w 131831"/>
                        <a:gd name="connsiteY0" fmla="*/ 0 h 108185"/>
                        <a:gd name="connsiteX1" fmla="*/ 0 w 131831"/>
                        <a:gd name="connsiteY1" fmla="*/ 80136 h 108185"/>
                        <a:gd name="connsiteX2" fmla="*/ 115001 w 131831"/>
                        <a:gd name="connsiteY2" fmla="*/ 108185 h 108185"/>
                        <a:gd name="connsiteX3" fmla="*/ 131831 w 131831"/>
                        <a:gd name="connsiteY3" fmla="*/ 21233 h 108185"/>
                        <a:gd name="connsiteX4" fmla="*/ 33740 w 131831"/>
                        <a:gd name="connsiteY4" fmla="*/ 0 h 108185"/>
                        <a:gd name="connsiteX0" fmla="*/ 53090 w 151181"/>
                        <a:gd name="connsiteY0" fmla="*/ 0 h 108185"/>
                        <a:gd name="connsiteX1" fmla="*/ 0 w 151181"/>
                        <a:gd name="connsiteY1" fmla="*/ 82408 h 108185"/>
                        <a:gd name="connsiteX2" fmla="*/ 134351 w 151181"/>
                        <a:gd name="connsiteY2" fmla="*/ 108185 h 108185"/>
                        <a:gd name="connsiteX3" fmla="*/ 151181 w 151181"/>
                        <a:gd name="connsiteY3" fmla="*/ 21233 h 108185"/>
                        <a:gd name="connsiteX4" fmla="*/ 53090 w 151181"/>
                        <a:gd name="connsiteY4" fmla="*/ 0 h 108185"/>
                        <a:gd name="connsiteX0" fmla="*/ 42033 w 151181"/>
                        <a:gd name="connsiteY0" fmla="*/ 0 h 108185"/>
                        <a:gd name="connsiteX1" fmla="*/ 0 w 151181"/>
                        <a:gd name="connsiteY1" fmla="*/ 82408 h 108185"/>
                        <a:gd name="connsiteX2" fmla="*/ 134351 w 151181"/>
                        <a:gd name="connsiteY2" fmla="*/ 108185 h 108185"/>
                        <a:gd name="connsiteX3" fmla="*/ 151181 w 151181"/>
                        <a:gd name="connsiteY3" fmla="*/ 21233 h 108185"/>
                        <a:gd name="connsiteX4" fmla="*/ 42033 w 151181"/>
                        <a:gd name="connsiteY4" fmla="*/ 0 h 108185"/>
                        <a:gd name="connsiteX0" fmla="*/ 42033 w 159474"/>
                        <a:gd name="connsiteY0" fmla="*/ 0 h 108185"/>
                        <a:gd name="connsiteX1" fmla="*/ 0 w 159474"/>
                        <a:gd name="connsiteY1" fmla="*/ 82408 h 108185"/>
                        <a:gd name="connsiteX2" fmla="*/ 134351 w 159474"/>
                        <a:gd name="connsiteY2" fmla="*/ 108185 h 108185"/>
                        <a:gd name="connsiteX3" fmla="*/ 159474 w 159474"/>
                        <a:gd name="connsiteY3" fmla="*/ 23505 h 108185"/>
                        <a:gd name="connsiteX4" fmla="*/ 42033 w 159474"/>
                        <a:gd name="connsiteY4" fmla="*/ 0 h 108185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59474" h="108185">
                          <a:moveTo>
                            <a:pt x="42033" y="0"/>
                          </a:moveTo>
                          <a:lnTo>
                            <a:pt x="0" y="82408"/>
                          </a:lnTo>
                          <a:lnTo>
                            <a:pt x="134351" y="108185"/>
                          </a:lnTo>
                          <a:lnTo>
                            <a:pt x="159474" y="23505"/>
                          </a:lnTo>
                          <a:lnTo>
                            <a:pt x="42033" y="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3" name="任意多边形: 形状 162">
                      <a:extLst>
                        <a:ext uri="{FF2B5EF4-FFF2-40B4-BE49-F238E27FC236}">
                          <a16:creationId xmlns:a16="http://schemas.microsoft.com/office/drawing/2014/main" id="{8479F8D0-BDCA-4A22-87C4-4664C9BCD10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68675" y="5772055"/>
                      <a:ext cx="29777" cy="21777"/>
                    </a:xfrm>
                    <a:custGeom>
                      <a:avLst/>
                      <a:gdLst>
                        <a:gd name="connsiteX0" fmla="*/ 45057 w 174928"/>
                        <a:gd name="connsiteY0" fmla="*/ 0 h 129872"/>
                        <a:gd name="connsiteX1" fmla="*/ 0 w 174928"/>
                        <a:gd name="connsiteY1" fmla="*/ 29155 h 129872"/>
                        <a:gd name="connsiteX2" fmla="*/ 13252 w 174928"/>
                        <a:gd name="connsiteY2" fmla="*/ 116620 h 129872"/>
                        <a:gd name="connsiteX3" fmla="*/ 145774 w 174928"/>
                        <a:gd name="connsiteY3" fmla="*/ 129872 h 129872"/>
                        <a:gd name="connsiteX4" fmla="*/ 174928 w 174928"/>
                        <a:gd name="connsiteY4" fmla="*/ 37107 h 129872"/>
                        <a:gd name="connsiteX5" fmla="*/ 45057 w 174928"/>
                        <a:gd name="connsiteY5" fmla="*/ 0 h 129872"/>
                        <a:gd name="connsiteX0" fmla="*/ 45057 w 177579"/>
                        <a:gd name="connsiteY0" fmla="*/ 0 h 129872"/>
                        <a:gd name="connsiteX1" fmla="*/ 0 w 177579"/>
                        <a:gd name="connsiteY1" fmla="*/ 29155 h 129872"/>
                        <a:gd name="connsiteX2" fmla="*/ 13252 w 177579"/>
                        <a:gd name="connsiteY2" fmla="*/ 116620 h 129872"/>
                        <a:gd name="connsiteX3" fmla="*/ 145774 w 177579"/>
                        <a:gd name="connsiteY3" fmla="*/ 129872 h 129872"/>
                        <a:gd name="connsiteX4" fmla="*/ 177579 w 177579"/>
                        <a:gd name="connsiteY4" fmla="*/ 29156 h 129872"/>
                        <a:gd name="connsiteX5" fmla="*/ 45057 w 177579"/>
                        <a:gd name="connsiteY5" fmla="*/ 0 h 12987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</a:cxnLst>
                      <a:rect l="l" t="t" r="r" b="b"/>
                      <a:pathLst>
                        <a:path w="177579" h="129872">
                          <a:moveTo>
                            <a:pt x="45057" y="0"/>
                          </a:moveTo>
                          <a:lnTo>
                            <a:pt x="0" y="29155"/>
                          </a:lnTo>
                          <a:lnTo>
                            <a:pt x="13252" y="116620"/>
                          </a:lnTo>
                          <a:lnTo>
                            <a:pt x="145774" y="129872"/>
                          </a:lnTo>
                          <a:lnTo>
                            <a:pt x="177579" y="29156"/>
                          </a:lnTo>
                          <a:lnTo>
                            <a:pt x="45057" y="0"/>
                          </a:lnTo>
                          <a:close/>
                        </a:path>
                      </a:pathLst>
                    </a:cu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4" name="椭圆 163">
                      <a:extLst>
                        <a:ext uri="{FF2B5EF4-FFF2-40B4-BE49-F238E27FC236}">
                          <a16:creationId xmlns:a16="http://schemas.microsoft.com/office/drawing/2014/main" id="{6480BCA6-18F4-4A50-8BC8-70610BC4C7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97435" y="5859164"/>
                      <a:ext cx="38666" cy="38666"/>
                    </a:xfrm>
                    <a:prstGeom prst="ellips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5" name="椭圆 164">
                      <a:extLst>
                        <a:ext uri="{FF2B5EF4-FFF2-40B4-BE49-F238E27FC236}">
                          <a16:creationId xmlns:a16="http://schemas.microsoft.com/office/drawing/2014/main" id="{166D54D3-1451-43B0-A131-575DDDF70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95077" y="5878287"/>
                      <a:ext cx="34347" cy="34347"/>
                    </a:xfrm>
                    <a:prstGeom prst="ellips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6" name="椭圆 165">
                      <a:extLst>
                        <a:ext uri="{FF2B5EF4-FFF2-40B4-BE49-F238E27FC236}">
                          <a16:creationId xmlns:a16="http://schemas.microsoft.com/office/drawing/2014/main" id="{00AE403C-D52D-43B7-A4C1-86F63873C0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93955" y="5920715"/>
                      <a:ext cx="26277" cy="26277"/>
                    </a:xfrm>
                    <a:prstGeom prst="ellips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7" name="椭圆 166">
                      <a:extLst>
                        <a:ext uri="{FF2B5EF4-FFF2-40B4-BE49-F238E27FC236}">
                          <a16:creationId xmlns:a16="http://schemas.microsoft.com/office/drawing/2014/main" id="{F0D955D9-FF19-4F62-B9CA-2C4554FFD5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42190" y="5929139"/>
                      <a:ext cx="26277" cy="26277"/>
                    </a:xfrm>
                    <a:prstGeom prst="ellips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8" name="椭圆 167">
                      <a:extLst>
                        <a:ext uri="{FF2B5EF4-FFF2-40B4-BE49-F238E27FC236}">
                          <a16:creationId xmlns:a16="http://schemas.microsoft.com/office/drawing/2014/main" id="{388BB107-94EE-4FA9-BACA-EF638088F4B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88611" y="5937895"/>
                      <a:ext cx="26277" cy="26277"/>
                    </a:xfrm>
                    <a:prstGeom prst="ellips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69" name="椭圆 168">
                      <a:extLst>
                        <a:ext uri="{FF2B5EF4-FFF2-40B4-BE49-F238E27FC236}">
                          <a16:creationId xmlns:a16="http://schemas.microsoft.com/office/drawing/2014/main" id="{12987564-DEBB-4AEF-AFE5-C5452FC832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86390" y="5961351"/>
                      <a:ext cx="26277" cy="26277"/>
                    </a:xfrm>
                    <a:prstGeom prst="ellips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70" name="椭圆 169">
                      <a:extLst>
                        <a:ext uri="{FF2B5EF4-FFF2-40B4-BE49-F238E27FC236}">
                          <a16:creationId xmlns:a16="http://schemas.microsoft.com/office/drawing/2014/main" id="{C3E90B0B-5290-468B-8A0D-750A0B89889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33718" y="5970496"/>
                      <a:ext cx="26277" cy="26277"/>
                    </a:xfrm>
                    <a:prstGeom prst="ellips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sp>
                  <p:nvSpPr>
                    <p:cNvPr id="171" name="椭圆 170">
                      <a:extLst>
                        <a:ext uri="{FF2B5EF4-FFF2-40B4-BE49-F238E27FC236}">
                          <a16:creationId xmlns:a16="http://schemas.microsoft.com/office/drawing/2014/main" id="{4E0AA2E1-89D0-4186-B9C9-3659909AADC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182001" y="5979745"/>
                      <a:ext cx="26277" cy="26277"/>
                    </a:xfrm>
                    <a:prstGeom prst="ellips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/>
                    </a:p>
                  </p:txBody>
                </p:sp>
                <p:grpSp>
                  <p:nvGrpSpPr>
                    <p:cNvPr id="172" name="组合 171">
                      <a:extLst>
                        <a:ext uri="{FF2B5EF4-FFF2-40B4-BE49-F238E27FC236}">
                          <a16:creationId xmlns:a16="http://schemas.microsoft.com/office/drawing/2014/main" id="{CF67CA27-282A-49AC-A99C-1C33612AA63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5632924" y="5595863"/>
                      <a:ext cx="261969" cy="361585"/>
                      <a:chOff x="-1860395" y="1891162"/>
                      <a:chExt cx="2368016" cy="3268483"/>
                    </a:xfrm>
                  </p:grpSpPr>
                  <p:sp>
                    <p:nvSpPr>
                      <p:cNvPr id="173" name="任意多边形: 形状 172">
                        <a:extLst>
                          <a:ext uri="{FF2B5EF4-FFF2-40B4-BE49-F238E27FC236}">
                            <a16:creationId xmlns:a16="http://schemas.microsoft.com/office/drawing/2014/main" id="{4E9F9A67-7B9D-47B7-90DA-72DEEF27487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795004" y="1891162"/>
                        <a:ext cx="2302625" cy="3137395"/>
                      </a:xfrm>
                      <a:custGeom>
                        <a:avLst/>
                        <a:gdLst>
                          <a:gd name="connsiteX0" fmla="*/ 1954530 w 2045970"/>
                          <a:gd name="connsiteY0" fmla="*/ 2068830 h 2914650"/>
                          <a:gd name="connsiteX1" fmla="*/ 2045970 w 2045970"/>
                          <a:gd name="connsiteY1" fmla="*/ 1703070 h 2914650"/>
                          <a:gd name="connsiteX2" fmla="*/ 1817370 w 2045970"/>
                          <a:gd name="connsiteY2" fmla="*/ 0 h 2914650"/>
                          <a:gd name="connsiteX3" fmla="*/ 91440 w 2045970"/>
                          <a:gd name="connsiteY3" fmla="*/ 811530 h 2914650"/>
                          <a:gd name="connsiteX4" fmla="*/ 114300 w 2045970"/>
                          <a:gd name="connsiteY4" fmla="*/ 1463040 h 2914650"/>
                          <a:gd name="connsiteX5" fmla="*/ 0 w 2045970"/>
                          <a:gd name="connsiteY5" fmla="*/ 2023110 h 2914650"/>
                          <a:gd name="connsiteX6" fmla="*/ 822960 w 2045970"/>
                          <a:gd name="connsiteY6" fmla="*/ 2914650 h 2914650"/>
                          <a:gd name="connsiteX7" fmla="*/ 1428750 w 2045970"/>
                          <a:gd name="connsiteY7" fmla="*/ 2857500 h 2914650"/>
                          <a:gd name="connsiteX0" fmla="*/ 1954530 w 2115021"/>
                          <a:gd name="connsiteY0" fmla="*/ 2068830 h 2914650"/>
                          <a:gd name="connsiteX1" fmla="*/ 2045970 w 2115021"/>
                          <a:gd name="connsiteY1" fmla="*/ 1703070 h 2914650"/>
                          <a:gd name="connsiteX2" fmla="*/ 1817370 w 2115021"/>
                          <a:gd name="connsiteY2" fmla="*/ 0 h 2914650"/>
                          <a:gd name="connsiteX3" fmla="*/ 91440 w 2115021"/>
                          <a:gd name="connsiteY3" fmla="*/ 811530 h 2914650"/>
                          <a:gd name="connsiteX4" fmla="*/ 114300 w 2115021"/>
                          <a:gd name="connsiteY4" fmla="*/ 1463040 h 2914650"/>
                          <a:gd name="connsiteX5" fmla="*/ 0 w 2115021"/>
                          <a:gd name="connsiteY5" fmla="*/ 2023110 h 2914650"/>
                          <a:gd name="connsiteX6" fmla="*/ 822960 w 2115021"/>
                          <a:gd name="connsiteY6" fmla="*/ 2914650 h 2914650"/>
                          <a:gd name="connsiteX7" fmla="*/ 1428750 w 2115021"/>
                          <a:gd name="connsiteY7" fmla="*/ 2857500 h 2914650"/>
                          <a:gd name="connsiteX0" fmla="*/ 1954530 w 2075397"/>
                          <a:gd name="connsiteY0" fmla="*/ 2068830 h 2914650"/>
                          <a:gd name="connsiteX1" fmla="*/ 2045970 w 2075397"/>
                          <a:gd name="connsiteY1" fmla="*/ 1703070 h 2914650"/>
                          <a:gd name="connsiteX2" fmla="*/ 1817370 w 2075397"/>
                          <a:gd name="connsiteY2" fmla="*/ 0 h 2914650"/>
                          <a:gd name="connsiteX3" fmla="*/ 91440 w 2075397"/>
                          <a:gd name="connsiteY3" fmla="*/ 811530 h 2914650"/>
                          <a:gd name="connsiteX4" fmla="*/ 114300 w 2075397"/>
                          <a:gd name="connsiteY4" fmla="*/ 1463040 h 2914650"/>
                          <a:gd name="connsiteX5" fmla="*/ 0 w 2075397"/>
                          <a:gd name="connsiteY5" fmla="*/ 2023110 h 2914650"/>
                          <a:gd name="connsiteX6" fmla="*/ 822960 w 2075397"/>
                          <a:gd name="connsiteY6" fmla="*/ 2914650 h 2914650"/>
                          <a:gd name="connsiteX7" fmla="*/ 1428750 w 2075397"/>
                          <a:gd name="connsiteY7" fmla="*/ 2857500 h 2914650"/>
                          <a:gd name="connsiteX0" fmla="*/ 1954530 w 2075397"/>
                          <a:gd name="connsiteY0" fmla="*/ 2068830 h 2914650"/>
                          <a:gd name="connsiteX1" fmla="*/ 2045970 w 2075397"/>
                          <a:gd name="connsiteY1" fmla="*/ 1703070 h 2914650"/>
                          <a:gd name="connsiteX2" fmla="*/ 1817370 w 2075397"/>
                          <a:gd name="connsiteY2" fmla="*/ 0 h 2914650"/>
                          <a:gd name="connsiteX3" fmla="*/ 91440 w 2075397"/>
                          <a:gd name="connsiteY3" fmla="*/ 811530 h 2914650"/>
                          <a:gd name="connsiteX4" fmla="*/ 114300 w 2075397"/>
                          <a:gd name="connsiteY4" fmla="*/ 1463040 h 2914650"/>
                          <a:gd name="connsiteX5" fmla="*/ 0 w 2075397"/>
                          <a:gd name="connsiteY5" fmla="*/ 2023110 h 2914650"/>
                          <a:gd name="connsiteX6" fmla="*/ 822960 w 2075397"/>
                          <a:gd name="connsiteY6" fmla="*/ 2914650 h 2914650"/>
                          <a:gd name="connsiteX7" fmla="*/ 1428750 w 2075397"/>
                          <a:gd name="connsiteY7" fmla="*/ 2857500 h 2914650"/>
                          <a:gd name="connsiteX0" fmla="*/ 1954530 w 2088054"/>
                          <a:gd name="connsiteY0" fmla="*/ 2068830 h 2914650"/>
                          <a:gd name="connsiteX1" fmla="*/ 2045970 w 2088054"/>
                          <a:gd name="connsiteY1" fmla="*/ 1703070 h 2914650"/>
                          <a:gd name="connsiteX2" fmla="*/ 1817370 w 2088054"/>
                          <a:gd name="connsiteY2" fmla="*/ 0 h 2914650"/>
                          <a:gd name="connsiteX3" fmla="*/ 91440 w 2088054"/>
                          <a:gd name="connsiteY3" fmla="*/ 811530 h 2914650"/>
                          <a:gd name="connsiteX4" fmla="*/ 114300 w 2088054"/>
                          <a:gd name="connsiteY4" fmla="*/ 1463040 h 2914650"/>
                          <a:gd name="connsiteX5" fmla="*/ 0 w 2088054"/>
                          <a:gd name="connsiteY5" fmla="*/ 2023110 h 2914650"/>
                          <a:gd name="connsiteX6" fmla="*/ 822960 w 2088054"/>
                          <a:gd name="connsiteY6" fmla="*/ 2914650 h 2914650"/>
                          <a:gd name="connsiteX7" fmla="*/ 1428750 w 2088054"/>
                          <a:gd name="connsiteY7" fmla="*/ 2857500 h 2914650"/>
                          <a:gd name="connsiteX0" fmla="*/ 1954530 w 2088054"/>
                          <a:gd name="connsiteY0" fmla="*/ 2068830 h 2914650"/>
                          <a:gd name="connsiteX1" fmla="*/ 2045970 w 2088054"/>
                          <a:gd name="connsiteY1" fmla="*/ 1703070 h 2914650"/>
                          <a:gd name="connsiteX2" fmla="*/ 1817370 w 2088054"/>
                          <a:gd name="connsiteY2" fmla="*/ 0 h 2914650"/>
                          <a:gd name="connsiteX3" fmla="*/ 91440 w 2088054"/>
                          <a:gd name="connsiteY3" fmla="*/ 811530 h 2914650"/>
                          <a:gd name="connsiteX4" fmla="*/ 114300 w 2088054"/>
                          <a:gd name="connsiteY4" fmla="*/ 1463040 h 2914650"/>
                          <a:gd name="connsiteX5" fmla="*/ 0 w 2088054"/>
                          <a:gd name="connsiteY5" fmla="*/ 2023110 h 2914650"/>
                          <a:gd name="connsiteX6" fmla="*/ 822960 w 2088054"/>
                          <a:gd name="connsiteY6" fmla="*/ 2914650 h 2914650"/>
                          <a:gd name="connsiteX7" fmla="*/ 1428750 w 2088054"/>
                          <a:gd name="connsiteY7" fmla="*/ 2857500 h 2914650"/>
                          <a:gd name="connsiteX0" fmla="*/ 1954530 w 2181694"/>
                          <a:gd name="connsiteY0" fmla="*/ 2068830 h 2914650"/>
                          <a:gd name="connsiteX1" fmla="*/ 2045970 w 2181694"/>
                          <a:gd name="connsiteY1" fmla="*/ 1703070 h 2914650"/>
                          <a:gd name="connsiteX2" fmla="*/ 1817370 w 2181694"/>
                          <a:gd name="connsiteY2" fmla="*/ 0 h 2914650"/>
                          <a:gd name="connsiteX3" fmla="*/ 91440 w 2181694"/>
                          <a:gd name="connsiteY3" fmla="*/ 811530 h 2914650"/>
                          <a:gd name="connsiteX4" fmla="*/ 114300 w 2181694"/>
                          <a:gd name="connsiteY4" fmla="*/ 1463040 h 2914650"/>
                          <a:gd name="connsiteX5" fmla="*/ 0 w 2181694"/>
                          <a:gd name="connsiteY5" fmla="*/ 2023110 h 2914650"/>
                          <a:gd name="connsiteX6" fmla="*/ 822960 w 2181694"/>
                          <a:gd name="connsiteY6" fmla="*/ 2914650 h 2914650"/>
                          <a:gd name="connsiteX7" fmla="*/ 1428750 w 2181694"/>
                          <a:gd name="connsiteY7" fmla="*/ 2857500 h 2914650"/>
                          <a:gd name="connsiteX0" fmla="*/ 1954530 w 2267451"/>
                          <a:gd name="connsiteY0" fmla="*/ 2068830 h 2914650"/>
                          <a:gd name="connsiteX1" fmla="*/ 2045970 w 2267451"/>
                          <a:gd name="connsiteY1" fmla="*/ 1703070 h 2914650"/>
                          <a:gd name="connsiteX2" fmla="*/ 1817370 w 2267451"/>
                          <a:gd name="connsiteY2" fmla="*/ 0 h 2914650"/>
                          <a:gd name="connsiteX3" fmla="*/ 91440 w 2267451"/>
                          <a:gd name="connsiteY3" fmla="*/ 811530 h 2914650"/>
                          <a:gd name="connsiteX4" fmla="*/ 114300 w 2267451"/>
                          <a:gd name="connsiteY4" fmla="*/ 1463040 h 2914650"/>
                          <a:gd name="connsiteX5" fmla="*/ 0 w 2267451"/>
                          <a:gd name="connsiteY5" fmla="*/ 2023110 h 2914650"/>
                          <a:gd name="connsiteX6" fmla="*/ 822960 w 2267451"/>
                          <a:gd name="connsiteY6" fmla="*/ 2914650 h 2914650"/>
                          <a:gd name="connsiteX7" fmla="*/ 1428750 w 2267451"/>
                          <a:gd name="connsiteY7" fmla="*/ 2857500 h 2914650"/>
                          <a:gd name="connsiteX0" fmla="*/ 1954530 w 2267451"/>
                          <a:gd name="connsiteY0" fmla="*/ 2068830 h 2914650"/>
                          <a:gd name="connsiteX1" fmla="*/ 2045970 w 2267451"/>
                          <a:gd name="connsiteY1" fmla="*/ 1703070 h 2914650"/>
                          <a:gd name="connsiteX2" fmla="*/ 1817370 w 2267451"/>
                          <a:gd name="connsiteY2" fmla="*/ 0 h 2914650"/>
                          <a:gd name="connsiteX3" fmla="*/ 91440 w 2267451"/>
                          <a:gd name="connsiteY3" fmla="*/ 811530 h 2914650"/>
                          <a:gd name="connsiteX4" fmla="*/ 114300 w 2267451"/>
                          <a:gd name="connsiteY4" fmla="*/ 1463040 h 2914650"/>
                          <a:gd name="connsiteX5" fmla="*/ 0 w 2267451"/>
                          <a:gd name="connsiteY5" fmla="*/ 2023110 h 2914650"/>
                          <a:gd name="connsiteX6" fmla="*/ 822960 w 2267451"/>
                          <a:gd name="connsiteY6" fmla="*/ 2914650 h 2914650"/>
                          <a:gd name="connsiteX7" fmla="*/ 1428750 w 2267451"/>
                          <a:gd name="connsiteY7" fmla="*/ 2857500 h 2914650"/>
                          <a:gd name="connsiteX0" fmla="*/ 1954530 w 2267451"/>
                          <a:gd name="connsiteY0" fmla="*/ 2091690 h 2937510"/>
                          <a:gd name="connsiteX1" fmla="*/ 2045970 w 2267451"/>
                          <a:gd name="connsiteY1" fmla="*/ 1725930 h 2937510"/>
                          <a:gd name="connsiteX2" fmla="*/ 1817370 w 2267451"/>
                          <a:gd name="connsiteY2" fmla="*/ 0 h 2937510"/>
                          <a:gd name="connsiteX3" fmla="*/ 91440 w 2267451"/>
                          <a:gd name="connsiteY3" fmla="*/ 834390 h 2937510"/>
                          <a:gd name="connsiteX4" fmla="*/ 114300 w 2267451"/>
                          <a:gd name="connsiteY4" fmla="*/ 1485900 h 2937510"/>
                          <a:gd name="connsiteX5" fmla="*/ 0 w 2267451"/>
                          <a:gd name="connsiteY5" fmla="*/ 2045970 h 2937510"/>
                          <a:gd name="connsiteX6" fmla="*/ 822960 w 2267451"/>
                          <a:gd name="connsiteY6" fmla="*/ 2937510 h 2937510"/>
                          <a:gd name="connsiteX7" fmla="*/ 1428750 w 2267451"/>
                          <a:gd name="connsiteY7" fmla="*/ 2880360 h 2937510"/>
                          <a:gd name="connsiteX0" fmla="*/ 1954530 w 2267451"/>
                          <a:gd name="connsiteY0" fmla="*/ 2163509 h 3009329"/>
                          <a:gd name="connsiteX1" fmla="*/ 2045970 w 2267451"/>
                          <a:gd name="connsiteY1" fmla="*/ 1797749 h 3009329"/>
                          <a:gd name="connsiteX2" fmla="*/ 1817370 w 2267451"/>
                          <a:gd name="connsiteY2" fmla="*/ 71819 h 3009329"/>
                          <a:gd name="connsiteX3" fmla="*/ 91440 w 2267451"/>
                          <a:gd name="connsiteY3" fmla="*/ 906209 h 3009329"/>
                          <a:gd name="connsiteX4" fmla="*/ 114300 w 2267451"/>
                          <a:gd name="connsiteY4" fmla="*/ 1557719 h 3009329"/>
                          <a:gd name="connsiteX5" fmla="*/ 0 w 2267451"/>
                          <a:gd name="connsiteY5" fmla="*/ 2117789 h 3009329"/>
                          <a:gd name="connsiteX6" fmla="*/ 822960 w 2267451"/>
                          <a:gd name="connsiteY6" fmla="*/ 3009329 h 3009329"/>
                          <a:gd name="connsiteX7" fmla="*/ 1428750 w 2267451"/>
                          <a:gd name="connsiteY7" fmla="*/ 2952179 h 3009329"/>
                          <a:gd name="connsiteX0" fmla="*/ 1954530 w 2267451"/>
                          <a:gd name="connsiteY0" fmla="*/ 2209447 h 3055267"/>
                          <a:gd name="connsiteX1" fmla="*/ 2045970 w 2267451"/>
                          <a:gd name="connsiteY1" fmla="*/ 1843687 h 3055267"/>
                          <a:gd name="connsiteX2" fmla="*/ 1817370 w 2267451"/>
                          <a:gd name="connsiteY2" fmla="*/ 117757 h 3055267"/>
                          <a:gd name="connsiteX3" fmla="*/ 91440 w 2267451"/>
                          <a:gd name="connsiteY3" fmla="*/ 952147 h 3055267"/>
                          <a:gd name="connsiteX4" fmla="*/ 114300 w 2267451"/>
                          <a:gd name="connsiteY4" fmla="*/ 1603657 h 3055267"/>
                          <a:gd name="connsiteX5" fmla="*/ 0 w 2267451"/>
                          <a:gd name="connsiteY5" fmla="*/ 2163727 h 3055267"/>
                          <a:gd name="connsiteX6" fmla="*/ 822960 w 2267451"/>
                          <a:gd name="connsiteY6" fmla="*/ 3055267 h 3055267"/>
                          <a:gd name="connsiteX7" fmla="*/ 1428750 w 2267451"/>
                          <a:gd name="connsiteY7" fmla="*/ 2998117 h 3055267"/>
                          <a:gd name="connsiteX0" fmla="*/ 1954530 w 2267451"/>
                          <a:gd name="connsiteY0" fmla="*/ 2277355 h 3123175"/>
                          <a:gd name="connsiteX1" fmla="*/ 2045970 w 2267451"/>
                          <a:gd name="connsiteY1" fmla="*/ 1911595 h 3123175"/>
                          <a:gd name="connsiteX2" fmla="*/ 1817370 w 2267451"/>
                          <a:gd name="connsiteY2" fmla="*/ 185665 h 3123175"/>
                          <a:gd name="connsiteX3" fmla="*/ 91440 w 2267451"/>
                          <a:gd name="connsiteY3" fmla="*/ 1020055 h 3123175"/>
                          <a:gd name="connsiteX4" fmla="*/ 114300 w 2267451"/>
                          <a:gd name="connsiteY4" fmla="*/ 1671565 h 3123175"/>
                          <a:gd name="connsiteX5" fmla="*/ 0 w 2267451"/>
                          <a:gd name="connsiteY5" fmla="*/ 2231635 h 3123175"/>
                          <a:gd name="connsiteX6" fmla="*/ 822960 w 2267451"/>
                          <a:gd name="connsiteY6" fmla="*/ 3123175 h 3123175"/>
                          <a:gd name="connsiteX7" fmla="*/ 1428750 w 2267451"/>
                          <a:gd name="connsiteY7" fmla="*/ 3066025 h 3123175"/>
                          <a:gd name="connsiteX0" fmla="*/ 1954530 w 2267451"/>
                          <a:gd name="connsiteY0" fmla="*/ 2277355 h 3123175"/>
                          <a:gd name="connsiteX1" fmla="*/ 2045970 w 2267451"/>
                          <a:gd name="connsiteY1" fmla="*/ 1911595 h 3123175"/>
                          <a:gd name="connsiteX2" fmla="*/ 1817370 w 2267451"/>
                          <a:gd name="connsiteY2" fmla="*/ 185665 h 3123175"/>
                          <a:gd name="connsiteX3" fmla="*/ 91440 w 2267451"/>
                          <a:gd name="connsiteY3" fmla="*/ 1020055 h 3123175"/>
                          <a:gd name="connsiteX4" fmla="*/ 114300 w 2267451"/>
                          <a:gd name="connsiteY4" fmla="*/ 1671565 h 3123175"/>
                          <a:gd name="connsiteX5" fmla="*/ 0 w 2267451"/>
                          <a:gd name="connsiteY5" fmla="*/ 2231635 h 3123175"/>
                          <a:gd name="connsiteX6" fmla="*/ 822960 w 2267451"/>
                          <a:gd name="connsiteY6" fmla="*/ 3123175 h 3123175"/>
                          <a:gd name="connsiteX7" fmla="*/ 1428750 w 2267451"/>
                          <a:gd name="connsiteY7" fmla="*/ 3066025 h 3123175"/>
                          <a:gd name="connsiteX0" fmla="*/ 1954530 w 2267451"/>
                          <a:gd name="connsiteY0" fmla="*/ 2277355 h 3123175"/>
                          <a:gd name="connsiteX1" fmla="*/ 2045970 w 2267451"/>
                          <a:gd name="connsiteY1" fmla="*/ 1911595 h 3123175"/>
                          <a:gd name="connsiteX2" fmla="*/ 1817370 w 2267451"/>
                          <a:gd name="connsiteY2" fmla="*/ 185665 h 3123175"/>
                          <a:gd name="connsiteX3" fmla="*/ 91440 w 2267451"/>
                          <a:gd name="connsiteY3" fmla="*/ 1020055 h 3123175"/>
                          <a:gd name="connsiteX4" fmla="*/ 114300 w 2267451"/>
                          <a:gd name="connsiteY4" fmla="*/ 1671565 h 3123175"/>
                          <a:gd name="connsiteX5" fmla="*/ 0 w 2267451"/>
                          <a:gd name="connsiteY5" fmla="*/ 2231635 h 3123175"/>
                          <a:gd name="connsiteX6" fmla="*/ 822960 w 2267451"/>
                          <a:gd name="connsiteY6" fmla="*/ 3123175 h 3123175"/>
                          <a:gd name="connsiteX7" fmla="*/ 1428750 w 2267451"/>
                          <a:gd name="connsiteY7" fmla="*/ 3066025 h 3123175"/>
                          <a:gd name="connsiteX0" fmla="*/ 1954530 w 2267451"/>
                          <a:gd name="connsiteY0" fmla="*/ 2301931 h 3147751"/>
                          <a:gd name="connsiteX1" fmla="*/ 2045970 w 2267451"/>
                          <a:gd name="connsiteY1" fmla="*/ 1936171 h 3147751"/>
                          <a:gd name="connsiteX2" fmla="*/ 1817370 w 2267451"/>
                          <a:gd name="connsiteY2" fmla="*/ 210241 h 3147751"/>
                          <a:gd name="connsiteX3" fmla="*/ 91440 w 2267451"/>
                          <a:gd name="connsiteY3" fmla="*/ 1044631 h 3147751"/>
                          <a:gd name="connsiteX4" fmla="*/ 114300 w 2267451"/>
                          <a:gd name="connsiteY4" fmla="*/ 1696141 h 3147751"/>
                          <a:gd name="connsiteX5" fmla="*/ 0 w 2267451"/>
                          <a:gd name="connsiteY5" fmla="*/ 2256211 h 3147751"/>
                          <a:gd name="connsiteX6" fmla="*/ 822960 w 2267451"/>
                          <a:gd name="connsiteY6" fmla="*/ 3147751 h 3147751"/>
                          <a:gd name="connsiteX7" fmla="*/ 1428750 w 2267451"/>
                          <a:gd name="connsiteY7" fmla="*/ 3090601 h 3147751"/>
                          <a:gd name="connsiteX0" fmla="*/ 1954530 w 2267451"/>
                          <a:gd name="connsiteY0" fmla="*/ 2301931 h 3147751"/>
                          <a:gd name="connsiteX1" fmla="*/ 2045970 w 2267451"/>
                          <a:gd name="connsiteY1" fmla="*/ 1936171 h 3147751"/>
                          <a:gd name="connsiteX2" fmla="*/ 1817370 w 2267451"/>
                          <a:gd name="connsiteY2" fmla="*/ 210241 h 3147751"/>
                          <a:gd name="connsiteX3" fmla="*/ 91440 w 2267451"/>
                          <a:gd name="connsiteY3" fmla="*/ 1044631 h 3147751"/>
                          <a:gd name="connsiteX4" fmla="*/ 114300 w 2267451"/>
                          <a:gd name="connsiteY4" fmla="*/ 1696141 h 3147751"/>
                          <a:gd name="connsiteX5" fmla="*/ 0 w 2267451"/>
                          <a:gd name="connsiteY5" fmla="*/ 2256211 h 3147751"/>
                          <a:gd name="connsiteX6" fmla="*/ 822960 w 2267451"/>
                          <a:gd name="connsiteY6" fmla="*/ 3147751 h 3147751"/>
                          <a:gd name="connsiteX7" fmla="*/ 1428750 w 2267451"/>
                          <a:gd name="connsiteY7" fmla="*/ 3090601 h 3147751"/>
                          <a:gd name="connsiteX0" fmla="*/ 1965440 w 2278361"/>
                          <a:gd name="connsiteY0" fmla="*/ 2301931 h 3147751"/>
                          <a:gd name="connsiteX1" fmla="*/ 2056880 w 2278361"/>
                          <a:gd name="connsiteY1" fmla="*/ 1936171 h 3147751"/>
                          <a:gd name="connsiteX2" fmla="*/ 1828280 w 2278361"/>
                          <a:gd name="connsiteY2" fmla="*/ 210241 h 3147751"/>
                          <a:gd name="connsiteX3" fmla="*/ 102350 w 2278361"/>
                          <a:gd name="connsiteY3" fmla="*/ 1044631 h 3147751"/>
                          <a:gd name="connsiteX4" fmla="*/ 125210 w 2278361"/>
                          <a:gd name="connsiteY4" fmla="*/ 1696141 h 3147751"/>
                          <a:gd name="connsiteX5" fmla="*/ 10910 w 2278361"/>
                          <a:gd name="connsiteY5" fmla="*/ 2256211 h 3147751"/>
                          <a:gd name="connsiteX6" fmla="*/ 833870 w 2278361"/>
                          <a:gd name="connsiteY6" fmla="*/ 3147751 h 3147751"/>
                          <a:gd name="connsiteX7" fmla="*/ 1439660 w 2278361"/>
                          <a:gd name="connsiteY7" fmla="*/ 3090601 h 3147751"/>
                          <a:gd name="connsiteX0" fmla="*/ 1964529 w 2277450"/>
                          <a:gd name="connsiteY0" fmla="*/ 2301931 h 3147942"/>
                          <a:gd name="connsiteX1" fmla="*/ 2055969 w 2277450"/>
                          <a:gd name="connsiteY1" fmla="*/ 1936171 h 3147942"/>
                          <a:gd name="connsiteX2" fmla="*/ 1827369 w 2277450"/>
                          <a:gd name="connsiteY2" fmla="*/ 210241 h 3147942"/>
                          <a:gd name="connsiteX3" fmla="*/ 101439 w 2277450"/>
                          <a:gd name="connsiteY3" fmla="*/ 1044631 h 3147942"/>
                          <a:gd name="connsiteX4" fmla="*/ 124299 w 2277450"/>
                          <a:gd name="connsiteY4" fmla="*/ 1696141 h 3147942"/>
                          <a:gd name="connsiteX5" fmla="*/ 9999 w 2277450"/>
                          <a:gd name="connsiteY5" fmla="*/ 2256211 h 3147942"/>
                          <a:gd name="connsiteX6" fmla="*/ 832959 w 2277450"/>
                          <a:gd name="connsiteY6" fmla="*/ 3147751 h 3147942"/>
                          <a:gd name="connsiteX7" fmla="*/ 1438749 w 2277450"/>
                          <a:gd name="connsiteY7" fmla="*/ 3090601 h 3147942"/>
                          <a:gd name="connsiteX0" fmla="*/ 1964251 w 2277172"/>
                          <a:gd name="connsiteY0" fmla="*/ 2301931 h 3113666"/>
                          <a:gd name="connsiteX1" fmla="*/ 2055691 w 2277172"/>
                          <a:gd name="connsiteY1" fmla="*/ 1936171 h 3113666"/>
                          <a:gd name="connsiteX2" fmla="*/ 1827091 w 2277172"/>
                          <a:gd name="connsiteY2" fmla="*/ 210241 h 3113666"/>
                          <a:gd name="connsiteX3" fmla="*/ 101161 w 2277172"/>
                          <a:gd name="connsiteY3" fmla="*/ 1044631 h 3113666"/>
                          <a:gd name="connsiteX4" fmla="*/ 124021 w 2277172"/>
                          <a:gd name="connsiteY4" fmla="*/ 1696141 h 3113666"/>
                          <a:gd name="connsiteX5" fmla="*/ 9721 w 2277172"/>
                          <a:gd name="connsiteY5" fmla="*/ 2256211 h 3113666"/>
                          <a:gd name="connsiteX6" fmla="*/ 855541 w 2277172"/>
                          <a:gd name="connsiteY6" fmla="*/ 3113461 h 3113666"/>
                          <a:gd name="connsiteX7" fmla="*/ 1438471 w 2277172"/>
                          <a:gd name="connsiteY7" fmla="*/ 3090601 h 3113666"/>
                          <a:gd name="connsiteX0" fmla="*/ 1964251 w 2277172"/>
                          <a:gd name="connsiteY0" fmla="*/ 2301931 h 3131958"/>
                          <a:gd name="connsiteX1" fmla="*/ 2055691 w 2277172"/>
                          <a:gd name="connsiteY1" fmla="*/ 1936171 h 3131958"/>
                          <a:gd name="connsiteX2" fmla="*/ 1827091 w 2277172"/>
                          <a:gd name="connsiteY2" fmla="*/ 210241 h 3131958"/>
                          <a:gd name="connsiteX3" fmla="*/ 101161 w 2277172"/>
                          <a:gd name="connsiteY3" fmla="*/ 1044631 h 3131958"/>
                          <a:gd name="connsiteX4" fmla="*/ 124021 w 2277172"/>
                          <a:gd name="connsiteY4" fmla="*/ 1696141 h 3131958"/>
                          <a:gd name="connsiteX5" fmla="*/ 9721 w 2277172"/>
                          <a:gd name="connsiteY5" fmla="*/ 2256211 h 3131958"/>
                          <a:gd name="connsiteX6" fmla="*/ 855541 w 2277172"/>
                          <a:gd name="connsiteY6" fmla="*/ 3113461 h 3131958"/>
                          <a:gd name="connsiteX7" fmla="*/ 1438471 w 2277172"/>
                          <a:gd name="connsiteY7" fmla="*/ 3090601 h 3131958"/>
                          <a:gd name="connsiteX0" fmla="*/ 1964521 w 2277442"/>
                          <a:gd name="connsiteY0" fmla="*/ 2301931 h 3131958"/>
                          <a:gd name="connsiteX1" fmla="*/ 2055961 w 2277442"/>
                          <a:gd name="connsiteY1" fmla="*/ 1936171 h 3131958"/>
                          <a:gd name="connsiteX2" fmla="*/ 1827361 w 2277442"/>
                          <a:gd name="connsiteY2" fmla="*/ 210241 h 3131958"/>
                          <a:gd name="connsiteX3" fmla="*/ 101431 w 2277442"/>
                          <a:gd name="connsiteY3" fmla="*/ 1044631 h 3131958"/>
                          <a:gd name="connsiteX4" fmla="*/ 124291 w 2277442"/>
                          <a:gd name="connsiteY4" fmla="*/ 1696141 h 3131958"/>
                          <a:gd name="connsiteX5" fmla="*/ 9991 w 2277442"/>
                          <a:gd name="connsiteY5" fmla="*/ 2256211 h 3131958"/>
                          <a:gd name="connsiteX6" fmla="*/ 855811 w 2277442"/>
                          <a:gd name="connsiteY6" fmla="*/ 3113461 h 3131958"/>
                          <a:gd name="connsiteX7" fmla="*/ 1438741 w 2277442"/>
                          <a:gd name="connsiteY7" fmla="*/ 3090601 h 3131958"/>
                          <a:gd name="connsiteX0" fmla="*/ 1971068 w 2283989"/>
                          <a:gd name="connsiteY0" fmla="*/ 2301931 h 3131958"/>
                          <a:gd name="connsiteX1" fmla="*/ 2062508 w 2283989"/>
                          <a:gd name="connsiteY1" fmla="*/ 1936171 h 3131958"/>
                          <a:gd name="connsiteX2" fmla="*/ 1833908 w 2283989"/>
                          <a:gd name="connsiteY2" fmla="*/ 210241 h 3131958"/>
                          <a:gd name="connsiteX3" fmla="*/ 107978 w 2283989"/>
                          <a:gd name="connsiteY3" fmla="*/ 1044631 h 3131958"/>
                          <a:gd name="connsiteX4" fmla="*/ 130838 w 2283989"/>
                          <a:gd name="connsiteY4" fmla="*/ 1696141 h 3131958"/>
                          <a:gd name="connsiteX5" fmla="*/ 16538 w 2283989"/>
                          <a:gd name="connsiteY5" fmla="*/ 2256211 h 3131958"/>
                          <a:gd name="connsiteX6" fmla="*/ 862358 w 2283989"/>
                          <a:gd name="connsiteY6" fmla="*/ 3113461 h 3131958"/>
                          <a:gd name="connsiteX7" fmla="*/ 1445288 w 2283989"/>
                          <a:gd name="connsiteY7" fmla="*/ 3090601 h 3131958"/>
                          <a:gd name="connsiteX0" fmla="*/ 1971068 w 2283989"/>
                          <a:gd name="connsiteY0" fmla="*/ 2301931 h 3114407"/>
                          <a:gd name="connsiteX1" fmla="*/ 2062508 w 2283989"/>
                          <a:gd name="connsiteY1" fmla="*/ 1936171 h 3114407"/>
                          <a:gd name="connsiteX2" fmla="*/ 1833908 w 2283989"/>
                          <a:gd name="connsiteY2" fmla="*/ 210241 h 3114407"/>
                          <a:gd name="connsiteX3" fmla="*/ 107978 w 2283989"/>
                          <a:gd name="connsiteY3" fmla="*/ 1044631 h 3114407"/>
                          <a:gd name="connsiteX4" fmla="*/ 130838 w 2283989"/>
                          <a:gd name="connsiteY4" fmla="*/ 1696141 h 3114407"/>
                          <a:gd name="connsiteX5" fmla="*/ 16538 w 2283989"/>
                          <a:gd name="connsiteY5" fmla="*/ 2256211 h 3114407"/>
                          <a:gd name="connsiteX6" fmla="*/ 862358 w 2283989"/>
                          <a:gd name="connsiteY6" fmla="*/ 3090601 h 3114407"/>
                          <a:gd name="connsiteX7" fmla="*/ 1445288 w 2283989"/>
                          <a:gd name="connsiteY7" fmla="*/ 3090601 h 3114407"/>
                          <a:gd name="connsiteX0" fmla="*/ 1971068 w 2283989"/>
                          <a:gd name="connsiteY0" fmla="*/ 2301931 h 3134679"/>
                          <a:gd name="connsiteX1" fmla="*/ 2062508 w 2283989"/>
                          <a:gd name="connsiteY1" fmla="*/ 1936171 h 3134679"/>
                          <a:gd name="connsiteX2" fmla="*/ 1833908 w 2283989"/>
                          <a:gd name="connsiteY2" fmla="*/ 210241 h 3134679"/>
                          <a:gd name="connsiteX3" fmla="*/ 107978 w 2283989"/>
                          <a:gd name="connsiteY3" fmla="*/ 1044631 h 3134679"/>
                          <a:gd name="connsiteX4" fmla="*/ 130838 w 2283989"/>
                          <a:gd name="connsiteY4" fmla="*/ 1696141 h 3134679"/>
                          <a:gd name="connsiteX5" fmla="*/ 16538 w 2283989"/>
                          <a:gd name="connsiteY5" fmla="*/ 2256211 h 3134679"/>
                          <a:gd name="connsiteX6" fmla="*/ 862358 w 2283989"/>
                          <a:gd name="connsiteY6" fmla="*/ 3090601 h 3134679"/>
                          <a:gd name="connsiteX7" fmla="*/ 1445288 w 2283989"/>
                          <a:gd name="connsiteY7" fmla="*/ 3090601 h 3134679"/>
                          <a:gd name="connsiteX0" fmla="*/ 1971068 w 2283989"/>
                          <a:gd name="connsiteY0" fmla="*/ 2301931 h 3143142"/>
                          <a:gd name="connsiteX1" fmla="*/ 2062508 w 2283989"/>
                          <a:gd name="connsiteY1" fmla="*/ 1936171 h 3143142"/>
                          <a:gd name="connsiteX2" fmla="*/ 1833908 w 2283989"/>
                          <a:gd name="connsiteY2" fmla="*/ 210241 h 3143142"/>
                          <a:gd name="connsiteX3" fmla="*/ 107978 w 2283989"/>
                          <a:gd name="connsiteY3" fmla="*/ 1044631 h 3143142"/>
                          <a:gd name="connsiteX4" fmla="*/ 130838 w 2283989"/>
                          <a:gd name="connsiteY4" fmla="*/ 1696141 h 3143142"/>
                          <a:gd name="connsiteX5" fmla="*/ 16538 w 2283989"/>
                          <a:gd name="connsiteY5" fmla="*/ 2256211 h 3143142"/>
                          <a:gd name="connsiteX6" fmla="*/ 862358 w 2283989"/>
                          <a:gd name="connsiteY6" fmla="*/ 3102031 h 3143142"/>
                          <a:gd name="connsiteX7" fmla="*/ 1445288 w 2283989"/>
                          <a:gd name="connsiteY7" fmla="*/ 3090601 h 3143142"/>
                          <a:gd name="connsiteX0" fmla="*/ 1971068 w 2283989"/>
                          <a:gd name="connsiteY0" fmla="*/ 2301931 h 3138068"/>
                          <a:gd name="connsiteX1" fmla="*/ 2062508 w 2283989"/>
                          <a:gd name="connsiteY1" fmla="*/ 1936171 h 3138068"/>
                          <a:gd name="connsiteX2" fmla="*/ 1833908 w 2283989"/>
                          <a:gd name="connsiteY2" fmla="*/ 210241 h 3138068"/>
                          <a:gd name="connsiteX3" fmla="*/ 107978 w 2283989"/>
                          <a:gd name="connsiteY3" fmla="*/ 1044631 h 3138068"/>
                          <a:gd name="connsiteX4" fmla="*/ 130838 w 2283989"/>
                          <a:gd name="connsiteY4" fmla="*/ 1696141 h 3138068"/>
                          <a:gd name="connsiteX5" fmla="*/ 16538 w 2283989"/>
                          <a:gd name="connsiteY5" fmla="*/ 2256211 h 3138068"/>
                          <a:gd name="connsiteX6" fmla="*/ 862358 w 2283989"/>
                          <a:gd name="connsiteY6" fmla="*/ 3102031 h 3138068"/>
                          <a:gd name="connsiteX7" fmla="*/ 1445288 w 2283989"/>
                          <a:gd name="connsiteY7" fmla="*/ 3090601 h 3138068"/>
                          <a:gd name="connsiteX0" fmla="*/ 1971068 w 2283989"/>
                          <a:gd name="connsiteY0" fmla="*/ 2301931 h 3138068"/>
                          <a:gd name="connsiteX1" fmla="*/ 2062508 w 2283989"/>
                          <a:gd name="connsiteY1" fmla="*/ 1936171 h 3138068"/>
                          <a:gd name="connsiteX2" fmla="*/ 1833908 w 2283989"/>
                          <a:gd name="connsiteY2" fmla="*/ 210241 h 3138068"/>
                          <a:gd name="connsiteX3" fmla="*/ 107978 w 2283989"/>
                          <a:gd name="connsiteY3" fmla="*/ 1044631 h 3138068"/>
                          <a:gd name="connsiteX4" fmla="*/ 130838 w 2283989"/>
                          <a:gd name="connsiteY4" fmla="*/ 1696141 h 3138068"/>
                          <a:gd name="connsiteX5" fmla="*/ 16538 w 2283989"/>
                          <a:gd name="connsiteY5" fmla="*/ 2256211 h 3138068"/>
                          <a:gd name="connsiteX6" fmla="*/ 862358 w 2283989"/>
                          <a:gd name="connsiteY6" fmla="*/ 3102031 h 3138068"/>
                          <a:gd name="connsiteX7" fmla="*/ 1445288 w 2283989"/>
                          <a:gd name="connsiteY7" fmla="*/ 3090601 h 3138068"/>
                          <a:gd name="connsiteX0" fmla="*/ 1971068 w 2283989"/>
                          <a:gd name="connsiteY0" fmla="*/ 2301931 h 3132996"/>
                          <a:gd name="connsiteX1" fmla="*/ 2062508 w 2283989"/>
                          <a:gd name="connsiteY1" fmla="*/ 1936171 h 3132996"/>
                          <a:gd name="connsiteX2" fmla="*/ 1833908 w 2283989"/>
                          <a:gd name="connsiteY2" fmla="*/ 210241 h 3132996"/>
                          <a:gd name="connsiteX3" fmla="*/ 107978 w 2283989"/>
                          <a:gd name="connsiteY3" fmla="*/ 1044631 h 3132996"/>
                          <a:gd name="connsiteX4" fmla="*/ 130838 w 2283989"/>
                          <a:gd name="connsiteY4" fmla="*/ 1696141 h 3132996"/>
                          <a:gd name="connsiteX5" fmla="*/ 16538 w 2283989"/>
                          <a:gd name="connsiteY5" fmla="*/ 2256211 h 3132996"/>
                          <a:gd name="connsiteX6" fmla="*/ 862358 w 2283989"/>
                          <a:gd name="connsiteY6" fmla="*/ 3102031 h 3132996"/>
                          <a:gd name="connsiteX7" fmla="*/ 1445288 w 2283989"/>
                          <a:gd name="connsiteY7" fmla="*/ 3090601 h 3132996"/>
                          <a:gd name="connsiteX0" fmla="*/ 1971068 w 2283989"/>
                          <a:gd name="connsiteY0" fmla="*/ 2301931 h 3132996"/>
                          <a:gd name="connsiteX1" fmla="*/ 2062508 w 2283989"/>
                          <a:gd name="connsiteY1" fmla="*/ 1936171 h 3132996"/>
                          <a:gd name="connsiteX2" fmla="*/ 1833908 w 2283989"/>
                          <a:gd name="connsiteY2" fmla="*/ 210241 h 3132996"/>
                          <a:gd name="connsiteX3" fmla="*/ 107978 w 2283989"/>
                          <a:gd name="connsiteY3" fmla="*/ 1044631 h 3132996"/>
                          <a:gd name="connsiteX4" fmla="*/ 130838 w 2283989"/>
                          <a:gd name="connsiteY4" fmla="*/ 1696141 h 3132996"/>
                          <a:gd name="connsiteX5" fmla="*/ 16538 w 2283989"/>
                          <a:gd name="connsiteY5" fmla="*/ 2256211 h 3132996"/>
                          <a:gd name="connsiteX6" fmla="*/ 862358 w 2283989"/>
                          <a:gd name="connsiteY6" fmla="*/ 3102031 h 3132996"/>
                          <a:gd name="connsiteX7" fmla="*/ 1445288 w 2283989"/>
                          <a:gd name="connsiteY7" fmla="*/ 3090601 h 3132996"/>
                          <a:gd name="connsiteX0" fmla="*/ 1971068 w 2283989"/>
                          <a:gd name="connsiteY0" fmla="*/ 2301931 h 3137395"/>
                          <a:gd name="connsiteX1" fmla="*/ 2062508 w 2283989"/>
                          <a:gd name="connsiteY1" fmla="*/ 1936171 h 3137395"/>
                          <a:gd name="connsiteX2" fmla="*/ 1833908 w 2283989"/>
                          <a:gd name="connsiteY2" fmla="*/ 210241 h 3137395"/>
                          <a:gd name="connsiteX3" fmla="*/ 107978 w 2283989"/>
                          <a:gd name="connsiteY3" fmla="*/ 1044631 h 3137395"/>
                          <a:gd name="connsiteX4" fmla="*/ 130838 w 2283989"/>
                          <a:gd name="connsiteY4" fmla="*/ 1696141 h 3137395"/>
                          <a:gd name="connsiteX5" fmla="*/ 16538 w 2283989"/>
                          <a:gd name="connsiteY5" fmla="*/ 2256211 h 3137395"/>
                          <a:gd name="connsiteX6" fmla="*/ 862358 w 2283989"/>
                          <a:gd name="connsiteY6" fmla="*/ 3102031 h 3137395"/>
                          <a:gd name="connsiteX7" fmla="*/ 1456141 w 2283989"/>
                          <a:gd name="connsiteY7" fmla="*/ 3106881 h 3137395"/>
                          <a:gd name="connsiteX0" fmla="*/ 1989704 w 2302625"/>
                          <a:gd name="connsiteY0" fmla="*/ 2301931 h 3137395"/>
                          <a:gd name="connsiteX1" fmla="*/ 2081144 w 2302625"/>
                          <a:gd name="connsiteY1" fmla="*/ 1936171 h 3137395"/>
                          <a:gd name="connsiteX2" fmla="*/ 1852544 w 2302625"/>
                          <a:gd name="connsiteY2" fmla="*/ 210241 h 3137395"/>
                          <a:gd name="connsiteX3" fmla="*/ 126614 w 2302625"/>
                          <a:gd name="connsiteY3" fmla="*/ 1044631 h 3137395"/>
                          <a:gd name="connsiteX4" fmla="*/ 149474 w 2302625"/>
                          <a:gd name="connsiteY4" fmla="*/ 1696141 h 3137395"/>
                          <a:gd name="connsiteX5" fmla="*/ 16181 w 2302625"/>
                          <a:gd name="connsiteY5" fmla="*/ 2258924 h 3137395"/>
                          <a:gd name="connsiteX6" fmla="*/ 880994 w 2302625"/>
                          <a:gd name="connsiteY6" fmla="*/ 3102031 h 3137395"/>
                          <a:gd name="connsiteX7" fmla="*/ 1474777 w 2302625"/>
                          <a:gd name="connsiteY7" fmla="*/ 3106881 h 313739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</a:cxnLst>
                        <a:rect l="l" t="t" r="r" b="b"/>
                        <a:pathLst>
                          <a:path w="2302625" h="3137395">
                            <a:moveTo>
                              <a:pt x="1989704" y="2301931"/>
                            </a:moveTo>
                            <a:cubicBezTo>
                              <a:pt x="2020184" y="2180011"/>
                              <a:pt x="1970654" y="2172391"/>
                              <a:pt x="2081144" y="1936171"/>
                            </a:cubicBezTo>
                            <a:cubicBezTo>
                              <a:pt x="2439284" y="1197031"/>
                              <a:pt x="2363084" y="629341"/>
                              <a:pt x="1852544" y="210241"/>
                            </a:cubicBezTo>
                            <a:cubicBezTo>
                              <a:pt x="1037204" y="-334589"/>
                              <a:pt x="107564" y="263581"/>
                              <a:pt x="126614" y="1044631"/>
                            </a:cubicBezTo>
                            <a:cubicBezTo>
                              <a:pt x="134234" y="1261801"/>
                              <a:pt x="84704" y="1433251"/>
                              <a:pt x="149474" y="1696141"/>
                            </a:cubicBezTo>
                            <a:cubicBezTo>
                              <a:pt x="157094" y="1905691"/>
                              <a:pt x="54281" y="2072234"/>
                              <a:pt x="16181" y="2258924"/>
                            </a:cubicBezTo>
                            <a:cubicBezTo>
                              <a:pt x="-120979" y="2773274"/>
                              <a:pt x="652394" y="3067741"/>
                              <a:pt x="880994" y="3102031"/>
                            </a:cubicBezTo>
                            <a:cubicBezTo>
                              <a:pt x="1223894" y="3174421"/>
                              <a:pt x="1280467" y="3114501"/>
                              <a:pt x="1474777" y="3106881"/>
                            </a:cubicBezTo>
                          </a:path>
                        </a:pathLst>
                      </a:custGeom>
                      <a:noFill/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zh-CN" altLang="en-US"/>
                      </a:p>
                    </p:txBody>
                  </p:sp>
                  <p:sp>
                    <p:nvSpPr>
                      <p:cNvPr id="174" name="任意多边形: 形状 173">
                        <a:extLst>
                          <a:ext uri="{FF2B5EF4-FFF2-40B4-BE49-F238E27FC236}">
                            <a16:creationId xmlns:a16="http://schemas.microsoft.com/office/drawing/2014/main" id="{CD347FC1-1BCB-471A-A734-2AED7FEC22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362362" y="4641689"/>
                        <a:ext cx="639066" cy="517956"/>
                      </a:xfrm>
                      <a:custGeom>
                        <a:avLst/>
                        <a:gdLst>
                          <a:gd name="connsiteX0" fmla="*/ 68580 w 525780"/>
                          <a:gd name="connsiteY0" fmla="*/ 480060 h 480060"/>
                          <a:gd name="connsiteX1" fmla="*/ 0 w 525780"/>
                          <a:gd name="connsiteY1" fmla="*/ 217170 h 480060"/>
                          <a:gd name="connsiteX2" fmla="*/ 57150 w 525780"/>
                          <a:gd name="connsiteY2" fmla="*/ 102870 h 480060"/>
                          <a:gd name="connsiteX3" fmla="*/ 285750 w 525780"/>
                          <a:gd name="connsiteY3" fmla="*/ 0 h 480060"/>
                          <a:gd name="connsiteX4" fmla="*/ 525780 w 525780"/>
                          <a:gd name="connsiteY4" fmla="*/ 365760 h 480060"/>
                          <a:gd name="connsiteX5" fmla="*/ 68580 w 525780"/>
                          <a:gd name="connsiteY5" fmla="*/ 480060 h 480060"/>
                          <a:gd name="connsiteX0" fmla="*/ 68580 w 525780"/>
                          <a:gd name="connsiteY0" fmla="*/ 499053 h 499053"/>
                          <a:gd name="connsiteX1" fmla="*/ 0 w 525780"/>
                          <a:gd name="connsiteY1" fmla="*/ 236163 h 499053"/>
                          <a:gd name="connsiteX2" fmla="*/ 57150 w 525780"/>
                          <a:gd name="connsiteY2" fmla="*/ 121863 h 499053"/>
                          <a:gd name="connsiteX3" fmla="*/ 285750 w 525780"/>
                          <a:gd name="connsiteY3" fmla="*/ 0 h 499053"/>
                          <a:gd name="connsiteX4" fmla="*/ 525780 w 525780"/>
                          <a:gd name="connsiteY4" fmla="*/ 384753 h 499053"/>
                          <a:gd name="connsiteX5" fmla="*/ 68580 w 525780"/>
                          <a:gd name="connsiteY5" fmla="*/ 499053 h 499053"/>
                          <a:gd name="connsiteX0" fmla="*/ 68580 w 525780"/>
                          <a:gd name="connsiteY0" fmla="*/ 499053 h 499053"/>
                          <a:gd name="connsiteX1" fmla="*/ 0 w 525780"/>
                          <a:gd name="connsiteY1" fmla="*/ 236163 h 499053"/>
                          <a:gd name="connsiteX2" fmla="*/ 49010 w 525780"/>
                          <a:gd name="connsiteY2" fmla="*/ 105583 h 499053"/>
                          <a:gd name="connsiteX3" fmla="*/ 285750 w 525780"/>
                          <a:gd name="connsiteY3" fmla="*/ 0 h 499053"/>
                          <a:gd name="connsiteX4" fmla="*/ 525780 w 525780"/>
                          <a:gd name="connsiteY4" fmla="*/ 384753 h 499053"/>
                          <a:gd name="connsiteX5" fmla="*/ 68580 w 525780"/>
                          <a:gd name="connsiteY5" fmla="*/ 499053 h 499053"/>
                          <a:gd name="connsiteX0" fmla="*/ 68580 w 525780"/>
                          <a:gd name="connsiteY0" fmla="*/ 499053 h 499053"/>
                          <a:gd name="connsiteX1" fmla="*/ 0 w 525780"/>
                          <a:gd name="connsiteY1" fmla="*/ 236163 h 499053"/>
                          <a:gd name="connsiteX2" fmla="*/ 49010 w 525780"/>
                          <a:gd name="connsiteY2" fmla="*/ 105583 h 499053"/>
                          <a:gd name="connsiteX3" fmla="*/ 285750 w 525780"/>
                          <a:gd name="connsiteY3" fmla="*/ 0 h 499053"/>
                          <a:gd name="connsiteX4" fmla="*/ 525780 w 525780"/>
                          <a:gd name="connsiteY4" fmla="*/ 384753 h 499053"/>
                          <a:gd name="connsiteX5" fmla="*/ 68580 w 525780"/>
                          <a:gd name="connsiteY5" fmla="*/ 499053 h 499053"/>
                          <a:gd name="connsiteX0" fmla="*/ 95714 w 552914"/>
                          <a:gd name="connsiteY0" fmla="*/ 499053 h 499053"/>
                          <a:gd name="connsiteX1" fmla="*/ 0 w 552914"/>
                          <a:gd name="connsiteY1" fmla="*/ 236163 h 499053"/>
                          <a:gd name="connsiteX2" fmla="*/ 76144 w 552914"/>
                          <a:gd name="connsiteY2" fmla="*/ 105583 h 499053"/>
                          <a:gd name="connsiteX3" fmla="*/ 312884 w 552914"/>
                          <a:gd name="connsiteY3" fmla="*/ 0 h 499053"/>
                          <a:gd name="connsiteX4" fmla="*/ 552914 w 552914"/>
                          <a:gd name="connsiteY4" fmla="*/ 384753 h 499053"/>
                          <a:gd name="connsiteX5" fmla="*/ 95714 w 552914"/>
                          <a:gd name="connsiteY5" fmla="*/ 499053 h 499053"/>
                          <a:gd name="connsiteX0" fmla="*/ 99861 w 557061"/>
                          <a:gd name="connsiteY0" fmla="*/ 499053 h 499053"/>
                          <a:gd name="connsiteX1" fmla="*/ 4147 w 557061"/>
                          <a:gd name="connsiteY1" fmla="*/ 236163 h 499053"/>
                          <a:gd name="connsiteX2" fmla="*/ 80291 w 557061"/>
                          <a:gd name="connsiteY2" fmla="*/ 105583 h 499053"/>
                          <a:gd name="connsiteX3" fmla="*/ 317031 w 557061"/>
                          <a:gd name="connsiteY3" fmla="*/ 0 h 499053"/>
                          <a:gd name="connsiteX4" fmla="*/ 557061 w 557061"/>
                          <a:gd name="connsiteY4" fmla="*/ 384753 h 499053"/>
                          <a:gd name="connsiteX5" fmla="*/ 99861 w 557061"/>
                          <a:gd name="connsiteY5" fmla="*/ 499053 h 499053"/>
                          <a:gd name="connsiteX0" fmla="*/ 99861 w 557061"/>
                          <a:gd name="connsiteY0" fmla="*/ 499053 h 510172"/>
                          <a:gd name="connsiteX1" fmla="*/ 4147 w 557061"/>
                          <a:gd name="connsiteY1" fmla="*/ 236163 h 510172"/>
                          <a:gd name="connsiteX2" fmla="*/ 80291 w 557061"/>
                          <a:gd name="connsiteY2" fmla="*/ 105583 h 510172"/>
                          <a:gd name="connsiteX3" fmla="*/ 317031 w 557061"/>
                          <a:gd name="connsiteY3" fmla="*/ 0 h 510172"/>
                          <a:gd name="connsiteX4" fmla="*/ 557061 w 557061"/>
                          <a:gd name="connsiteY4" fmla="*/ 384753 h 510172"/>
                          <a:gd name="connsiteX5" fmla="*/ 99861 w 557061"/>
                          <a:gd name="connsiteY5" fmla="*/ 499053 h 510172"/>
                          <a:gd name="connsiteX0" fmla="*/ 94434 w 557061"/>
                          <a:gd name="connsiteY0" fmla="*/ 488199 h 500108"/>
                          <a:gd name="connsiteX1" fmla="*/ 4147 w 557061"/>
                          <a:gd name="connsiteY1" fmla="*/ 236163 h 500108"/>
                          <a:gd name="connsiteX2" fmla="*/ 80291 w 557061"/>
                          <a:gd name="connsiteY2" fmla="*/ 105583 h 500108"/>
                          <a:gd name="connsiteX3" fmla="*/ 317031 w 557061"/>
                          <a:gd name="connsiteY3" fmla="*/ 0 h 500108"/>
                          <a:gd name="connsiteX4" fmla="*/ 557061 w 557061"/>
                          <a:gd name="connsiteY4" fmla="*/ 384753 h 500108"/>
                          <a:gd name="connsiteX5" fmla="*/ 94434 w 557061"/>
                          <a:gd name="connsiteY5" fmla="*/ 488199 h 500108"/>
                          <a:gd name="connsiteX0" fmla="*/ 94434 w 557061"/>
                          <a:gd name="connsiteY0" fmla="*/ 488199 h 510442"/>
                          <a:gd name="connsiteX1" fmla="*/ 4147 w 557061"/>
                          <a:gd name="connsiteY1" fmla="*/ 236163 h 510442"/>
                          <a:gd name="connsiteX2" fmla="*/ 80291 w 557061"/>
                          <a:gd name="connsiteY2" fmla="*/ 105583 h 510442"/>
                          <a:gd name="connsiteX3" fmla="*/ 317031 w 557061"/>
                          <a:gd name="connsiteY3" fmla="*/ 0 h 510442"/>
                          <a:gd name="connsiteX4" fmla="*/ 557061 w 557061"/>
                          <a:gd name="connsiteY4" fmla="*/ 384753 h 510442"/>
                          <a:gd name="connsiteX5" fmla="*/ 94434 w 557061"/>
                          <a:gd name="connsiteY5" fmla="*/ 488199 h 510442"/>
                          <a:gd name="connsiteX0" fmla="*/ 94434 w 565201"/>
                          <a:gd name="connsiteY0" fmla="*/ 488199 h 512329"/>
                          <a:gd name="connsiteX1" fmla="*/ 4147 w 565201"/>
                          <a:gd name="connsiteY1" fmla="*/ 236163 h 512329"/>
                          <a:gd name="connsiteX2" fmla="*/ 80291 w 565201"/>
                          <a:gd name="connsiteY2" fmla="*/ 105583 h 512329"/>
                          <a:gd name="connsiteX3" fmla="*/ 317031 w 565201"/>
                          <a:gd name="connsiteY3" fmla="*/ 0 h 512329"/>
                          <a:gd name="connsiteX4" fmla="*/ 565201 w 565201"/>
                          <a:gd name="connsiteY4" fmla="*/ 392894 h 512329"/>
                          <a:gd name="connsiteX5" fmla="*/ 94434 w 565201"/>
                          <a:gd name="connsiteY5" fmla="*/ 488199 h 512329"/>
                          <a:gd name="connsiteX0" fmla="*/ 94434 w 565201"/>
                          <a:gd name="connsiteY0" fmla="*/ 488199 h 507320"/>
                          <a:gd name="connsiteX1" fmla="*/ 4147 w 565201"/>
                          <a:gd name="connsiteY1" fmla="*/ 236163 h 507320"/>
                          <a:gd name="connsiteX2" fmla="*/ 80291 w 565201"/>
                          <a:gd name="connsiteY2" fmla="*/ 105583 h 507320"/>
                          <a:gd name="connsiteX3" fmla="*/ 317031 w 565201"/>
                          <a:gd name="connsiteY3" fmla="*/ 0 h 507320"/>
                          <a:gd name="connsiteX4" fmla="*/ 565201 w 565201"/>
                          <a:gd name="connsiteY4" fmla="*/ 392894 h 507320"/>
                          <a:gd name="connsiteX5" fmla="*/ 94434 w 565201"/>
                          <a:gd name="connsiteY5" fmla="*/ 488199 h 507320"/>
                          <a:gd name="connsiteX0" fmla="*/ 94434 w 565201"/>
                          <a:gd name="connsiteY0" fmla="*/ 480059 h 500721"/>
                          <a:gd name="connsiteX1" fmla="*/ 4147 w 565201"/>
                          <a:gd name="connsiteY1" fmla="*/ 236163 h 500721"/>
                          <a:gd name="connsiteX2" fmla="*/ 80291 w 565201"/>
                          <a:gd name="connsiteY2" fmla="*/ 105583 h 500721"/>
                          <a:gd name="connsiteX3" fmla="*/ 317031 w 565201"/>
                          <a:gd name="connsiteY3" fmla="*/ 0 h 500721"/>
                          <a:gd name="connsiteX4" fmla="*/ 565201 w 565201"/>
                          <a:gd name="connsiteY4" fmla="*/ 392894 h 500721"/>
                          <a:gd name="connsiteX5" fmla="*/ 94434 w 565201"/>
                          <a:gd name="connsiteY5" fmla="*/ 480059 h 500721"/>
                          <a:gd name="connsiteX0" fmla="*/ 94434 w 565201"/>
                          <a:gd name="connsiteY0" fmla="*/ 480059 h 505486"/>
                          <a:gd name="connsiteX1" fmla="*/ 4147 w 565201"/>
                          <a:gd name="connsiteY1" fmla="*/ 236163 h 505486"/>
                          <a:gd name="connsiteX2" fmla="*/ 80291 w 565201"/>
                          <a:gd name="connsiteY2" fmla="*/ 105583 h 505486"/>
                          <a:gd name="connsiteX3" fmla="*/ 317031 w 565201"/>
                          <a:gd name="connsiteY3" fmla="*/ 0 h 505486"/>
                          <a:gd name="connsiteX4" fmla="*/ 565201 w 565201"/>
                          <a:gd name="connsiteY4" fmla="*/ 392894 h 505486"/>
                          <a:gd name="connsiteX5" fmla="*/ 94434 w 565201"/>
                          <a:gd name="connsiteY5" fmla="*/ 480059 h 505486"/>
                          <a:gd name="connsiteX0" fmla="*/ 94434 w 589822"/>
                          <a:gd name="connsiteY0" fmla="*/ 480059 h 505486"/>
                          <a:gd name="connsiteX1" fmla="*/ 4147 w 589822"/>
                          <a:gd name="connsiteY1" fmla="*/ 236163 h 505486"/>
                          <a:gd name="connsiteX2" fmla="*/ 80291 w 589822"/>
                          <a:gd name="connsiteY2" fmla="*/ 105583 h 505486"/>
                          <a:gd name="connsiteX3" fmla="*/ 317031 w 589822"/>
                          <a:gd name="connsiteY3" fmla="*/ 0 h 505486"/>
                          <a:gd name="connsiteX4" fmla="*/ 565201 w 589822"/>
                          <a:gd name="connsiteY4" fmla="*/ 392894 h 505486"/>
                          <a:gd name="connsiteX5" fmla="*/ 94434 w 589822"/>
                          <a:gd name="connsiteY5" fmla="*/ 480059 h 505486"/>
                          <a:gd name="connsiteX0" fmla="*/ 94434 w 608338"/>
                          <a:gd name="connsiteY0" fmla="*/ 490946 h 516373"/>
                          <a:gd name="connsiteX1" fmla="*/ 4147 w 608338"/>
                          <a:gd name="connsiteY1" fmla="*/ 247050 h 516373"/>
                          <a:gd name="connsiteX2" fmla="*/ 80291 w 608338"/>
                          <a:gd name="connsiteY2" fmla="*/ 116470 h 516373"/>
                          <a:gd name="connsiteX3" fmla="*/ 317031 w 608338"/>
                          <a:gd name="connsiteY3" fmla="*/ 10887 h 516373"/>
                          <a:gd name="connsiteX4" fmla="*/ 565201 w 608338"/>
                          <a:gd name="connsiteY4" fmla="*/ 403781 h 516373"/>
                          <a:gd name="connsiteX5" fmla="*/ 94434 w 608338"/>
                          <a:gd name="connsiteY5" fmla="*/ 490946 h 516373"/>
                          <a:gd name="connsiteX0" fmla="*/ 94434 w 639066"/>
                          <a:gd name="connsiteY0" fmla="*/ 492529 h 517956"/>
                          <a:gd name="connsiteX1" fmla="*/ 4147 w 639066"/>
                          <a:gd name="connsiteY1" fmla="*/ 248633 h 517956"/>
                          <a:gd name="connsiteX2" fmla="*/ 80291 w 639066"/>
                          <a:gd name="connsiteY2" fmla="*/ 118053 h 517956"/>
                          <a:gd name="connsiteX3" fmla="*/ 317031 w 639066"/>
                          <a:gd name="connsiteY3" fmla="*/ 12470 h 517956"/>
                          <a:gd name="connsiteX4" fmla="*/ 565201 w 639066"/>
                          <a:gd name="connsiteY4" fmla="*/ 405364 h 517956"/>
                          <a:gd name="connsiteX5" fmla="*/ 94434 w 639066"/>
                          <a:gd name="connsiteY5" fmla="*/ 492529 h 517956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</a:cxnLst>
                        <a:rect l="l" t="t" r="r" b="b"/>
                        <a:pathLst>
                          <a:path w="639066" h="517956">
                            <a:moveTo>
                              <a:pt x="94434" y="492529"/>
                            </a:moveTo>
                            <a:lnTo>
                              <a:pt x="4147" y="248633"/>
                            </a:lnTo>
                            <a:cubicBezTo>
                              <a:pt x="-12076" y="194253"/>
                              <a:pt x="20540" y="150727"/>
                              <a:pt x="80291" y="118053"/>
                            </a:cubicBezTo>
                            <a:lnTo>
                              <a:pt x="317031" y="12470"/>
                            </a:lnTo>
                            <a:cubicBezTo>
                              <a:pt x="576122" y="-68207"/>
                              <a:pt x="742960" y="263545"/>
                              <a:pt x="565201" y="405364"/>
                            </a:cubicBezTo>
                            <a:cubicBezTo>
                              <a:pt x="456214" y="500445"/>
                              <a:pt x="122021" y="552110"/>
                              <a:pt x="94434" y="492529"/>
                            </a:cubicBezTo>
                            <a:close/>
                          </a:path>
                        </a:pathLst>
                      </a:custGeom>
                      <a:solidFill>
                        <a:srgbClr val="043F5F"/>
                      </a:solidFill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zh-CN" altLang="en-US"/>
                      </a:p>
                    </p:txBody>
                  </p:sp>
                  <p:sp>
                    <p:nvSpPr>
                      <p:cNvPr id="175" name="任意多边形: 形状 174">
                        <a:extLst>
                          <a:ext uri="{FF2B5EF4-FFF2-40B4-BE49-F238E27FC236}">
                            <a16:creationId xmlns:a16="http://schemas.microsoft.com/office/drawing/2014/main" id="{75CD7D02-231C-4782-BC32-030BCD0F548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860395" y="3568784"/>
                        <a:ext cx="271437" cy="618645"/>
                      </a:xfrm>
                      <a:custGeom>
                        <a:avLst/>
                        <a:gdLst>
                          <a:gd name="connsiteX0" fmla="*/ 181795 w 271336"/>
                          <a:gd name="connsiteY0" fmla="*/ 0 h 618645"/>
                          <a:gd name="connsiteX1" fmla="*/ 249629 w 271336"/>
                          <a:gd name="connsiteY1" fmla="*/ 10854 h 618645"/>
                          <a:gd name="connsiteX2" fmla="*/ 222495 w 271336"/>
                          <a:gd name="connsiteY2" fmla="*/ 149235 h 618645"/>
                          <a:gd name="connsiteX3" fmla="*/ 263196 w 271336"/>
                          <a:gd name="connsiteY3" fmla="*/ 157375 h 618645"/>
                          <a:gd name="connsiteX4" fmla="*/ 271336 w 271336"/>
                          <a:gd name="connsiteY4" fmla="*/ 295756 h 618645"/>
                          <a:gd name="connsiteX5" fmla="*/ 227922 w 271336"/>
                          <a:gd name="connsiteY5" fmla="*/ 594225 h 618645"/>
                          <a:gd name="connsiteX6" fmla="*/ 181795 w 271336"/>
                          <a:gd name="connsiteY6" fmla="*/ 618645 h 618645"/>
                          <a:gd name="connsiteX7" fmla="*/ 32561 w 271336"/>
                          <a:gd name="connsiteY7" fmla="*/ 602365 h 618645"/>
                          <a:gd name="connsiteX8" fmla="*/ 0 w 271336"/>
                          <a:gd name="connsiteY8" fmla="*/ 556238 h 618645"/>
                          <a:gd name="connsiteX9" fmla="*/ 56981 w 271336"/>
                          <a:gd name="connsiteY9" fmla="*/ 168228 h 618645"/>
                          <a:gd name="connsiteX10" fmla="*/ 108534 w 271336"/>
                          <a:gd name="connsiteY10" fmla="*/ 160088 h 618645"/>
                          <a:gd name="connsiteX11" fmla="*/ 181795 w 271336"/>
                          <a:gd name="connsiteY11" fmla="*/ 0 h 618645"/>
                          <a:gd name="connsiteX0" fmla="*/ 181795 w 271336"/>
                          <a:gd name="connsiteY0" fmla="*/ 0 h 618645"/>
                          <a:gd name="connsiteX1" fmla="*/ 249629 w 271336"/>
                          <a:gd name="connsiteY1" fmla="*/ 10854 h 618645"/>
                          <a:gd name="connsiteX2" fmla="*/ 222495 w 271336"/>
                          <a:gd name="connsiteY2" fmla="*/ 149235 h 618645"/>
                          <a:gd name="connsiteX3" fmla="*/ 265910 w 271336"/>
                          <a:gd name="connsiteY3" fmla="*/ 165515 h 618645"/>
                          <a:gd name="connsiteX4" fmla="*/ 271336 w 271336"/>
                          <a:gd name="connsiteY4" fmla="*/ 295756 h 618645"/>
                          <a:gd name="connsiteX5" fmla="*/ 227922 w 271336"/>
                          <a:gd name="connsiteY5" fmla="*/ 594225 h 618645"/>
                          <a:gd name="connsiteX6" fmla="*/ 181795 w 271336"/>
                          <a:gd name="connsiteY6" fmla="*/ 618645 h 618645"/>
                          <a:gd name="connsiteX7" fmla="*/ 32561 w 271336"/>
                          <a:gd name="connsiteY7" fmla="*/ 602365 h 618645"/>
                          <a:gd name="connsiteX8" fmla="*/ 0 w 271336"/>
                          <a:gd name="connsiteY8" fmla="*/ 556238 h 618645"/>
                          <a:gd name="connsiteX9" fmla="*/ 56981 w 271336"/>
                          <a:gd name="connsiteY9" fmla="*/ 168228 h 618645"/>
                          <a:gd name="connsiteX10" fmla="*/ 108534 w 271336"/>
                          <a:gd name="connsiteY10" fmla="*/ 160088 h 618645"/>
                          <a:gd name="connsiteX11" fmla="*/ 181795 w 271336"/>
                          <a:gd name="connsiteY11" fmla="*/ 0 h 618645"/>
                          <a:gd name="connsiteX0" fmla="*/ 181795 w 276764"/>
                          <a:gd name="connsiteY0" fmla="*/ 0 h 618645"/>
                          <a:gd name="connsiteX1" fmla="*/ 249629 w 276764"/>
                          <a:gd name="connsiteY1" fmla="*/ 10854 h 618645"/>
                          <a:gd name="connsiteX2" fmla="*/ 222495 w 276764"/>
                          <a:gd name="connsiteY2" fmla="*/ 149235 h 618645"/>
                          <a:gd name="connsiteX3" fmla="*/ 276764 w 276764"/>
                          <a:gd name="connsiteY3" fmla="*/ 157375 h 618645"/>
                          <a:gd name="connsiteX4" fmla="*/ 271336 w 276764"/>
                          <a:gd name="connsiteY4" fmla="*/ 295756 h 618645"/>
                          <a:gd name="connsiteX5" fmla="*/ 227922 w 276764"/>
                          <a:gd name="connsiteY5" fmla="*/ 594225 h 618645"/>
                          <a:gd name="connsiteX6" fmla="*/ 181795 w 276764"/>
                          <a:gd name="connsiteY6" fmla="*/ 618645 h 618645"/>
                          <a:gd name="connsiteX7" fmla="*/ 32561 w 276764"/>
                          <a:gd name="connsiteY7" fmla="*/ 602365 h 618645"/>
                          <a:gd name="connsiteX8" fmla="*/ 0 w 276764"/>
                          <a:gd name="connsiteY8" fmla="*/ 556238 h 618645"/>
                          <a:gd name="connsiteX9" fmla="*/ 56981 w 276764"/>
                          <a:gd name="connsiteY9" fmla="*/ 168228 h 618645"/>
                          <a:gd name="connsiteX10" fmla="*/ 108534 w 276764"/>
                          <a:gd name="connsiteY10" fmla="*/ 160088 h 618645"/>
                          <a:gd name="connsiteX11" fmla="*/ 181795 w 276764"/>
                          <a:gd name="connsiteY11" fmla="*/ 0 h 618645"/>
                          <a:gd name="connsiteX0" fmla="*/ 181795 w 271336"/>
                          <a:gd name="connsiteY0" fmla="*/ 0 h 618645"/>
                          <a:gd name="connsiteX1" fmla="*/ 249629 w 271336"/>
                          <a:gd name="connsiteY1" fmla="*/ 10854 h 618645"/>
                          <a:gd name="connsiteX2" fmla="*/ 222495 w 271336"/>
                          <a:gd name="connsiteY2" fmla="*/ 149235 h 618645"/>
                          <a:gd name="connsiteX3" fmla="*/ 255057 w 271336"/>
                          <a:gd name="connsiteY3" fmla="*/ 154661 h 618645"/>
                          <a:gd name="connsiteX4" fmla="*/ 271336 w 271336"/>
                          <a:gd name="connsiteY4" fmla="*/ 295756 h 618645"/>
                          <a:gd name="connsiteX5" fmla="*/ 227922 w 271336"/>
                          <a:gd name="connsiteY5" fmla="*/ 594225 h 618645"/>
                          <a:gd name="connsiteX6" fmla="*/ 181795 w 271336"/>
                          <a:gd name="connsiteY6" fmla="*/ 618645 h 618645"/>
                          <a:gd name="connsiteX7" fmla="*/ 32561 w 271336"/>
                          <a:gd name="connsiteY7" fmla="*/ 602365 h 618645"/>
                          <a:gd name="connsiteX8" fmla="*/ 0 w 271336"/>
                          <a:gd name="connsiteY8" fmla="*/ 556238 h 618645"/>
                          <a:gd name="connsiteX9" fmla="*/ 56981 w 271336"/>
                          <a:gd name="connsiteY9" fmla="*/ 168228 h 618645"/>
                          <a:gd name="connsiteX10" fmla="*/ 108534 w 271336"/>
                          <a:gd name="connsiteY10" fmla="*/ 160088 h 618645"/>
                          <a:gd name="connsiteX11" fmla="*/ 181795 w 271336"/>
                          <a:gd name="connsiteY11" fmla="*/ 0 h 618645"/>
                          <a:gd name="connsiteX0" fmla="*/ 181795 w 271336"/>
                          <a:gd name="connsiteY0" fmla="*/ 0 h 618645"/>
                          <a:gd name="connsiteX1" fmla="*/ 249629 w 271336"/>
                          <a:gd name="connsiteY1" fmla="*/ 10854 h 618645"/>
                          <a:gd name="connsiteX2" fmla="*/ 222495 w 271336"/>
                          <a:gd name="connsiteY2" fmla="*/ 149235 h 618645"/>
                          <a:gd name="connsiteX3" fmla="*/ 263197 w 271336"/>
                          <a:gd name="connsiteY3" fmla="*/ 149234 h 618645"/>
                          <a:gd name="connsiteX4" fmla="*/ 271336 w 271336"/>
                          <a:gd name="connsiteY4" fmla="*/ 295756 h 618645"/>
                          <a:gd name="connsiteX5" fmla="*/ 227922 w 271336"/>
                          <a:gd name="connsiteY5" fmla="*/ 594225 h 618645"/>
                          <a:gd name="connsiteX6" fmla="*/ 181795 w 271336"/>
                          <a:gd name="connsiteY6" fmla="*/ 618645 h 618645"/>
                          <a:gd name="connsiteX7" fmla="*/ 32561 w 271336"/>
                          <a:gd name="connsiteY7" fmla="*/ 602365 h 618645"/>
                          <a:gd name="connsiteX8" fmla="*/ 0 w 271336"/>
                          <a:gd name="connsiteY8" fmla="*/ 556238 h 618645"/>
                          <a:gd name="connsiteX9" fmla="*/ 56981 w 271336"/>
                          <a:gd name="connsiteY9" fmla="*/ 168228 h 618645"/>
                          <a:gd name="connsiteX10" fmla="*/ 108534 w 271336"/>
                          <a:gd name="connsiteY10" fmla="*/ 160088 h 618645"/>
                          <a:gd name="connsiteX11" fmla="*/ 181795 w 271336"/>
                          <a:gd name="connsiteY11" fmla="*/ 0 h 618645"/>
                          <a:gd name="connsiteX0" fmla="*/ 181795 w 271336"/>
                          <a:gd name="connsiteY0" fmla="*/ 0 h 618645"/>
                          <a:gd name="connsiteX1" fmla="*/ 249629 w 271336"/>
                          <a:gd name="connsiteY1" fmla="*/ 10854 h 618645"/>
                          <a:gd name="connsiteX2" fmla="*/ 222495 w 271336"/>
                          <a:gd name="connsiteY2" fmla="*/ 149235 h 618645"/>
                          <a:gd name="connsiteX3" fmla="*/ 263197 w 271336"/>
                          <a:gd name="connsiteY3" fmla="*/ 149234 h 618645"/>
                          <a:gd name="connsiteX4" fmla="*/ 271336 w 271336"/>
                          <a:gd name="connsiteY4" fmla="*/ 295756 h 618645"/>
                          <a:gd name="connsiteX5" fmla="*/ 227922 w 271336"/>
                          <a:gd name="connsiteY5" fmla="*/ 594225 h 618645"/>
                          <a:gd name="connsiteX6" fmla="*/ 181795 w 271336"/>
                          <a:gd name="connsiteY6" fmla="*/ 618645 h 618645"/>
                          <a:gd name="connsiteX7" fmla="*/ 32561 w 271336"/>
                          <a:gd name="connsiteY7" fmla="*/ 602365 h 618645"/>
                          <a:gd name="connsiteX8" fmla="*/ 0 w 271336"/>
                          <a:gd name="connsiteY8" fmla="*/ 556238 h 618645"/>
                          <a:gd name="connsiteX9" fmla="*/ 56981 w 271336"/>
                          <a:gd name="connsiteY9" fmla="*/ 168228 h 618645"/>
                          <a:gd name="connsiteX10" fmla="*/ 108534 w 271336"/>
                          <a:gd name="connsiteY10" fmla="*/ 160088 h 618645"/>
                          <a:gd name="connsiteX11" fmla="*/ 181795 w 271336"/>
                          <a:gd name="connsiteY11" fmla="*/ 0 h 618645"/>
                          <a:gd name="connsiteX0" fmla="*/ 181795 w 271336"/>
                          <a:gd name="connsiteY0" fmla="*/ 0 h 618645"/>
                          <a:gd name="connsiteX1" fmla="*/ 249629 w 271336"/>
                          <a:gd name="connsiteY1" fmla="*/ 10854 h 618645"/>
                          <a:gd name="connsiteX2" fmla="*/ 222495 w 271336"/>
                          <a:gd name="connsiteY2" fmla="*/ 149235 h 618645"/>
                          <a:gd name="connsiteX3" fmla="*/ 263197 w 271336"/>
                          <a:gd name="connsiteY3" fmla="*/ 149234 h 618645"/>
                          <a:gd name="connsiteX4" fmla="*/ 271336 w 271336"/>
                          <a:gd name="connsiteY4" fmla="*/ 295756 h 618645"/>
                          <a:gd name="connsiteX5" fmla="*/ 227922 w 271336"/>
                          <a:gd name="connsiteY5" fmla="*/ 594225 h 618645"/>
                          <a:gd name="connsiteX6" fmla="*/ 181795 w 271336"/>
                          <a:gd name="connsiteY6" fmla="*/ 618645 h 618645"/>
                          <a:gd name="connsiteX7" fmla="*/ 32561 w 271336"/>
                          <a:gd name="connsiteY7" fmla="*/ 602365 h 618645"/>
                          <a:gd name="connsiteX8" fmla="*/ 0 w 271336"/>
                          <a:gd name="connsiteY8" fmla="*/ 556238 h 618645"/>
                          <a:gd name="connsiteX9" fmla="*/ 56981 w 271336"/>
                          <a:gd name="connsiteY9" fmla="*/ 168228 h 618645"/>
                          <a:gd name="connsiteX10" fmla="*/ 108534 w 271336"/>
                          <a:gd name="connsiteY10" fmla="*/ 160088 h 618645"/>
                          <a:gd name="connsiteX11" fmla="*/ 181795 w 271336"/>
                          <a:gd name="connsiteY11" fmla="*/ 0 h 618645"/>
                          <a:gd name="connsiteX0" fmla="*/ 181795 w 271412"/>
                          <a:gd name="connsiteY0" fmla="*/ 0 h 618645"/>
                          <a:gd name="connsiteX1" fmla="*/ 249629 w 271412"/>
                          <a:gd name="connsiteY1" fmla="*/ 10854 h 618645"/>
                          <a:gd name="connsiteX2" fmla="*/ 222495 w 271412"/>
                          <a:gd name="connsiteY2" fmla="*/ 149235 h 618645"/>
                          <a:gd name="connsiteX3" fmla="*/ 263197 w 271412"/>
                          <a:gd name="connsiteY3" fmla="*/ 149234 h 618645"/>
                          <a:gd name="connsiteX4" fmla="*/ 271336 w 271412"/>
                          <a:gd name="connsiteY4" fmla="*/ 295756 h 618645"/>
                          <a:gd name="connsiteX5" fmla="*/ 227922 w 271412"/>
                          <a:gd name="connsiteY5" fmla="*/ 594225 h 618645"/>
                          <a:gd name="connsiteX6" fmla="*/ 181795 w 271412"/>
                          <a:gd name="connsiteY6" fmla="*/ 618645 h 618645"/>
                          <a:gd name="connsiteX7" fmla="*/ 32561 w 271412"/>
                          <a:gd name="connsiteY7" fmla="*/ 602365 h 618645"/>
                          <a:gd name="connsiteX8" fmla="*/ 0 w 271412"/>
                          <a:gd name="connsiteY8" fmla="*/ 556238 h 618645"/>
                          <a:gd name="connsiteX9" fmla="*/ 56981 w 271412"/>
                          <a:gd name="connsiteY9" fmla="*/ 168228 h 618645"/>
                          <a:gd name="connsiteX10" fmla="*/ 108534 w 271412"/>
                          <a:gd name="connsiteY10" fmla="*/ 160088 h 618645"/>
                          <a:gd name="connsiteX11" fmla="*/ 181795 w 271412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4962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63197 w 271437"/>
                          <a:gd name="connsiteY3" fmla="*/ 149234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6981 w 271437"/>
                          <a:gd name="connsiteY9" fmla="*/ 168228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4962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63197 w 271437"/>
                          <a:gd name="connsiteY3" fmla="*/ 149234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6981 w 271437"/>
                          <a:gd name="connsiteY9" fmla="*/ 168228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6750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63197 w 271437"/>
                          <a:gd name="connsiteY3" fmla="*/ 149234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6981 w 271437"/>
                          <a:gd name="connsiteY9" fmla="*/ 168228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63197 w 271437"/>
                          <a:gd name="connsiteY3" fmla="*/ 149234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6981 w 271437"/>
                          <a:gd name="connsiteY9" fmla="*/ 168228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63197 w 271437"/>
                          <a:gd name="connsiteY3" fmla="*/ 149234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6981 w 271437"/>
                          <a:gd name="connsiteY9" fmla="*/ 168228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99257"/>
                          <a:gd name="connsiteY0" fmla="*/ 0 h 618645"/>
                          <a:gd name="connsiteX1" fmla="*/ 231599 w 299257"/>
                          <a:gd name="connsiteY1" fmla="*/ 10854 h 618645"/>
                          <a:gd name="connsiteX2" fmla="*/ 222495 w 299257"/>
                          <a:gd name="connsiteY2" fmla="*/ 149235 h 618645"/>
                          <a:gd name="connsiteX3" fmla="*/ 299257 w 299257"/>
                          <a:gd name="connsiteY3" fmla="*/ 164689 h 618645"/>
                          <a:gd name="connsiteX4" fmla="*/ 271336 w 299257"/>
                          <a:gd name="connsiteY4" fmla="*/ 295756 h 618645"/>
                          <a:gd name="connsiteX5" fmla="*/ 227922 w 299257"/>
                          <a:gd name="connsiteY5" fmla="*/ 594225 h 618645"/>
                          <a:gd name="connsiteX6" fmla="*/ 181795 w 299257"/>
                          <a:gd name="connsiteY6" fmla="*/ 618645 h 618645"/>
                          <a:gd name="connsiteX7" fmla="*/ 32561 w 299257"/>
                          <a:gd name="connsiteY7" fmla="*/ 602365 h 618645"/>
                          <a:gd name="connsiteX8" fmla="*/ 0 w 299257"/>
                          <a:gd name="connsiteY8" fmla="*/ 556238 h 618645"/>
                          <a:gd name="connsiteX9" fmla="*/ 56981 w 299257"/>
                          <a:gd name="connsiteY9" fmla="*/ 168228 h 618645"/>
                          <a:gd name="connsiteX10" fmla="*/ 108534 w 299257"/>
                          <a:gd name="connsiteY10" fmla="*/ 160088 h 618645"/>
                          <a:gd name="connsiteX11" fmla="*/ 181795 w 299257"/>
                          <a:gd name="connsiteY11" fmla="*/ 0 h 618645"/>
                          <a:gd name="connsiteX0" fmla="*/ 181795 w 299977"/>
                          <a:gd name="connsiteY0" fmla="*/ 0 h 618645"/>
                          <a:gd name="connsiteX1" fmla="*/ 231599 w 299977"/>
                          <a:gd name="connsiteY1" fmla="*/ 10854 h 618645"/>
                          <a:gd name="connsiteX2" fmla="*/ 222495 w 299977"/>
                          <a:gd name="connsiteY2" fmla="*/ 149235 h 618645"/>
                          <a:gd name="connsiteX3" fmla="*/ 299257 w 299977"/>
                          <a:gd name="connsiteY3" fmla="*/ 164689 h 618645"/>
                          <a:gd name="connsiteX4" fmla="*/ 271336 w 299977"/>
                          <a:gd name="connsiteY4" fmla="*/ 295756 h 618645"/>
                          <a:gd name="connsiteX5" fmla="*/ 227922 w 299977"/>
                          <a:gd name="connsiteY5" fmla="*/ 594225 h 618645"/>
                          <a:gd name="connsiteX6" fmla="*/ 181795 w 299977"/>
                          <a:gd name="connsiteY6" fmla="*/ 618645 h 618645"/>
                          <a:gd name="connsiteX7" fmla="*/ 32561 w 299977"/>
                          <a:gd name="connsiteY7" fmla="*/ 602365 h 618645"/>
                          <a:gd name="connsiteX8" fmla="*/ 0 w 299977"/>
                          <a:gd name="connsiteY8" fmla="*/ 556238 h 618645"/>
                          <a:gd name="connsiteX9" fmla="*/ 56981 w 299977"/>
                          <a:gd name="connsiteY9" fmla="*/ 168228 h 618645"/>
                          <a:gd name="connsiteX10" fmla="*/ 108534 w 299977"/>
                          <a:gd name="connsiteY10" fmla="*/ 160088 h 618645"/>
                          <a:gd name="connsiteX11" fmla="*/ 181795 w 29997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62113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6981 w 271437"/>
                          <a:gd name="connsiteY9" fmla="*/ 168228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62113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6981 w 271437"/>
                          <a:gd name="connsiteY9" fmla="*/ 168228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62113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6981 w 271437"/>
                          <a:gd name="connsiteY9" fmla="*/ 168228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62113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6981 w 271437"/>
                          <a:gd name="connsiteY9" fmla="*/ 168228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62113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4406 w 271437"/>
                          <a:gd name="connsiteY9" fmla="*/ 181107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62113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4406 w 271437"/>
                          <a:gd name="connsiteY9" fmla="*/ 181107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62113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4406 w 271437"/>
                          <a:gd name="connsiteY9" fmla="*/ 181107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82719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4406 w 271437"/>
                          <a:gd name="connsiteY9" fmla="*/ 181107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82719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4406 w 271437"/>
                          <a:gd name="connsiteY9" fmla="*/ 181107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  <a:gd name="connsiteX0" fmla="*/ 181795 w 271437"/>
                          <a:gd name="connsiteY0" fmla="*/ 0 h 618645"/>
                          <a:gd name="connsiteX1" fmla="*/ 231599 w 271437"/>
                          <a:gd name="connsiteY1" fmla="*/ 10854 h 618645"/>
                          <a:gd name="connsiteX2" fmla="*/ 222495 w 271437"/>
                          <a:gd name="connsiteY2" fmla="*/ 149235 h 618645"/>
                          <a:gd name="connsiteX3" fmla="*/ 258045 w 271437"/>
                          <a:gd name="connsiteY3" fmla="*/ 182719 h 618645"/>
                          <a:gd name="connsiteX4" fmla="*/ 271336 w 271437"/>
                          <a:gd name="connsiteY4" fmla="*/ 295756 h 618645"/>
                          <a:gd name="connsiteX5" fmla="*/ 227922 w 271437"/>
                          <a:gd name="connsiteY5" fmla="*/ 594225 h 618645"/>
                          <a:gd name="connsiteX6" fmla="*/ 181795 w 271437"/>
                          <a:gd name="connsiteY6" fmla="*/ 618645 h 618645"/>
                          <a:gd name="connsiteX7" fmla="*/ 32561 w 271437"/>
                          <a:gd name="connsiteY7" fmla="*/ 602365 h 618645"/>
                          <a:gd name="connsiteX8" fmla="*/ 0 w 271437"/>
                          <a:gd name="connsiteY8" fmla="*/ 556238 h 618645"/>
                          <a:gd name="connsiteX9" fmla="*/ 54406 w 271437"/>
                          <a:gd name="connsiteY9" fmla="*/ 181107 h 618645"/>
                          <a:gd name="connsiteX10" fmla="*/ 108534 w 271437"/>
                          <a:gd name="connsiteY10" fmla="*/ 160088 h 618645"/>
                          <a:gd name="connsiteX11" fmla="*/ 181795 w 271437"/>
                          <a:gd name="connsiteY11" fmla="*/ 0 h 618645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</a:cxnLst>
                        <a:rect l="l" t="t" r="r" b="b"/>
                        <a:pathLst>
                          <a:path w="271437" h="618645">
                            <a:moveTo>
                              <a:pt x="181795" y="0"/>
                            </a:moveTo>
                            <a:lnTo>
                              <a:pt x="231599" y="10854"/>
                            </a:lnTo>
                            <a:cubicBezTo>
                              <a:pt x="253464" y="20920"/>
                              <a:pt x="231540" y="103108"/>
                              <a:pt x="222495" y="149235"/>
                            </a:cubicBezTo>
                            <a:cubicBezTo>
                              <a:pt x="248082" y="154386"/>
                              <a:pt x="265943" y="146659"/>
                              <a:pt x="258045" y="182719"/>
                            </a:cubicBezTo>
                            <a:cubicBezTo>
                              <a:pt x="257324" y="227267"/>
                              <a:pt x="266906" y="251208"/>
                              <a:pt x="271336" y="295756"/>
                            </a:cubicBezTo>
                            <a:cubicBezTo>
                              <a:pt x="273145" y="408813"/>
                              <a:pt x="250534" y="497448"/>
                              <a:pt x="227922" y="594225"/>
                            </a:cubicBezTo>
                            <a:cubicBezTo>
                              <a:pt x="217973" y="621359"/>
                              <a:pt x="197171" y="610505"/>
                              <a:pt x="181795" y="618645"/>
                            </a:cubicBezTo>
                            <a:lnTo>
                              <a:pt x="32561" y="602365"/>
                            </a:lnTo>
                            <a:cubicBezTo>
                              <a:pt x="2713" y="603269"/>
                              <a:pt x="10854" y="571614"/>
                              <a:pt x="0" y="556238"/>
                            </a:cubicBezTo>
                            <a:cubicBezTo>
                              <a:pt x="18135" y="431194"/>
                              <a:pt x="51725" y="313878"/>
                              <a:pt x="54406" y="181107"/>
                            </a:cubicBezTo>
                            <a:cubicBezTo>
                              <a:pt x="53559" y="160363"/>
                              <a:pt x="91350" y="162801"/>
                              <a:pt x="108534" y="160088"/>
                            </a:cubicBezTo>
                            <a:cubicBezTo>
                              <a:pt x="132954" y="106725"/>
                              <a:pt x="165102" y="12151"/>
                              <a:pt x="181795" y="0"/>
                            </a:cubicBezTo>
                            <a:close/>
                          </a:path>
                        </a:pathLst>
                      </a:custGeom>
                      <a:solidFill>
                        <a:srgbClr val="043F5F"/>
                      </a:solidFill>
                      <a:ln w="3175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zh-CN" altLang="en-US"/>
                      </a:p>
                    </p:txBody>
                  </p:sp>
                </p:grpSp>
              </p:grpSp>
            </p:grpSp>
            <p:sp>
              <p:nvSpPr>
                <p:cNvPr id="144" name="任意多边形: 形状 143">
                  <a:extLst>
                    <a:ext uri="{FF2B5EF4-FFF2-40B4-BE49-F238E27FC236}">
                      <a16:creationId xmlns:a16="http://schemas.microsoft.com/office/drawing/2014/main" id="{65C4B1BE-C9A4-4629-8D3D-13A8C3BEE813}"/>
                    </a:ext>
                  </a:extLst>
                </p:cNvPr>
                <p:cNvSpPr/>
                <p:nvPr/>
              </p:nvSpPr>
              <p:spPr>
                <a:xfrm>
                  <a:off x="4035715" y="541620"/>
                  <a:ext cx="102886" cy="657273"/>
                </a:xfrm>
                <a:custGeom>
                  <a:avLst/>
                  <a:gdLst>
                    <a:gd name="connsiteX0" fmla="*/ 73742 w 508819"/>
                    <a:gd name="connsiteY0" fmla="*/ 3082413 h 3082413"/>
                    <a:gd name="connsiteX1" fmla="*/ 95864 w 508819"/>
                    <a:gd name="connsiteY1" fmla="*/ 2912806 h 3082413"/>
                    <a:gd name="connsiteX2" fmla="*/ 0 w 508819"/>
                    <a:gd name="connsiteY2" fmla="*/ 2890684 h 3082413"/>
                    <a:gd name="connsiteX3" fmla="*/ 125361 w 508819"/>
                    <a:gd name="connsiteY3" fmla="*/ 0 h 3082413"/>
                    <a:gd name="connsiteX4" fmla="*/ 508819 w 508819"/>
                    <a:gd name="connsiteY4" fmla="*/ 29496 h 3082413"/>
                    <a:gd name="connsiteX5" fmla="*/ 383458 w 508819"/>
                    <a:gd name="connsiteY5" fmla="*/ 2861187 h 3082413"/>
                    <a:gd name="connsiteX6" fmla="*/ 331839 w 508819"/>
                    <a:gd name="connsiteY6" fmla="*/ 2905432 h 3082413"/>
                    <a:gd name="connsiteX7" fmla="*/ 294968 w 508819"/>
                    <a:gd name="connsiteY7" fmla="*/ 2905432 h 3082413"/>
                    <a:gd name="connsiteX8" fmla="*/ 287593 w 508819"/>
                    <a:gd name="connsiteY8" fmla="*/ 3075038 h 3082413"/>
                    <a:gd name="connsiteX9" fmla="*/ 73742 w 508819"/>
                    <a:gd name="connsiteY9" fmla="*/ 3082413 h 3082413"/>
                    <a:gd name="connsiteX0" fmla="*/ 73742 w 509227"/>
                    <a:gd name="connsiteY0" fmla="*/ 3151613 h 3151613"/>
                    <a:gd name="connsiteX1" fmla="*/ 95864 w 509227"/>
                    <a:gd name="connsiteY1" fmla="*/ 2982006 h 3151613"/>
                    <a:gd name="connsiteX2" fmla="*/ 0 w 509227"/>
                    <a:gd name="connsiteY2" fmla="*/ 2959884 h 3151613"/>
                    <a:gd name="connsiteX3" fmla="*/ 125361 w 509227"/>
                    <a:gd name="connsiteY3" fmla="*/ 69200 h 3151613"/>
                    <a:gd name="connsiteX4" fmla="*/ 508819 w 509227"/>
                    <a:gd name="connsiteY4" fmla="*/ 98696 h 3151613"/>
                    <a:gd name="connsiteX5" fmla="*/ 383458 w 509227"/>
                    <a:gd name="connsiteY5" fmla="*/ 2930387 h 3151613"/>
                    <a:gd name="connsiteX6" fmla="*/ 331839 w 509227"/>
                    <a:gd name="connsiteY6" fmla="*/ 2974632 h 3151613"/>
                    <a:gd name="connsiteX7" fmla="*/ 294968 w 509227"/>
                    <a:gd name="connsiteY7" fmla="*/ 2974632 h 3151613"/>
                    <a:gd name="connsiteX8" fmla="*/ 287593 w 509227"/>
                    <a:gd name="connsiteY8" fmla="*/ 3144238 h 3151613"/>
                    <a:gd name="connsiteX9" fmla="*/ 73742 w 509227"/>
                    <a:gd name="connsiteY9" fmla="*/ 3151613 h 3151613"/>
                    <a:gd name="connsiteX0" fmla="*/ 73742 w 509106"/>
                    <a:gd name="connsiteY0" fmla="*/ 3223185 h 3223185"/>
                    <a:gd name="connsiteX1" fmla="*/ 95864 w 509106"/>
                    <a:gd name="connsiteY1" fmla="*/ 3053578 h 3223185"/>
                    <a:gd name="connsiteX2" fmla="*/ 0 w 509106"/>
                    <a:gd name="connsiteY2" fmla="*/ 3031456 h 3223185"/>
                    <a:gd name="connsiteX3" fmla="*/ 125361 w 509106"/>
                    <a:gd name="connsiteY3" fmla="*/ 140772 h 3223185"/>
                    <a:gd name="connsiteX4" fmla="*/ 508819 w 509106"/>
                    <a:gd name="connsiteY4" fmla="*/ 170268 h 3223185"/>
                    <a:gd name="connsiteX5" fmla="*/ 383458 w 509106"/>
                    <a:gd name="connsiteY5" fmla="*/ 3001959 h 3223185"/>
                    <a:gd name="connsiteX6" fmla="*/ 331839 w 509106"/>
                    <a:gd name="connsiteY6" fmla="*/ 3046204 h 3223185"/>
                    <a:gd name="connsiteX7" fmla="*/ 294968 w 509106"/>
                    <a:gd name="connsiteY7" fmla="*/ 3046204 h 3223185"/>
                    <a:gd name="connsiteX8" fmla="*/ 287593 w 509106"/>
                    <a:gd name="connsiteY8" fmla="*/ 3215810 h 3223185"/>
                    <a:gd name="connsiteX9" fmla="*/ 73742 w 509106"/>
                    <a:gd name="connsiteY9" fmla="*/ 3223185 h 3223185"/>
                    <a:gd name="connsiteX0" fmla="*/ 73742 w 509106"/>
                    <a:gd name="connsiteY0" fmla="*/ 3206513 h 3206513"/>
                    <a:gd name="connsiteX1" fmla="*/ 95864 w 509106"/>
                    <a:gd name="connsiteY1" fmla="*/ 3036906 h 3206513"/>
                    <a:gd name="connsiteX2" fmla="*/ 0 w 509106"/>
                    <a:gd name="connsiteY2" fmla="*/ 3014784 h 3206513"/>
                    <a:gd name="connsiteX3" fmla="*/ 125361 w 509106"/>
                    <a:gd name="connsiteY3" fmla="*/ 124100 h 3206513"/>
                    <a:gd name="connsiteX4" fmla="*/ 508819 w 509106"/>
                    <a:gd name="connsiteY4" fmla="*/ 193669 h 3206513"/>
                    <a:gd name="connsiteX5" fmla="*/ 383458 w 509106"/>
                    <a:gd name="connsiteY5" fmla="*/ 2985287 h 3206513"/>
                    <a:gd name="connsiteX6" fmla="*/ 331839 w 509106"/>
                    <a:gd name="connsiteY6" fmla="*/ 3029532 h 3206513"/>
                    <a:gd name="connsiteX7" fmla="*/ 294968 w 509106"/>
                    <a:gd name="connsiteY7" fmla="*/ 3029532 h 3206513"/>
                    <a:gd name="connsiteX8" fmla="*/ 287593 w 509106"/>
                    <a:gd name="connsiteY8" fmla="*/ 3199138 h 3206513"/>
                    <a:gd name="connsiteX9" fmla="*/ 73742 w 509106"/>
                    <a:gd name="connsiteY9" fmla="*/ 3206513 h 3206513"/>
                    <a:gd name="connsiteX0" fmla="*/ 73742 w 509106"/>
                    <a:gd name="connsiteY0" fmla="*/ 3175306 h 3175306"/>
                    <a:gd name="connsiteX1" fmla="*/ 95864 w 509106"/>
                    <a:gd name="connsiteY1" fmla="*/ 3005699 h 3175306"/>
                    <a:gd name="connsiteX2" fmla="*/ 0 w 509106"/>
                    <a:gd name="connsiteY2" fmla="*/ 2983577 h 3175306"/>
                    <a:gd name="connsiteX3" fmla="*/ 125361 w 509106"/>
                    <a:gd name="connsiteY3" fmla="*/ 147538 h 3175306"/>
                    <a:gd name="connsiteX4" fmla="*/ 508819 w 509106"/>
                    <a:gd name="connsiteY4" fmla="*/ 162462 h 3175306"/>
                    <a:gd name="connsiteX5" fmla="*/ 383458 w 509106"/>
                    <a:gd name="connsiteY5" fmla="*/ 2954080 h 3175306"/>
                    <a:gd name="connsiteX6" fmla="*/ 331839 w 509106"/>
                    <a:gd name="connsiteY6" fmla="*/ 2998325 h 3175306"/>
                    <a:gd name="connsiteX7" fmla="*/ 294968 w 509106"/>
                    <a:gd name="connsiteY7" fmla="*/ 2998325 h 3175306"/>
                    <a:gd name="connsiteX8" fmla="*/ 287593 w 509106"/>
                    <a:gd name="connsiteY8" fmla="*/ 3167931 h 3175306"/>
                    <a:gd name="connsiteX9" fmla="*/ 73742 w 509106"/>
                    <a:gd name="connsiteY9" fmla="*/ 3175306 h 3175306"/>
                    <a:gd name="connsiteX0" fmla="*/ 73742 w 509183"/>
                    <a:gd name="connsiteY0" fmla="*/ 3229927 h 3229927"/>
                    <a:gd name="connsiteX1" fmla="*/ 95864 w 509183"/>
                    <a:gd name="connsiteY1" fmla="*/ 3060320 h 3229927"/>
                    <a:gd name="connsiteX2" fmla="*/ 0 w 509183"/>
                    <a:gd name="connsiteY2" fmla="*/ 3038198 h 3229927"/>
                    <a:gd name="connsiteX3" fmla="*/ 125361 w 509183"/>
                    <a:gd name="connsiteY3" fmla="*/ 202159 h 3229927"/>
                    <a:gd name="connsiteX4" fmla="*/ 508819 w 509183"/>
                    <a:gd name="connsiteY4" fmla="*/ 217083 h 3229927"/>
                    <a:gd name="connsiteX5" fmla="*/ 383458 w 509183"/>
                    <a:gd name="connsiteY5" fmla="*/ 3008701 h 3229927"/>
                    <a:gd name="connsiteX6" fmla="*/ 331839 w 509183"/>
                    <a:gd name="connsiteY6" fmla="*/ 3052946 h 3229927"/>
                    <a:gd name="connsiteX7" fmla="*/ 294968 w 509183"/>
                    <a:gd name="connsiteY7" fmla="*/ 3052946 h 3229927"/>
                    <a:gd name="connsiteX8" fmla="*/ 287593 w 509183"/>
                    <a:gd name="connsiteY8" fmla="*/ 3222552 h 3229927"/>
                    <a:gd name="connsiteX9" fmla="*/ 73742 w 509183"/>
                    <a:gd name="connsiteY9" fmla="*/ 3229927 h 3229927"/>
                    <a:gd name="connsiteX0" fmla="*/ 73742 w 508819"/>
                    <a:gd name="connsiteY0" fmla="*/ 3228776 h 3228776"/>
                    <a:gd name="connsiteX1" fmla="*/ 95864 w 508819"/>
                    <a:gd name="connsiteY1" fmla="*/ 3059169 h 3228776"/>
                    <a:gd name="connsiteX2" fmla="*/ 0 w 508819"/>
                    <a:gd name="connsiteY2" fmla="*/ 3037047 h 3228776"/>
                    <a:gd name="connsiteX3" fmla="*/ 125361 w 508819"/>
                    <a:gd name="connsiteY3" fmla="*/ 201008 h 3228776"/>
                    <a:gd name="connsiteX4" fmla="*/ 508819 w 508819"/>
                    <a:gd name="connsiteY4" fmla="*/ 215932 h 3228776"/>
                    <a:gd name="connsiteX5" fmla="*/ 383458 w 508819"/>
                    <a:gd name="connsiteY5" fmla="*/ 3007550 h 3228776"/>
                    <a:gd name="connsiteX6" fmla="*/ 331839 w 508819"/>
                    <a:gd name="connsiteY6" fmla="*/ 3051795 h 3228776"/>
                    <a:gd name="connsiteX7" fmla="*/ 294968 w 508819"/>
                    <a:gd name="connsiteY7" fmla="*/ 3051795 h 3228776"/>
                    <a:gd name="connsiteX8" fmla="*/ 287593 w 508819"/>
                    <a:gd name="connsiteY8" fmla="*/ 3221401 h 3228776"/>
                    <a:gd name="connsiteX9" fmla="*/ 73742 w 508819"/>
                    <a:gd name="connsiteY9" fmla="*/ 3228776 h 3228776"/>
                    <a:gd name="connsiteX0" fmla="*/ 73742 w 508819"/>
                    <a:gd name="connsiteY0" fmla="*/ 3227249 h 3227249"/>
                    <a:gd name="connsiteX1" fmla="*/ 95864 w 508819"/>
                    <a:gd name="connsiteY1" fmla="*/ 3057642 h 3227249"/>
                    <a:gd name="connsiteX2" fmla="*/ 0 w 508819"/>
                    <a:gd name="connsiteY2" fmla="*/ 3035520 h 3227249"/>
                    <a:gd name="connsiteX3" fmla="*/ 125361 w 508819"/>
                    <a:gd name="connsiteY3" fmla="*/ 199481 h 3227249"/>
                    <a:gd name="connsiteX4" fmla="*/ 508819 w 508819"/>
                    <a:gd name="connsiteY4" fmla="*/ 214405 h 3227249"/>
                    <a:gd name="connsiteX5" fmla="*/ 383458 w 508819"/>
                    <a:gd name="connsiteY5" fmla="*/ 3006023 h 3227249"/>
                    <a:gd name="connsiteX6" fmla="*/ 331839 w 508819"/>
                    <a:gd name="connsiteY6" fmla="*/ 3050268 h 3227249"/>
                    <a:gd name="connsiteX7" fmla="*/ 294968 w 508819"/>
                    <a:gd name="connsiteY7" fmla="*/ 3050268 h 3227249"/>
                    <a:gd name="connsiteX8" fmla="*/ 287593 w 508819"/>
                    <a:gd name="connsiteY8" fmla="*/ 3219874 h 3227249"/>
                    <a:gd name="connsiteX9" fmla="*/ 73742 w 508819"/>
                    <a:gd name="connsiteY9" fmla="*/ 3227249 h 3227249"/>
                    <a:gd name="connsiteX0" fmla="*/ 84671 w 508819"/>
                    <a:gd name="connsiteY0" fmla="*/ 3227249 h 3227249"/>
                    <a:gd name="connsiteX1" fmla="*/ 95864 w 508819"/>
                    <a:gd name="connsiteY1" fmla="*/ 3057642 h 3227249"/>
                    <a:gd name="connsiteX2" fmla="*/ 0 w 508819"/>
                    <a:gd name="connsiteY2" fmla="*/ 3035520 h 3227249"/>
                    <a:gd name="connsiteX3" fmla="*/ 125361 w 508819"/>
                    <a:gd name="connsiteY3" fmla="*/ 199481 h 3227249"/>
                    <a:gd name="connsiteX4" fmla="*/ 508819 w 508819"/>
                    <a:gd name="connsiteY4" fmla="*/ 214405 h 3227249"/>
                    <a:gd name="connsiteX5" fmla="*/ 383458 w 508819"/>
                    <a:gd name="connsiteY5" fmla="*/ 3006023 h 3227249"/>
                    <a:gd name="connsiteX6" fmla="*/ 331839 w 508819"/>
                    <a:gd name="connsiteY6" fmla="*/ 3050268 h 3227249"/>
                    <a:gd name="connsiteX7" fmla="*/ 294968 w 508819"/>
                    <a:gd name="connsiteY7" fmla="*/ 3050268 h 3227249"/>
                    <a:gd name="connsiteX8" fmla="*/ 287593 w 508819"/>
                    <a:gd name="connsiteY8" fmla="*/ 3219874 h 3227249"/>
                    <a:gd name="connsiteX9" fmla="*/ 84671 w 508819"/>
                    <a:gd name="connsiteY9" fmla="*/ 3227249 h 3227249"/>
                    <a:gd name="connsiteX0" fmla="*/ 84671 w 508819"/>
                    <a:gd name="connsiteY0" fmla="*/ 3227249 h 3227249"/>
                    <a:gd name="connsiteX1" fmla="*/ 95864 w 508819"/>
                    <a:gd name="connsiteY1" fmla="*/ 3057642 h 3227249"/>
                    <a:gd name="connsiteX2" fmla="*/ 0 w 508819"/>
                    <a:gd name="connsiteY2" fmla="*/ 3035520 h 3227249"/>
                    <a:gd name="connsiteX3" fmla="*/ 125361 w 508819"/>
                    <a:gd name="connsiteY3" fmla="*/ 199481 h 3227249"/>
                    <a:gd name="connsiteX4" fmla="*/ 508819 w 508819"/>
                    <a:gd name="connsiteY4" fmla="*/ 214405 h 3227249"/>
                    <a:gd name="connsiteX5" fmla="*/ 383458 w 508819"/>
                    <a:gd name="connsiteY5" fmla="*/ 3006023 h 3227249"/>
                    <a:gd name="connsiteX6" fmla="*/ 331839 w 508819"/>
                    <a:gd name="connsiteY6" fmla="*/ 3050268 h 3227249"/>
                    <a:gd name="connsiteX7" fmla="*/ 294968 w 508819"/>
                    <a:gd name="connsiteY7" fmla="*/ 3050268 h 3227249"/>
                    <a:gd name="connsiteX8" fmla="*/ 287593 w 508819"/>
                    <a:gd name="connsiteY8" fmla="*/ 3219874 h 3227249"/>
                    <a:gd name="connsiteX9" fmla="*/ 84671 w 508819"/>
                    <a:gd name="connsiteY9" fmla="*/ 3227249 h 3227249"/>
                    <a:gd name="connsiteX0" fmla="*/ 81028 w 505176"/>
                    <a:gd name="connsiteY0" fmla="*/ 3227249 h 3227249"/>
                    <a:gd name="connsiteX1" fmla="*/ 92221 w 505176"/>
                    <a:gd name="connsiteY1" fmla="*/ 3057642 h 3227249"/>
                    <a:gd name="connsiteX2" fmla="*/ 0 w 505176"/>
                    <a:gd name="connsiteY2" fmla="*/ 3024591 h 3227249"/>
                    <a:gd name="connsiteX3" fmla="*/ 121718 w 505176"/>
                    <a:gd name="connsiteY3" fmla="*/ 199481 h 3227249"/>
                    <a:gd name="connsiteX4" fmla="*/ 505176 w 505176"/>
                    <a:gd name="connsiteY4" fmla="*/ 214405 h 3227249"/>
                    <a:gd name="connsiteX5" fmla="*/ 379815 w 505176"/>
                    <a:gd name="connsiteY5" fmla="*/ 3006023 h 3227249"/>
                    <a:gd name="connsiteX6" fmla="*/ 328196 w 505176"/>
                    <a:gd name="connsiteY6" fmla="*/ 3050268 h 3227249"/>
                    <a:gd name="connsiteX7" fmla="*/ 291325 w 505176"/>
                    <a:gd name="connsiteY7" fmla="*/ 3050268 h 3227249"/>
                    <a:gd name="connsiteX8" fmla="*/ 283950 w 505176"/>
                    <a:gd name="connsiteY8" fmla="*/ 3219874 h 3227249"/>
                    <a:gd name="connsiteX9" fmla="*/ 81028 w 505176"/>
                    <a:gd name="connsiteY9" fmla="*/ 3227249 h 3227249"/>
                    <a:gd name="connsiteX0" fmla="*/ 81028 w 505176"/>
                    <a:gd name="connsiteY0" fmla="*/ 3227249 h 3227249"/>
                    <a:gd name="connsiteX1" fmla="*/ 92221 w 505176"/>
                    <a:gd name="connsiteY1" fmla="*/ 3057642 h 3227249"/>
                    <a:gd name="connsiteX2" fmla="*/ 0 w 505176"/>
                    <a:gd name="connsiteY2" fmla="*/ 3024591 h 3227249"/>
                    <a:gd name="connsiteX3" fmla="*/ 121718 w 505176"/>
                    <a:gd name="connsiteY3" fmla="*/ 199481 h 3227249"/>
                    <a:gd name="connsiteX4" fmla="*/ 505176 w 505176"/>
                    <a:gd name="connsiteY4" fmla="*/ 214405 h 3227249"/>
                    <a:gd name="connsiteX5" fmla="*/ 379815 w 505176"/>
                    <a:gd name="connsiteY5" fmla="*/ 3006023 h 3227249"/>
                    <a:gd name="connsiteX6" fmla="*/ 291325 w 505176"/>
                    <a:gd name="connsiteY6" fmla="*/ 3050268 h 3227249"/>
                    <a:gd name="connsiteX7" fmla="*/ 283950 w 505176"/>
                    <a:gd name="connsiteY7" fmla="*/ 3219874 h 3227249"/>
                    <a:gd name="connsiteX8" fmla="*/ 81028 w 505176"/>
                    <a:gd name="connsiteY8" fmla="*/ 3227249 h 3227249"/>
                    <a:gd name="connsiteX0" fmla="*/ 81028 w 505176"/>
                    <a:gd name="connsiteY0" fmla="*/ 3227249 h 3227249"/>
                    <a:gd name="connsiteX1" fmla="*/ 92221 w 505176"/>
                    <a:gd name="connsiteY1" fmla="*/ 3057642 h 3227249"/>
                    <a:gd name="connsiteX2" fmla="*/ 0 w 505176"/>
                    <a:gd name="connsiteY2" fmla="*/ 3024591 h 3227249"/>
                    <a:gd name="connsiteX3" fmla="*/ 121718 w 505176"/>
                    <a:gd name="connsiteY3" fmla="*/ 199481 h 3227249"/>
                    <a:gd name="connsiteX4" fmla="*/ 505176 w 505176"/>
                    <a:gd name="connsiteY4" fmla="*/ 214405 h 3227249"/>
                    <a:gd name="connsiteX5" fmla="*/ 379815 w 505176"/>
                    <a:gd name="connsiteY5" fmla="*/ 3006023 h 3227249"/>
                    <a:gd name="connsiteX6" fmla="*/ 291325 w 505176"/>
                    <a:gd name="connsiteY6" fmla="*/ 3050268 h 3227249"/>
                    <a:gd name="connsiteX7" fmla="*/ 283950 w 505176"/>
                    <a:gd name="connsiteY7" fmla="*/ 3219874 h 3227249"/>
                    <a:gd name="connsiteX8" fmla="*/ 81028 w 505176"/>
                    <a:gd name="connsiteY8" fmla="*/ 3227249 h 3227249"/>
                    <a:gd name="connsiteX0" fmla="*/ 81028 w 505176"/>
                    <a:gd name="connsiteY0" fmla="*/ 3227249 h 3227249"/>
                    <a:gd name="connsiteX1" fmla="*/ 92221 w 505176"/>
                    <a:gd name="connsiteY1" fmla="*/ 3057642 h 3227249"/>
                    <a:gd name="connsiteX2" fmla="*/ 0 w 505176"/>
                    <a:gd name="connsiteY2" fmla="*/ 3024591 h 3227249"/>
                    <a:gd name="connsiteX3" fmla="*/ 121718 w 505176"/>
                    <a:gd name="connsiteY3" fmla="*/ 199481 h 3227249"/>
                    <a:gd name="connsiteX4" fmla="*/ 505176 w 505176"/>
                    <a:gd name="connsiteY4" fmla="*/ 214405 h 3227249"/>
                    <a:gd name="connsiteX5" fmla="*/ 379815 w 505176"/>
                    <a:gd name="connsiteY5" fmla="*/ 3006023 h 3227249"/>
                    <a:gd name="connsiteX6" fmla="*/ 298611 w 505176"/>
                    <a:gd name="connsiteY6" fmla="*/ 3061197 h 3227249"/>
                    <a:gd name="connsiteX7" fmla="*/ 283950 w 505176"/>
                    <a:gd name="connsiteY7" fmla="*/ 3219874 h 3227249"/>
                    <a:gd name="connsiteX8" fmla="*/ 81028 w 505176"/>
                    <a:gd name="connsiteY8" fmla="*/ 3227249 h 3227249"/>
                    <a:gd name="connsiteX0" fmla="*/ 81028 w 505176"/>
                    <a:gd name="connsiteY0" fmla="*/ 3227249 h 3227249"/>
                    <a:gd name="connsiteX1" fmla="*/ 92221 w 505176"/>
                    <a:gd name="connsiteY1" fmla="*/ 3057642 h 3227249"/>
                    <a:gd name="connsiteX2" fmla="*/ 0 w 505176"/>
                    <a:gd name="connsiteY2" fmla="*/ 3024591 h 3227249"/>
                    <a:gd name="connsiteX3" fmla="*/ 121718 w 505176"/>
                    <a:gd name="connsiteY3" fmla="*/ 199481 h 3227249"/>
                    <a:gd name="connsiteX4" fmla="*/ 505176 w 505176"/>
                    <a:gd name="connsiteY4" fmla="*/ 214405 h 3227249"/>
                    <a:gd name="connsiteX5" fmla="*/ 379815 w 505176"/>
                    <a:gd name="connsiteY5" fmla="*/ 3006023 h 3227249"/>
                    <a:gd name="connsiteX6" fmla="*/ 298611 w 505176"/>
                    <a:gd name="connsiteY6" fmla="*/ 3061197 h 3227249"/>
                    <a:gd name="connsiteX7" fmla="*/ 283950 w 505176"/>
                    <a:gd name="connsiteY7" fmla="*/ 3219874 h 3227249"/>
                    <a:gd name="connsiteX8" fmla="*/ 81028 w 505176"/>
                    <a:gd name="connsiteY8" fmla="*/ 3227249 h 3227249"/>
                    <a:gd name="connsiteX0" fmla="*/ 81028 w 505176"/>
                    <a:gd name="connsiteY0" fmla="*/ 3227249 h 3227249"/>
                    <a:gd name="connsiteX1" fmla="*/ 92221 w 505176"/>
                    <a:gd name="connsiteY1" fmla="*/ 3057642 h 3227249"/>
                    <a:gd name="connsiteX2" fmla="*/ 0 w 505176"/>
                    <a:gd name="connsiteY2" fmla="*/ 3024591 h 3227249"/>
                    <a:gd name="connsiteX3" fmla="*/ 121718 w 505176"/>
                    <a:gd name="connsiteY3" fmla="*/ 199481 h 3227249"/>
                    <a:gd name="connsiteX4" fmla="*/ 505176 w 505176"/>
                    <a:gd name="connsiteY4" fmla="*/ 214405 h 3227249"/>
                    <a:gd name="connsiteX5" fmla="*/ 379815 w 505176"/>
                    <a:gd name="connsiteY5" fmla="*/ 3006023 h 3227249"/>
                    <a:gd name="connsiteX6" fmla="*/ 287682 w 505176"/>
                    <a:gd name="connsiteY6" fmla="*/ 3061197 h 3227249"/>
                    <a:gd name="connsiteX7" fmla="*/ 283950 w 505176"/>
                    <a:gd name="connsiteY7" fmla="*/ 3219874 h 3227249"/>
                    <a:gd name="connsiteX8" fmla="*/ 81028 w 505176"/>
                    <a:gd name="connsiteY8" fmla="*/ 3227249 h 32272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05176" h="3227249">
                      <a:moveTo>
                        <a:pt x="81028" y="3227249"/>
                      </a:moveTo>
                      <a:lnTo>
                        <a:pt x="92221" y="3057642"/>
                      </a:lnTo>
                      <a:cubicBezTo>
                        <a:pt x="60266" y="3050268"/>
                        <a:pt x="2810" y="3057466"/>
                        <a:pt x="0" y="3024591"/>
                      </a:cubicBezTo>
                      <a:lnTo>
                        <a:pt x="121718" y="199481"/>
                      </a:lnTo>
                      <a:cubicBezTo>
                        <a:pt x="218983" y="-135687"/>
                        <a:pt x="481036" y="9112"/>
                        <a:pt x="505176" y="214405"/>
                      </a:cubicBezTo>
                      <a:lnTo>
                        <a:pt x="379815" y="3006023"/>
                      </a:lnTo>
                      <a:cubicBezTo>
                        <a:pt x="383105" y="3071773"/>
                        <a:pt x="317179" y="3046449"/>
                        <a:pt x="287682" y="3061197"/>
                      </a:cubicBezTo>
                      <a:lnTo>
                        <a:pt x="283950" y="3219874"/>
                      </a:lnTo>
                      <a:lnTo>
                        <a:pt x="81028" y="322724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215" name="组合 214">
                <a:extLst>
                  <a:ext uri="{FF2B5EF4-FFF2-40B4-BE49-F238E27FC236}">
                    <a16:creationId xmlns:a16="http://schemas.microsoft.com/office/drawing/2014/main" id="{D7CBAFA2-2027-4B67-B9D7-414E2CE4073A}"/>
                  </a:ext>
                </a:extLst>
              </p:cNvPr>
              <p:cNvGrpSpPr/>
              <p:nvPr/>
            </p:nvGrpSpPr>
            <p:grpSpPr>
              <a:xfrm rot="21299279">
                <a:off x="7457090" y="102103"/>
                <a:ext cx="219920" cy="332113"/>
                <a:chOff x="2899356" y="1695238"/>
                <a:chExt cx="2205536" cy="3330705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216" name="任意多边形: 形状 215">
                  <a:extLst>
                    <a:ext uri="{FF2B5EF4-FFF2-40B4-BE49-F238E27FC236}">
                      <a16:creationId xmlns:a16="http://schemas.microsoft.com/office/drawing/2014/main" id="{A3D8E6AF-E2B8-41BB-B0FA-B555B70E9DEF}"/>
                    </a:ext>
                  </a:extLst>
                </p:cNvPr>
                <p:cNvSpPr/>
                <p:nvPr/>
              </p:nvSpPr>
              <p:spPr>
                <a:xfrm>
                  <a:off x="2899356" y="2920916"/>
                  <a:ext cx="544377" cy="925205"/>
                </a:xfrm>
                <a:custGeom>
                  <a:avLst/>
                  <a:gdLst>
                    <a:gd name="connsiteX0" fmla="*/ 0 w 457200"/>
                    <a:gd name="connsiteY0" fmla="*/ 437745 h 885217"/>
                    <a:gd name="connsiteX1" fmla="*/ 428017 w 457200"/>
                    <a:gd name="connsiteY1" fmla="*/ 0 h 885217"/>
                    <a:gd name="connsiteX2" fmla="*/ 457200 w 457200"/>
                    <a:gd name="connsiteY2" fmla="*/ 885217 h 885217"/>
                    <a:gd name="connsiteX3" fmla="*/ 0 w 457200"/>
                    <a:gd name="connsiteY3" fmla="*/ 437745 h 885217"/>
                    <a:gd name="connsiteX0" fmla="*/ 0 w 443870"/>
                    <a:gd name="connsiteY0" fmla="*/ 437745 h 895881"/>
                    <a:gd name="connsiteX1" fmla="*/ 428017 w 443870"/>
                    <a:gd name="connsiteY1" fmla="*/ 0 h 895881"/>
                    <a:gd name="connsiteX2" fmla="*/ 443870 w 443870"/>
                    <a:gd name="connsiteY2" fmla="*/ 895881 h 895881"/>
                    <a:gd name="connsiteX3" fmla="*/ 0 w 443870"/>
                    <a:gd name="connsiteY3" fmla="*/ 437745 h 895881"/>
                    <a:gd name="connsiteX0" fmla="*/ 0 w 449202"/>
                    <a:gd name="connsiteY0" fmla="*/ 448409 h 895881"/>
                    <a:gd name="connsiteX1" fmla="*/ 433349 w 449202"/>
                    <a:gd name="connsiteY1" fmla="*/ 0 h 895881"/>
                    <a:gd name="connsiteX2" fmla="*/ 449202 w 449202"/>
                    <a:gd name="connsiteY2" fmla="*/ 895881 h 895881"/>
                    <a:gd name="connsiteX3" fmla="*/ 0 w 449202"/>
                    <a:gd name="connsiteY3" fmla="*/ 448409 h 895881"/>
                    <a:gd name="connsiteX0" fmla="*/ 0 w 449345"/>
                    <a:gd name="connsiteY0" fmla="*/ 459072 h 906544"/>
                    <a:gd name="connsiteX1" fmla="*/ 449345 w 449345"/>
                    <a:gd name="connsiteY1" fmla="*/ 0 h 906544"/>
                    <a:gd name="connsiteX2" fmla="*/ 449202 w 449345"/>
                    <a:gd name="connsiteY2" fmla="*/ 906544 h 906544"/>
                    <a:gd name="connsiteX3" fmla="*/ 0 w 449345"/>
                    <a:gd name="connsiteY3" fmla="*/ 459072 h 906544"/>
                    <a:gd name="connsiteX0" fmla="*/ 0 w 508491"/>
                    <a:gd name="connsiteY0" fmla="*/ 459072 h 906544"/>
                    <a:gd name="connsiteX1" fmla="*/ 449345 w 508491"/>
                    <a:gd name="connsiteY1" fmla="*/ 0 h 906544"/>
                    <a:gd name="connsiteX2" fmla="*/ 449202 w 508491"/>
                    <a:gd name="connsiteY2" fmla="*/ 906544 h 906544"/>
                    <a:gd name="connsiteX3" fmla="*/ 0 w 508491"/>
                    <a:gd name="connsiteY3" fmla="*/ 459072 h 906544"/>
                    <a:gd name="connsiteX0" fmla="*/ 0 w 540465"/>
                    <a:gd name="connsiteY0" fmla="*/ 459072 h 906544"/>
                    <a:gd name="connsiteX1" fmla="*/ 449345 w 540465"/>
                    <a:gd name="connsiteY1" fmla="*/ 0 h 906544"/>
                    <a:gd name="connsiteX2" fmla="*/ 449202 w 540465"/>
                    <a:gd name="connsiteY2" fmla="*/ 906544 h 906544"/>
                    <a:gd name="connsiteX3" fmla="*/ 0 w 540465"/>
                    <a:gd name="connsiteY3" fmla="*/ 459072 h 906544"/>
                    <a:gd name="connsiteX0" fmla="*/ 0 w 541711"/>
                    <a:gd name="connsiteY0" fmla="*/ 467070 h 914542"/>
                    <a:gd name="connsiteX1" fmla="*/ 452011 w 541711"/>
                    <a:gd name="connsiteY1" fmla="*/ 0 h 914542"/>
                    <a:gd name="connsiteX2" fmla="*/ 449202 w 541711"/>
                    <a:gd name="connsiteY2" fmla="*/ 914542 h 914542"/>
                    <a:gd name="connsiteX3" fmla="*/ 0 w 541711"/>
                    <a:gd name="connsiteY3" fmla="*/ 467070 h 914542"/>
                    <a:gd name="connsiteX0" fmla="*/ 0 w 544377"/>
                    <a:gd name="connsiteY0" fmla="*/ 467070 h 914542"/>
                    <a:gd name="connsiteX1" fmla="*/ 454677 w 544377"/>
                    <a:gd name="connsiteY1" fmla="*/ 0 h 914542"/>
                    <a:gd name="connsiteX2" fmla="*/ 451868 w 544377"/>
                    <a:gd name="connsiteY2" fmla="*/ 914542 h 914542"/>
                    <a:gd name="connsiteX3" fmla="*/ 0 w 544377"/>
                    <a:gd name="connsiteY3" fmla="*/ 467070 h 914542"/>
                    <a:gd name="connsiteX0" fmla="*/ 0 w 544377"/>
                    <a:gd name="connsiteY0" fmla="*/ 467070 h 925205"/>
                    <a:gd name="connsiteX1" fmla="*/ 454677 w 544377"/>
                    <a:gd name="connsiteY1" fmla="*/ 0 h 925205"/>
                    <a:gd name="connsiteX2" fmla="*/ 451868 w 544377"/>
                    <a:gd name="connsiteY2" fmla="*/ 925205 h 925205"/>
                    <a:gd name="connsiteX3" fmla="*/ 0 w 544377"/>
                    <a:gd name="connsiteY3" fmla="*/ 467070 h 9252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4377" h="925205">
                      <a:moveTo>
                        <a:pt x="0" y="467070"/>
                      </a:moveTo>
                      <a:lnTo>
                        <a:pt x="454677" y="0"/>
                      </a:lnTo>
                      <a:cubicBezTo>
                        <a:pt x="563931" y="246197"/>
                        <a:pt x="585211" y="623024"/>
                        <a:pt x="451868" y="925205"/>
                      </a:cubicBezTo>
                      <a:lnTo>
                        <a:pt x="0" y="4670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17" name="任意多边形: 形状 216">
                  <a:extLst>
                    <a:ext uri="{FF2B5EF4-FFF2-40B4-BE49-F238E27FC236}">
                      <a16:creationId xmlns:a16="http://schemas.microsoft.com/office/drawing/2014/main" id="{D6A5DE16-5F7F-408D-AC5D-1DFED2D5661D}"/>
                    </a:ext>
                  </a:extLst>
                </p:cNvPr>
                <p:cNvSpPr/>
                <p:nvPr/>
              </p:nvSpPr>
              <p:spPr>
                <a:xfrm>
                  <a:off x="3706659" y="2315691"/>
                  <a:ext cx="554343" cy="2129208"/>
                </a:xfrm>
                <a:custGeom>
                  <a:avLst/>
                  <a:gdLst>
                    <a:gd name="connsiteX0" fmla="*/ 0 w 258945"/>
                    <a:gd name="connsiteY0" fmla="*/ 242761 h 2095837"/>
                    <a:gd name="connsiteX1" fmla="*/ 258945 w 258945"/>
                    <a:gd name="connsiteY1" fmla="*/ 0 h 2095837"/>
                    <a:gd name="connsiteX2" fmla="*/ 242761 w 258945"/>
                    <a:gd name="connsiteY2" fmla="*/ 2095837 h 2095837"/>
                    <a:gd name="connsiteX3" fmla="*/ 24276 w 258945"/>
                    <a:gd name="connsiteY3" fmla="*/ 1877352 h 2095837"/>
                    <a:gd name="connsiteX4" fmla="*/ 0 w 258945"/>
                    <a:gd name="connsiteY4" fmla="*/ 242761 h 2095837"/>
                    <a:gd name="connsiteX0" fmla="*/ 0 w 436706"/>
                    <a:gd name="connsiteY0" fmla="*/ 242761 h 2095837"/>
                    <a:gd name="connsiteX1" fmla="*/ 258945 w 436706"/>
                    <a:gd name="connsiteY1" fmla="*/ 0 h 2095837"/>
                    <a:gd name="connsiteX2" fmla="*/ 242761 w 436706"/>
                    <a:gd name="connsiteY2" fmla="*/ 2095837 h 2095837"/>
                    <a:gd name="connsiteX3" fmla="*/ 24276 w 436706"/>
                    <a:gd name="connsiteY3" fmla="*/ 1877352 h 2095837"/>
                    <a:gd name="connsiteX4" fmla="*/ 0 w 436706"/>
                    <a:gd name="connsiteY4" fmla="*/ 242761 h 2095837"/>
                    <a:gd name="connsiteX0" fmla="*/ 0 w 545222"/>
                    <a:gd name="connsiteY0" fmla="*/ 242761 h 2095837"/>
                    <a:gd name="connsiteX1" fmla="*/ 258945 w 545222"/>
                    <a:gd name="connsiteY1" fmla="*/ 0 h 2095837"/>
                    <a:gd name="connsiteX2" fmla="*/ 242761 w 545222"/>
                    <a:gd name="connsiteY2" fmla="*/ 2095837 h 2095837"/>
                    <a:gd name="connsiteX3" fmla="*/ 24276 w 545222"/>
                    <a:gd name="connsiteY3" fmla="*/ 1877352 h 2095837"/>
                    <a:gd name="connsiteX4" fmla="*/ 0 w 545222"/>
                    <a:gd name="connsiteY4" fmla="*/ 242761 h 2095837"/>
                    <a:gd name="connsiteX0" fmla="*/ 0 w 554343"/>
                    <a:gd name="connsiteY0" fmla="*/ 242761 h 2095837"/>
                    <a:gd name="connsiteX1" fmla="*/ 258945 w 554343"/>
                    <a:gd name="connsiteY1" fmla="*/ 0 h 2095837"/>
                    <a:gd name="connsiteX2" fmla="*/ 242761 w 554343"/>
                    <a:gd name="connsiteY2" fmla="*/ 2095837 h 2095837"/>
                    <a:gd name="connsiteX3" fmla="*/ 24276 w 554343"/>
                    <a:gd name="connsiteY3" fmla="*/ 1877352 h 2095837"/>
                    <a:gd name="connsiteX4" fmla="*/ 0 w 554343"/>
                    <a:gd name="connsiteY4" fmla="*/ 242761 h 2095837"/>
                    <a:gd name="connsiteX0" fmla="*/ 0 w 554343"/>
                    <a:gd name="connsiteY0" fmla="*/ 242761 h 2095837"/>
                    <a:gd name="connsiteX1" fmla="*/ 258945 w 554343"/>
                    <a:gd name="connsiteY1" fmla="*/ 0 h 2095837"/>
                    <a:gd name="connsiteX2" fmla="*/ 242761 w 554343"/>
                    <a:gd name="connsiteY2" fmla="*/ 2095837 h 2095837"/>
                    <a:gd name="connsiteX3" fmla="*/ 24276 w 554343"/>
                    <a:gd name="connsiteY3" fmla="*/ 1877352 h 2095837"/>
                    <a:gd name="connsiteX4" fmla="*/ 0 w 554343"/>
                    <a:gd name="connsiteY4" fmla="*/ 242761 h 2095837"/>
                    <a:gd name="connsiteX0" fmla="*/ 0 w 554343"/>
                    <a:gd name="connsiteY0" fmla="*/ 242761 h 2095837"/>
                    <a:gd name="connsiteX1" fmla="*/ 258945 w 554343"/>
                    <a:gd name="connsiteY1" fmla="*/ 0 h 2095837"/>
                    <a:gd name="connsiteX2" fmla="*/ 242761 w 554343"/>
                    <a:gd name="connsiteY2" fmla="*/ 2095837 h 2095837"/>
                    <a:gd name="connsiteX3" fmla="*/ 24276 w 554343"/>
                    <a:gd name="connsiteY3" fmla="*/ 1877352 h 2095837"/>
                    <a:gd name="connsiteX4" fmla="*/ 0 w 554343"/>
                    <a:gd name="connsiteY4" fmla="*/ 242761 h 2095837"/>
                    <a:gd name="connsiteX0" fmla="*/ 0 w 554343"/>
                    <a:gd name="connsiteY0" fmla="*/ 242761 h 2095837"/>
                    <a:gd name="connsiteX1" fmla="*/ 258945 w 554343"/>
                    <a:gd name="connsiteY1" fmla="*/ 0 h 2095837"/>
                    <a:gd name="connsiteX2" fmla="*/ 242761 w 554343"/>
                    <a:gd name="connsiteY2" fmla="*/ 2095837 h 2095837"/>
                    <a:gd name="connsiteX3" fmla="*/ 24276 w 554343"/>
                    <a:gd name="connsiteY3" fmla="*/ 1877352 h 2095837"/>
                    <a:gd name="connsiteX4" fmla="*/ 0 w 554343"/>
                    <a:gd name="connsiteY4" fmla="*/ 242761 h 2095837"/>
                    <a:gd name="connsiteX0" fmla="*/ 0 w 554343"/>
                    <a:gd name="connsiteY0" fmla="*/ 242761 h 2095837"/>
                    <a:gd name="connsiteX1" fmla="*/ 258945 w 554343"/>
                    <a:gd name="connsiteY1" fmla="*/ 0 h 2095837"/>
                    <a:gd name="connsiteX2" fmla="*/ 242761 w 554343"/>
                    <a:gd name="connsiteY2" fmla="*/ 2095837 h 2095837"/>
                    <a:gd name="connsiteX3" fmla="*/ 915 w 554343"/>
                    <a:gd name="connsiteY3" fmla="*/ 1877352 h 2095837"/>
                    <a:gd name="connsiteX4" fmla="*/ 0 w 554343"/>
                    <a:gd name="connsiteY4" fmla="*/ 242761 h 2095837"/>
                    <a:gd name="connsiteX0" fmla="*/ 0 w 554343"/>
                    <a:gd name="connsiteY0" fmla="*/ 242761 h 2119197"/>
                    <a:gd name="connsiteX1" fmla="*/ 258945 w 554343"/>
                    <a:gd name="connsiteY1" fmla="*/ 0 h 2119197"/>
                    <a:gd name="connsiteX2" fmla="*/ 242761 w 554343"/>
                    <a:gd name="connsiteY2" fmla="*/ 2119197 h 2119197"/>
                    <a:gd name="connsiteX3" fmla="*/ 915 w 554343"/>
                    <a:gd name="connsiteY3" fmla="*/ 1877352 h 2119197"/>
                    <a:gd name="connsiteX4" fmla="*/ 0 w 554343"/>
                    <a:gd name="connsiteY4" fmla="*/ 242761 h 2119197"/>
                    <a:gd name="connsiteX0" fmla="*/ 0 w 554343"/>
                    <a:gd name="connsiteY0" fmla="*/ 242761 h 2119197"/>
                    <a:gd name="connsiteX1" fmla="*/ 258945 w 554343"/>
                    <a:gd name="connsiteY1" fmla="*/ 0 h 2119197"/>
                    <a:gd name="connsiteX2" fmla="*/ 242761 w 554343"/>
                    <a:gd name="connsiteY2" fmla="*/ 2119197 h 2119197"/>
                    <a:gd name="connsiteX3" fmla="*/ 915 w 554343"/>
                    <a:gd name="connsiteY3" fmla="*/ 1877352 h 2119197"/>
                    <a:gd name="connsiteX4" fmla="*/ 0 w 554343"/>
                    <a:gd name="connsiteY4" fmla="*/ 242761 h 2119197"/>
                    <a:gd name="connsiteX0" fmla="*/ 0 w 554343"/>
                    <a:gd name="connsiteY0" fmla="*/ 252772 h 2129208"/>
                    <a:gd name="connsiteX1" fmla="*/ 258945 w 554343"/>
                    <a:gd name="connsiteY1" fmla="*/ 0 h 2129208"/>
                    <a:gd name="connsiteX2" fmla="*/ 242761 w 554343"/>
                    <a:gd name="connsiteY2" fmla="*/ 2129208 h 2129208"/>
                    <a:gd name="connsiteX3" fmla="*/ 915 w 554343"/>
                    <a:gd name="connsiteY3" fmla="*/ 1887363 h 2129208"/>
                    <a:gd name="connsiteX4" fmla="*/ 0 w 554343"/>
                    <a:gd name="connsiteY4" fmla="*/ 252772 h 21292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54343" h="2129208">
                      <a:moveTo>
                        <a:pt x="0" y="252772"/>
                      </a:moveTo>
                      <a:lnTo>
                        <a:pt x="258945" y="0"/>
                      </a:lnTo>
                      <a:cubicBezTo>
                        <a:pt x="665532" y="693588"/>
                        <a:pt x="645066" y="1500935"/>
                        <a:pt x="242761" y="2129208"/>
                      </a:cubicBezTo>
                      <a:lnTo>
                        <a:pt x="915" y="1887363"/>
                      </a:lnTo>
                      <a:cubicBezTo>
                        <a:pt x="249207" y="1408751"/>
                        <a:pt x="290186" y="798006"/>
                        <a:pt x="0" y="25277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18" name="任意多边形: 形状 217">
                  <a:extLst>
                    <a:ext uri="{FF2B5EF4-FFF2-40B4-BE49-F238E27FC236}">
                      <a16:creationId xmlns:a16="http://schemas.microsoft.com/office/drawing/2014/main" id="{09C19442-12B9-4C1F-8ED1-BB8318286A55}"/>
                    </a:ext>
                  </a:extLst>
                </p:cNvPr>
                <p:cNvSpPr/>
                <p:nvPr/>
              </p:nvSpPr>
              <p:spPr>
                <a:xfrm>
                  <a:off x="4309651" y="1695238"/>
                  <a:ext cx="795241" cy="3330705"/>
                </a:xfrm>
                <a:custGeom>
                  <a:avLst/>
                  <a:gdLst>
                    <a:gd name="connsiteX0" fmla="*/ 43030 w 236668"/>
                    <a:gd name="connsiteY0" fmla="*/ 215153 h 3388659"/>
                    <a:gd name="connsiteX1" fmla="*/ 236668 w 236668"/>
                    <a:gd name="connsiteY1" fmla="*/ 0 h 3388659"/>
                    <a:gd name="connsiteX2" fmla="*/ 161364 w 236668"/>
                    <a:gd name="connsiteY2" fmla="*/ 3388659 h 3388659"/>
                    <a:gd name="connsiteX3" fmla="*/ 0 w 236668"/>
                    <a:gd name="connsiteY3" fmla="*/ 3216536 h 3388659"/>
                    <a:gd name="connsiteX4" fmla="*/ 43030 w 236668"/>
                    <a:gd name="connsiteY4" fmla="*/ 215153 h 3388659"/>
                    <a:gd name="connsiteX0" fmla="*/ 43030 w 275305"/>
                    <a:gd name="connsiteY0" fmla="*/ 247350 h 3420856"/>
                    <a:gd name="connsiteX1" fmla="*/ 275305 w 275305"/>
                    <a:gd name="connsiteY1" fmla="*/ 0 h 3420856"/>
                    <a:gd name="connsiteX2" fmla="*/ 161364 w 275305"/>
                    <a:gd name="connsiteY2" fmla="*/ 3420856 h 3420856"/>
                    <a:gd name="connsiteX3" fmla="*/ 0 w 275305"/>
                    <a:gd name="connsiteY3" fmla="*/ 3248733 h 3420856"/>
                    <a:gd name="connsiteX4" fmla="*/ 43030 w 275305"/>
                    <a:gd name="connsiteY4" fmla="*/ 247350 h 3420856"/>
                    <a:gd name="connsiteX0" fmla="*/ 43030 w 275305"/>
                    <a:gd name="connsiteY0" fmla="*/ 247350 h 3478811"/>
                    <a:gd name="connsiteX1" fmla="*/ 275305 w 275305"/>
                    <a:gd name="connsiteY1" fmla="*/ 0 h 3478811"/>
                    <a:gd name="connsiteX2" fmla="*/ 212880 w 275305"/>
                    <a:gd name="connsiteY2" fmla="*/ 3478811 h 3478811"/>
                    <a:gd name="connsiteX3" fmla="*/ 0 w 275305"/>
                    <a:gd name="connsiteY3" fmla="*/ 3248733 h 3478811"/>
                    <a:gd name="connsiteX4" fmla="*/ 43030 w 275305"/>
                    <a:gd name="connsiteY4" fmla="*/ 247350 h 3478811"/>
                    <a:gd name="connsiteX0" fmla="*/ 0 w 296669"/>
                    <a:gd name="connsiteY0" fmla="*/ 324624 h 3478811"/>
                    <a:gd name="connsiteX1" fmla="*/ 296669 w 296669"/>
                    <a:gd name="connsiteY1" fmla="*/ 0 h 3478811"/>
                    <a:gd name="connsiteX2" fmla="*/ 234244 w 296669"/>
                    <a:gd name="connsiteY2" fmla="*/ 3478811 h 3478811"/>
                    <a:gd name="connsiteX3" fmla="*/ 21364 w 296669"/>
                    <a:gd name="connsiteY3" fmla="*/ 3248733 h 3478811"/>
                    <a:gd name="connsiteX4" fmla="*/ 0 w 296669"/>
                    <a:gd name="connsiteY4" fmla="*/ 324624 h 3478811"/>
                    <a:gd name="connsiteX0" fmla="*/ 23712 w 320381"/>
                    <a:gd name="connsiteY0" fmla="*/ 324624 h 3478811"/>
                    <a:gd name="connsiteX1" fmla="*/ 320381 w 320381"/>
                    <a:gd name="connsiteY1" fmla="*/ 0 h 3478811"/>
                    <a:gd name="connsiteX2" fmla="*/ 257956 w 320381"/>
                    <a:gd name="connsiteY2" fmla="*/ 3478811 h 3478811"/>
                    <a:gd name="connsiteX3" fmla="*/ 0 w 320381"/>
                    <a:gd name="connsiteY3" fmla="*/ 3197217 h 3478811"/>
                    <a:gd name="connsiteX4" fmla="*/ 23712 w 320381"/>
                    <a:gd name="connsiteY4" fmla="*/ 324624 h 3478811"/>
                    <a:gd name="connsiteX0" fmla="*/ 43030 w 339699"/>
                    <a:gd name="connsiteY0" fmla="*/ 324624 h 3478811"/>
                    <a:gd name="connsiteX1" fmla="*/ 339699 w 339699"/>
                    <a:gd name="connsiteY1" fmla="*/ 0 h 3478811"/>
                    <a:gd name="connsiteX2" fmla="*/ 277274 w 339699"/>
                    <a:gd name="connsiteY2" fmla="*/ 3478811 h 3478811"/>
                    <a:gd name="connsiteX3" fmla="*/ 0 w 339699"/>
                    <a:gd name="connsiteY3" fmla="*/ 3216536 h 3478811"/>
                    <a:gd name="connsiteX4" fmla="*/ 43030 w 339699"/>
                    <a:gd name="connsiteY4" fmla="*/ 324624 h 3478811"/>
                    <a:gd name="connsiteX0" fmla="*/ 43030 w 608441"/>
                    <a:gd name="connsiteY0" fmla="*/ 324624 h 3478811"/>
                    <a:gd name="connsiteX1" fmla="*/ 339699 w 608441"/>
                    <a:gd name="connsiteY1" fmla="*/ 0 h 3478811"/>
                    <a:gd name="connsiteX2" fmla="*/ 277274 w 608441"/>
                    <a:gd name="connsiteY2" fmla="*/ 3478811 h 3478811"/>
                    <a:gd name="connsiteX3" fmla="*/ 0 w 608441"/>
                    <a:gd name="connsiteY3" fmla="*/ 3216536 h 3478811"/>
                    <a:gd name="connsiteX4" fmla="*/ 43030 w 608441"/>
                    <a:gd name="connsiteY4" fmla="*/ 324624 h 3478811"/>
                    <a:gd name="connsiteX0" fmla="*/ 43030 w 813278"/>
                    <a:gd name="connsiteY0" fmla="*/ 324624 h 3478811"/>
                    <a:gd name="connsiteX1" fmla="*/ 339699 w 813278"/>
                    <a:gd name="connsiteY1" fmla="*/ 0 h 3478811"/>
                    <a:gd name="connsiteX2" fmla="*/ 277274 w 813278"/>
                    <a:gd name="connsiteY2" fmla="*/ 3478811 h 3478811"/>
                    <a:gd name="connsiteX3" fmla="*/ 0 w 813278"/>
                    <a:gd name="connsiteY3" fmla="*/ 3216536 h 3478811"/>
                    <a:gd name="connsiteX4" fmla="*/ 43030 w 813278"/>
                    <a:gd name="connsiteY4" fmla="*/ 324624 h 3478811"/>
                    <a:gd name="connsiteX0" fmla="*/ 43030 w 860698"/>
                    <a:gd name="connsiteY0" fmla="*/ 324624 h 3478811"/>
                    <a:gd name="connsiteX1" fmla="*/ 339699 w 860698"/>
                    <a:gd name="connsiteY1" fmla="*/ 0 h 3478811"/>
                    <a:gd name="connsiteX2" fmla="*/ 277274 w 860698"/>
                    <a:gd name="connsiteY2" fmla="*/ 3478811 h 3478811"/>
                    <a:gd name="connsiteX3" fmla="*/ 0 w 860698"/>
                    <a:gd name="connsiteY3" fmla="*/ 3216536 h 3478811"/>
                    <a:gd name="connsiteX4" fmla="*/ 43030 w 860698"/>
                    <a:gd name="connsiteY4" fmla="*/ 324624 h 3478811"/>
                    <a:gd name="connsiteX0" fmla="*/ 43030 w 860698"/>
                    <a:gd name="connsiteY0" fmla="*/ 324624 h 3478811"/>
                    <a:gd name="connsiteX1" fmla="*/ 339699 w 860698"/>
                    <a:gd name="connsiteY1" fmla="*/ 0 h 3478811"/>
                    <a:gd name="connsiteX2" fmla="*/ 277274 w 860698"/>
                    <a:gd name="connsiteY2" fmla="*/ 3478811 h 3478811"/>
                    <a:gd name="connsiteX3" fmla="*/ 0 w 860698"/>
                    <a:gd name="connsiteY3" fmla="*/ 3216536 h 3478811"/>
                    <a:gd name="connsiteX4" fmla="*/ 43030 w 860698"/>
                    <a:gd name="connsiteY4" fmla="*/ 324624 h 3478811"/>
                    <a:gd name="connsiteX0" fmla="*/ 43030 w 860698"/>
                    <a:gd name="connsiteY0" fmla="*/ 324624 h 3478811"/>
                    <a:gd name="connsiteX1" fmla="*/ 339699 w 860698"/>
                    <a:gd name="connsiteY1" fmla="*/ 0 h 3478811"/>
                    <a:gd name="connsiteX2" fmla="*/ 277274 w 860698"/>
                    <a:gd name="connsiteY2" fmla="*/ 3478811 h 3478811"/>
                    <a:gd name="connsiteX3" fmla="*/ 0 w 860698"/>
                    <a:gd name="connsiteY3" fmla="*/ 3216536 h 3478811"/>
                    <a:gd name="connsiteX4" fmla="*/ 43030 w 860698"/>
                    <a:gd name="connsiteY4" fmla="*/ 324624 h 3478811"/>
                    <a:gd name="connsiteX0" fmla="*/ 62348 w 880016"/>
                    <a:gd name="connsiteY0" fmla="*/ 324624 h 3478811"/>
                    <a:gd name="connsiteX1" fmla="*/ 359017 w 880016"/>
                    <a:gd name="connsiteY1" fmla="*/ 0 h 3478811"/>
                    <a:gd name="connsiteX2" fmla="*/ 296592 w 880016"/>
                    <a:gd name="connsiteY2" fmla="*/ 3478811 h 3478811"/>
                    <a:gd name="connsiteX3" fmla="*/ 0 w 880016"/>
                    <a:gd name="connsiteY3" fmla="*/ 3171460 h 3478811"/>
                    <a:gd name="connsiteX4" fmla="*/ 62348 w 880016"/>
                    <a:gd name="connsiteY4" fmla="*/ 324624 h 3478811"/>
                    <a:gd name="connsiteX0" fmla="*/ 36590 w 854258"/>
                    <a:gd name="connsiteY0" fmla="*/ 324624 h 3478811"/>
                    <a:gd name="connsiteX1" fmla="*/ 333259 w 854258"/>
                    <a:gd name="connsiteY1" fmla="*/ 0 h 3478811"/>
                    <a:gd name="connsiteX2" fmla="*/ 270834 w 854258"/>
                    <a:gd name="connsiteY2" fmla="*/ 3478811 h 3478811"/>
                    <a:gd name="connsiteX3" fmla="*/ 0 w 854258"/>
                    <a:gd name="connsiteY3" fmla="*/ 3197218 h 3478811"/>
                    <a:gd name="connsiteX4" fmla="*/ 36590 w 854258"/>
                    <a:gd name="connsiteY4" fmla="*/ 324624 h 3478811"/>
                    <a:gd name="connsiteX0" fmla="*/ 10832 w 854258"/>
                    <a:gd name="connsiteY0" fmla="*/ 356821 h 3478811"/>
                    <a:gd name="connsiteX1" fmla="*/ 333259 w 854258"/>
                    <a:gd name="connsiteY1" fmla="*/ 0 h 3478811"/>
                    <a:gd name="connsiteX2" fmla="*/ 270834 w 854258"/>
                    <a:gd name="connsiteY2" fmla="*/ 3478811 h 3478811"/>
                    <a:gd name="connsiteX3" fmla="*/ 0 w 854258"/>
                    <a:gd name="connsiteY3" fmla="*/ 3197218 h 3478811"/>
                    <a:gd name="connsiteX4" fmla="*/ 10832 w 854258"/>
                    <a:gd name="connsiteY4" fmla="*/ 356821 h 3478811"/>
                    <a:gd name="connsiteX0" fmla="*/ 10832 w 827071"/>
                    <a:gd name="connsiteY0" fmla="*/ 292427 h 3414417"/>
                    <a:gd name="connsiteX1" fmla="*/ 281744 w 827071"/>
                    <a:gd name="connsiteY1" fmla="*/ 0 h 3414417"/>
                    <a:gd name="connsiteX2" fmla="*/ 270834 w 827071"/>
                    <a:gd name="connsiteY2" fmla="*/ 3414417 h 3414417"/>
                    <a:gd name="connsiteX3" fmla="*/ 0 w 827071"/>
                    <a:gd name="connsiteY3" fmla="*/ 3132824 h 3414417"/>
                    <a:gd name="connsiteX4" fmla="*/ 10832 w 827071"/>
                    <a:gd name="connsiteY4" fmla="*/ 292427 h 3414417"/>
                    <a:gd name="connsiteX0" fmla="*/ 10832 w 791081"/>
                    <a:gd name="connsiteY0" fmla="*/ 292427 h 3343583"/>
                    <a:gd name="connsiteX1" fmla="*/ 281744 w 791081"/>
                    <a:gd name="connsiteY1" fmla="*/ 0 h 3343583"/>
                    <a:gd name="connsiteX2" fmla="*/ 193561 w 791081"/>
                    <a:gd name="connsiteY2" fmla="*/ 3343583 h 3343583"/>
                    <a:gd name="connsiteX3" fmla="*/ 0 w 791081"/>
                    <a:gd name="connsiteY3" fmla="*/ 3132824 h 3343583"/>
                    <a:gd name="connsiteX4" fmla="*/ 10832 w 791081"/>
                    <a:gd name="connsiteY4" fmla="*/ 292427 h 3343583"/>
                    <a:gd name="connsiteX0" fmla="*/ 10832 w 770062"/>
                    <a:gd name="connsiteY0" fmla="*/ 253791 h 3304947"/>
                    <a:gd name="connsiteX1" fmla="*/ 243107 w 770062"/>
                    <a:gd name="connsiteY1" fmla="*/ 0 h 3304947"/>
                    <a:gd name="connsiteX2" fmla="*/ 193561 w 770062"/>
                    <a:gd name="connsiteY2" fmla="*/ 3304947 h 3304947"/>
                    <a:gd name="connsiteX3" fmla="*/ 0 w 770062"/>
                    <a:gd name="connsiteY3" fmla="*/ 3094188 h 3304947"/>
                    <a:gd name="connsiteX4" fmla="*/ 10832 w 770062"/>
                    <a:gd name="connsiteY4" fmla="*/ 253791 h 3304947"/>
                    <a:gd name="connsiteX0" fmla="*/ 10832 w 785319"/>
                    <a:gd name="connsiteY0" fmla="*/ 253791 h 3330705"/>
                    <a:gd name="connsiteX1" fmla="*/ 243107 w 785319"/>
                    <a:gd name="connsiteY1" fmla="*/ 0 h 3330705"/>
                    <a:gd name="connsiteX2" fmla="*/ 225758 w 785319"/>
                    <a:gd name="connsiteY2" fmla="*/ 3330705 h 3330705"/>
                    <a:gd name="connsiteX3" fmla="*/ 0 w 785319"/>
                    <a:gd name="connsiteY3" fmla="*/ 3094188 h 3330705"/>
                    <a:gd name="connsiteX4" fmla="*/ 10832 w 785319"/>
                    <a:gd name="connsiteY4" fmla="*/ 253791 h 3330705"/>
                    <a:gd name="connsiteX0" fmla="*/ 10832 w 795241"/>
                    <a:gd name="connsiteY0" fmla="*/ 253791 h 3330705"/>
                    <a:gd name="connsiteX1" fmla="*/ 243107 w 795241"/>
                    <a:gd name="connsiteY1" fmla="*/ 0 h 3330705"/>
                    <a:gd name="connsiteX2" fmla="*/ 225758 w 795241"/>
                    <a:gd name="connsiteY2" fmla="*/ 3330705 h 3330705"/>
                    <a:gd name="connsiteX3" fmla="*/ 0 w 795241"/>
                    <a:gd name="connsiteY3" fmla="*/ 3094188 h 3330705"/>
                    <a:gd name="connsiteX4" fmla="*/ 10832 w 795241"/>
                    <a:gd name="connsiteY4" fmla="*/ 253791 h 3330705"/>
                    <a:gd name="connsiteX0" fmla="*/ 10832 w 795241"/>
                    <a:gd name="connsiteY0" fmla="*/ 253791 h 3330705"/>
                    <a:gd name="connsiteX1" fmla="*/ 243107 w 795241"/>
                    <a:gd name="connsiteY1" fmla="*/ 0 h 3330705"/>
                    <a:gd name="connsiteX2" fmla="*/ 225758 w 795241"/>
                    <a:gd name="connsiteY2" fmla="*/ 3330705 h 3330705"/>
                    <a:gd name="connsiteX3" fmla="*/ 0 w 795241"/>
                    <a:gd name="connsiteY3" fmla="*/ 3094188 h 3330705"/>
                    <a:gd name="connsiteX4" fmla="*/ 10832 w 795241"/>
                    <a:gd name="connsiteY4" fmla="*/ 253791 h 333070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95241" h="3330705">
                      <a:moveTo>
                        <a:pt x="10832" y="253791"/>
                      </a:moveTo>
                      <a:lnTo>
                        <a:pt x="243107" y="0"/>
                      </a:lnTo>
                      <a:cubicBezTo>
                        <a:pt x="1020788" y="1301272"/>
                        <a:pt x="942025" y="2171101"/>
                        <a:pt x="225758" y="3330705"/>
                      </a:cubicBezTo>
                      <a:lnTo>
                        <a:pt x="0" y="3094188"/>
                      </a:lnTo>
                      <a:cubicBezTo>
                        <a:pt x="555255" y="2201051"/>
                        <a:pt x="672630" y="1198443"/>
                        <a:pt x="10832" y="25379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470" name="文本框 469">
              <a:extLst>
                <a:ext uri="{FF2B5EF4-FFF2-40B4-BE49-F238E27FC236}">
                  <a16:creationId xmlns:a16="http://schemas.microsoft.com/office/drawing/2014/main" id="{494BBD61-A83F-4DB3-AAB0-8ECB3213F20F}"/>
                </a:ext>
              </a:extLst>
            </p:cNvPr>
            <p:cNvSpPr txBox="1"/>
            <p:nvPr/>
          </p:nvSpPr>
          <p:spPr>
            <a:xfrm>
              <a:off x="3088322" y="-263037"/>
              <a:ext cx="1630353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Interactive host</a:t>
              </a:r>
              <a:endParaRPr kumimoji="0" lang="zh-CN" altLang="en-US" sz="1600" b="0" i="0" u="none" strike="noStrike" cap="none" spc="0" normalizeH="0" baseline="0" dirty="0">
                <a:ln>
                  <a:noFill/>
                </a:ln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Century Gothic"/>
              </a:endParaRPr>
            </a:p>
          </p:txBody>
        </p:sp>
        <p:sp>
          <p:nvSpPr>
            <p:cNvPr id="471" name="文本框 470">
              <a:extLst>
                <a:ext uri="{FF2B5EF4-FFF2-40B4-BE49-F238E27FC236}">
                  <a16:creationId xmlns:a16="http://schemas.microsoft.com/office/drawing/2014/main" id="{8AF68031-D153-4685-BF22-850B12A566A6}"/>
                </a:ext>
              </a:extLst>
            </p:cNvPr>
            <p:cNvSpPr txBox="1"/>
            <p:nvPr/>
          </p:nvSpPr>
          <p:spPr>
            <a:xfrm>
              <a:off x="6570439" y="-263037"/>
              <a:ext cx="1362488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Wireless mic</a:t>
              </a:r>
              <a:endParaRPr kumimoji="0" lang="zh-CN" altLang="en-US" sz="1600" b="0" i="0" u="none" strike="noStrike" cap="none" spc="0" normalizeH="0" baseline="0" dirty="0">
                <a:ln>
                  <a:noFill/>
                </a:ln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Century Gothic"/>
              </a:endParaRPr>
            </a:p>
          </p:txBody>
        </p:sp>
        <p:sp>
          <p:nvSpPr>
            <p:cNvPr id="472" name="文本框 471">
              <a:extLst>
                <a:ext uri="{FF2B5EF4-FFF2-40B4-BE49-F238E27FC236}">
                  <a16:creationId xmlns:a16="http://schemas.microsoft.com/office/drawing/2014/main" id="{C6EAE231-0B86-43E2-BC2C-ED81DD79C30C}"/>
                </a:ext>
              </a:extLst>
            </p:cNvPr>
            <p:cNvSpPr txBox="1"/>
            <p:nvPr/>
          </p:nvSpPr>
          <p:spPr>
            <a:xfrm>
              <a:off x="7939523" y="-263037"/>
              <a:ext cx="2074478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Monitor headphones</a:t>
              </a:r>
              <a:endParaRPr kumimoji="0" lang="zh-CN" altLang="en-US" sz="1600" b="0" i="0" u="none" strike="noStrike" cap="none" spc="0" normalizeH="0" baseline="0" dirty="0">
                <a:ln>
                  <a:noFill/>
                </a:ln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Century Gothic"/>
              </a:endParaRPr>
            </a:p>
          </p:txBody>
        </p:sp>
        <p:sp>
          <p:nvSpPr>
            <p:cNvPr id="473" name="文本框 472">
              <a:extLst>
                <a:ext uri="{FF2B5EF4-FFF2-40B4-BE49-F238E27FC236}">
                  <a16:creationId xmlns:a16="http://schemas.microsoft.com/office/drawing/2014/main" id="{A9140642-2A75-46B3-A580-DA66408AC34F}"/>
                </a:ext>
              </a:extLst>
            </p:cNvPr>
            <p:cNvSpPr txBox="1"/>
            <p:nvPr/>
          </p:nvSpPr>
          <p:spPr>
            <a:xfrm>
              <a:off x="238240" y="-263037"/>
              <a:ext cx="234566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>
              <a:defPPr>
                <a:defRPr lang="zh-CN"/>
              </a:defPPr>
              <a:lvl1pPr marR="0" indent="0" fontAlgn="auto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cap="none" spc="0" normalizeH="0" baseline="0">
                  <a:ln>
                    <a:noFill/>
                  </a:ln>
                  <a:effectLst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en-US" altLang="zh-CN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Phantom powered mic</a:t>
              </a:r>
              <a:endParaRPr lang="zh-CN" altLang="en-US" dirty="0">
                <a:latin typeface="Arial" panose="020B0604020202020204" pitchFamily="34" charset="0"/>
                <a:cs typeface="Arial" panose="020B0604020202020204" pitchFamily="34" charset="0"/>
                <a:sym typeface="Century Gothic"/>
              </a:endParaRPr>
            </a:p>
          </p:txBody>
        </p:sp>
        <p:sp>
          <p:nvSpPr>
            <p:cNvPr id="474" name="文本框 473">
              <a:extLst>
                <a:ext uri="{FF2B5EF4-FFF2-40B4-BE49-F238E27FC236}">
                  <a16:creationId xmlns:a16="http://schemas.microsoft.com/office/drawing/2014/main" id="{324C7C11-D66D-40C1-B601-40A6B2BA65C5}"/>
                </a:ext>
              </a:extLst>
            </p:cNvPr>
            <p:cNvSpPr txBox="1"/>
            <p:nvPr/>
          </p:nvSpPr>
          <p:spPr>
            <a:xfrm>
              <a:off x="9890448" y="-263037"/>
              <a:ext cx="1362487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6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Power Supply</a:t>
              </a:r>
              <a:endParaRPr kumimoji="0" lang="zh-CN" altLang="en-US" sz="1600" b="0" i="0" u="none" strike="noStrike" cap="none" spc="0" normalizeH="0" baseline="0" dirty="0">
                <a:ln>
                  <a:noFill/>
                </a:ln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Century Gothic"/>
              </a:endParaRPr>
            </a:p>
          </p:txBody>
        </p:sp>
        <p:sp>
          <p:nvSpPr>
            <p:cNvPr id="475" name="文本框 474">
              <a:extLst>
                <a:ext uri="{FF2B5EF4-FFF2-40B4-BE49-F238E27FC236}">
                  <a16:creationId xmlns:a16="http://schemas.microsoft.com/office/drawing/2014/main" id="{475BB444-A736-4C0B-9891-46CEC9ECA6C9}"/>
                </a:ext>
              </a:extLst>
            </p:cNvPr>
            <p:cNvSpPr txBox="1"/>
            <p:nvPr/>
          </p:nvSpPr>
          <p:spPr>
            <a:xfrm>
              <a:off x="1904151" y="187486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</a:t>
              </a:r>
              <a:endParaRPr lang="zh-CN" altLang="en-US" dirty="0"/>
            </a:p>
          </p:txBody>
        </p:sp>
        <p:sp>
          <p:nvSpPr>
            <p:cNvPr id="476" name="文本框 475">
              <a:extLst>
                <a:ext uri="{FF2B5EF4-FFF2-40B4-BE49-F238E27FC236}">
                  <a16:creationId xmlns:a16="http://schemas.microsoft.com/office/drawing/2014/main" id="{093B3DCF-D042-4A82-B808-7FAD84B2AF0F}"/>
                </a:ext>
              </a:extLst>
            </p:cNvPr>
            <p:cNvSpPr txBox="1"/>
            <p:nvPr/>
          </p:nvSpPr>
          <p:spPr>
            <a:xfrm>
              <a:off x="2810941" y="187486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</a:t>
              </a:r>
              <a:endParaRPr lang="zh-CN" altLang="en-US" dirty="0"/>
            </a:p>
          </p:txBody>
        </p:sp>
        <p:sp>
          <p:nvSpPr>
            <p:cNvPr id="477" name="文本框 476">
              <a:extLst>
                <a:ext uri="{FF2B5EF4-FFF2-40B4-BE49-F238E27FC236}">
                  <a16:creationId xmlns:a16="http://schemas.microsoft.com/office/drawing/2014/main" id="{18B98A1C-0C6A-44D1-A9CC-70ECF1F3B496}"/>
                </a:ext>
              </a:extLst>
            </p:cNvPr>
            <p:cNvSpPr txBox="1"/>
            <p:nvPr/>
          </p:nvSpPr>
          <p:spPr>
            <a:xfrm>
              <a:off x="3739806" y="187486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6</a:t>
              </a:r>
              <a:endParaRPr lang="zh-CN" altLang="en-US" dirty="0"/>
            </a:p>
          </p:txBody>
        </p:sp>
        <p:sp>
          <p:nvSpPr>
            <p:cNvPr id="478" name="文本框 477">
              <a:extLst>
                <a:ext uri="{FF2B5EF4-FFF2-40B4-BE49-F238E27FC236}">
                  <a16:creationId xmlns:a16="http://schemas.microsoft.com/office/drawing/2014/main" id="{1A863EBE-E90B-4178-862D-BA917F0A7FDD}"/>
                </a:ext>
              </a:extLst>
            </p:cNvPr>
            <p:cNvSpPr txBox="1"/>
            <p:nvPr/>
          </p:nvSpPr>
          <p:spPr>
            <a:xfrm>
              <a:off x="5564890" y="1874861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</a:t>
              </a:r>
              <a:endParaRPr lang="zh-CN" altLang="en-US" dirty="0"/>
            </a:p>
          </p:txBody>
        </p:sp>
        <p:sp>
          <p:nvSpPr>
            <p:cNvPr id="479" name="文本框 478">
              <a:extLst>
                <a:ext uri="{FF2B5EF4-FFF2-40B4-BE49-F238E27FC236}">
                  <a16:creationId xmlns:a16="http://schemas.microsoft.com/office/drawing/2014/main" id="{5FA1BEA9-0EDD-4FFA-9BAA-FECAE09CAC0F}"/>
                </a:ext>
              </a:extLst>
            </p:cNvPr>
            <p:cNvSpPr txBox="1"/>
            <p:nvPr/>
          </p:nvSpPr>
          <p:spPr>
            <a:xfrm>
              <a:off x="5152741" y="187486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9</a:t>
              </a:r>
              <a:endParaRPr lang="zh-CN" altLang="en-US" dirty="0"/>
            </a:p>
          </p:txBody>
        </p:sp>
        <p:sp>
          <p:nvSpPr>
            <p:cNvPr id="480" name="文本框 479">
              <a:extLst>
                <a:ext uri="{FF2B5EF4-FFF2-40B4-BE49-F238E27FC236}">
                  <a16:creationId xmlns:a16="http://schemas.microsoft.com/office/drawing/2014/main" id="{54FF2A52-16A2-4843-84F9-4B6506CD333F}"/>
                </a:ext>
              </a:extLst>
            </p:cNvPr>
            <p:cNvSpPr txBox="1"/>
            <p:nvPr/>
          </p:nvSpPr>
          <p:spPr>
            <a:xfrm>
              <a:off x="1913074" y="452918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</a:t>
              </a:r>
              <a:endParaRPr lang="zh-CN" altLang="en-US" dirty="0"/>
            </a:p>
          </p:txBody>
        </p:sp>
        <p:sp>
          <p:nvSpPr>
            <p:cNvPr id="485" name="文本框 484">
              <a:extLst>
                <a:ext uri="{FF2B5EF4-FFF2-40B4-BE49-F238E27FC236}">
                  <a16:creationId xmlns:a16="http://schemas.microsoft.com/office/drawing/2014/main" id="{FF080100-0A23-47BD-A43A-6C8E3BA88419}"/>
                </a:ext>
              </a:extLst>
            </p:cNvPr>
            <p:cNvSpPr txBox="1"/>
            <p:nvPr/>
          </p:nvSpPr>
          <p:spPr>
            <a:xfrm>
              <a:off x="2321282" y="452918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3</a:t>
              </a:r>
              <a:endParaRPr lang="zh-CN" altLang="en-US" dirty="0"/>
            </a:p>
          </p:txBody>
        </p:sp>
        <p:sp>
          <p:nvSpPr>
            <p:cNvPr id="515" name="文本框 514">
              <a:extLst>
                <a:ext uri="{FF2B5EF4-FFF2-40B4-BE49-F238E27FC236}">
                  <a16:creationId xmlns:a16="http://schemas.microsoft.com/office/drawing/2014/main" id="{61E019B1-97AD-4A4E-A837-D18B717153E5}"/>
                </a:ext>
              </a:extLst>
            </p:cNvPr>
            <p:cNvSpPr txBox="1"/>
            <p:nvPr/>
          </p:nvSpPr>
          <p:spPr>
            <a:xfrm>
              <a:off x="3347581" y="452918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5</a:t>
              </a:r>
              <a:endParaRPr lang="zh-CN" altLang="en-US" dirty="0"/>
            </a:p>
          </p:txBody>
        </p:sp>
        <p:sp>
          <p:nvSpPr>
            <p:cNvPr id="516" name="文本框 515">
              <a:extLst>
                <a:ext uri="{FF2B5EF4-FFF2-40B4-BE49-F238E27FC236}">
                  <a16:creationId xmlns:a16="http://schemas.microsoft.com/office/drawing/2014/main" id="{64253D65-6702-4101-88FA-DE1AD93E73B1}"/>
                </a:ext>
              </a:extLst>
            </p:cNvPr>
            <p:cNvSpPr txBox="1"/>
            <p:nvPr/>
          </p:nvSpPr>
          <p:spPr>
            <a:xfrm>
              <a:off x="4171974" y="452918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7</a:t>
              </a:r>
              <a:endParaRPr lang="zh-CN" altLang="en-US" dirty="0"/>
            </a:p>
          </p:txBody>
        </p:sp>
        <p:sp>
          <p:nvSpPr>
            <p:cNvPr id="517" name="文本框 516">
              <a:extLst>
                <a:ext uri="{FF2B5EF4-FFF2-40B4-BE49-F238E27FC236}">
                  <a16:creationId xmlns:a16="http://schemas.microsoft.com/office/drawing/2014/main" id="{99337A02-88F9-48B4-8109-C00A237C6BDC}"/>
                </a:ext>
              </a:extLst>
            </p:cNvPr>
            <p:cNvSpPr txBox="1"/>
            <p:nvPr/>
          </p:nvSpPr>
          <p:spPr>
            <a:xfrm>
              <a:off x="4713798" y="452918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</a:t>
              </a:r>
              <a:endParaRPr lang="zh-CN" altLang="en-US" dirty="0"/>
            </a:p>
          </p:txBody>
        </p:sp>
        <p:sp>
          <p:nvSpPr>
            <p:cNvPr id="565" name="文本框 564">
              <a:extLst>
                <a:ext uri="{FF2B5EF4-FFF2-40B4-BE49-F238E27FC236}">
                  <a16:creationId xmlns:a16="http://schemas.microsoft.com/office/drawing/2014/main" id="{FA10AA82-15DF-48E0-9D0F-249C3B5F64CE}"/>
                </a:ext>
              </a:extLst>
            </p:cNvPr>
            <p:cNvSpPr txBox="1"/>
            <p:nvPr/>
          </p:nvSpPr>
          <p:spPr>
            <a:xfrm>
              <a:off x="6001110" y="452918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11</a:t>
              </a:r>
              <a:endParaRPr lang="zh-CN" altLang="en-US" dirty="0"/>
            </a:p>
          </p:txBody>
        </p:sp>
        <p:sp>
          <p:nvSpPr>
            <p:cNvPr id="566" name="文本框 565">
              <a:extLst>
                <a:ext uri="{FF2B5EF4-FFF2-40B4-BE49-F238E27FC236}">
                  <a16:creationId xmlns:a16="http://schemas.microsoft.com/office/drawing/2014/main" id="{3BD80298-0002-4401-8D2A-3381CF9547EF}"/>
                </a:ext>
              </a:extLst>
            </p:cNvPr>
            <p:cNvSpPr txBox="1"/>
            <p:nvPr/>
          </p:nvSpPr>
          <p:spPr>
            <a:xfrm>
              <a:off x="6508299" y="452918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12</a:t>
              </a:r>
              <a:endParaRPr lang="zh-CN" altLang="en-US" dirty="0"/>
            </a:p>
          </p:txBody>
        </p:sp>
        <p:sp>
          <p:nvSpPr>
            <p:cNvPr id="567" name="文本框 566">
              <a:extLst>
                <a:ext uri="{FF2B5EF4-FFF2-40B4-BE49-F238E27FC236}">
                  <a16:creationId xmlns:a16="http://schemas.microsoft.com/office/drawing/2014/main" id="{7A573F48-015C-42F4-8449-EE639EBB38F4}"/>
                </a:ext>
              </a:extLst>
            </p:cNvPr>
            <p:cNvSpPr txBox="1"/>
            <p:nvPr/>
          </p:nvSpPr>
          <p:spPr>
            <a:xfrm>
              <a:off x="9166895" y="1874861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13</a:t>
              </a:r>
              <a:endParaRPr lang="zh-CN" altLang="en-US" dirty="0"/>
            </a:p>
          </p:txBody>
        </p:sp>
        <p:grpSp>
          <p:nvGrpSpPr>
            <p:cNvPr id="568" name="组合 567">
              <a:extLst>
                <a:ext uri="{FF2B5EF4-FFF2-40B4-BE49-F238E27FC236}">
                  <a16:creationId xmlns:a16="http://schemas.microsoft.com/office/drawing/2014/main" id="{A015A80F-C7FB-4429-BBE6-846DCB2729ED}"/>
                </a:ext>
              </a:extLst>
            </p:cNvPr>
            <p:cNvGrpSpPr/>
            <p:nvPr/>
          </p:nvGrpSpPr>
          <p:grpSpPr>
            <a:xfrm>
              <a:off x="7554863" y="5680319"/>
              <a:ext cx="1069294" cy="898274"/>
              <a:chOff x="7255204" y="5432320"/>
              <a:chExt cx="1138959" cy="956798"/>
            </a:xfrm>
          </p:grpSpPr>
          <p:grpSp>
            <p:nvGrpSpPr>
              <p:cNvPr id="569" name="组合 568">
                <a:extLst>
                  <a:ext uri="{FF2B5EF4-FFF2-40B4-BE49-F238E27FC236}">
                    <a16:creationId xmlns:a16="http://schemas.microsoft.com/office/drawing/2014/main" id="{514E55E3-BE38-405D-89D3-3344C1F663F0}"/>
                  </a:ext>
                </a:extLst>
              </p:cNvPr>
              <p:cNvGrpSpPr/>
              <p:nvPr/>
            </p:nvGrpSpPr>
            <p:grpSpPr>
              <a:xfrm>
                <a:off x="7255204" y="5432320"/>
                <a:ext cx="1138959" cy="956798"/>
                <a:chOff x="5637320" y="1403725"/>
                <a:chExt cx="5666908" cy="4760561"/>
              </a:xfrm>
            </p:grpSpPr>
            <p:sp>
              <p:nvSpPr>
                <p:cNvPr id="572" name="矩形: 圆角 571">
                  <a:extLst>
                    <a:ext uri="{FF2B5EF4-FFF2-40B4-BE49-F238E27FC236}">
                      <a16:creationId xmlns:a16="http://schemas.microsoft.com/office/drawing/2014/main" id="{9121124E-C686-4BBE-A067-A31849F2A051}"/>
                    </a:ext>
                  </a:extLst>
                </p:cNvPr>
                <p:cNvSpPr/>
                <p:nvPr/>
              </p:nvSpPr>
              <p:spPr>
                <a:xfrm>
                  <a:off x="5637320" y="1403725"/>
                  <a:ext cx="5666908" cy="3887366"/>
                </a:xfrm>
                <a:prstGeom prst="roundRect">
                  <a:avLst>
                    <a:gd name="adj" fmla="val 3650"/>
                  </a:avLst>
                </a:prstGeom>
                <a:solidFill>
                  <a:schemeClr val="bg1">
                    <a:lumMod val="9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573" name="矩形 572">
                  <a:extLst>
                    <a:ext uri="{FF2B5EF4-FFF2-40B4-BE49-F238E27FC236}">
                      <a16:creationId xmlns:a16="http://schemas.microsoft.com/office/drawing/2014/main" id="{20470CDF-08A0-438D-B19E-B94784DB8D60}"/>
                    </a:ext>
                  </a:extLst>
                </p:cNvPr>
                <p:cNvSpPr/>
                <p:nvPr/>
              </p:nvSpPr>
              <p:spPr>
                <a:xfrm>
                  <a:off x="5877017" y="1610750"/>
                  <a:ext cx="5166804" cy="2952372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cxnSp>
              <p:nvCxnSpPr>
                <p:cNvPr id="574" name="直接连接符 573">
                  <a:extLst>
                    <a:ext uri="{FF2B5EF4-FFF2-40B4-BE49-F238E27FC236}">
                      <a16:creationId xmlns:a16="http://schemas.microsoft.com/office/drawing/2014/main" id="{F15F4513-FF83-44AA-AE5D-8BC6871A3E1C}"/>
                    </a:ext>
                  </a:extLst>
                </p:cNvPr>
                <p:cNvCxnSpPr/>
                <p:nvPr/>
              </p:nvCxnSpPr>
              <p:spPr>
                <a:xfrm>
                  <a:off x="5637320" y="4785064"/>
                  <a:ext cx="5666908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75" name="任意多边形: 形状 574">
                  <a:extLst>
                    <a:ext uri="{FF2B5EF4-FFF2-40B4-BE49-F238E27FC236}">
                      <a16:creationId xmlns:a16="http://schemas.microsoft.com/office/drawing/2014/main" id="{5BE5F19B-B315-4A0A-A7C2-22C27A662BAC}"/>
                    </a:ext>
                  </a:extLst>
                </p:cNvPr>
                <p:cNvSpPr/>
                <p:nvPr/>
              </p:nvSpPr>
              <p:spPr>
                <a:xfrm>
                  <a:off x="7590518" y="5291091"/>
                  <a:ext cx="1779961" cy="873195"/>
                </a:xfrm>
                <a:custGeom>
                  <a:avLst/>
                  <a:gdLst>
                    <a:gd name="connsiteX0" fmla="*/ 275208 w 1722268"/>
                    <a:gd name="connsiteY0" fmla="*/ 26633 h 887767"/>
                    <a:gd name="connsiteX1" fmla="*/ 230820 w 1722268"/>
                    <a:gd name="connsiteY1" fmla="*/ 497150 h 887767"/>
                    <a:gd name="connsiteX2" fmla="*/ 0 w 1722268"/>
                    <a:gd name="connsiteY2" fmla="*/ 781235 h 887767"/>
                    <a:gd name="connsiteX3" fmla="*/ 88777 w 1722268"/>
                    <a:gd name="connsiteY3" fmla="*/ 870012 h 887767"/>
                    <a:gd name="connsiteX4" fmla="*/ 1615736 w 1722268"/>
                    <a:gd name="connsiteY4" fmla="*/ 887767 h 887767"/>
                    <a:gd name="connsiteX5" fmla="*/ 1722268 w 1722268"/>
                    <a:gd name="connsiteY5" fmla="*/ 798991 h 887767"/>
                    <a:gd name="connsiteX6" fmla="*/ 1535837 w 1722268"/>
                    <a:gd name="connsiteY6" fmla="*/ 514905 h 887767"/>
                    <a:gd name="connsiteX7" fmla="*/ 1464816 w 1722268"/>
                    <a:gd name="connsiteY7" fmla="*/ 0 h 887767"/>
                    <a:gd name="connsiteX0" fmla="*/ 278851 w 1722268"/>
                    <a:gd name="connsiteY0" fmla="*/ 12061 h 887767"/>
                    <a:gd name="connsiteX1" fmla="*/ 230820 w 1722268"/>
                    <a:gd name="connsiteY1" fmla="*/ 497150 h 887767"/>
                    <a:gd name="connsiteX2" fmla="*/ 0 w 1722268"/>
                    <a:gd name="connsiteY2" fmla="*/ 781235 h 887767"/>
                    <a:gd name="connsiteX3" fmla="*/ 88777 w 1722268"/>
                    <a:gd name="connsiteY3" fmla="*/ 870012 h 887767"/>
                    <a:gd name="connsiteX4" fmla="*/ 1615736 w 1722268"/>
                    <a:gd name="connsiteY4" fmla="*/ 887767 h 887767"/>
                    <a:gd name="connsiteX5" fmla="*/ 1722268 w 1722268"/>
                    <a:gd name="connsiteY5" fmla="*/ 798991 h 887767"/>
                    <a:gd name="connsiteX6" fmla="*/ 1535837 w 1722268"/>
                    <a:gd name="connsiteY6" fmla="*/ 514905 h 887767"/>
                    <a:gd name="connsiteX7" fmla="*/ 1464816 w 1722268"/>
                    <a:gd name="connsiteY7" fmla="*/ 0 h 887767"/>
                    <a:gd name="connsiteX0" fmla="*/ 278851 w 1722268"/>
                    <a:gd name="connsiteY0" fmla="*/ 12061 h 887767"/>
                    <a:gd name="connsiteX1" fmla="*/ 230820 w 1722268"/>
                    <a:gd name="connsiteY1" fmla="*/ 497150 h 887767"/>
                    <a:gd name="connsiteX2" fmla="*/ 0 w 1722268"/>
                    <a:gd name="connsiteY2" fmla="*/ 781235 h 887767"/>
                    <a:gd name="connsiteX3" fmla="*/ 88777 w 1722268"/>
                    <a:gd name="connsiteY3" fmla="*/ 870012 h 887767"/>
                    <a:gd name="connsiteX4" fmla="*/ 1615736 w 1722268"/>
                    <a:gd name="connsiteY4" fmla="*/ 887767 h 887767"/>
                    <a:gd name="connsiteX5" fmla="*/ 1722268 w 1722268"/>
                    <a:gd name="connsiteY5" fmla="*/ 798991 h 887767"/>
                    <a:gd name="connsiteX6" fmla="*/ 1535837 w 1722268"/>
                    <a:gd name="connsiteY6" fmla="*/ 514905 h 887767"/>
                    <a:gd name="connsiteX7" fmla="*/ 1464816 w 1722268"/>
                    <a:gd name="connsiteY7" fmla="*/ 0 h 887767"/>
                    <a:gd name="connsiteX0" fmla="*/ 278851 w 1722268"/>
                    <a:gd name="connsiteY0" fmla="*/ 12061 h 887767"/>
                    <a:gd name="connsiteX1" fmla="*/ 230820 w 1722268"/>
                    <a:gd name="connsiteY1" fmla="*/ 497150 h 887767"/>
                    <a:gd name="connsiteX2" fmla="*/ 0 w 1722268"/>
                    <a:gd name="connsiteY2" fmla="*/ 781235 h 887767"/>
                    <a:gd name="connsiteX3" fmla="*/ 88777 w 1722268"/>
                    <a:gd name="connsiteY3" fmla="*/ 870012 h 887767"/>
                    <a:gd name="connsiteX4" fmla="*/ 1615736 w 1722268"/>
                    <a:gd name="connsiteY4" fmla="*/ 887767 h 887767"/>
                    <a:gd name="connsiteX5" fmla="*/ 1722268 w 1722268"/>
                    <a:gd name="connsiteY5" fmla="*/ 798991 h 887767"/>
                    <a:gd name="connsiteX6" fmla="*/ 1535837 w 1722268"/>
                    <a:gd name="connsiteY6" fmla="*/ 514905 h 887767"/>
                    <a:gd name="connsiteX7" fmla="*/ 1464816 w 1722268"/>
                    <a:gd name="connsiteY7" fmla="*/ 0 h 887767"/>
                    <a:gd name="connsiteX0" fmla="*/ 309104 w 1752521"/>
                    <a:gd name="connsiteY0" fmla="*/ 12061 h 887767"/>
                    <a:gd name="connsiteX1" fmla="*/ 261073 w 1752521"/>
                    <a:gd name="connsiteY1" fmla="*/ 497150 h 887767"/>
                    <a:gd name="connsiteX2" fmla="*/ 30253 w 1752521"/>
                    <a:gd name="connsiteY2" fmla="*/ 781235 h 887767"/>
                    <a:gd name="connsiteX3" fmla="*/ 119030 w 1752521"/>
                    <a:gd name="connsiteY3" fmla="*/ 870012 h 887767"/>
                    <a:gd name="connsiteX4" fmla="*/ 1645989 w 1752521"/>
                    <a:gd name="connsiteY4" fmla="*/ 887767 h 887767"/>
                    <a:gd name="connsiteX5" fmla="*/ 1752521 w 1752521"/>
                    <a:gd name="connsiteY5" fmla="*/ 798991 h 887767"/>
                    <a:gd name="connsiteX6" fmla="*/ 1566090 w 1752521"/>
                    <a:gd name="connsiteY6" fmla="*/ 514905 h 887767"/>
                    <a:gd name="connsiteX7" fmla="*/ 1495069 w 1752521"/>
                    <a:gd name="connsiteY7" fmla="*/ 0 h 887767"/>
                    <a:gd name="connsiteX0" fmla="*/ 311986 w 1755403"/>
                    <a:gd name="connsiteY0" fmla="*/ 12061 h 887767"/>
                    <a:gd name="connsiteX1" fmla="*/ 263955 w 1755403"/>
                    <a:gd name="connsiteY1" fmla="*/ 497150 h 887767"/>
                    <a:gd name="connsiteX2" fmla="*/ 33135 w 1755403"/>
                    <a:gd name="connsiteY2" fmla="*/ 781235 h 887767"/>
                    <a:gd name="connsiteX3" fmla="*/ 121912 w 1755403"/>
                    <a:gd name="connsiteY3" fmla="*/ 870012 h 887767"/>
                    <a:gd name="connsiteX4" fmla="*/ 1648871 w 1755403"/>
                    <a:gd name="connsiteY4" fmla="*/ 887767 h 887767"/>
                    <a:gd name="connsiteX5" fmla="*/ 1755403 w 1755403"/>
                    <a:gd name="connsiteY5" fmla="*/ 798991 h 887767"/>
                    <a:gd name="connsiteX6" fmla="*/ 1568972 w 1755403"/>
                    <a:gd name="connsiteY6" fmla="*/ 514905 h 887767"/>
                    <a:gd name="connsiteX7" fmla="*/ 1497951 w 1755403"/>
                    <a:gd name="connsiteY7" fmla="*/ 0 h 887767"/>
                    <a:gd name="connsiteX0" fmla="*/ 295447 w 1738864"/>
                    <a:gd name="connsiteY0" fmla="*/ 12061 h 887767"/>
                    <a:gd name="connsiteX1" fmla="*/ 247416 w 1738864"/>
                    <a:gd name="connsiteY1" fmla="*/ 497150 h 887767"/>
                    <a:gd name="connsiteX2" fmla="*/ 16596 w 1738864"/>
                    <a:gd name="connsiteY2" fmla="*/ 781235 h 887767"/>
                    <a:gd name="connsiteX3" fmla="*/ 105373 w 1738864"/>
                    <a:gd name="connsiteY3" fmla="*/ 870012 h 887767"/>
                    <a:gd name="connsiteX4" fmla="*/ 1632332 w 1738864"/>
                    <a:gd name="connsiteY4" fmla="*/ 887767 h 887767"/>
                    <a:gd name="connsiteX5" fmla="*/ 1738864 w 1738864"/>
                    <a:gd name="connsiteY5" fmla="*/ 798991 h 887767"/>
                    <a:gd name="connsiteX6" fmla="*/ 1552433 w 1738864"/>
                    <a:gd name="connsiteY6" fmla="*/ 514905 h 887767"/>
                    <a:gd name="connsiteX7" fmla="*/ 1481412 w 1738864"/>
                    <a:gd name="connsiteY7" fmla="*/ 0 h 887767"/>
                    <a:gd name="connsiteX0" fmla="*/ 295447 w 1738864"/>
                    <a:gd name="connsiteY0" fmla="*/ 12061 h 887767"/>
                    <a:gd name="connsiteX1" fmla="*/ 247416 w 1738864"/>
                    <a:gd name="connsiteY1" fmla="*/ 497150 h 887767"/>
                    <a:gd name="connsiteX2" fmla="*/ 16596 w 1738864"/>
                    <a:gd name="connsiteY2" fmla="*/ 781235 h 887767"/>
                    <a:gd name="connsiteX3" fmla="*/ 105373 w 1738864"/>
                    <a:gd name="connsiteY3" fmla="*/ 870012 h 887767"/>
                    <a:gd name="connsiteX4" fmla="*/ 1632332 w 1738864"/>
                    <a:gd name="connsiteY4" fmla="*/ 887767 h 887767"/>
                    <a:gd name="connsiteX5" fmla="*/ 1738864 w 1738864"/>
                    <a:gd name="connsiteY5" fmla="*/ 798991 h 887767"/>
                    <a:gd name="connsiteX6" fmla="*/ 1552433 w 1738864"/>
                    <a:gd name="connsiteY6" fmla="*/ 514905 h 887767"/>
                    <a:gd name="connsiteX7" fmla="*/ 1481412 w 1738864"/>
                    <a:gd name="connsiteY7" fmla="*/ 0 h 887767"/>
                    <a:gd name="connsiteX0" fmla="*/ 295447 w 1738864"/>
                    <a:gd name="connsiteY0" fmla="*/ 12061 h 887767"/>
                    <a:gd name="connsiteX1" fmla="*/ 247416 w 1738864"/>
                    <a:gd name="connsiteY1" fmla="*/ 497150 h 887767"/>
                    <a:gd name="connsiteX2" fmla="*/ 16596 w 1738864"/>
                    <a:gd name="connsiteY2" fmla="*/ 781235 h 887767"/>
                    <a:gd name="connsiteX3" fmla="*/ 105373 w 1738864"/>
                    <a:gd name="connsiteY3" fmla="*/ 870012 h 887767"/>
                    <a:gd name="connsiteX4" fmla="*/ 1632332 w 1738864"/>
                    <a:gd name="connsiteY4" fmla="*/ 887767 h 887767"/>
                    <a:gd name="connsiteX5" fmla="*/ 1738864 w 1738864"/>
                    <a:gd name="connsiteY5" fmla="*/ 798991 h 887767"/>
                    <a:gd name="connsiteX6" fmla="*/ 1552433 w 1738864"/>
                    <a:gd name="connsiteY6" fmla="*/ 514905 h 887767"/>
                    <a:gd name="connsiteX7" fmla="*/ 1481412 w 1738864"/>
                    <a:gd name="connsiteY7" fmla="*/ 0 h 887767"/>
                    <a:gd name="connsiteX0" fmla="*/ 295447 w 1738864"/>
                    <a:gd name="connsiteY0" fmla="*/ 12061 h 887767"/>
                    <a:gd name="connsiteX1" fmla="*/ 247416 w 1738864"/>
                    <a:gd name="connsiteY1" fmla="*/ 497150 h 887767"/>
                    <a:gd name="connsiteX2" fmla="*/ 16596 w 1738864"/>
                    <a:gd name="connsiteY2" fmla="*/ 781235 h 887767"/>
                    <a:gd name="connsiteX3" fmla="*/ 105373 w 1738864"/>
                    <a:gd name="connsiteY3" fmla="*/ 870012 h 887767"/>
                    <a:gd name="connsiteX4" fmla="*/ 1632332 w 1738864"/>
                    <a:gd name="connsiteY4" fmla="*/ 887767 h 887767"/>
                    <a:gd name="connsiteX5" fmla="*/ 1738864 w 1738864"/>
                    <a:gd name="connsiteY5" fmla="*/ 798991 h 887767"/>
                    <a:gd name="connsiteX6" fmla="*/ 1552433 w 1738864"/>
                    <a:gd name="connsiteY6" fmla="*/ 514905 h 887767"/>
                    <a:gd name="connsiteX7" fmla="*/ 1481412 w 1738864"/>
                    <a:gd name="connsiteY7" fmla="*/ 0 h 887767"/>
                    <a:gd name="connsiteX0" fmla="*/ 295447 w 1738864"/>
                    <a:gd name="connsiteY0" fmla="*/ 12061 h 887767"/>
                    <a:gd name="connsiteX1" fmla="*/ 247416 w 1738864"/>
                    <a:gd name="connsiteY1" fmla="*/ 497150 h 887767"/>
                    <a:gd name="connsiteX2" fmla="*/ 16596 w 1738864"/>
                    <a:gd name="connsiteY2" fmla="*/ 781235 h 887767"/>
                    <a:gd name="connsiteX3" fmla="*/ 105373 w 1738864"/>
                    <a:gd name="connsiteY3" fmla="*/ 870012 h 887767"/>
                    <a:gd name="connsiteX4" fmla="*/ 1632332 w 1738864"/>
                    <a:gd name="connsiteY4" fmla="*/ 887767 h 887767"/>
                    <a:gd name="connsiteX5" fmla="*/ 1738864 w 1738864"/>
                    <a:gd name="connsiteY5" fmla="*/ 798991 h 887767"/>
                    <a:gd name="connsiteX6" fmla="*/ 1552433 w 1738864"/>
                    <a:gd name="connsiteY6" fmla="*/ 514905 h 887767"/>
                    <a:gd name="connsiteX7" fmla="*/ 1481412 w 1738864"/>
                    <a:gd name="connsiteY7" fmla="*/ 0 h 887767"/>
                    <a:gd name="connsiteX0" fmla="*/ 295447 w 1738864"/>
                    <a:gd name="connsiteY0" fmla="*/ 12061 h 873195"/>
                    <a:gd name="connsiteX1" fmla="*/ 247416 w 1738864"/>
                    <a:gd name="connsiteY1" fmla="*/ 497150 h 873195"/>
                    <a:gd name="connsiteX2" fmla="*/ 16596 w 1738864"/>
                    <a:gd name="connsiteY2" fmla="*/ 781235 h 873195"/>
                    <a:gd name="connsiteX3" fmla="*/ 105373 w 1738864"/>
                    <a:gd name="connsiteY3" fmla="*/ 870012 h 873195"/>
                    <a:gd name="connsiteX4" fmla="*/ 1632332 w 1738864"/>
                    <a:gd name="connsiteY4" fmla="*/ 873195 h 873195"/>
                    <a:gd name="connsiteX5" fmla="*/ 1738864 w 1738864"/>
                    <a:gd name="connsiteY5" fmla="*/ 798991 h 873195"/>
                    <a:gd name="connsiteX6" fmla="*/ 1552433 w 1738864"/>
                    <a:gd name="connsiteY6" fmla="*/ 514905 h 873195"/>
                    <a:gd name="connsiteX7" fmla="*/ 1481412 w 1738864"/>
                    <a:gd name="connsiteY7" fmla="*/ 0 h 873195"/>
                    <a:gd name="connsiteX0" fmla="*/ 295447 w 1762337"/>
                    <a:gd name="connsiteY0" fmla="*/ 12061 h 873195"/>
                    <a:gd name="connsiteX1" fmla="*/ 247416 w 1762337"/>
                    <a:gd name="connsiteY1" fmla="*/ 497150 h 873195"/>
                    <a:gd name="connsiteX2" fmla="*/ 16596 w 1762337"/>
                    <a:gd name="connsiteY2" fmla="*/ 781235 h 873195"/>
                    <a:gd name="connsiteX3" fmla="*/ 105373 w 1762337"/>
                    <a:gd name="connsiteY3" fmla="*/ 870012 h 873195"/>
                    <a:gd name="connsiteX4" fmla="*/ 1632332 w 1762337"/>
                    <a:gd name="connsiteY4" fmla="*/ 873195 h 873195"/>
                    <a:gd name="connsiteX5" fmla="*/ 1738864 w 1762337"/>
                    <a:gd name="connsiteY5" fmla="*/ 798991 h 873195"/>
                    <a:gd name="connsiteX6" fmla="*/ 1552433 w 1762337"/>
                    <a:gd name="connsiteY6" fmla="*/ 514905 h 873195"/>
                    <a:gd name="connsiteX7" fmla="*/ 1481412 w 1762337"/>
                    <a:gd name="connsiteY7" fmla="*/ 0 h 873195"/>
                    <a:gd name="connsiteX0" fmla="*/ 295447 w 1777847"/>
                    <a:gd name="connsiteY0" fmla="*/ 12061 h 873195"/>
                    <a:gd name="connsiteX1" fmla="*/ 247416 w 1777847"/>
                    <a:gd name="connsiteY1" fmla="*/ 497150 h 873195"/>
                    <a:gd name="connsiteX2" fmla="*/ 16596 w 1777847"/>
                    <a:gd name="connsiteY2" fmla="*/ 781235 h 873195"/>
                    <a:gd name="connsiteX3" fmla="*/ 105373 w 1777847"/>
                    <a:gd name="connsiteY3" fmla="*/ 870012 h 873195"/>
                    <a:gd name="connsiteX4" fmla="*/ 1632332 w 1777847"/>
                    <a:gd name="connsiteY4" fmla="*/ 873195 h 873195"/>
                    <a:gd name="connsiteX5" fmla="*/ 1738864 w 1777847"/>
                    <a:gd name="connsiteY5" fmla="*/ 798991 h 873195"/>
                    <a:gd name="connsiteX6" fmla="*/ 1552433 w 1777847"/>
                    <a:gd name="connsiteY6" fmla="*/ 514905 h 873195"/>
                    <a:gd name="connsiteX7" fmla="*/ 1481412 w 1777847"/>
                    <a:gd name="connsiteY7" fmla="*/ 0 h 873195"/>
                    <a:gd name="connsiteX0" fmla="*/ 295447 w 1775134"/>
                    <a:gd name="connsiteY0" fmla="*/ 12061 h 873195"/>
                    <a:gd name="connsiteX1" fmla="*/ 247416 w 1775134"/>
                    <a:gd name="connsiteY1" fmla="*/ 497150 h 873195"/>
                    <a:gd name="connsiteX2" fmla="*/ 16596 w 1775134"/>
                    <a:gd name="connsiteY2" fmla="*/ 781235 h 873195"/>
                    <a:gd name="connsiteX3" fmla="*/ 105373 w 1775134"/>
                    <a:gd name="connsiteY3" fmla="*/ 870012 h 873195"/>
                    <a:gd name="connsiteX4" fmla="*/ 1632332 w 1775134"/>
                    <a:gd name="connsiteY4" fmla="*/ 873195 h 873195"/>
                    <a:gd name="connsiteX5" fmla="*/ 1735221 w 1775134"/>
                    <a:gd name="connsiteY5" fmla="*/ 788062 h 873195"/>
                    <a:gd name="connsiteX6" fmla="*/ 1552433 w 1775134"/>
                    <a:gd name="connsiteY6" fmla="*/ 514905 h 873195"/>
                    <a:gd name="connsiteX7" fmla="*/ 1481412 w 1775134"/>
                    <a:gd name="connsiteY7" fmla="*/ 0 h 873195"/>
                    <a:gd name="connsiteX0" fmla="*/ 295447 w 1776753"/>
                    <a:gd name="connsiteY0" fmla="*/ 12061 h 873195"/>
                    <a:gd name="connsiteX1" fmla="*/ 247416 w 1776753"/>
                    <a:gd name="connsiteY1" fmla="*/ 497150 h 873195"/>
                    <a:gd name="connsiteX2" fmla="*/ 16596 w 1776753"/>
                    <a:gd name="connsiteY2" fmla="*/ 781235 h 873195"/>
                    <a:gd name="connsiteX3" fmla="*/ 105373 w 1776753"/>
                    <a:gd name="connsiteY3" fmla="*/ 870012 h 873195"/>
                    <a:gd name="connsiteX4" fmla="*/ 1632332 w 1776753"/>
                    <a:gd name="connsiteY4" fmla="*/ 873195 h 873195"/>
                    <a:gd name="connsiteX5" fmla="*/ 1735221 w 1776753"/>
                    <a:gd name="connsiteY5" fmla="*/ 788062 h 873195"/>
                    <a:gd name="connsiteX6" fmla="*/ 1552433 w 1776753"/>
                    <a:gd name="connsiteY6" fmla="*/ 514905 h 873195"/>
                    <a:gd name="connsiteX7" fmla="*/ 1481412 w 1776753"/>
                    <a:gd name="connsiteY7" fmla="*/ 0 h 873195"/>
                    <a:gd name="connsiteX0" fmla="*/ 295447 w 1776753"/>
                    <a:gd name="connsiteY0" fmla="*/ 12061 h 873195"/>
                    <a:gd name="connsiteX1" fmla="*/ 247416 w 1776753"/>
                    <a:gd name="connsiteY1" fmla="*/ 497150 h 873195"/>
                    <a:gd name="connsiteX2" fmla="*/ 16596 w 1776753"/>
                    <a:gd name="connsiteY2" fmla="*/ 781235 h 873195"/>
                    <a:gd name="connsiteX3" fmla="*/ 105373 w 1776753"/>
                    <a:gd name="connsiteY3" fmla="*/ 870012 h 873195"/>
                    <a:gd name="connsiteX4" fmla="*/ 1632332 w 1776753"/>
                    <a:gd name="connsiteY4" fmla="*/ 873195 h 873195"/>
                    <a:gd name="connsiteX5" fmla="*/ 1735221 w 1776753"/>
                    <a:gd name="connsiteY5" fmla="*/ 788062 h 873195"/>
                    <a:gd name="connsiteX6" fmla="*/ 1552433 w 1776753"/>
                    <a:gd name="connsiteY6" fmla="*/ 514905 h 873195"/>
                    <a:gd name="connsiteX7" fmla="*/ 1481412 w 1776753"/>
                    <a:gd name="connsiteY7" fmla="*/ 0 h 873195"/>
                    <a:gd name="connsiteX0" fmla="*/ 295447 w 1787791"/>
                    <a:gd name="connsiteY0" fmla="*/ 12061 h 873195"/>
                    <a:gd name="connsiteX1" fmla="*/ 247416 w 1787791"/>
                    <a:gd name="connsiteY1" fmla="*/ 497150 h 873195"/>
                    <a:gd name="connsiteX2" fmla="*/ 16596 w 1787791"/>
                    <a:gd name="connsiteY2" fmla="*/ 781235 h 873195"/>
                    <a:gd name="connsiteX3" fmla="*/ 105373 w 1787791"/>
                    <a:gd name="connsiteY3" fmla="*/ 870012 h 873195"/>
                    <a:gd name="connsiteX4" fmla="*/ 1632332 w 1787791"/>
                    <a:gd name="connsiteY4" fmla="*/ 873195 h 873195"/>
                    <a:gd name="connsiteX5" fmla="*/ 1749793 w 1787791"/>
                    <a:gd name="connsiteY5" fmla="*/ 784419 h 873195"/>
                    <a:gd name="connsiteX6" fmla="*/ 1552433 w 1787791"/>
                    <a:gd name="connsiteY6" fmla="*/ 514905 h 873195"/>
                    <a:gd name="connsiteX7" fmla="*/ 1481412 w 1787791"/>
                    <a:gd name="connsiteY7" fmla="*/ 0 h 873195"/>
                    <a:gd name="connsiteX0" fmla="*/ 295447 w 1787791"/>
                    <a:gd name="connsiteY0" fmla="*/ 12061 h 873195"/>
                    <a:gd name="connsiteX1" fmla="*/ 247416 w 1787791"/>
                    <a:gd name="connsiteY1" fmla="*/ 497150 h 873195"/>
                    <a:gd name="connsiteX2" fmla="*/ 16596 w 1787791"/>
                    <a:gd name="connsiteY2" fmla="*/ 781235 h 873195"/>
                    <a:gd name="connsiteX3" fmla="*/ 105373 w 1787791"/>
                    <a:gd name="connsiteY3" fmla="*/ 870012 h 873195"/>
                    <a:gd name="connsiteX4" fmla="*/ 1632332 w 1787791"/>
                    <a:gd name="connsiteY4" fmla="*/ 873195 h 873195"/>
                    <a:gd name="connsiteX5" fmla="*/ 1749793 w 1787791"/>
                    <a:gd name="connsiteY5" fmla="*/ 784419 h 873195"/>
                    <a:gd name="connsiteX6" fmla="*/ 1552433 w 1787791"/>
                    <a:gd name="connsiteY6" fmla="*/ 514905 h 873195"/>
                    <a:gd name="connsiteX7" fmla="*/ 1481412 w 1787791"/>
                    <a:gd name="connsiteY7" fmla="*/ 0 h 873195"/>
                    <a:gd name="connsiteX0" fmla="*/ 273618 w 1765962"/>
                    <a:gd name="connsiteY0" fmla="*/ 12061 h 873195"/>
                    <a:gd name="connsiteX1" fmla="*/ 225587 w 1765962"/>
                    <a:gd name="connsiteY1" fmla="*/ 497150 h 873195"/>
                    <a:gd name="connsiteX2" fmla="*/ 20268 w 1765962"/>
                    <a:gd name="connsiteY2" fmla="*/ 788521 h 873195"/>
                    <a:gd name="connsiteX3" fmla="*/ 83544 w 1765962"/>
                    <a:gd name="connsiteY3" fmla="*/ 870012 h 873195"/>
                    <a:gd name="connsiteX4" fmla="*/ 1610503 w 1765962"/>
                    <a:gd name="connsiteY4" fmla="*/ 873195 h 873195"/>
                    <a:gd name="connsiteX5" fmla="*/ 1727964 w 1765962"/>
                    <a:gd name="connsiteY5" fmla="*/ 784419 h 873195"/>
                    <a:gd name="connsiteX6" fmla="*/ 1530604 w 1765962"/>
                    <a:gd name="connsiteY6" fmla="*/ 514905 h 873195"/>
                    <a:gd name="connsiteX7" fmla="*/ 1459583 w 1765962"/>
                    <a:gd name="connsiteY7" fmla="*/ 0 h 873195"/>
                    <a:gd name="connsiteX0" fmla="*/ 276647 w 1768991"/>
                    <a:gd name="connsiteY0" fmla="*/ 12061 h 873195"/>
                    <a:gd name="connsiteX1" fmla="*/ 228616 w 1768991"/>
                    <a:gd name="connsiteY1" fmla="*/ 497150 h 873195"/>
                    <a:gd name="connsiteX2" fmla="*/ 19654 w 1768991"/>
                    <a:gd name="connsiteY2" fmla="*/ 784878 h 873195"/>
                    <a:gd name="connsiteX3" fmla="*/ 86573 w 1768991"/>
                    <a:gd name="connsiteY3" fmla="*/ 870012 h 873195"/>
                    <a:gd name="connsiteX4" fmla="*/ 1613532 w 1768991"/>
                    <a:gd name="connsiteY4" fmla="*/ 873195 h 873195"/>
                    <a:gd name="connsiteX5" fmla="*/ 1730993 w 1768991"/>
                    <a:gd name="connsiteY5" fmla="*/ 784419 h 873195"/>
                    <a:gd name="connsiteX6" fmla="*/ 1533633 w 1768991"/>
                    <a:gd name="connsiteY6" fmla="*/ 514905 h 873195"/>
                    <a:gd name="connsiteX7" fmla="*/ 1462612 w 1768991"/>
                    <a:gd name="connsiteY7" fmla="*/ 0 h 873195"/>
                    <a:gd name="connsiteX0" fmla="*/ 276647 w 1768991"/>
                    <a:gd name="connsiteY0" fmla="*/ 12061 h 873195"/>
                    <a:gd name="connsiteX1" fmla="*/ 228616 w 1768991"/>
                    <a:gd name="connsiteY1" fmla="*/ 497150 h 873195"/>
                    <a:gd name="connsiteX2" fmla="*/ 19654 w 1768991"/>
                    <a:gd name="connsiteY2" fmla="*/ 784878 h 873195"/>
                    <a:gd name="connsiteX3" fmla="*/ 86573 w 1768991"/>
                    <a:gd name="connsiteY3" fmla="*/ 870012 h 873195"/>
                    <a:gd name="connsiteX4" fmla="*/ 1613532 w 1768991"/>
                    <a:gd name="connsiteY4" fmla="*/ 873195 h 873195"/>
                    <a:gd name="connsiteX5" fmla="*/ 1730993 w 1768991"/>
                    <a:gd name="connsiteY5" fmla="*/ 784419 h 873195"/>
                    <a:gd name="connsiteX6" fmla="*/ 1533633 w 1768991"/>
                    <a:gd name="connsiteY6" fmla="*/ 514905 h 873195"/>
                    <a:gd name="connsiteX7" fmla="*/ 1462612 w 1768991"/>
                    <a:gd name="connsiteY7" fmla="*/ 0 h 873195"/>
                    <a:gd name="connsiteX0" fmla="*/ 286038 w 1778382"/>
                    <a:gd name="connsiteY0" fmla="*/ 12061 h 873195"/>
                    <a:gd name="connsiteX1" fmla="*/ 238007 w 1778382"/>
                    <a:gd name="connsiteY1" fmla="*/ 497150 h 873195"/>
                    <a:gd name="connsiteX2" fmla="*/ 29045 w 1778382"/>
                    <a:gd name="connsiteY2" fmla="*/ 784878 h 873195"/>
                    <a:gd name="connsiteX3" fmla="*/ 95964 w 1778382"/>
                    <a:gd name="connsiteY3" fmla="*/ 870012 h 873195"/>
                    <a:gd name="connsiteX4" fmla="*/ 1622923 w 1778382"/>
                    <a:gd name="connsiteY4" fmla="*/ 873195 h 873195"/>
                    <a:gd name="connsiteX5" fmla="*/ 1740384 w 1778382"/>
                    <a:gd name="connsiteY5" fmla="*/ 784419 h 873195"/>
                    <a:gd name="connsiteX6" fmla="*/ 1543024 w 1778382"/>
                    <a:gd name="connsiteY6" fmla="*/ 514905 h 873195"/>
                    <a:gd name="connsiteX7" fmla="*/ 1472003 w 1778382"/>
                    <a:gd name="connsiteY7" fmla="*/ 0 h 873195"/>
                    <a:gd name="connsiteX0" fmla="*/ 286038 w 1778382"/>
                    <a:gd name="connsiteY0" fmla="*/ 12061 h 873195"/>
                    <a:gd name="connsiteX1" fmla="*/ 238007 w 1778382"/>
                    <a:gd name="connsiteY1" fmla="*/ 497150 h 873195"/>
                    <a:gd name="connsiteX2" fmla="*/ 29045 w 1778382"/>
                    <a:gd name="connsiteY2" fmla="*/ 784878 h 873195"/>
                    <a:gd name="connsiteX3" fmla="*/ 95964 w 1778382"/>
                    <a:gd name="connsiteY3" fmla="*/ 870012 h 873195"/>
                    <a:gd name="connsiteX4" fmla="*/ 1622923 w 1778382"/>
                    <a:gd name="connsiteY4" fmla="*/ 873195 h 873195"/>
                    <a:gd name="connsiteX5" fmla="*/ 1740384 w 1778382"/>
                    <a:gd name="connsiteY5" fmla="*/ 784419 h 873195"/>
                    <a:gd name="connsiteX6" fmla="*/ 1543024 w 1778382"/>
                    <a:gd name="connsiteY6" fmla="*/ 514905 h 873195"/>
                    <a:gd name="connsiteX7" fmla="*/ 1472003 w 1778382"/>
                    <a:gd name="connsiteY7" fmla="*/ 0 h 873195"/>
                    <a:gd name="connsiteX0" fmla="*/ 286038 w 1778382"/>
                    <a:gd name="connsiteY0" fmla="*/ 12061 h 873195"/>
                    <a:gd name="connsiteX1" fmla="*/ 238007 w 1778382"/>
                    <a:gd name="connsiteY1" fmla="*/ 497150 h 873195"/>
                    <a:gd name="connsiteX2" fmla="*/ 29045 w 1778382"/>
                    <a:gd name="connsiteY2" fmla="*/ 784878 h 873195"/>
                    <a:gd name="connsiteX3" fmla="*/ 95964 w 1778382"/>
                    <a:gd name="connsiteY3" fmla="*/ 870012 h 873195"/>
                    <a:gd name="connsiteX4" fmla="*/ 1622923 w 1778382"/>
                    <a:gd name="connsiteY4" fmla="*/ 873195 h 873195"/>
                    <a:gd name="connsiteX5" fmla="*/ 1740384 w 1778382"/>
                    <a:gd name="connsiteY5" fmla="*/ 784419 h 873195"/>
                    <a:gd name="connsiteX6" fmla="*/ 1543024 w 1778382"/>
                    <a:gd name="connsiteY6" fmla="*/ 514905 h 873195"/>
                    <a:gd name="connsiteX7" fmla="*/ 1472003 w 1778382"/>
                    <a:gd name="connsiteY7" fmla="*/ 0 h 873195"/>
                    <a:gd name="connsiteX0" fmla="*/ 287617 w 1779961"/>
                    <a:gd name="connsiteY0" fmla="*/ 12061 h 873195"/>
                    <a:gd name="connsiteX1" fmla="*/ 239586 w 1779961"/>
                    <a:gd name="connsiteY1" fmla="*/ 497150 h 873195"/>
                    <a:gd name="connsiteX2" fmla="*/ 30624 w 1779961"/>
                    <a:gd name="connsiteY2" fmla="*/ 784878 h 873195"/>
                    <a:gd name="connsiteX3" fmla="*/ 97543 w 1779961"/>
                    <a:gd name="connsiteY3" fmla="*/ 870012 h 873195"/>
                    <a:gd name="connsiteX4" fmla="*/ 1624502 w 1779961"/>
                    <a:gd name="connsiteY4" fmla="*/ 873195 h 873195"/>
                    <a:gd name="connsiteX5" fmla="*/ 1741963 w 1779961"/>
                    <a:gd name="connsiteY5" fmla="*/ 784419 h 873195"/>
                    <a:gd name="connsiteX6" fmla="*/ 1544603 w 1779961"/>
                    <a:gd name="connsiteY6" fmla="*/ 514905 h 873195"/>
                    <a:gd name="connsiteX7" fmla="*/ 1473582 w 1779961"/>
                    <a:gd name="connsiteY7" fmla="*/ 0 h 873195"/>
                    <a:gd name="connsiteX0" fmla="*/ 287617 w 1779961"/>
                    <a:gd name="connsiteY0" fmla="*/ 12061 h 873195"/>
                    <a:gd name="connsiteX1" fmla="*/ 239586 w 1779961"/>
                    <a:gd name="connsiteY1" fmla="*/ 497150 h 873195"/>
                    <a:gd name="connsiteX2" fmla="*/ 30624 w 1779961"/>
                    <a:gd name="connsiteY2" fmla="*/ 784878 h 873195"/>
                    <a:gd name="connsiteX3" fmla="*/ 97543 w 1779961"/>
                    <a:gd name="connsiteY3" fmla="*/ 870012 h 873195"/>
                    <a:gd name="connsiteX4" fmla="*/ 1624502 w 1779961"/>
                    <a:gd name="connsiteY4" fmla="*/ 873195 h 873195"/>
                    <a:gd name="connsiteX5" fmla="*/ 1741963 w 1779961"/>
                    <a:gd name="connsiteY5" fmla="*/ 784419 h 873195"/>
                    <a:gd name="connsiteX6" fmla="*/ 1544603 w 1779961"/>
                    <a:gd name="connsiteY6" fmla="*/ 514905 h 873195"/>
                    <a:gd name="connsiteX7" fmla="*/ 1473582 w 1779961"/>
                    <a:gd name="connsiteY7" fmla="*/ 0 h 8731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79961" h="873195">
                      <a:moveTo>
                        <a:pt x="287617" y="12061"/>
                      </a:moveTo>
                      <a:lnTo>
                        <a:pt x="239586" y="497150"/>
                      </a:lnTo>
                      <a:cubicBezTo>
                        <a:pt x="206363" y="701136"/>
                        <a:pt x="100278" y="726613"/>
                        <a:pt x="30624" y="784878"/>
                      </a:cubicBezTo>
                      <a:cubicBezTo>
                        <a:pt x="-49074" y="850900"/>
                        <a:pt x="46093" y="873207"/>
                        <a:pt x="97543" y="870012"/>
                      </a:cubicBezTo>
                      <a:lnTo>
                        <a:pt x="1624502" y="873195"/>
                      </a:lnTo>
                      <a:cubicBezTo>
                        <a:pt x="1762018" y="870318"/>
                        <a:pt x="1826672" y="838298"/>
                        <a:pt x="1741963" y="784419"/>
                      </a:cubicBezTo>
                      <a:cubicBezTo>
                        <a:pt x="1668890" y="740726"/>
                        <a:pt x="1573960" y="667889"/>
                        <a:pt x="1544603" y="514905"/>
                      </a:cubicBezTo>
                      <a:lnTo>
                        <a:pt x="1473582" y="0"/>
                      </a:lnTo>
                    </a:path>
                  </a:pathLst>
                </a:cu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570" name="Picture 8">
                <a:extLst>
                  <a:ext uri="{FF2B5EF4-FFF2-40B4-BE49-F238E27FC236}">
                    <a16:creationId xmlns:a16="http://schemas.microsoft.com/office/drawing/2014/main" id="{62F5C37A-5730-461B-B266-E21C72DC271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36408" y="5621499"/>
                <a:ext cx="293044" cy="2930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71" name="Picture 2">
                <a:extLst>
                  <a:ext uri="{FF2B5EF4-FFF2-40B4-BE49-F238E27FC236}">
                    <a16:creationId xmlns:a16="http://schemas.microsoft.com/office/drawing/2014/main" id="{2D3CCE00-99B3-4936-B885-97D991F52F7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5937"/>
              <a:stretch/>
            </p:blipFill>
            <p:spPr bwMode="auto">
              <a:xfrm>
                <a:off x="7317223" y="5617000"/>
                <a:ext cx="632705" cy="3458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008957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E34C3213-256D-4C1C-B4F4-02500AB28625}"/>
              </a:ext>
            </a:extLst>
          </p:cNvPr>
          <p:cNvGrpSpPr/>
          <p:nvPr/>
        </p:nvGrpSpPr>
        <p:grpSpPr>
          <a:xfrm>
            <a:off x="914400" y="359305"/>
            <a:ext cx="10363200" cy="3428043"/>
            <a:chOff x="914400" y="359305"/>
            <a:chExt cx="10363200" cy="3428043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18A01654-C762-45C9-A6EE-E801405FFA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4400" y="1910923"/>
              <a:ext cx="10363200" cy="1876425"/>
            </a:xfrm>
            <a:prstGeom prst="rect">
              <a:avLst/>
            </a:prstGeom>
          </p:spPr>
        </p:pic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id="{8B606AB8-4C2F-484E-BCEE-EF32BAF89C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79815" y="797702"/>
              <a:ext cx="0" cy="157537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44B1A633-2C5C-492C-B34D-4E39ABD8ED1E}"/>
                </a:ext>
              </a:extLst>
            </p:cNvPr>
            <p:cNvSpPr txBox="1"/>
            <p:nvPr/>
          </p:nvSpPr>
          <p:spPr>
            <a:xfrm>
              <a:off x="3146679" y="35930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 Unicode MS" panose="020B0604020202020204" pitchFamily="34" charset="-122"/>
                </a:rPr>
                <a:t>➌</a:t>
              </a:r>
              <a:endPara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D118DFC5-E5D0-4BAD-8A04-DBCB45722558}"/>
                </a:ext>
              </a:extLst>
            </p:cNvPr>
            <p:cNvSpPr txBox="1"/>
            <p:nvPr/>
          </p:nvSpPr>
          <p:spPr>
            <a:xfrm>
              <a:off x="6484512" y="35930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 Unicode MS" panose="020B0604020202020204" pitchFamily="34" charset="-122"/>
                </a:rPr>
                <a:t>➏</a:t>
              </a:r>
              <a:endPara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205D1217-8342-4292-AC4F-2D2438A16604}"/>
                </a:ext>
              </a:extLst>
            </p:cNvPr>
            <p:cNvSpPr txBox="1"/>
            <p:nvPr/>
          </p:nvSpPr>
          <p:spPr>
            <a:xfrm>
              <a:off x="1372066" y="35930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 Unicode MS" panose="020B0604020202020204" pitchFamily="34" charset="-122"/>
                </a:rPr>
                <a:t>➊</a:t>
              </a:r>
              <a:endPara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E3382048-1C60-4751-ADF5-8D0A0FCBC264}"/>
                </a:ext>
              </a:extLst>
            </p:cNvPr>
            <p:cNvSpPr txBox="1"/>
            <p:nvPr/>
          </p:nvSpPr>
          <p:spPr>
            <a:xfrm>
              <a:off x="2630968" y="35930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 Unicode MS" panose="020B0604020202020204" pitchFamily="34" charset="-122"/>
                </a:rPr>
                <a:t>➋</a:t>
              </a:r>
              <a:endPara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60E49022-2F37-4FBE-8E99-8702C79C337D}"/>
                </a:ext>
              </a:extLst>
            </p:cNvPr>
            <p:cNvSpPr txBox="1"/>
            <p:nvPr/>
          </p:nvSpPr>
          <p:spPr>
            <a:xfrm>
              <a:off x="5271171" y="35930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 Unicode MS" panose="020B0604020202020204" pitchFamily="34" charset="-122"/>
                </a:rPr>
                <a:t>➍</a:t>
              </a:r>
              <a:endPara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DAA86106-BC44-40AF-BCD5-75110AD03CE2}"/>
                </a:ext>
              </a:extLst>
            </p:cNvPr>
            <p:cNvSpPr txBox="1"/>
            <p:nvPr/>
          </p:nvSpPr>
          <p:spPr>
            <a:xfrm>
              <a:off x="5883076" y="35930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微软雅黑 Light" panose="020B0502040204020203" pitchFamily="34" charset="-122"/>
                  <a:ea typeface="微软雅黑 Light" panose="020B0502040204020203" pitchFamily="34" charset="-122"/>
                  <a:cs typeface="Arial Unicode MS" panose="020B0604020202020204" pitchFamily="34" charset="-122"/>
                </a:rPr>
                <a:t>➎</a:t>
              </a:r>
              <a:endParaRPr lang="zh-CN" altLang="en-US" dirty="0"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AE6DC1AF-4B3E-4B50-AC6F-84E202AF12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38717" y="797702"/>
              <a:ext cx="0" cy="21562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55774E88-EEBD-47BA-B6E9-EAB45DD0D5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54428" y="797702"/>
              <a:ext cx="0" cy="215620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E50AFE29-EC61-4DD4-AE77-49D964FE5D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8920" y="797702"/>
              <a:ext cx="0" cy="19114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76414DCC-8C80-415D-93F2-404640E5AD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90825" y="797702"/>
              <a:ext cx="0" cy="19114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B394F9D5-9244-459A-AD74-39D401DDA3C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92261" y="797702"/>
              <a:ext cx="0" cy="19114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26337775-7CA6-46CB-B216-6DFC4B18150A}"/>
              </a:ext>
            </a:extLst>
          </p:cNvPr>
          <p:cNvGrpSpPr/>
          <p:nvPr/>
        </p:nvGrpSpPr>
        <p:grpSpPr>
          <a:xfrm>
            <a:off x="942096" y="4321189"/>
            <a:ext cx="10297457" cy="1818248"/>
            <a:chOff x="944284" y="2514692"/>
            <a:chExt cx="10297457" cy="1818248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E1CF7601-EC85-41B8-BA08-F376CBE46BBD}"/>
                </a:ext>
              </a:extLst>
            </p:cNvPr>
            <p:cNvSpPr/>
            <p:nvPr/>
          </p:nvSpPr>
          <p:spPr>
            <a:xfrm>
              <a:off x="1288468" y="2985884"/>
              <a:ext cx="628376" cy="86673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1F77149B-5162-42B7-8AA1-B96E256CB90D}"/>
                </a:ext>
              </a:extLst>
            </p:cNvPr>
            <p:cNvSpPr/>
            <p:nvPr/>
          </p:nvSpPr>
          <p:spPr>
            <a:xfrm>
              <a:off x="1319540" y="3018826"/>
              <a:ext cx="556608" cy="801531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FC1204DE-B091-41B0-9BB3-E887A59FCFA7}"/>
                </a:ext>
              </a:extLst>
            </p:cNvPr>
            <p:cNvSpPr/>
            <p:nvPr/>
          </p:nvSpPr>
          <p:spPr>
            <a:xfrm>
              <a:off x="1386869" y="3111946"/>
              <a:ext cx="424176" cy="62555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8" name="直接连接符 37">
              <a:extLst>
                <a:ext uri="{FF2B5EF4-FFF2-40B4-BE49-F238E27FC236}">
                  <a16:creationId xmlns:a16="http://schemas.microsoft.com/office/drawing/2014/main" id="{3A59C378-AB02-40D7-BDEB-7BF08073DF8E}"/>
                </a:ext>
              </a:extLst>
            </p:cNvPr>
            <p:cNvCxnSpPr/>
            <p:nvPr/>
          </p:nvCxnSpPr>
          <p:spPr>
            <a:xfrm>
              <a:off x="1876148" y="3820357"/>
              <a:ext cx="40696" cy="322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接连接符 38">
              <a:extLst>
                <a:ext uri="{FF2B5EF4-FFF2-40B4-BE49-F238E27FC236}">
                  <a16:creationId xmlns:a16="http://schemas.microsoft.com/office/drawing/2014/main" id="{77E67EA8-68F6-4321-B77E-F13DD47EBEBD}"/>
                </a:ext>
              </a:extLst>
            </p:cNvPr>
            <p:cNvCxnSpPr/>
            <p:nvPr/>
          </p:nvCxnSpPr>
          <p:spPr>
            <a:xfrm flipH="1">
              <a:off x="1876148" y="2985884"/>
              <a:ext cx="31072" cy="329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接连接符 39">
              <a:extLst>
                <a:ext uri="{FF2B5EF4-FFF2-40B4-BE49-F238E27FC236}">
                  <a16:creationId xmlns:a16="http://schemas.microsoft.com/office/drawing/2014/main" id="{CED212AF-672D-4A38-81B8-975F0398EF55}"/>
                </a:ext>
              </a:extLst>
            </p:cNvPr>
            <p:cNvCxnSpPr/>
            <p:nvPr/>
          </p:nvCxnSpPr>
          <p:spPr>
            <a:xfrm flipH="1" flipV="1">
              <a:off x="1288468" y="2985884"/>
              <a:ext cx="31072" cy="322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id="{A0BE4540-0C82-4F93-8D96-423625682D66}"/>
                </a:ext>
              </a:extLst>
            </p:cNvPr>
            <p:cNvCxnSpPr/>
            <p:nvPr/>
          </p:nvCxnSpPr>
          <p:spPr>
            <a:xfrm flipH="1">
              <a:off x="1288468" y="3820357"/>
              <a:ext cx="31072" cy="322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DEDCD47D-99AA-49EC-BDB3-766BA8E23EF0}"/>
                </a:ext>
              </a:extLst>
            </p:cNvPr>
            <p:cNvSpPr/>
            <p:nvPr/>
          </p:nvSpPr>
          <p:spPr>
            <a:xfrm>
              <a:off x="2791373" y="3633926"/>
              <a:ext cx="106533" cy="10653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椭圆 42">
              <a:extLst>
                <a:ext uri="{FF2B5EF4-FFF2-40B4-BE49-F238E27FC236}">
                  <a16:creationId xmlns:a16="http://schemas.microsoft.com/office/drawing/2014/main" id="{31F7A78B-940F-45EB-9024-DF199A2F2CEA}"/>
                </a:ext>
              </a:extLst>
            </p:cNvPr>
            <p:cNvSpPr/>
            <p:nvPr/>
          </p:nvSpPr>
          <p:spPr>
            <a:xfrm>
              <a:off x="3304120" y="3633926"/>
              <a:ext cx="106533" cy="10653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ACDE7C52-F032-4639-A396-E725FC89C191}"/>
                </a:ext>
              </a:extLst>
            </p:cNvPr>
            <p:cNvSpPr/>
            <p:nvPr/>
          </p:nvSpPr>
          <p:spPr>
            <a:xfrm>
              <a:off x="5416776" y="3358048"/>
              <a:ext cx="130876" cy="13087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AB88EE04-9888-4085-A0A6-C53D02C67D08}"/>
                </a:ext>
              </a:extLst>
            </p:cNvPr>
            <p:cNvSpPr/>
            <p:nvPr/>
          </p:nvSpPr>
          <p:spPr>
            <a:xfrm>
              <a:off x="6028049" y="3358048"/>
              <a:ext cx="130876" cy="13087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95E894C6-C8DF-4691-B9B5-8902F6FA79A8}"/>
                </a:ext>
              </a:extLst>
            </p:cNvPr>
            <p:cNvSpPr/>
            <p:nvPr/>
          </p:nvSpPr>
          <p:spPr>
            <a:xfrm>
              <a:off x="6636693" y="3358048"/>
              <a:ext cx="130876" cy="13087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57077B5C-7DFB-4BF9-8363-A6825C87167B}"/>
                </a:ext>
              </a:extLst>
            </p:cNvPr>
            <p:cNvSpPr/>
            <p:nvPr/>
          </p:nvSpPr>
          <p:spPr>
            <a:xfrm>
              <a:off x="944284" y="2514692"/>
              <a:ext cx="10297457" cy="181824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4278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815EE85-1A4C-42BC-8D93-614B2CDF1EF4}"/>
              </a:ext>
            </a:extLst>
          </p:cNvPr>
          <p:cNvSpPr/>
          <p:nvPr/>
        </p:nvSpPr>
        <p:spPr>
          <a:xfrm>
            <a:off x="112986" y="188640"/>
            <a:ext cx="11737304" cy="6048672"/>
          </a:xfrm>
          <a:prstGeom prst="rect">
            <a:avLst/>
          </a:prstGeom>
          <a:gradFill flip="none" rotWithShape="1">
            <a:gsLst>
              <a:gs pos="0">
                <a:srgbClr val="52A7BB"/>
              </a:gs>
              <a:gs pos="100000">
                <a:srgbClr val="75B9C9"/>
              </a:gs>
            </a:gsLst>
            <a:lin ang="2700000" scaled="1"/>
            <a:tileRect/>
          </a:gradFill>
          <a:ln w="254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entury Gothic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0D87707-C824-4C36-9B6A-FDD0B02FCC57}"/>
              </a:ext>
            </a:extLst>
          </p:cNvPr>
          <p:cNvSpPr/>
          <p:nvPr/>
        </p:nvSpPr>
        <p:spPr>
          <a:xfrm>
            <a:off x="5238733" y="3067781"/>
            <a:ext cx="483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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353B475-831B-407D-96D3-1DCA76207413}"/>
              </a:ext>
            </a:extLst>
          </p:cNvPr>
          <p:cNvSpPr/>
          <p:nvPr/>
        </p:nvSpPr>
        <p:spPr>
          <a:xfrm>
            <a:off x="5234216" y="3643845"/>
            <a:ext cx="483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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04A7B2A-835F-4EA4-9F6A-0A56473F0975}"/>
              </a:ext>
            </a:extLst>
          </p:cNvPr>
          <p:cNvSpPr/>
          <p:nvPr/>
        </p:nvSpPr>
        <p:spPr>
          <a:xfrm>
            <a:off x="5222682" y="4230507"/>
            <a:ext cx="483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chemeClr val="bg1">
                    <a:lumMod val="9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  <a:sym typeface="Wingdings 2" panose="05020102010507070707" pitchFamily="18" charset="2"/>
              </a:rPr>
              <a:t></a:t>
            </a:r>
            <a:endParaRPr lang="zh-CN" alt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5BB3D233-7BDC-4AF2-9F35-B83B7879AABC}"/>
              </a:ext>
            </a:extLst>
          </p:cNvPr>
          <p:cNvSpPr/>
          <p:nvPr/>
        </p:nvSpPr>
        <p:spPr>
          <a:xfrm>
            <a:off x="5853508" y="3103480"/>
            <a:ext cx="3518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utomatic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ea typeface="宋体" panose="02010600030101010101" pitchFamily="2" charset="-122"/>
              </a:rPr>
              <a:t> </a:t>
            </a:r>
            <a:r>
              <a:rPr lang="en-US" altLang="zh-CN" dirty="0"/>
              <a:t>E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ea typeface="宋体" panose="02010600030101010101" pitchFamily="2" charset="-122"/>
              </a:rPr>
              <a:t>cho </a:t>
            </a:r>
            <a:r>
              <a:rPr lang="en-US" altLang="zh-CN" dirty="0"/>
              <a:t>C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  <a:ea typeface="宋体" panose="02010600030101010101" pitchFamily="2" charset="-122"/>
              </a:rPr>
              <a:t>ancellation</a:t>
            </a:r>
            <a:endParaRPr lang="zh-CN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8A24649-4EA8-4110-BF2B-4AFF9BA68332}"/>
              </a:ext>
            </a:extLst>
          </p:cNvPr>
          <p:cNvSpPr/>
          <p:nvPr/>
        </p:nvSpPr>
        <p:spPr>
          <a:xfrm>
            <a:off x="5890314" y="3720789"/>
            <a:ext cx="3419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utomatic </a:t>
            </a:r>
            <a:r>
              <a:rPr lang="en-US" altLang="zh-CN" dirty="0"/>
              <a:t>N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oise </a:t>
            </a:r>
            <a:r>
              <a:rPr lang="en-US" altLang="zh-CN" dirty="0"/>
              <a:t>S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uppression</a:t>
            </a:r>
            <a:endParaRPr lang="zh-CN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8BDD014-2CBB-4FAE-846D-707E7F8E08FC}"/>
              </a:ext>
            </a:extLst>
          </p:cNvPr>
          <p:cNvSpPr/>
          <p:nvPr/>
        </p:nvSpPr>
        <p:spPr>
          <a:xfrm>
            <a:off x="5890314" y="4328124"/>
            <a:ext cx="2872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utomatic </a:t>
            </a:r>
            <a:r>
              <a:rPr lang="en-US" altLang="zh-CN" dirty="0"/>
              <a:t>G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ain </a:t>
            </a:r>
            <a:r>
              <a:rPr lang="en-US" altLang="zh-CN" dirty="0"/>
              <a:t>C</a:t>
            </a:r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ontrol</a:t>
            </a:r>
            <a:endParaRPr lang="zh-CN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CF460BE-0F80-44A4-873C-55566A93166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874"/>
          <a:stretch/>
        </p:blipFill>
        <p:spPr>
          <a:xfrm>
            <a:off x="3281338" y="692696"/>
            <a:ext cx="3578533" cy="1983748"/>
          </a:xfrm>
          <a:prstGeom prst="rect">
            <a:avLst/>
          </a:prstGeom>
        </p:spPr>
      </p:pic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098A8FBC-337F-45D6-A3A4-19C7A424E90E}"/>
              </a:ext>
            </a:extLst>
          </p:cNvPr>
          <p:cNvSpPr/>
          <p:nvPr/>
        </p:nvSpPr>
        <p:spPr>
          <a:xfrm flipH="1">
            <a:off x="3402174" y="996302"/>
            <a:ext cx="739128" cy="4448922"/>
          </a:xfrm>
          <a:custGeom>
            <a:avLst/>
            <a:gdLst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65370 w 6313251"/>
              <a:gd name="connsiteY2" fmla="*/ 48638 h 447472"/>
              <a:gd name="connsiteX3" fmla="*/ 6313251 w 6313251"/>
              <a:gd name="connsiteY3" fmla="*/ 0 h 447472"/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75098 w 6313251"/>
              <a:gd name="connsiteY2" fmla="*/ 9727 h 447472"/>
              <a:gd name="connsiteX3" fmla="*/ 6313251 w 6313251"/>
              <a:gd name="connsiteY3" fmla="*/ 0 h 447472"/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75098 w 6313251"/>
              <a:gd name="connsiteY2" fmla="*/ 9727 h 447472"/>
              <a:gd name="connsiteX3" fmla="*/ 6313251 w 6313251"/>
              <a:gd name="connsiteY3" fmla="*/ 0 h 447472"/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75098 w 6313251"/>
              <a:gd name="connsiteY2" fmla="*/ 9727 h 447472"/>
              <a:gd name="connsiteX3" fmla="*/ 6313251 w 6313251"/>
              <a:gd name="connsiteY3" fmla="*/ 0 h 447472"/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75098 w 6313251"/>
              <a:gd name="connsiteY2" fmla="*/ 0 h 447472"/>
              <a:gd name="connsiteX3" fmla="*/ 6313251 w 6313251"/>
              <a:gd name="connsiteY3" fmla="*/ 0 h 447472"/>
              <a:gd name="connsiteX0" fmla="*/ 0 w 6313251"/>
              <a:gd name="connsiteY0" fmla="*/ 457718 h 457718"/>
              <a:gd name="connsiteX1" fmla="*/ 0 w 6313251"/>
              <a:gd name="connsiteY1" fmla="*/ 272893 h 457718"/>
              <a:gd name="connsiteX2" fmla="*/ 175098 w 6313251"/>
              <a:gd name="connsiteY2" fmla="*/ 10246 h 457718"/>
              <a:gd name="connsiteX3" fmla="*/ 3695348 w 6313251"/>
              <a:gd name="connsiteY3" fmla="*/ 0 h 457718"/>
              <a:gd name="connsiteX4" fmla="*/ 6313251 w 6313251"/>
              <a:gd name="connsiteY4" fmla="*/ 10246 h 457718"/>
              <a:gd name="connsiteX0" fmla="*/ 0 w 6313251"/>
              <a:gd name="connsiteY0" fmla="*/ 457718 h 457718"/>
              <a:gd name="connsiteX1" fmla="*/ 0 w 6313251"/>
              <a:gd name="connsiteY1" fmla="*/ 272893 h 457718"/>
              <a:gd name="connsiteX2" fmla="*/ 175098 w 6313251"/>
              <a:gd name="connsiteY2" fmla="*/ 10246 h 457718"/>
              <a:gd name="connsiteX3" fmla="*/ 3695348 w 6313251"/>
              <a:gd name="connsiteY3" fmla="*/ 0 h 457718"/>
              <a:gd name="connsiteX4" fmla="*/ 4173521 w 6313251"/>
              <a:gd name="connsiteY4" fmla="*/ 0 h 457718"/>
              <a:gd name="connsiteX5" fmla="*/ 6313251 w 6313251"/>
              <a:gd name="connsiteY5" fmla="*/ 10246 h 457718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75098 w 4283115"/>
              <a:gd name="connsiteY2" fmla="*/ 10246 h 1032035"/>
              <a:gd name="connsiteX3" fmla="*/ 3695348 w 4283115"/>
              <a:gd name="connsiteY3" fmla="*/ 0 h 1032035"/>
              <a:gd name="connsiteX4" fmla="*/ 4173521 w 4283115"/>
              <a:gd name="connsiteY4" fmla="*/ 0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75098 w 4283115"/>
              <a:gd name="connsiteY2" fmla="*/ 10246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75098 w 4283115"/>
              <a:gd name="connsiteY2" fmla="*/ 10246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75098 w 4283115"/>
              <a:gd name="connsiteY2" fmla="*/ 10246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67901 w 4283115"/>
              <a:gd name="connsiteY2" fmla="*/ 2730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67901 w 4283115"/>
              <a:gd name="connsiteY2" fmla="*/ 2730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67901 w 4283115"/>
              <a:gd name="connsiteY2" fmla="*/ 2730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140591 w 4423706"/>
              <a:gd name="connsiteY0" fmla="*/ 457718 h 1032035"/>
              <a:gd name="connsiteX1" fmla="*/ 140591 w 4423706"/>
              <a:gd name="connsiteY1" fmla="*/ 272893 h 1032035"/>
              <a:gd name="connsiteX2" fmla="*/ 161448 w 4423706"/>
              <a:gd name="connsiteY2" fmla="*/ 71197 h 1032035"/>
              <a:gd name="connsiteX3" fmla="*/ 308492 w 4423706"/>
              <a:gd name="connsiteY3" fmla="*/ 2730 h 1032035"/>
              <a:gd name="connsiteX4" fmla="*/ 3835939 w 4423706"/>
              <a:gd name="connsiteY4" fmla="*/ 0 h 1032035"/>
              <a:gd name="connsiteX5" fmla="*/ 4423169 w 4423706"/>
              <a:gd name="connsiteY5" fmla="*/ 207431 h 1032035"/>
              <a:gd name="connsiteX6" fmla="*/ 4423706 w 4423706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114789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114789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2827 w 4285942"/>
              <a:gd name="connsiteY0" fmla="*/ 457718 h 1032035"/>
              <a:gd name="connsiteX1" fmla="*/ 2827 w 4285942"/>
              <a:gd name="connsiteY1" fmla="*/ 272893 h 1032035"/>
              <a:gd name="connsiteX2" fmla="*/ 2095 w 4285942"/>
              <a:gd name="connsiteY2" fmla="*/ 114789 h 1032035"/>
              <a:gd name="connsiteX3" fmla="*/ 170728 w 4285942"/>
              <a:gd name="connsiteY3" fmla="*/ 2730 h 1032035"/>
              <a:gd name="connsiteX4" fmla="*/ 3698175 w 4285942"/>
              <a:gd name="connsiteY4" fmla="*/ 0 h 1032035"/>
              <a:gd name="connsiteX5" fmla="*/ 4285405 w 4285942"/>
              <a:gd name="connsiteY5" fmla="*/ 207431 h 1032035"/>
              <a:gd name="connsiteX6" fmla="*/ 4285942 w 4285942"/>
              <a:gd name="connsiteY6" fmla="*/ 1032035 h 1032035"/>
              <a:gd name="connsiteX0" fmla="*/ 1569 w 4284684"/>
              <a:gd name="connsiteY0" fmla="*/ 457718 h 1032035"/>
              <a:gd name="connsiteX1" fmla="*/ 1569 w 4284684"/>
              <a:gd name="connsiteY1" fmla="*/ 272893 h 1032035"/>
              <a:gd name="connsiteX2" fmla="*/ 837 w 4284684"/>
              <a:gd name="connsiteY2" fmla="*/ 114789 h 1032035"/>
              <a:gd name="connsiteX3" fmla="*/ 169470 w 4284684"/>
              <a:gd name="connsiteY3" fmla="*/ 2730 h 1032035"/>
              <a:gd name="connsiteX4" fmla="*/ 3696917 w 4284684"/>
              <a:gd name="connsiteY4" fmla="*/ 0 h 1032035"/>
              <a:gd name="connsiteX5" fmla="*/ 4284147 w 4284684"/>
              <a:gd name="connsiteY5" fmla="*/ 207431 h 1032035"/>
              <a:gd name="connsiteX6" fmla="*/ 4284684 w 4284684"/>
              <a:gd name="connsiteY6" fmla="*/ 1032035 h 1032035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83310 w 4283847"/>
              <a:gd name="connsiteY5" fmla="*/ 207431 h 1032035"/>
              <a:gd name="connsiteX6" fmla="*/ 4283847 w 4283847"/>
              <a:gd name="connsiteY6" fmla="*/ 1032035 h 1032035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83310 w 4283847"/>
              <a:gd name="connsiteY5" fmla="*/ 207431 h 1032035"/>
              <a:gd name="connsiteX6" fmla="*/ 4283847 w 4283847"/>
              <a:gd name="connsiteY6" fmla="*/ 1032035 h 1032035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83310 w 4283847"/>
              <a:gd name="connsiteY5" fmla="*/ 207431 h 1032035"/>
              <a:gd name="connsiteX6" fmla="*/ 4283847 w 4283847"/>
              <a:gd name="connsiteY6" fmla="*/ 1032035 h 1032035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83310 w 4283847"/>
              <a:gd name="connsiteY5" fmla="*/ 207431 h 1032035"/>
              <a:gd name="connsiteX6" fmla="*/ 4283847 w 4283847"/>
              <a:gd name="connsiteY6" fmla="*/ 1032035 h 1032035"/>
              <a:gd name="connsiteX0" fmla="*/ 732 w 4283847"/>
              <a:gd name="connsiteY0" fmla="*/ 457745 h 1032062"/>
              <a:gd name="connsiteX1" fmla="*/ 732 w 4283847"/>
              <a:gd name="connsiteY1" fmla="*/ 272920 h 1032062"/>
              <a:gd name="connsiteX2" fmla="*/ 0 w 4283847"/>
              <a:gd name="connsiteY2" fmla="*/ 114816 h 1032062"/>
              <a:gd name="connsiteX3" fmla="*/ 168633 w 4283847"/>
              <a:gd name="connsiteY3" fmla="*/ 2757 h 1032062"/>
              <a:gd name="connsiteX4" fmla="*/ 3696080 w 4283847"/>
              <a:gd name="connsiteY4" fmla="*/ 27 h 1032062"/>
              <a:gd name="connsiteX5" fmla="*/ 4283310 w 4283847"/>
              <a:gd name="connsiteY5" fmla="*/ 207458 h 1032062"/>
              <a:gd name="connsiteX6" fmla="*/ 4283847 w 4283847"/>
              <a:gd name="connsiteY6" fmla="*/ 1032062 h 1032062"/>
              <a:gd name="connsiteX0" fmla="*/ 732 w 4283847"/>
              <a:gd name="connsiteY0" fmla="*/ 503824 h 1078141"/>
              <a:gd name="connsiteX1" fmla="*/ 732 w 4283847"/>
              <a:gd name="connsiteY1" fmla="*/ 318999 h 1078141"/>
              <a:gd name="connsiteX2" fmla="*/ 0 w 4283847"/>
              <a:gd name="connsiteY2" fmla="*/ 160895 h 1078141"/>
              <a:gd name="connsiteX3" fmla="*/ 168633 w 4283847"/>
              <a:gd name="connsiteY3" fmla="*/ 48836 h 1078141"/>
              <a:gd name="connsiteX4" fmla="*/ 3696080 w 4283847"/>
              <a:gd name="connsiteY4" fmla="*/ 46106 h 1078141"/>
              <a:gd name="connsiteX5" fmla="*/ 4261720 w 4283847"/>
              <a:gd name="connsiteY5" fmla="*/ 133284 h 1078141"/>
              <a:gd name="connsiteX6" fmla="*/ 4283847 w 4283847"/>
              <a:gd name="connsiteY6" fmla="*/ 1078141 h 1078141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61720 w 4283847"/>
              <a:gd name="connsiteY5" fmla="*/ 87178 h 1032035"/>
              <a:gd name="connsiteX6" fmla="*/ 4283847 w 4283847"/>
              <a:gd name="connsiteY6" fmla="*/ 1032035 h 1032035"/>
              <a:gd name="connsiteX0" fmla="*/ 732 w 4302980"/>
              <a:gd name="connsiteY0" fmla="*/ 457718 h 1032035"/>
              <a:gd name="connsiteX1" fmla="*/ 732 w 4302980"/>
              <a:gd name="connsiteY1" fmla="*/ 272893 h 1032035"/>
              <a:gd name="connsiteX2" fmla="*/ 0 w 4302980"/>
              <a:gd name="connsiteY2" fmla="*/ 114789 h 1032035"/>
              <a:gd name="connsiteX3" fmla="*/ 168633 w 4302980"/>
              <a:gd name="connsiteY3" fmla="*/ 2730 h 1032035"/>
              <a:gd name="connsiteX4" fmla="*/ 3976751 w 4302980"/>
              <a:gd name="connsiteY4" fmla="*/ 0 h 1032035"/>
              <a:gd name="connsiteX5" fmla="*/ 4261720 w 4302980"/>
              <a:gd name="connsiteY5" fmla="*/ 87178 h 1032035"/>
              <a:gd name="connsiteX6" fmla="*/ 4283847 w 4302980"/>
              <a:gd name="connsiteY6" fmla="*/ 1032035 h 1032035"/>
              <a:gd name="connsiteX0" fmla="*/ 732 w 4283847"/>
              <a:gd name="connsiteY0" fmla="*/ 458439 h 1032756"/>
              <a:gd name="connsiteX1" fmla="*/ 732 w 4283847"/>
              <a:gd name="connsiteY1" fmla="*/ 273614 h 1032756"/>
              <a:gd name="connsiteX2" fmla="*/ 0 w 4283847"/>
              <a:gd name="connsiteY2" fmla="*/ 115510 h 1032756"/>
              <a:gd name="connsiteX3" fmla="*/ 168633 w 4283847"/>
              <a:gd name="connsiteY3" fmla="*/ 3451 h 1032756"/>
              <a:gd name="connsiteX4" fmla="*/ 3976751 w 4283847"/>
              <a:gd name="connsiteY4" fmla="*/ 721 h 1032756"/>
              <a:gd name="connsiteX5" fmla="*/ 4261720 w 4283847"/>
              <a:gd name="connsiteY5" fmla="*/ 87899 h 1032756"/>
              <a:gd name="connsiteX6" fmla="*/ 4283847 w 4283847"/>
              <a:gd name="connsiteY6" fmla="*/ 1032756 h 1032756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976751 w 4283847"/>
              <a:gd name="connsiteY4" fmla="*/ 0 h 1032035"/>
              <a:gd name="connsiteX5" fmla="*/ 4261720 w 4283847"/>
              <a:gd name="connsiteY5" fmla="*/ 87178 h 1032035"/>
              <a:gd name="connsiteX6" fmla="*/ 4283847 w 4283847"/>
              <a:gd name="connsiteY6" fmla="*/ 1032035 h 1032035"/>
              <a:gd name="connsiteX0" fmla="*/ 732 w 4283847"/>
              <a:gd name="connsiteY0" fmla="*/ 457730 h 1032047"/>
              <a:gd name="connsiteX1" fmla="*/ 732 w 4283847"/>
              <a:gd name="connsiteY1" fmla="*/ 272905 h 1032047"/>
              <a:gd name="connsiteX2" fmla="*/ 0 w 4283847"/>
              <a:gd name="connsiteY2" fmla="*/ 114801 h 1032047"/>
              <a:gd name="connsiteX3" fmla="*/ 168633 w 4283847"/>
              <a:gd name="connsiteY3" fmla="*/ 2742 h 1032047"/>
              <a:gd name="connsiteX4" fmla="*/ 3976751 w 4283847"/>
              <a:gd name="connsiteY4" fmla="*/ 12 h 1032047"/>
              <a:gd name="connsiteX5" fmla="*/ 4261720 w 4283847"/>
              <a:gd name="connsiteY5" fmla="*/ 87190 h 1032047"/>
              <a:gd name="connsiteX6" fmla="*/ 4283847 w 4283847"/>
              <a:gd name="connsiteY6" fmla="*/ 1032047 h 1032047"/>
              <a:gd name="connsiteX0" fmla="*/ 732 w 4283847"/>
              <a:gd name="connsiteY0" fmla="*/ 457730 h 1032047"/>
              <a:gd name="connsiteX1" fmla="*/ 732 w 4283847"/>
              <a:gd name="connsiteY1" fmla="*/ 272905 h 1032047"/>
              <a:gd name="connsiteX2" fmla="*/ 0 w 4283847"/>
              <a:gd name="connsiteY2" fmla="*/ 114801 h 1032047"/>
              <a:gd name="connsiteX3" fmla="*/ 168633 w 4283847"/>
              <a:gd name="connsiteY3" fmla="*/ 2742 h 1032047"/>
              <a:gd name="connsiteX4" fmla="*/ 3976751 w 4283847"/>
              <a:gd name="connsiteY4" fmla="*/ 12 h 1032047"/>
              <a:gd name="connsiteX5" fmla="*/ 4261720 w 4283847"/>
              <a:gd name="connsiteY5" fmla="*/ 87190 h 1032047"/>
              <a:gd name="connsiteX6" fmla="*/ 4283847 w 4283847"/>
              <a:gd name="connsiteY6" fmla="*/ 1032047 h 1032047"/>
              <a:gd name="connsiteX0" fmla="*/ 732 w 4276652"/>
              <a:gd name="connsiteY0" fmla="*/ 457730 h 549530"/>
              <a:gd name="connsiteX1" fmla="*/ 732 w 4276652"/>
              <a:gd name="connsiteY1" fmla="*/ 272905 h 549530"/>
              <a:gd name="connsiteX2" fmla="*/ 0 w 4276652"/>
              <a:gd name="connsiteY2" fmla="*/ 114801 h 549530"/>
              <a:gd name="connsiteX3" fmla="*/ 168633 w 4276652"/>
              <a:gd name="connsiteY3" fmla="*/ 2742 h 549530"/>
              <a:gd name="connsiteX4" fmla="*/ 3976751 w 4276652"/>
              <a:gd name="connsiteY4" fmla="*/ 12 h 549530"/>
              <a:gd name="connsiteX5" fmla="*/ 4261720 w 4276652"/>
              <a:gd name="connsiteY5" fmla="*/ 87190 h 549530"/>
              <a:gd name="connsiteX6" fmla="*/ 4276652 w 4276652"/>
              <a:gd name="connsiteY6" fmla="*/ 549530 h 549530"/>
              <a:gd name="connsiteX0" fmla="*/ 732 w 4276652"/>
              <a:gd name="connsiteY0" fmla="*/ 457730 h 549530"/>
              <a:gd name="connsiteX1" fmla="*/ 732 w 4276652"/>
              <a:gd name="connsiteY1" fmla="*/ 272905 h 549530"/>
              <a:gd name="connsiteX2" fmla="*/ 0 w 4276652"/>
              <a:gd name="connsiteY2" fmla="*/ 114801 h 549530"/>
              <a:gd name="connsiteX3" fmla="*/ 168633 w 4276652"/>
              <a:gd name="connsiteY3" fmla="*/ 2742 h 549530"/>
              <a:gd name="connsiteX4" fmla="*/ 3930828 w 4276652"/>
              <a:gd name="connsiteY4" fmla="*/ 12 h 549530"/>
              <a:gd name="connsiteX5" fmla="*/ 4261720 w 4276652"/>
              <a:gd name="connsiteY5" fmla="*/ 87190 h 549530"/>
              <a:gd name="connsiteX6" fmla="*/ 4276652 w 4276652"/>
              <a:gd name="connsiteY6" fmla="*/ 549530 h 549530"/>
              <a:gd name="connsiteX0" fmla="*/ 732 w 4276652"/>
              <a:gd name="connsiteY0" fmla="*/ 457730 h 549530"/>
              <a:gd name="connsiteX1" fmla="*/ 732 w 4276652"/>
              <a:gd name="connsiteY1" fmla="*/ 272905 h 549530"/>
              <a:gd name="connsiteX2" fmla="*/ 0 w 4276652"/>
              <a:gd name="connsiteY2" fmla="*/ 114801 h 549530"/>
              <a:gd name="connsiteX3" fmla="*/ 168633 w 4276652"/>
              <a:gd name="connsiteY3" fmla="*/ 2742 h 549530"/>
              <a:gd name="connsiteX4" fmla="*/ 3930828 w 4276652"/>
              <a:gd name="connsiteY4" fmla="*/ 12 h 549530"/>
              <a:gd name="connsiteX5" fmla="*/ 4261720 w 4276652"/>
              <a:gd name="connsiteY5" fmla="*/ 87190 h 549530"/>
              <a:gd name="connsiteX6" fmla="*/ 4276652 w 4276652"/>
              <a:gd name="connsiteY6" fmla="*/ 549530 h 549530"/>
              <a:gd name="connsiteX0" fmla="*/ 732 w 4276652"/>
              <a:gd name="connsiteY0" fmla="*/ 457730 h 549530"/>
              <a:gd name="connsiteX1" fmla="*/ 732 w 4276652"/>
              <a:gd name="connsiteY1" fmla="*/ 272905 h 549530"/>
              <a:gd name="connsiteX2" fmla="*/ 0 w 4276652"/>
              <a:gd name="connsiteY2" fmla="*/ 114801 h 549530"/>
              <a:gd name="connsiteX3" fmla="*/ 168633 w 4276652"/>
              <a:gd name="connsiteY3" fmla="*/ 2742 h 549530"/>
              <a:gd name="connsiteX4" fmla="*/ 3930828 w 4276652"/>
              <a:gd name="connsiteY4" fmla="*/ 12 h 549530"/>
              <a:gd name="connsiteX5" fmla="*/ 4261720 w 4276652"/>
              <a:gd name="connsiteY5" fmla="*/ 87190 h 549530"/>
              <a:gd name="connsiteX6" fmla="*/ 4276652 w 4276652"/>
              <a:gd name="connsiteY6" fmla="*/ 549530 h 549530"/>
              <a:gd name="connsiteX0" fmla="*/ 732 w 4276652"/>
              <a:gd name="connsiteY0" fmla="*/ 457718 h 549518"/>
              <a:gd name="connsiteX1" fmla="*/ 732 w 4276652"/>
              <a:gd name="connsiteY1" fmla="*/ 272893 h 549518"/>
              <a:gd name="connsiteX2" fmla="*/ 0 w 4276652"/>
              <a:gd name="connsiteY2" fmla="*/ 114789 h 549518"/>
              <a:gd name="connsiteX3" fmla="*/ 168633 w 4276652"/>
              <a:gd name="connsiteY3" fmla="*/ 2730 h 549518"/>
              <a:gd name="connsiteX4" fmla="*/ 3930828 w 4276652"/>
              <a:gd name="connsiteY4" fmla="*/ 0 h 549518"/>
              <a:gd name="connsiteX5" fmla="*/ 4261720 w 4276652"/>
              <a:gd name="connsiteY5" fmla="*/ 87178 h 549518"/>
              <a:gd name="connsiteX6" fmla="*/ 4276652 w 4276652"/>
              <a:gd name="connsiteY6" fmla="*/ 549518 h 549518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168633 w 4276652"/>
              <a:gd name="connsiteY3" fmla="*/ 2805 h 549593"/>
              <a:gd name="connsiteX4" fmla="*/ 3930828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168633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168633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294924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294924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77878 h 549593"/>
              <a:gd name="connsiteX3" fmla="*/ 294924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2491 w 4278411"/>
              <a:gd name="connsiteY0" fmla="*/ 457793 h 549593"/>
              <a:gd name="connsiteX1" fmla="*/ 2491 w 4278411"/>
              <a:gd name="connsiteY1" fmla="*/ 272968 h 549593"/>
              <a:gd name="connsiteX2" fmla="*/ 1759 w 4278411"/>
              <a:gd name="connsiteY2" fmla="*/ 77878 h 549593"/>
              <a:gd name="connsiteX3" fmla="*/ 296683 w 4278411"/>
              <a:gd name="connsiteY3" fmla="*/ 2805 h 549593"/>
              <a:gd name="connsiteX4" fmla="*/ 3817775 w 4278411"/>
              <a:gd name="connsiteY4" fmla="*/ 75 h 549593"/>
              <a:gd name="connsiteX5" fmla="*/ 4263479 w 4278411"/>
              <a:gd name="connsiteY5" fmla="*/ 79162 h 549593"/>
              <a:gd name="connsiteX6" fmla="*/ 4278411 w 4278411"/>
              <a:gd name="connsiteY6" fmla="*/ 549593 h 549593"/>
              <a:gd name="connsiteX0" fmla="*/ 2491 w 4278411"/>
              <a:gd name="connsiteY0" fmla="*/ 272968 h 549593"/>
              <a:gd name="connsiteX1" fmla="*/ 1759 w 4278411"/>
              <a:gd name="connsiteY1" fmla="*/ 77878 h 549593"/>
              <a:gd name="connsiteX2" fmla="*/ 296683 w 4278411"/>
              <a:gd name="connsiteY2" fmla="*/ 2805 h 549593"/>
              <a:gd name="connsiteX3" fmla="*/ 3817775 w 4278411"/>
              <a:gd name="connsiteY3" fmla="*/ 75 h 549593"/>
              <a:gd name="connsiteX4" fmla="*/ 4263479 w 4278411"/>
              <a:gd name="connsiteY4" fmla="*/ 79162 h 549593"/>
              <a:gd name="connsiteX5" fmla="*/ 4278411 w 4278411"/>
              <a:gd name="connsiteY5" fmla="*/ 549593 h 549593"/>
              <a:gd name="connsiteX0" fmla="*/ 13971 w 4278411"/>
              <a:gd name="connsiteY0" fmla="*/ 148139 h 549593"/>
              <a:gd name="connsiteX1" fmla="*/ 1759 w 4278411"/>
              <a:gd name="connsiteY1" fmla="*/ 77878 h 549593"/>
              <a:gd name="connsiteX2" fmla="*/ 296683 w 4278411"/>
              <a:gd name="connsiteY2" fmla="*/ 2805 h 549593"/>
              <a:gd name="connsiteX3" fmla="*/ 3817775 w 4278411"/>
              <a:gd name="connsiteY3" fmla="*/ 75 h 549593"/>
              <a:gd name="connsiteX4" fmla="*/ 4263479 w 4278411"/>
              <a:gd name="connsiteY4" fmla="*/ 79162 h 549593"/>
              <a:gd name="connsiteX5" fmla="*/ 4278411 w 4278411"/>
              <a:gd name="connsiteY5" fmla="*/ 549593 h 549593"/>
              <a:gd name="connsiteX0" fmla="*/ 2490 w 4278411"/>
              <a:gd name="connsiteY0" fmla="*/ 148139 h 549593"/>
              <a:gd name="connsiteX1" fmla="*/ 1759 w 4278411"/>
              <a:gd name="connsiteY1" fmla="*/ 77878 h 549593"/>
              <a:gd name="connsiteX2" fmla="*/ 296683 w 4278411"/>
              <a:gd name="connsiteY2" fmla="*/ 2805 h 549593"/>
              <a:gd name="connsiteX3" fmla="*/ 3817775 w 4278411"/>
              <a:gd name="connsiteY3" fmla="*/ 75 h 549593"/>
              <a:gd name="connsiteX4" fmla="*/ 4263479 w 4278411"/>
              <a:gd name="connsiteY4" fmla="*/ 79162 h 549593"/>
              <a:gd name="connsiteX5" fmla="*/ 4278411 w 4278411"/>
              <a:gd name="connsiteY5" fmla="*/ 549593 h 549593"/>
              <a:gd name="connsiteX0" fmla="*/ 1759 w 4278411"/>
              <a:gd name="connsiteY0" fmla="*/ 77878 h 549593"/>
              <a:gd name="connsiteX1" fmla="*/ 296683 w 4278411"/>
              <a:gd name="connsiteY1" fmla="*/ 2805 h 549593"/>
              <a:gd name="connsiteX2" fmla="*/ 3817775 w 4278411"/>
              <a:gd name="connsiteY2" fmla="*/ 75 h 549593"/>
              <a:gd name="connsiteX3" fmla="*/ 4263479 w 4278411"/>
              <a:gd name="connsiteY3" fmla="*/ 79162 h 549593"/>
              <a:gd name="connsiteX4" fmla="*/ 4278411 w 4278411"/>
              <a:gd name="connsiteY4" fmla="*/ 549593 h 549593"/>
              <a:gd name="connsiteX0" fmla="*/ 3926 w 4257617"/>
              <a:gd name="connsiteY0" fmla="*/ 150695 h 549593"/>
              <a:gd name="connsiteX1" fmla="*/ 275889 w 4257617"/>
              <a:gd name="connsiteY1" fmla="*/ 2805 h 549593"/>
              <a:gd name="connsiteX2" fmla="*/ 3796981 w 4257617"/>
              <a:gd name="connsiteY2" fmla="*/ 75 h 549593"/>
              <a:gd name="connsiteX3" fmla="*/ 4242685 w 4257617"/>
              <a:gd name="connsiteY3" fmla="*/ 79162 h 549593"/>
              <a:gd name="connsiteX4" fmla="*/ 4257617 w 4257617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2805 h 549593"/>
              <a:gd name="connsiteX2" fmla="*/ 3793054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2805 h 549593"/>
              <a:gd name="connsiteX2" fmla="*/ 3793054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2805 h 549593"/>
              <a:gd name="connsiteX2" fmla="*/ 3724168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2805 h 549593"/>
              <a:gd name="connsiteX2" fmla="*/ 3724168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1649 h 549593"/>
              <a:gd name="connsiteX2" fmla="*/ 3724168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781 w 4254472"/>
              <a:gd name="connsiteY0" fmla="*/ 150695 h 549593"/>
              <a:gd name="connsiteX1" fmla="*/ 261263 w 4254472"/>
              <a:gd name="connsiteY1" fmla="*/ 493 h 549593"/>
              <a:gd name="connsiteX2" fmla="*/ 3724950 w 4254472"/>
              <a:gd name="connsiteY2" fmla="*/ 75 h 549593"/>
              <a:gd name="connsiteX3" fmla="*/ 4239540 w 4254472"/>
              <a:gd name="connsiteY3" fmla="*/ 79162 h 549593"/>
              <a:gd name="connsiteX4" fmla="*/ 4254472 w 4254472"/>
              <a:gd name="connsiteY4" fmla="*/ 549593 h 549593"/>
              <a:gd name="connsiteX0" fmla="*/ 782 w 4254472"/>
              <a:gd name="connsiteY0" fmla="*/ 87216 h 556091"/>
              <a:gd name="connsiteX1" fmla="*/ 261263 w 4254472"/>
              <a:gd name="connsiteY1" fmla="*/ 6991 h 556091"/>
              <a:gd name="connsiteX2" fmla="*/ 3724950 w 4254472"/>
              <a:gd name="connsiteY2" fmla="*/ 6573 h 556091"/>
              <a:gd name="connsiteX3" fmla="*/ 4239540 w 4254472"/>
              <a:gd name="connsiteY3" fmla="*/ 85660 h 556091"/>
              <a:gd name="connsiteX4" fmla="*/ 4254472 w 4254472"/>
              <a:gd name="connsiteY4" fmla="*/ 556091 h 556091"/>
              <a:gd name="connsiteX0" fmla="*/ 8092 w 4261782"/>
              <a:gd name="connsiteY0" fmla="*/ 80719 h 549594"/>
              <a:gd name="connsiteX1" fmla="*/ 268573 w 4261782"/>
              <a:gd name="connsiteY1" fmla="*/ 494 h 549594"/>
              <a:gd name="connsiteX2" fmla="*/ 3732260 w 4261782"/>
              <a:gd name="connsiteY2" fmla="*/ 76 h 549594"/>
              <a:gd name="connsiteX3" fmla="*/ 4246850 w 4261782"/>
              <a:gd name="connsiteY3" fmla="*/ 79163 h 549594"/>
              <a:gd name="connsiteX4" fmla="*/ 4261782 w 4261782"/>
              <a:gd name="connsiteY4" fmla="*/ 549594 h 549594"/>
              <a:gd name="connsiteX0" fmla="*/ 2604 w 4256294"/>
              <a:gd name="connsiteY0" fmla="*/ 80719 h 549594"/>
              <a:gd name="connsiteX1" fmla="*/ 314657 w 4256294"/>
              <a:gd name="connsiteY1" fmla="*/ 494 h 549594"/>
              <a:gd name="connsiteX2" fmla="*/ 3726772 w 4256294"/>
              <a:gd name="connsiteY2" fmla="*/ 76 h 549594"/>
              <a:gd name="connsiteX3" fmla="*/ 4241362 w 4256294"/>
              <a:gd name="connsiteY3" fmla="*/ 79163 h 549594"/>
              <a:gd name="connsiteX4" fmla="*/ 4256294 w 4256294"/>
              <a:gd name="connsiteY4" fmla="*/ 549594 h 549594"/>
              <a:gd name="connsiteX0" fmla="*/ 2604 w 4256294"/>
              <a:gd name="connsiteY0" fmla="*/ 80719 h 549594"/>
              <a:gd name="connsiteX1" fmla="*/ 314657 w 4256294"/>
              <a:gd name="connsiteY1" fmla="*/ 494 h 549594"/>
              <a:gd name="connsiteX2" fmla="*/ 3726772 w 4256294"/>
              <a:gd name="connsiteY2" fmla="*/ 76 h 549594"/>
              <a:gd name="connsiteX3" fmla="*/ 4241362 w 4256294"/>
              <a:gd name="connsiteY3" fmla="*/ 79163 h 549594"/>
              <a:gd name="connsiteX4" fmla="*/ 4256294 w 4256294"/>
              <a:gd name="connsiteY4" fmla="*/ 549594 h 549594"/>
              <a:gd name="connsiteX0" fmla="*/ 2604 w 4256294"/>
              <a:gd name="connsiteY0" fmla="*/ 80719 h 549594"/>
              <a:gd name="connsiteX1" fmla="*/ 314657 w 4256294"/>
              <a:gd name="connsiteY1" fmla="*/ 494 h 549594"/>
              <a:gd name="connsiteX2" fmla="*/ 3726770 w 4256294"/>
              <a:gd name="connsiteY2" fmla="*/ 76 h 549594"/>
              <a:gd name="connsiteX3" fmla="*/ 4241362 w 4256294"/>
              <a:gd name="connsiteY3" fmla="*/ 79163 h 549594"/>
              <a:gd name="connsiteX4" fmla="*/ 4256294 w 4256294"/>
              <a:gd name="connsiteY4" fmla="*/ 549594 h 549594"/>
              <a:gd name="connsiteX0" fmla="*/ 2604 w 4256294"/>
              <a:gd name="connsiteY0" fmla="*/ 80719 h 549594"/>
              <a:gd name="connsiteX1" fmla="*/ 314657 w 4256294"/>
              <a:gd name="connsiteY1" fmla="*/ 494 h 549594"/>
              <a:gd name="connsiteX2" fmla="*/ 3726770 w 4256294"/>
              <a:gd name="connsiteY2" fmla="*/ 76 h 549594"/>
              <a:gd name="connsiteX3" fmla="*/ 4241363 w 4256294"/>
              <a:gd name="connsiteY3" fmla="*/ 79163 h 549594"/>
              <a:gd name="connsiteX4" fmla="*/ 4256294 w 4256294"/>
              <a:gd name="connsiteY4" fmla="*/ 549594 h 549594"/>
              <a:gd name="connsiteX0" fmla="*/ 2604 w 4256294"/>
              <a:gd name="connsiteY0" fmla="*/ 80643 h 549518"/>
              <a:gd name="connsiteX1" fmla="*/ 314657 w 4256294"/>
              <a:gd name="connsiteY1" fmla="*/ 418 h 549518"/>
              <a:gd name="connsiteX2" fmla="*/ 3726770 w 4256294"/>
              <a:gd name="connsiteY2" fmla="*/ 0 h 549518"/>
              <a:gd name="connsiteX3" fmla="*/ 4241363 w 4256294"/>
              <a:gd name="connsiteY3" fmla="*/ 79087 h 549518"/>
              <a:gd name="connsiteX4" fmla="*/ 4256294 w 4256294"/>
              <a:gd name="connsiteY4" fmla="*/ 549518 h 549518"/>
              <a:gd name="connsiteX0" fmla="*/ 2604 w 4256294"/>
              <a:gd name="connsiteY0" fmla="*/ 80643 h 549518"/>
              <a:gd name="connsiteX1" fmla="*/ 314657 w 4256294"/>
              <a:gd name="connsiteY1" fmla="*/ 418 h 549518"/>
              <a:gd name="connsiteX2" fmla="*/ 3726770 w 4256294"/>
              <a:gd name="connsiteY2" fmla="*/ 0 h 549518"/>
              <a:gd name="connsiteX3" fmla="*/ 4241363 w 4256294"/>
              <a:gd name="connsiteY3" fmla="*/ 71798 h 549518"/>
              <a:gd name="connsiteX4" fmla="*/ 4256294 w 4256294"/>
              <a:gd name="connsiteY4" fmla="*/ 549518 h 549518"/>
              <a:gd name="connsiteX0" fmla="*/ 2604 w 4342245"/>
              <a:gd name="connsiteY0" fmla="*/ 80643 h 1527734"/>
              <a:gd name="connsiteX1" fmla="*/ 314657 w 4342245"/>
              <a:gd name="connsiteY1" fmla="*/ 418 h 1527734"/>
              <a:gd name="connsiteX2" fmla="*/ 3726770 w 4342245"/>
              <a:gd name="connsiteY2" fmla="*/ 0 h 1527734"/>
              <a:gd name="connsiteX3" fmla="*/ 4241363 w 4342245"/>
              <a:gd name="connsiteY3" fmla="*/ 71798 h 1527734"/>
              <a:gd name="connsiteX4" fmla="*/ 4342245 w 4342245"/>
              <a:gd name="connsiteY4" fmla="*/ 1527734 h 1527734"/>
              <a:gd name="connsiteX0" fmla="*/ 2604 w 4290672"/>
              <a:gd name="connsiteY0" fmla="*/ 80643 h 1536481"/>
              <a:gd name="connsiteX1" fmla="*/ 314657 w 4290672"/>
              <a:gd name="connsiteY1" fmla="*/ 418 h 1536481"/>
              <a:gd name="connsiteX2" fmla="*/ 3726770 w 4290672"/>
              <a:gd name="connsiteY2" fmla="*/ 0 h 1536481"/>
              <a:gd name="connsiteX3" fmla="*/ 4241363 w 4290672"/>
              <a:gd name="connsiteY3" fmla="*/ 71798 h 1536481"/>
              <a:gd name="connsiteX4" fmla="*/ 4290672 w 4290672"/>
              <a:gd name="connsiteY4" fmla="*/ 1536481 h 1536481"/>
              <a:gd name="connsiteX0" fmla="*/ 2604 w 4290672"/>
              <a:gd name="connsiteY0" fmla="*/ 80643 h 1536481"/>
              <a:gd name="connsiteX1" fmla="*/ 314657 w 4290672"/>
              <a:gd name="connsiteY1" fmla="*/ 418 h 1536481"/>
              <a:gd name="connsiteX2" fmla="*/ 3726770 w 4290672"/>
              <a:gd name="connsiteY2" fmla="*/ 0 h 1536481"/>
              <a:gd name="connsiteX3" fmla="*/ 4241363 w 4290672"/>
              <a:gd name="connsiteY3" fmla="*/ 71798 h 1536481"/>
              <a:gd name="connsiteX4" fmla="*/ 4290672 w 4290672"/>
              <a:gd name="connsiteY4" fmla="*/ 1536481 h 1536481"/>
              <a:gd name="connsiteX0" fmla="*/ 2604 w 4296332"/>
              <a:gd name="connsiteY0" fmla="*/ 80643 h 1536481"/>
              <a:gd name="connsiteX1" fmla="*/ 314657 w 4296332"/>
              <a:gd name="connsiteY1" fmla="*/ 418 h 1536481"/>
              <a:gd name="connsiteX2" fmla="*/ 3726770 w 4296332"/>
              <a:gd name="connsiteY2" fmla="*/ 0 h 1536481"/>
              <a:gd name="connsiteX3" fmla="*/ 4241363 w 4296332"/>
              <a:gd name="connsiteY3" fmla="*/ 71798 h 1536481"/>
              <a:gd name="connsiteX4" fmla="*/ 4287208 w 4296332"/>
              <a:gd name="connsiteY4" fmla="*/ 1320524 h 1536481"/>
              <a:gd name="connsiteX5" fmla="*/ 4290672 w 4296332"/>
              <a:gd name="connsiteY5" fmla="*/ 1536481 h 1536481"/>
              <a:gd name="connsiteX0" fmla="*/ 2604 w 4304417"/>
              <a:gd name="connsiteY0" fmla="*/ 80643 h 1536481"/>
              <a:gd name="connsiteX1" fmla="*/ 314657 w 4304417"/>
              <a:gd name="connsiteY1" fmla="*/ 418 h 1536481"/>
              <a:gd name="connsiteX2" fmla="*/ 3726770 w 4304417"/>
              <a:gd name="connsiteY2" fmla="*/ 0 h 1536481"/>
              <a:gd name="connsiteX3" fmla="*/ 4241363 w 4304417"/>
              <a:gd name="connsiteY3" fmla="*/ 71798 h 1536481"/>
              <a:gd name="connsiteX4" fmla="*/ 4287208 w 4304417"/>
              <a:gd name="connsiteY4" fmla="*/ 1320524 h 1536481"/>
              <a:gd name="connsiteX5" fmla="*/ 4304398 w 4304417"/>
              <a:gd name="connsiteY5" fmla="*/ 1375922 h 1536481"/>
              <a:gd name="connsiteX6" fmla="*/ 4290672 w 4304417"/>
              <a:gd name="connsiteY6" fmla="*/ 1536481 h 1536481"/>
              <a:gd name="connsiteX0" fmla="*/ 2450765 w 6752559"/>
              <a:gd name="connsiteY0" fmla="*/ 80643 h 1424113"/>
              <a:gd name="connsiteX1" fmla="*/ 2762818 w 6752559"/>
              <a:gd name="connsiteY1" fmla="*/ 418 h 1424113"/>
              <a:gd name="connsiteX2" fmla="*/ 6174931 w 6752559"/>
              <a:gd name="connsiteY2" fmla="*/ 0 h 1424113"/>
              <a:gd name="connsiteX3" fmla="*/ 6689524 w 6752559"/>
              <a:gd name="connsiteY3" fmla="*/ 71798 h 1424113"/>
              <a:gd name="connsiteX4" fmla="*/ 6735369 w 6752559"/>
              <a:gd name="connsiteY4" fmla="*/ 1320524 h 1424113"/>
              <a:gd name="connsiteX5" fmla="*/ 6752559 w 6752559"/>
              <a:gd name="connsiteY5" fmla="*/ 1375922 h 1424113"/>
              <a:gd name="connsiteX6" fmla="*/ 0 w 6752559"/>
              <a:gd name="connsiteY6" fmla="*/ 1399443 h 1424113"/>
              <a:gd name="connsiteX0" fmla="*/ 2450765 w 6744497"/>
              <a:gd name="connsiteY0" fmla="*/ 80643 h 1449135"/>
              <a:gd name="connsiteX1" fmla="*/ 2762818 w 6744497"/>
              <a:gd name="connsiteY1" fmla="*/ 418 h 1449135"/>
              <a:gd name="connsiteX2" fmla="*/ 6174931 w 6744497"/>
              <a:gd name="connsiteY2" fmla="*/ 0 h 1449135"/>
              <a:gd name="connsiteX3" fmla="*/ 6689524 w 6744497"/>
              <a:gd name="connsiteY3" fmla="*/ 71798 h 1449135"/>
              <a:gd name="connsiteX4" fmla="*/ 6735369 w 6744497"/>
              <a:gd name="connsiteY4" fmla="*/ 1320524 h 1449135"/>
              <a:gd name="connsiteX5" fmla="*/ 5978968 w 6744497"/>
              <a:gd name="connsiteY5" fmla="*/ 1441525 h 1449135"/>
              <a:gd name="connsiteX6" fmla="*/ 0 w 6744497"/>
              <a:gd name="connsiteY6" fmla="*/ 1399443 h 1449135"/>
              <a:gd name="connsiteX0" fmla="*/ 2450765 w 6744493"/>
              <a:gd name="connsiteY0" fmla="*/ 80643 h 1449099"/>
              <a:gd name="connsiteX1" fmla="*/ 2762818 w 6744493"/>
              <a:gd name="connsiteY1" fmla="*/ 418 h 1449099"/>
              <a:gd name="connsiteX2" fmla="*/ 6174931 w 6744493"/>
              <a:gd name="connsiteY2" fmla="*/ 0 h 1449099"/>
              <a:gd name="connsiteX3" fmla="*/ 6689524 w 6744493"/>
              <a:gd name="connsiteY3" fmla="*/ 71798 h 1449099"/>
              <a:gd name="connsiteX4" fmla="*/ 6735369 w 6744493"/>
              <a:gd name="connsiteY4" fmla="*/ 1320524 h 1449099"/>
              <a:gd name="connsiteX5" fmla="*/ 5978968 w 6744493"/>
              <a:gd name="connsiteY5" fmla="*/ 1441525 h 1449099"/>
              <a:gd name="connsiteX6" fmla="*/ 0 w 6744493"/>
              <a:gd name="connsiteY6" fmla="*/ 1399443 h 1449099"/>
              <a:gd name="connsiteX0" fmla="*/ 2450765 w 6744497"/>
              <a:gd name="connsiteY0" fmla="*/ 80643 h 1465892"/>
              <a:gd name="connsiteX1" fmla="*/ 2762818 w 6744497"/>
              <a:gd name="connsiteY1" fmla="*/ 418 h 1465892"/>
              <a:gd name="connsiteX2" fmla="*/ 6174931 w 6744497"/>
              <a:gd name="connsiteY2" fmla="*/ 0 h 1465892"/>
              <a:gd name="connsiteX3" fmla="*/ 6689524 w 6744497"/>
              <a:gd name="connsiteY3" fmla="*/ 71798 h 1465892"/>
              <a:gd name="connsiteX4" fmla="*/ 6735369 w 6744497"/>
              <a:gd name="connsiteY4" fmla="*/ 1320524 h 1465892"/>
              <a:gd name="connsiteX5" fmla="*/ 5978968 w 6744497"/>
              <a:gd name="connsiteY5" fmla="*/ 1441525 h 1465892"/>
              <a:gd name="connsiteX6" fmla="*/ 0 w 6744497"/>
              <a:gd name="connsiteY6" fmla="*/ 1399443 h 1465892"/>
              <a:gd name="connsiteX0" fmla="*/ 2450765 w 6744493"/>
              <a:gd name="connsiteY0" fmla="*/ 80643 h 1465892"/>
              <a:gd name="connsiteX1" fmla="*/ 2762818 w 6744493"/>
              <a:gd name="connsiteY1" fmla="*/ 418 h 1465892"/>
              <a:gd name="connsiteX2" fmla="*/ 6174931 w 6744493"/>
              <a:gd name="connsiteY2" fmla="*/ 0 h 1465892"/>
              <a:gd name="connsiteX3" fmla="*/ 6689524 w 6744493"/>
              <a:gd name="connsiteY3" fmla="*/ 71798 h 1465892"/>
              <a:gd name="connsiteX4" fmla="*/ 6735369 w 6744493"/>
              <a:gd name="connsiteY4" fmla="*/ 1320524 h 1465892"/>
              <a:gd name="connsiteX5" fmla="*/ 5978968 w 6744493"/>
              <a:gd name="connsiteY5" fmla="*/ 1441525 h 1465892"/>
              <a:gd name="connsiteX6" fmla="*/ 0 w 6744493"/>
              <a:gd name="connsiteY6" fmla="*/ 1399443 h 1465892"/>
              <a:gd name="connsiteX0" fmla="*/ 2450765 w 6744497"/>
              <a:gd name="connsiteY0" fmla="*/ 80643 h 1465083"/>
              <a:gd name="connsiteX1" fmla="*/ 2762818 w 6744497"/>
              <a:gd name="connsiteY1" fmla="*/ 418 h 1465083"/>
              <a:gd name="connsiteX2" fmla="*/ 6174931 w 6744497"/>
              <a:gd name="connsiteY2" fmla="*/ 0 h 1465083"/>
              <a:gd name="connsiteX3" fmla="*/ 6689524 w 6744497"/>
              <a:gd name="connsiteY3" fmla="*/ 71798 h 1465083"/>
              <a:gd name="connsiteX4" fmla="*/ 6735369 w 6744497"/>
              <a:gd name="connsiteY4" fmla="*/ 1320524 h 1465083"/>
              <a:gd name="connsiteX5" fmla="*/ 5755486 w 6744497"/>
              <a:gd name="connsiteY5" fmla="*/ 1440067 h 1465083"/>
              <a:gd name="connsiteX6" fmla="*/ 0 w 6744497"/>
              <a:gd name="connsiteY6" fmla="*/ 1399443 h 1465083"/>
              <a:gd name="connsiteX0" fmla="*/ 2450765 w 6744493"/>
              <a:gd name="connsiteY0" fmla="*/ 80643 h 1440644"/>
              <a:gd name="connsiteX1" fmla="*/ 2762818 w 6744493"/>
              <a:gd name="connsiteY1" fmla="*/ 418 h 1440644"/>
              <a:gd name="connsiteX2" fmla="*/ 6174931 w 6744493"/>
              <a:gd name="connsiteY2" fmla="*/ 0 h 1440644"/>
              <a:gd name="connsiteX3" fmla="*/ 6689524 w 6744493"/>
              <a:gd name="connsiteY3" fmla="*/ 71798 h 1440644"/>
              <a:gd name="connsiteX4" fmla="*/ 6735369 w 6744493"/>
              <a:gd name="connsiteY4" fmla="*/ 1320524 h 1440644"/>
              <a:gd name="connsiteX5" fmla="*/ 5755486 w 6744493"/>
              <a:gd name="connsiteY5" fmla="*/ 1440067 h 1440644"/>
              <a:gd name="connsiteX6" fmla="*/ 0 w 6744493"/>
              <a:gd name="connsiteY6" fmla="*/ 1399443 h 1440644"/>
              <a:gd name="connsiteX0" fmla="*/ 2450765 w 6744497"/>
              <a:gd name="connsiteY0" fmla="*/ 80643 h 1440107"/>
              <a:gd name="connsiteX1" fmla="*/ 2762818 w 6744497"/>
              <a:gd name="connsiteY1" fmla="*/ 418 h 1440107"/>
              <a:gd name="connsiteX2" fmla="*/ 6174931 w 6744497"/>
              <a:gd name="connsiteY2" fmla="*/ 0 h 1440107"/>
              <a:gd name="connsiteX3" fmla="*/ 6689524 w 6744497"/>
              <a:gd name="connsiteY3" fmla="*/ 71798 h 1440107"/>
              <a:gd name="connsiteX4" fmla="*/ 6735369 w 6744497"/>
              <a:gd name="connsiteY4" fmla="*/ 1320524 h 1440107"/>
              <a:gd name="connsiteX5" fmla="*/ 5755486 w 6744497"/>
              <a:gd name="connsiteY5" fmla="*/ 1440067 h 1440107"/>
              <a:gd name="connsiteX6" fmla="*/ 0 w 6744497"/>
              <a:gd name="connsiteY6" fmla="*/ 1399443 h 1440107"/>
              <a:gd name="connsiteX0" fmla="*/ 2450765 w 6724433"/>
              <a:gd name="connsiteY0" fmla="*/ 80643 h 1440827"/>
              <a:gd name="connsiteX1" fmla="*/ 2762818 w 6724433"/>
              <a:gd name="connsiteY1" fmla="*/ 418 h 1440827"/>
              <a:gd name="connsiteX2" fmla="*/ 6174931 w 6724433"/>
              <a:gd name="connsiteY2" fmla="*/ 0 h 1440827"/>
              <a:gd name="connsiteX3" fmla="*/ 6689524 w 6724433"/>
              <a:gd name="connsiteY3" fmla="*/ 71798 h 1440827"/>
              <a:gd name="connsiteX4" fmla="*/ 6666608 w 6724433"/>
              <a:gd name="connsiteY4" fmla="*/ 1389043 h 1440827"/>
              <a:gd name="connsiteX5" fmla="*/ 5755486 w 6724433"/>
              <a:gd name="connsiteY5" fmla="*/ 1440067 h 1440827"/>
              <a:gd name="connsiteX6" fmla="*/ 0 w 6724433"/>
              <a:gd name="connsiteY6" fmla="*/ 1399443 h 1440827"/>
              <a:gd name="connsiteX0" fmla="*/ 2450765 w 6724429"/>
              <a:gd name="connsiteY0" fmla="*/ 80643 h 1440279"/>
              <a:gd name="connsiteX1" fmla="*/ 2762818 w 6724429"/>
              <a:gd name="connsiteY1" fmla="*/ 418 h 1440279"/>
              <a:gd name="connsiteX2" fmla="*/ 6174931 w 6724429"/>
              <a:gd name="connsiteY2" fmla="*/ 0 h 1440279"/>
              <a:gd name="connsiteX3" fmla="*/ 6689524 w 6724429"/>
              <a:gd name="connsiteY3" fmla="*/ 71798 h 1440279"/>
              <a:gd name="connsiteX4" fmla="*/ 6666608 w 6724429"/>
              <a:gd name="connsiteY4" fmla="*/ 1389043 h 1440279"/>
              <a:gd name="connsiteX5" fmla="*/ 5755486 w 6724429"/>
              <a:gd name="connsiteY5" fmla="*/ 1440067 h 1440279"/>
              <a:gd name="connsiteX6" fmla="*/ 0 w 6724429"/>
              <a:gd name="connsiteY6" fmla="*/ 1399443 h 1440279"/>
              <a:gd name="connsiteX0" fmla="*/ 2450765 w 6724433"/>
              <a:gd name="connsiteY0" fmla="*/ 80643 h 1440279"/>
              <a:gd name="connsiteX1" fmla="*/ 2762818 w 6724433"/>
              <a:gd name="connsiteY1" fmla="*/ 418 h 1440279"/>
              <a:gd name="connsiteX2" fmla="*/ 6174931 w 6724433"/>
              <a:gd name="connsiteY2" fmla="*/ 0 h 1440279"/>
              <a:gd name="connsiteX3" fmla="*/ 6689524 w 6724433"/>
              <a:gd name="connsiteY3" fmla="*/ 71798 h 1440279"/>
              <a:gd name="connsiteX4" fmla="*/ 6666608 w 6724433"/>
              <a:gd name="connsiteY4" fmla="*/ 1389043 h 1440279"/>
              <a:gd name="connsiteX5" fmla="*/ 5755486 w 6724433"/>
              <a:gd name="connsiteY5" fmla="*/ 1440067 h 1440279"/>
              <a:gd name="connsiteX6" fmla="*/ 0 w 6724433"/>
              <a:gd name="connsiteY6" fmla="*/ 1399443 h 1440279"/>
              <a:gd name="connsiteX0" fmla="*/ 2450765 w 6724429"/>
              <a:gd name="connsiteY0" fmla="*/ 80643 h 1440279"/>
              <a:gd name="connsiteX1" fmla="*/ 2762818 w 6724429"/>
              <a:gd name="connsiteY1" fmla="*/ 418 h 1440279"/>
              <a:gd name="connsiteX2" fmla="*/ 6174931 w 6724429"/>
              <a:gd name="connsiteY2" fmla="*/ 0 h 1440279"/>
              <a:gd name="connsiteX3" fmla="*/ 6689524 w 6724429"/>
              <a:gd name="connsiteY3" fmla="*/ 71798 h 1440279"/>
              <a:gd name="connsiteX4" fmla="*/ 6666608 w 6724429"/>
              <a:gd name="connsiteY4" fmla="*/ 1389043 h 1440279"/>
              <a:gd name="connsiteX5" fmla="*/ 5755486 w 6724429"/>
              <a:gd name="connsiteY5" fmla="*/ 1440067 h 1440279"/>
              <a:gd name="connsiteX6" fmla="*/ 0 w 6724429"/>
              <a:gd name="connsiteY6" fmla="*/ 1399443 h 1440279"/>
              <a:gd name="connsiteX0" fmla="*/ 2467956 w 6741624"/>
              <a:gd name="connsiteY0" fmla="*/ 80643 h 1440279"/>
              <a:gd name="connsiteX1" fmla="*/ 2780009 w 6741624"/>
              <a:gd name="connsiteY1" fmla="*/ 418 h 1440279"/>
              <a:gd name="connsiteX2" fmla="*/ 6192122 w 6741624"/>
              <a:gd name="connsiteY2" fmla="*/ 0 h 1440279"/>
              <a:gd name="connsiteX3" fmla="*/ 6706715 w 6741624"/>
              <a:gd name="connsiteY3" fmla="*/ 71798 h 1440279"/>
              <a:gd name="connsiteX4" fmla="*/ 6683799 w 6741624"/>
              <a:gd name="connsiteY4" fmla="*/ 1389043 h 1440279"/>
              <a:gd name="connsiteX5" fmla="*/ 5772677 w 6741624"/>
              <a:gd name="connsiteY5" fmla="*/ 1440067 h 1440279"/>
              <a:gd name="connsiteX6" fmla="*/ 0 w 6741624"/>
              <a:gd name="connsiteY6" fmla="*/ 1408190 h 1440279"/>
              <a:gd name="connsiteX0" fmla="*/ 2467956 w 6741620"/>
              <a:gd name="connsiteY0" fmla="*/ 80643 h 1440279"/>
              <a:gd name="connsiteX1" fmla="*/ 2780009 w 6741620"/>
              <a:gd name="connsiteY1" fmla="*/ 418 h 1440279"/>
              <a:gd name="connsiteX2" fmla="*/ 6192122 w 6741620"/>
              <a:gd name="connsiteY2" fmla="*/ 0 h 1440279"/>
              <a:gd name="connsiteX3" fmla="*/ 6706715 w 6741620"/>
              <a:gd name="connsiteY3" fmla="*/ 71798 h 1440279"/>
              <a:gd name="connsiteX4" fmla="*/ 6683799 w 6741620"/>
              <a:gd name="connsiteY4" fmla="*/ 1389043 h 1440279"/>
              <a:gd name="connsiteX5" fmla="*/ 5772677 w 6741620"/>
              <a:gd name="connsiteY5" fmla="*/ 1440067 h 1440279"/>
              <a:gd name="connsiteX6" fmla="*/ 2557989 w 6741620"/>
              <a:gd name="connsiteY6" fmla="*/ 1422573 h 1440279"/>
              <a:gd name="connsiteX7" fmla="*/ 0 w 6741620"/>
              <a:gd name="connsiteY7" fmla="*/ 1408190 h 1440279"/>
              <a:gd name="connsiteX0" fmla="*/ 1780320 w 6053988"/>
              <a:gd name="connsiteY0" fmla="*/ 80643 h 1440279"/>
              <a:gd name="connsiteX1" fmla="*/ 2092373 w 6053988"/>
              <a:gd name="connsiteY1" fmla="*/ 418 h 1440279"/>
              <a:gd name="connsiteX2" fmla="*/ 5504486 w 6053988"/>
              <a:gd name="connsiteY2" fmla="*/ 0 h 1440279"/>
              <a:gd name="connsiteX3" fmla="*/ 6019079 w 6053988"/>
              <a:gd name="connsiteY3" fmla="*/ 71798 h 1440279"/>
              <a:gd name="connsiteX4" fmla="*/ 5996163 w 6053988"/>
              <a:gd name="connsiteY4" fmla="*/ 1389043 h 1440279"/>
              <a:gd name="connsiteX5" fmla="*/ 5085041 w 6053988"/>
              <a:gd name="connsiteY5" fmla="*/ 1440067 h 1440279"/>
              <a:gd name="connsiteX6" fmla="*/ 1870353 w 6053988"/>
              <a:gd name="connsiteY6" fmla="*/ 1422573 h 1440279"/>
              <a:gd name="connsiteX7" fmla="*/ 0 w 6053988"/>
              <a:gd name="connsiteY7" fmla="*/ 1326550 h 1440279"/>
              <a:gd name="connsiteX0" fmla="*/ 1780320 w 6053984"/>
              <a:gd name="connsiteY0" fmla="*/ 80643 h 1440279"/>
              <a:gd name="connsiteX1" fmla="*/ 2092373 w 6053984"/>
              <a:gd name="connsiteY1" fmla="*/ 418 h 1440279"/>
              <a:gd name="connsiteX2" fmla="*/ 5504486 w 6053984"/>
              <a:gd name="connsiteY2" fmla="*/ 0 h 1440279"/>
              <a:gd name="connsiteX3" fmla="*/ 6019079 w 6053984"/>
              <a:gd name="connsiteY3" fmla="*/ 71798 h 1440279"/>
              <a:gd name="connsiteX4" fmla="*/ 5996163 w 6053984"/>
              <a:gd name="connsiteY4" fmla="*/ 1389043 h 1440279"/>
              <a:gd name="connsiteX5" fmla="*/ 5085041 w 6053984"/>
              <a:gd name="connsiteY5" fmla="*/ 1440067 h 1440279"/>
              <a:gd name="connsiteX6" fmla="*/ 1767207 w 6053984"/>
              <a:gd name="connsiteY6" fmla="*/ 1435694 h 1440279"/>
              <a:gd name="connsiteX7" fmla="*/ 0 w 6053984"/>
              <a:gd name="connsiteY7" fmla="*/ 1326550 h 1440279"/>
              <a:gd name="connsiteX0" fmla="*/ 1780320 w 6053988"/>
              <a:gd name="connsiteY0" fmla="*/ 80643 h 1440279"/>
              <a:gd name="connsiteX1" fmla="*/ 2092373 w 6053988"/>
              <a:gd name="connsiteY1" fmla="*/ 418 h 1440279"/>
              <a:gd name="connsiteX2" fmla="*/ 5504486 w 6053988"/>
              <a:gd name="connsiteY2" fmla="*/ 0 h 1440279"/>
              <a:gd name="connsiteX3" fmla="*/ 6019079 w 6053988"/>
              <a:gd name="connsiteY3" fmla="*/ 71798 h 1440279"/>
              <a:gd name="connsiteX4" fmla="*/ 5996163 w 6053988"/>
              <a:gd name="connsiteY4" fmla="*/ 1389043 h 1440279"/>
              <a:gd name="connsiteX5" fmla="*/ 5085041 w 6053988"/>
              <a:gd name="connsiteY5" fmla="*/ 1440067 h 1440279"/>
              <a:gd name="connsiteX6" fmla="*/ 1767207 w 6053988"/>
              <a:gd name="connsiteY6" fmla="*/ 1435694 h 1440279"/>
              <a:gd name="connsiteX7" fmla="*/ 0 w 6053988"/>
              <a:gd name="connsiteY7" fmla="*/ 1326550 h 1440279"/>
              <a:gd name="connsiteX0" fmla="*/ 1780320 w 6053984"/>
              <a:gd name="connsiteY0" fmla="*/ 80643 h 1440082"/>
              <a:gd name="connsiteX1" fmla="*/ 2092373 w 6053984"/>
              <a:gd name="connsiteY1" fmla="*/ 418 h 1440082"/>
              <a:gd name="connsiteX2" fmla="*/ 5504486 w 6053984"/>
              <a:gd name="connsiteY2" fmla="*/ 0 h 1440082"/>
              <a:gd name="connsiteX3" fmla="*/ 6019079 w 6053984"/>
              <a:gd name="connsiteY3" fmla="*/ 71798 h 1440082"/>
              <a:gd name="connsiteX4" fmla="*/ 5996163 w 6053984"/>
              <a:gd name="connsiteY4" fmla="*/ 1389043 h 1440082"/>
              <a:gd name="connsiteX5" fmla="*/ 5085041 w 6053984"/>
              <a:gd name="connsiteY5" fmla="*/ 1440067 h 1440082"/>
              <a:gd name="connsiteX6" fmla="*/ 1767207 w 6053984"/>
              <a:gd name="connsiteY6" fmla="*/ 1435694 h 1440082"/>
              <a:gd name="connsiteX7" fmla="*/ 0 w 6053984"/>
              <a:gd name="connsiteY7" fmla="*/ 1326550 h 1440082"/>
              <a:gd name="connsiteX0" fmla="*/ 1780320 w 6053988"/>
              <a:gd name="connsiteY0" fmla="*/ 80643 h 1440082"/>
              <a:gd name="connsiteX1" fmla="*/ 2092373 w 6053988"/>
              <a:gd name="connsiteY1" fmla="*/ 418 h 1440082"/>
              <a:gd name="connsiteX2" fmla="*/ 5504486 w 6053988"/>
              <a:gd name="connsiteY2" fmla="*/ 0 h 1440082"/>
              <a:gd name="connsiteX3" fmla="*/ 6019079 w 6053988"/>
              <a:gd name="connsiteY3" fmla="*/ 71798 h 1440082"/>
              <a:gd name="connsiteX4" fmla="*/ 5996163 w 6053988"/>
              <a:gd name="connsiteY4" fmla="*/ 1389043 h 1440082"/>
              <a:gd name="connsiteX5" fmla="*/ 5085041 w 6053988"/>
              <a:gd name="connsiteY5" fmla="*/ 1440067 h 1440082"/>
              <a:gd name="connsiteX6" fmla="*/ 1767207 w 6053988"/>
              <a:gd name="connsiteY6" fmla="*/ 1435694 h 1440082"/>
              <a:gd name="connsiteX7" fmla="*/ 1217099 w 6053988"/>
              <a:gd name="connsiteY7" fmla="*/ 1400706 h 1440082"/>
              <a:gd name="connsiteX8" fmla="*/ 0 w 6053988"/>
              <a:gd name="connsiteY8" fmla="*/ 1326550 h 1440082"/>
              <a:gd name="connsiteX0" fmla="*/ 1800968 w 6074632"/>
              <a:gd name="connsiteY0" fmla="*/ 80643 h 1440082"/>
              <a:gd name="connsiteX1" fmla="*/ 2113021 w 6074632"/>
              <a:gd name="connsiteY1" fmla="*/ 418 h 1440082"/>
              <a:gd name="connsiteX2" fmla="*/ 5525134 w 6074632"/>
              <a:gd name="connsiteY2" fmla="*/ 0 h 1440082"/>
              <a:gd name="connsiteX3" fmla="*/ 6039727 w 6074632"/>
              <a:gd name="connsiteY3" fmla="*/ 71798 h 1440082"/>
              <a:gd name="connsiteX4" fmla="*/ 6016811 w 6074632"/>
              <a:gd name="connsiteY4" fmla="*/ 1389043 h 1440082"/>
              <a:gd name="connsiteX5" fmla="*/ 5105689 w 6074632"/>
              <a:gd name="connsiteY5" fmla="*/ 1440067 h 1440082"/>
              <a:gd name="connsiteX6" fmla="*/ 1787855 w 6074632"/>
              <a:gd name="connsiteY6" fmla="*/ 1435694 h 1440082"/>
              <a:gd name="connsiteX7" fmla="*/ 0 w 6074632"/>
              <a:gd name="connsiteY7" fmla="*/ 1384670 h 1440082"/>
              <a:gd name="connsiteX8" fmla="*/ 20648 w 6074632"/>
              <a:gd name="connsiteY8" fmla="*/ 1326550 h 1440082"/>
              <a:gd name="connsiteX0" fmla="*/ 1800968 w 6074636"/>
              <a:gd name="connsiteY0" fmla="*/ 80643 h 1440082"/>
              <a:gd name="connsiteX1" fmla="*/ 2113021 w 6074636"/>
              <a:gd name="connsiteY1" fmla="*/ 418 h 1440082"/>
              <a:gd name="connsiteX2" fmla="*/ 5525134 w 6074636"/>
              <a:gd name="connsiteY2" fmla="*/ 0 h 1440082"/>
              <a:gd name="connsiteX3" fmla="*/ 6039727 w 6074636"/>
              <a:gd name="connsiteY3" fmla="*/ 71798 h 1440082"/>
              <a:gd name="connsiteX4" fmla="*/ 6016811 w 6074636"/>
              <a:gd name="connsiteY4" fmla="*/ 1389043 h 1440082"/>
              <a:gd name="connsiteX5" fmla="*/ 5105689 w 6074636"/>
              <a:gd name="connsiteY5" fmla="*/ 1440067 h 1440082"/>
              <a:gd name="connsiteX6" fmla="*/ 1787855 w 6074636"/>
              <a:gd name="connsiteY6" fmla="*/ 1435694 h 1440082"/>
              <a:gd name="connsiteX7" fmla="*/ 0 w 6074636"/>
              <a:gd name="connsiteY7" fmla="*/ 1384670 h 1440082"/>
              <a:gd name="connsiteX8" fmla="*/ 20648 w 6074636"/>
              <a:gd name="connsiteY8" fmla="*/ 1326550 h 1440082"/>
              <a:gd name="connsiteX0" fmla="*/ 1800968 w 6074632"/>
              <a:gd name="connsiteY0" fmla="*/ 80643 h 1440082"/>
              <a:gd name="connsiteX1" fmla="*/ 2113021 w 6074632"/>
              <a:gd name="connsiteY1" fmla="*/ 418 h 1440082"/>
              <a:gd name="connsiteX2" fmla="*/ 5525134 w 6074632"/>
              <a:gd name="connsiteY2" fmla="*/ 0 h 1440082"/>
              <a:gd name="connsiteX3" fmla="*/ 6039727 w 6074632"/>
              <a:gd name="connsiteY3" fmla="*/ 71798 h 1440082"/>
              <a:gd name="connsiteX4" fmla="*/ 6016811 w 6074632"/>
              <a:gd name="connsiteY4" fmla="*/ 1389043 h 1440082"/>
              <a:gd name="connsiteX5" fmla="*/ 5105689 w 6074632"/>
              <a:gd name="connsiteY5" fmla="*/ 1440067 h 1440082"/>
              <a:gd name="connsiteX6" fmla="*/ 1787855 w 6074632"/>
              <a:gd name="connsiteY6" fmla="*/ 1435694 h 1440082"/>
              <a:gd name="connsiteX7" fmla="*/ 0 w 6074632"/>
              <a:gd name="connsiteY7" fmla="*/ 1384670 h 1440082"/>
              <a:gd name="connsiteX8" fmla="*/ 20648 w 6074632"/>
              <a:gd name="connsiteY8" fmla="*/ 1326550 h 1440082"/>
              <a:gd name="connsiteX0" fmla="*/ 1849885 w 6123552"/>
              <a:gd name="connsiteY0" fmla="*/ 80643 h 1440082"/>
              <a:gd name="connsiteX1" fmla="*/ 2161938 w 6123552"/>
              <a:gd name="connsiteY1" fmla="*/ 418 h 1440082"/>
              <a:gd name="connsiteX2" fmla="*/ 5574051 w 6123552"/>
              <a:gd name="connsiteY2" fmla="*/ 0 h 1440082"/>
              <a:gd name="connsiteX3" fmla="*/ 6088644 w 6123552"/>
              <a:gd name="connsiteY3" fmla="*/ 71798 h 1440082"/>
              <a:gd name="connsiteX4" fmla="*/ 6065728 w 6123552"/>
              <a:gd name="connsiteY4" fmla="*/ 1389043 h 1440082"/>
              <a:gd name="connsiteX5" fmla="*/ 5154606 w 6123552"/>
              <a:gd name="connsiteY5" fmla="*/ 1440067 h 1440082"/>
              <a:gd name="connsiteX6" fmla="*/ 513074 w 6123552"/>
              <a:gd name="connsiteY6" fmla="*/ 1434236 h 1440082"/>
              <a:gd name="connsiteX7" fmla="*/ 48917 w 6123552"/>
              <a:gd name="connsiteY7" fmla="*/ 1384670 h 1440082"/>
              <a:gd name="connsiteX8" fmla="*/ 69565 w 6123552"/>
              <a:gd name="connsiteY8" fmla="*/ 1326550 h 1440082"/>
              <a:gd name="connsiteX0" fmla="*/ 1849885 w 6123552"/>
              <a:gd name="connsiteY0" fmla="*/ 80643 h 1440082"/>
              <a:gd name="connsiteX1" fmla="*/ 2161938 w 6123552"/>
              <a:gd name="connsiteY1" fmla="*/ 418 h 1440082"/>
              <a:gd name="connsiteX2" fmla="*/ 5574051 w 6123552"/>
              <a:gd name="connsiteY2" fmla="*/ 0 h 1440082"/>
              <a:gd name="connsiteX3" fmla="*/ 6088644 w 6123552"/>
              <a:gd name="connsiteY3" fmla="*/ 71798 h 1440082"/>
              <a:gd name="connsiteX4" fmla="*/ 6065728 w 6123552"/>
              <a:gd name="connsiteY4" fmla="*/ 1389043 h 1440082"/>
              <a:gd name="connsiteX5" fmla="*/ 5154606 w 6123552"/>
              <a:gd name="connsiteY5" fmla="*/ 1440067 h 1440082"/>
              <a:gd name="connsiteX6" fmla="*/ 513074 w 6123552"/>
              <a:gd name="connsiteY6" fmla="*/ 1434236 h 1440082"/>
              <a:gd name="connsiteX7" fmla="*/ 48917 w 6123552"/>
              <a:gd name="connsiteY7" fmla="*/ 1384670 h 1440082"/>
              <a:gd name="connsiteX8" fmla="*/ 69565 w 6123552"/>
              <a:gd name="connsiteY8" fmla="*/ 1326550 h 1440082"/>
              <a:gd name="connsiteX0" fmla="*/ 1800968 w 6074635"/>
              <a:gd name="connsiteY0" fmla="*/ 80643 h 1440082"/>
              <a:gd name="connsiteX1" fmla="*/ 2113021 w 6074635"/>
              <a:gd name="connsiteY1" fmla="*/ 418 h 1440082"/>
              <a:gd name="connsiteX2" fmla="*/ 5525134 w 6074635"/>
              <a:gd name="connsiteY2" fmla="*/ 0 h 1440082"/>
              <a:gd name="connsiteX3" fmla="*/ 6039727 w 6074635"/>
              <a:gd name="connsiteY3" fmla="*/ 71798 h 1440082"/>
              <a:gd name="connsiteX4" fmla="*/ 6016811 w 6074635"/>
              <a:gd name="connsiteY4" fmla="*/ 1389043 h 1440082"/>
              <a:gd name="connsiteX5" fmla="*/ 5105689 w 6074635"/>
              <a:gd name="connsiteY5" fmla="*/ 1440067 h 1440082"/>
              <a:gd name="connsiteX6" fmla="*/ 464157 w 6074635"/>
              <a:gd name="connsiteY6" fmla="*/ 1434236 h 1440082"/>
              <a:gd name="connsiteX7" fmla="*/ 0 w 6074635"/>
              <a:gd name="connsiteY7" fmla="*/ 1384670 h 1440082"/>
              <a:gd name="connsiteX8" fmla="*/ 20648 w 6074635"/>
              <a:gd name="connsiteY8" fmla="*/ 1326550 h 1440082"/>
              <a:gd name="connsiteX0" fmla="*/ 1800968 w 6074635"/>
              <a:gd name="connsiteY0" fmla="*/ 80643 h 1440082"/>
              <a:gd name="connsiteX1" fmla="*/ 2113021 w 6074635"/>
              <a:gd name="connsiteY1" fmla="*/ 418 h 1440082"/>
              <a:gd name="connsiteX2" fmla="*/ 5525134 w 6074635"/>
              <a:gd name="connsiteY2" fmla="*/ 0 h 1440082"/>
              <a:gd name="connsiteX3" fmla="*/ 6039727 w 6074635"/>
              <a:gd name="connsiteY3" fmla="*/ 71798 h 1440082"/>
              <a:gd name="connsiteX4" fmla="*/ 6016811 w 6074635"/>
              <a:gd name="connsiteY4" fmla="*/ 1389043 h 1440082"/>
              <a:gd name="connsiteX5" fmla="*/ 5105689 w 6074635"/>
              <a:gd name="connsiteY5" fmla="*/ 1440067 h 1440082"/>
              <a:gd name="connsiteX6" fmla="*/ 464157 w 6074635"/>
              <a:gd name="connsiteY6" fmla="*/ 1434236 h 1440082"/>
              <a:gd name="connsiteX7" fmla="*/ 0 w 6074635"/>
              <a:gd name="connsiteY7" fmla="*/ 1384670 h 1440082"/>
              <a:gd name="connsiteX8" fmla="*/ 20648 w 6074635"/>
              <a:gd name="connsiteY8" fmla="*/ 1326550 h 1440082"/>
              <a:gd name="connsiteX0" fmla="*/ 1800968 w 6074635"/>
              <a:gd name="connsiteY0" fmla="*/ 80643 h 1440082"/>
              <a:gd name="connsiteX1" fmla="*/ 2113021 w 6074635"/>
              <a:gd name="connsiteY1" fmla="*/ 418 h 1440082"/>
              <a:gd name="connsiteX2" fmla="*/ 5525134 w 6074635"/>
              <a:gd name="connsiteY2" fmla="*/ 0 h 1440082"/>
              <a:gd name="connsiteX3" fmla="*/ 6039727 w 6074635"/>
              <a:gd name="connsiteY3" fmla="*/ 71798 h 1440082"/>
              <a:gd name="connsiteX4" fmla="*/ 6016811 w 6074635"/>
              <a:gd name="connsiteY4" fmla="*/ 1389043 h 1440082"/>
              <a:gd name="connsiteX5" fmla="*/ 5105689 w 6074635"/>
              <a:gd name="connsiteY5" fmla="*/ 1440067 h 1440082"/>
              <a:gd name="connsiteX6" fmla="*/ 464157 w 6074635"/>
              <a:gd name="connsiteY6" fmla="*/ 1439880 h 1440082"/>
              <a:gd name="connsiteX7" fmla="*/ 0 w 6074635"/>
              <a:gd name="connsiteY7" fmla="*/ 1384670 h 1440082"/>
              <a:gd name="connsiteX8" fmla="*/ 20648 w 6074635"/>
              <a:gd name="connsiteY8" fmla="*/ 1326550 h 1440082"/>
              <a:gd name="connsiteX0" fmla="*/ 1800968 w 6080385"/>
              <a:gd name="connsiteY0" fmla="*/ 80643 h 1440082"/>
              <a:gd name="connsiteX1" fmla="*/ 2113021 w 6080385"/>
              <a:gd name="connsiteY1" fmla="*/ 418 h 1440082"/>
              <a:gd name="connsiteX2" fmla="*/ 5525134 w 6080385"/>
              <a:gd name="connsiteY2" fmla="*/ 0 h 1440082"/>
              <a:gd name="connsiteX3" fmla="*/ 6039727 w 6080385"/>
              <a:gd name="connsiteY3" fmla="*/ 71798 h 1440082"/>
              <a:gd name="connsiteX4" fmla="*/ 6043433 w 6080385"/>
              <a:gd name="connsiteY4" fmla="*/ 1389043 h 1440082"/>
              <a:gd name="connsiteX5" fmla="*/ 5105689 w 6080385"/>
              <a:gd name="connsiteY5" fmla="*/ 1440067 h 1440082"/>
              <a:gd name="connsiteX6" fmla="*/ 464157 w 6080385"/>
              <a:gd name="connsiteY6" fmla="*/ 1439880 h 1440082"/>
              <a:gd name="connsiteX7" fmla="*/ 0 w 6080385"/>
              <a:gd name="connsiteY7" fmla="*/ 1384670 h 1440082"/>
              <a:gd name="connsiteX8" fmla="*/ 20648 w 6080385"/>
              <a:gd name="connsiteY8" fmla="*/ 1326550 h 1440082"/>
              <a:gd name="connsiteX0" fmla="*/ 1800968 w 6084033"/>
              <a:gd name="connsiteY0" fmla="*/ 80643 h 1440082"/>
              <a:gd name="connsiteX1" fmla="*/ 2113021 w 6084033"/>
              <a:gd name="connsiteY1" fmla="*/ 418 h 1440082"/>
              <a:gd name="connsiteX2" fmla="*/ 5525134 w 6084033"/>
              <a:gd name="connsiteY2" fmla="*/ 0 h 1440082"/>
              <a:gd name="connsiteX3" fmla="*/ 6039727 w 6084033"/>
              <a:gd name="connsiteY3" fmla="*/ 71798 h 1440082"/>
              <a:gd name="connsiteX4" fmla="*/ 6056744 w 6084033"/>
              <a:gd name="connsiteY4" fmla="*/ 1389043 h 1440082"/>
              <a:gd name="connsiteX5" fmla="*/ 5105689 w 6084033"/>
              <a:gd name="connsiteY5" fmla="*/ 1440067 h 1440082"/>
              <a:gd name="connsiteX6" fmla="*/ 464157 w 6084033"/>
              <a:gd name="connsiteY6" fmla="*/ 1439880 h 1440082"/>
              <a:gd name="connsiteX7" fmla="*/ 0 w 6084033"/>
              <a:gd name="connsiteY7" fmla="*/ 1384670 h 1440082"/>
              <a:gd name="connsiteX8" fmla="*/ 20648 w 6084033"/>
              <a:gd name="connsiteY8" fmla="*/ 1326550 h 1440082"/>
              <a:gd name="connsiteX0" fmla="*/ 1800968 w 6100322"/>
              <a:gd name="connsiteY0" fmla="*/ 80643 h 1440082"/>
              <a:gd name="connsiteX1" fmla="*/ 2113021 w 6100322"/>
              <a:gd name="connsiteY1" fmla="*/ 418 h 1440082"/>
              <a:gd name="connsiteX2" fmla="*/ 5525134 w 6100322"/>
              <a:gd name="connsiteY2" fmla="*/ 0 h 1440082"/>
              <a:gd name="connsiteX3" fmla="*/ 6039727 w 6100322"/>
              <a:gd name="connsiteY3" fmla="*/ 71798 h 1440082"/>
              <a:gd name="connsiteX4" fmla="*/ 6096678 w 6100322"/>
              <a:gd name="connsiteY4" fmla="*/ 1389043 h 1440082"/>
              <a:gd name="connsiteX5" fmla="*/ 5105689 w 6100322"/>
              <a:gd name="connsiteY5" fmla="*/ 1440067 h 1440082"/>
              <a:gd name="connsiteX6" fmla="*/ 464157 w 6100322"/>
              <a:gd name="connsiteY6" fmla="*/ 1439880 h 1440082"/>
              <a:gd name="connsiteX7" fmla="*/ 0 w 6100322"/>
              <a:gd name="connsiteY7" fmla="*/ 1384670 h 1440082"/>
              <a:gd name="connsiteX8" fmla="*/ 20648 w 6100322"/>
              <a:gd name="connsiteY8" fmla="*/ 1326550 h 1440082"/>
              <a:gd name="connsiteX0" fmla="*/ 1800968 w 6096678"/>
              <a:gd name="connsiteY0" fmla="*/ 80643 h 1440082"/>
              <a:gd name="connsiteX1" fmla="*/ 2113021 w 6096678"/>
              <a:gd name="connsiteY1" fmla="*/ 418 h 1440082"/>
              <a:gd name="connsiteX2" fmla="*/ 5525134 w 6096678"/>
              <a:gd name="connsiteY2" fmla="*/ 0 h 1440082"/>
              <a:gd name="connsiteX3" fmla="*/ 6039727 w 6096678"/>
              <a:gd name="connsiteY3" fmla="*/ 71798 h 1440082"/>
              <a:gd name="connsiteX4" fmla="*/ 6096678 w 6096678"/>
              <a:gd name="connsiteY4" fmla="*/ 1389043 h 1440082"/>
              <a:gd name="connsiteX5" fmla="*/ 5105689 w 6096678"/>
              <a:gd name="connsiteY5" fmla="*/ 1440067 h 1440082"/>
              <a:gd name="connsiteX6" fmla="*/ 464157 w 6096678"/>
              <a:gd name="connsiteY6" fmla="*/ 1439880 h 1440082"/>
              <a:gd name="connsiteX7" fmla="*/ 0 w 6096678"/>
              <a:gd name="connsiteY7" fmla="*/ 1384670 h 1440082"/>
              <a:gd name="connsiteX8" fmla="*/ 20648 w 6096678"/>
              <a:gd name="connsiteY8" fmla="*/ 1326550 h 1440082"/>
              <a:gd name="connsiteX0" fmla="*/ 1800968 w 6097909"/>
              <a:gd name="connsiteY0" fmla="*/ 80643 h 1440082"/>
              <a:gd name="connsiteX1" fmla="*/ 2113021 w 6097909"/>
              <a:gd name="connsiteY1" fmla="*/ 418 h 1440082"/>
              <a:gd name="connsiteX2" fmla="*/ 5525134 w 6097909"/>
              <a:gd name="connsiteY2" fmla="*/ 0 h 1440082"/>
              <a:gd name="connsiteX3" fmla="*/ 6090037 w 6097909"/>
              <a:gd name="connsiteY3" fmla="*/ 71798 h 1440082"/>
              <a:gd name="connsiteX4" fmla="*/ 6096678 w 6097909"/>
              <a:gd name="connsiteY4" fmla="*/ 1389043 h 1440082"/>
              <a:gd name="connsiteX5" fmla="*/ 5105689 w 6097909"/>
              <a:gd name="connsiteY5" fmla="*/ 1440067 h 1440082"/>
              <a:gd name="connsiteX6" fmla="*/ 464157 w 6097909"/>
              <a:gd name="connsiteY6" fmla="*/ 1439880 h 1440082"/>
              <a:gd name="connsiteX7" fmla="*/ 0 w 6097909"/>
              <a:gd name="connsiteY7" fmla="*/ 1384670 h 1440082"/>
              <a:gd name="connsiteX8" fmla="*/ 20648 w 6097909"/>
              <a:gd name="connsiteY8" fmla="*/ 1326550 h 1440082"/>
              <a:gd name="connsiteX0" fmla="*/ 4668227 w 8965168"/>
              <a:gd name="connsiteY0" fmla="*/ 80643 h 1727277"/>
              <a:gd name="connsiteX1" fmla="*/ 4980280 w 8965168"/>
              <a:gd name="connsiteY1" fmla="*/ 418 h 1727277"/>
              <a:gd name="connsiteX2" fmla="*/ 8392393 w 8965168"/>
              <a:gd name="connsiteY2" fmla="*/ 0 h 1727277"/>
              <a:gd name="connsiteX3" fmla="*/ 8957296 w 8965168"/>
              <a:gd name="connsiteY3" fmla="*/ 71798 h 1727277"/>
              <a:gd name="connsiteX4" fmla="*/ 8963937 w 8965168"/>
              <a:gd name="connsiteY4" fmla="*/ 1389043 h 1727277"/>
              <a:gd name="connsiteX5" fmla="*/ 7972948 w 8965168"/>
              <a:gd name="connsiteY5" fmla="*/ 1440067 h 1727277"/>
              <a:gd name="connsiteX6" fmla="*/ 3331416 w 8965168"/>
              <a:gd name="connsiteY6" fmla="*/ 1439880 h 1727277"/>
              <a:gd name="connsiteX7" fmla="*/ 2867259 w 8965168"/>
              <a:gd name="connsiteY7" fmla="*/ 1384670 h 1727277"/>
              <a:gd name="connsiteX8" fmla="*/ 12 w 8965168"/>
              <a:gd name="connsiteY8" fmla="*/ 1726562 h 1727277"/>
              <a:gd name="connsiteX0" fmla="*/ 4668233 w 8965174"/>
              <a:gd name="connsiteY0" fmla="*/ 80643 h 1727609"/>
              <a:gd name="connsiteX1" fmla="*/ 4980286 w 8965174"/>
              <a:gd name="connsiteY1" fmla="*/ 418 h 1727609"/>
              <a:gd name="connsiteX2" fmla="*/ 8392399 w 8965174"/>
              <a:gd name="connsiteY2" fmla="*/ 0 h 1727609"/>
              <a:gd name="connsiteX3" fmla="*/ 8957302 w 8965174"/>
              <a:gd name="connsiteY3" fmla="*/ 71798 h 1727609"/>
              <a:gd name="connsiteX4" fmla="*/ 8963943 w 8965174"/>
              <a:gd name="connsiteY4" fmla="*/ 1389043 h 1727609"/>
              <a:gd name="connsiteX5" fmla="*/ 7972954 w 8965174"/>
              <a:gd name="connsiteY5" fmla="*/ 1440067 h 1727609"/>
              <a:gd name="connsiteX6" fmla="*/ 3331422 w 8965174"/>
              <a:gd name="connsiteY6" fmla="*/ 1439880 h 1727609"/>
              <a:gd name="connsiteX7" fmla="*/ 2181998 w 8965174"/>
              <a:gd name="connsiteY7" fmla="*/ 1509405 h 1727609"/>
              <a:gd name="connsiteX8" fmla="*/ 18 w 8965174"/>
              <a:gd name="connsiteY8" fmla="*/ 1726562 h 1727609"/>
              <a:gd name="connsiteX0" fmla="*/ 4668245 w 8965186"/>
              <a:gd name="connsiteY0" fmla="*/ 80643 h 1727993"/>
              <a:gd name="connsiteX1" fmla="*/ 4980298 w 8965186"/>
              <a:gd name="connsiteY1" fmla="*/ 418 h 1727993"/>
              <a:gd name="connsiteX2" fmla="*/ 8392411 w 8965186"/>
              <a:gd name="connsiteY2" fmla="*/ 0 h 1727993"/>
              <a:gd name="connsiteX3" fmla="*/ 8957314 w 8965186"/>
              <a:gd name="connsiteY3" fmla="*/ 71798 h 1727993"/>
              <a:gd name="connsiteX4" fmla="*/ 8963955 w 8965186"/>
              <a:gd name="connsiteY4" fmla="*/ 1389043 h 1727993"/>
              <a:gd name="connsiteX5" fmla="*/ 7972966 w 8965186"/>
              <a:gd name="connsiteY5" fmla="*/ 1440067 h 1727993"/>
              <a:gd name="connsiteX6" fmla="*/ 3331434 w 8965186"/>
              <a:gd name="connsiteY6" fmla="*/ 1439880 h 1727993"/>
              <a:gd name="connsiteX7" fmla="*/ 2182010 w 8965186"/>
              <a:gd name="connsiteY7" fmla="*/ 1509405 h 1727993"/>
              <a:gd name="connsiteX8" fmla="*/ 30 w 8965186"/>
              <a:gd name="connsiteY8" fmla="*/ 1726562 h 1727993"/>
              <a:gd name="connsiteX0" fmla="*/ 4668245 w 8965186"/>
              <a:gd name="connsiteY0" fmla="*/ 80643 h 1727993"/>
              <a:gd name="connsiteX1" fmla="*/ 4980298 w 8965186"/>
              <a:gd name="connsiteY1" fmla="*/ 418 h 1727993"/>
              <a:gd name="connsiteX2" fmla="*/ 8392411 w 8965186"/>
              <a:gd name="connsiteY2" fmla="*/ 0 h 1727993"/>
              <a:gd name="connsiteX3" fmla="*/ 8957314 w 8965186"/>
              <a:gd name="connsiteY3" fmla="*/ 71798 h 1727993"/>
              <a:gd name="connsiteX4" fmla="*/ 8963955 w 8965186"/>
              <a:gd name="connsiteY4" fmla="*/ 1389043 h 1727993"/>
              <a:gd name="connsiteX5" fmla="*/ 7972966 w 8965186"/>
              <a:gd name="connsiteY5" fmla="*/ 1440067 h 1727993"/>
              <a:gd name="connsiteX6" fmla="*/ 3331434 w 8965186"/>
              <a:gd name="connsiteY6" fmla="*/ 1439880 h 1727993"/>
              <a:gd name="connsiteX7" fmla="*/ 2182010 w 8965186"/>
              <a:gd name="connsiteY7" fmla="*/ 1509405 h 1727993"/>
              <a:gd name="connsiteX8" fmla="*/ 30 w 8965186"/>
              <a:gd name="connsiteY8" fmla="*/ 1726562 h 1727993"/>
              <a:gd name="connsiteX0" fmla="*/ 4668215 w 8965156"/>
              <a:gd name="connsiteY0" fmla="*/ 80643 h 1726562"/>
              <a:gd name="connsiteX1" fmla="*/ 4980268 w 8965156"/>
              <a:gd name="connsiteY1" fmla="*/ 418 h 1726562"/>
              <a:gd name="connsiteX2" fmla="*/ 8392381 w 8965156"/>
              <a:gd name="connsiteY2" fmla="*/ 0 h 1726562"/>
              <a:gd name="connsiteX3" fmla="*/ 8957284 w 8965156"/>
              <a:gd name="connsiteY3" fmla="*/ 71798 h 1726562"/>
              <a:gd name="connsiteX4" fmla="*/ 8963925 w 8965156"/>
              <a:gd name="connsiteY4" fmla="*/ 1389043 h 1726562"/>
              <a:gd name="connsiteX5" fmla="*/ 7972936 w 8965156"/>
              <a:gd name="connsiteY5" fmla="*/ 1440067 h 1726562"/>
              <a:gd name="connsiteX6" fmla="*/ 3331404 w 8965156"/>
              <a:gd name="connsiteY6" fmla="*/ 1439880 h 1726562"/>
              <a:gd name="connsiteX7" fmla="*/ 2181980 w 8965156"/>
              <a:gd name="connsiteY7" fmla="*/ 1509405 h 1726562"/>
              <a:gd name="connsiteX8" fmla="*/ 0 w 8965156"/>
              <a:gd name="connsiteY8" fmla="*/ 1726562 h 1726562"/>
              <a:gd name="connsiteX0" fmla="*/ 2808215 w 7105156"/>
              <a:gd name="connsiteY0" fmla="*/ 80643 h 1752369"/>
              <a:gd name="connsiteX1" fmla="*/ 3120268 w 7105156"/>
              <a:gd name="connsiteY1" fmla="*/ 418 h 1752369"/>
              <a:gd name="connsiteX2" fmla="*/ 6532381 w 7105156"/>
              <a:gd name="connsiteY2" fmla="*/ 0 h 1752369"/>
              <a:gd name="connsiteX3" fmla="*/ 7097284 w 7105156"/>
              <a:gd name="connsiteY3" fmla="*/ 71798 h 1752369"/>
              <a:gd name="connsiteX4" fmla="*/ 7103925 w 7105156"/>
              <a:gd name="connsiteY4" fmla="*/ 1389043 h 1752369"/>
              <a:gd name="connsiteX5" fmla="*/ 6112936 w 7105156"/>
              <a:gd name="connsiteY5" fmla="*/ 1440067 h 1752369"/>
              <a:gd name="connsiteX6" fmla="*/ 1471404 w 7105156"/>
              <a:gd name="connsiteY6" fmla="*/ 1439880 h 1752369"/>
              <a:gd name="connsiteX7" fmla="*/ 321980 w 7105156"/>
              <a:gd name="connsiteY7" fmla="*/ 1509405 h 1752369"/>
              <a:gd name="connsiteX8" fmla="*/ 0 w 7105156"/>
              <a:gd name="connsiteY8" fmla="*/ 1752369 h 1752369"/>
              <a:gd name="connsiteX0" fmla="*/ 2808217 w 7105156"/>
              <a:gd name="connsiteY0" fmla="*/ 222583 h 1752369"/>
              <a:gd name="connsiteX1" fmla="*/ 3120268 w 7105156"/>
              <a:gd name="connsiteY1" fmla="*/ 418 h 1752369"/>
              <a:gd name="connsiteX2" fmla="*/ 6532381 w 7105156"/>
              <a:gd name="connsiteY2" fmla="*/ 0 h 1752369"/>
              <a:gd name="connsiteX3" fmla="*/ 7097284 w 7105156"/>
              <a:gd name="connsiteY3" fmla="*/ 71798 h 1752369"/>
              <a:gd name="connsiteX4" fmla="*/ 7103925 w 7105156"/>
              <a:gd name="connsiteY4" fmla="*/ 1389043 h 1752369"/>
              <a:gd name="connsiteX5" fmla="*/ 6112936 w 7105156"/>
              <a:gd name="connsiteY5" fmla="*/ 1440067 h 1752369"/>
              <a:gd name="connsiteX6" fmla="*/ 1471404 w 7105156"/>
              <a:gd name="connsiteY6" fmla="*/ 1439880 h 1752369"/>
              <a:gd name="connsiteX7" fmla="*/ 321980 w 7105156"/>
              <a:gd name="connsiteY7" fmla="*/ 1509405 h 1752369"/>
              <a:gd name="connsiteX8" fmla="*/ 0 w 7105156"/>
              <a:gd name="connsiteY8" fmla="*/ 1752369 h 1752369"/>
              <a:gd name="connsiteX0" fmla="*/ 2808217 w 7105156"/>
              <a:gd name="connsiteY0" fmla="*/ 222583 h 1752369"/>
              <a:gd name="connsiteX1" fmla="*/ 2848732 w 7105156"/>
              <a:gd name="connsiteY1" fmla="*/ 12133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848732 w 7105156"/>
              <a:gd name="connsiteY1" fmla="*/ 12133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591928 w 7105156"/>
              <a:gd name="connsiteY1" fmla="*/ 3801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591928 w 7105156"/>
              <a:gd name="connsiteY1" fmla="*/ 3801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591928 w 7105156"/>
              <a:gd name="connsiteY1" fmla="*/ 3801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591928 w 7105156"/>
              <a:gd name="connsiteY1" fmla="*/ 3801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278302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278302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278302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31433 w 7105156"/>
              <a:gd name="connsiteY1" fmla="*/ 55370 h 1752369"/>
              <a:gd name="connsiteX2" fmla="*/ 3278302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31433 w 7105156"/>
              <a:gd name="connsiteY1" fmla="*/ 55370 h 1752369"/>
              <a:gd name="connsiteX2" fmla="*/ 3337563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493307 w 6848352"/>
              <a:gd name="connsiteY8" fmla="*/ 1441601 h 1757576"/>
              <a:gd name="connsiteX9" fmla="*/ 65176 w 6848352"/>
              <a:gd name="connsiteY9" fmla="*/ 1509405 h 1757576"/>
              <a:gd name="connsiteX10" fmla="*/ 0 w 6848352"/>
              <a:gd name="connsiteY10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493307 w 6848352"/>
              <a:gd name="connsiteY8" fmla="*/ 1441601 h 1757576"/>
              <a:gd name="connsiteX9" fmla="*/ 65176 w 6848352"/>
              <a:gd name="connsiteY9" fmla="*/ 1509405 h 1757576"/>
              <a:gd name="connsiteX10" fmla="*/ 0 w 6848352"/>
              <a:gd name="connsiteY10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493307 w 6848352"/>
              <a:gd name="connsiteY8" fmla="*/ 1441601 h 1757576"/>
              <a:gd name="connsiteX9" fmla="*/ 65176 w 6848352"/>
              <a:gd name="connsiteY9" fmla="*/ 1509405 h 1757576"/>
              <a:gd name="connsiteX10" fmla="*/ 0 w 6848352"/>
              <a:gd name="connsiteY10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84926 w 6848352"/>
              <a:gd name="connsiteY8" fmla="*/ 1509405 h 1757576"/>
              <a:gd name="connsiteX9" fmla="*/ 0 w 6848352"/>
              <a:gd name="connsiteY9" fmla="*/ 1757576 h 1757576"/>
              <a:gd name="connsiteX0" fmla="*/ 2413136 w 6887857"/>
              <a:gd name="connsiteY0" fmla="*/ 229527 h 1754105"/>
              <a:gd name="connsiteX1" fmla="*/ 2414134 w 6887857"/>
              <a:gd name="connsiteY1" fmla="*/ 55370 h 1754105"/>
              <a:gd name="connsiteX2" fmla="*/ 3120264 w 6887857"/>
              <a:gd name="connsiteY2" fmla="*/ 418 h 1754105"/>
              <a:gd name="connsiteX3" fmla="*/ 6315082 w 6887857"/>
              <a:gd name="connsiteY3" fmla="*/ 0 h 1754105"/>
              <a:gd name="connsiteX4" fmla="*/ 6879985 w 6887857"/>
              <a:gd name="connsiteY4" fmla="*/ 71798 h 1754105"/>
              <a:gd name="connsiteX5" fmla="*/ 6886626 w 6887857"/>
              <a:gd name="connsiteY5" fmla="*/ 1389043 h 1754105"/>
              <a:gd name="connsiteX6" fmla="*/ 5895637 w 6887857"/>
              <a:gd name="connsiteY6" fmla="*/ 1440067 h 1754105"/>
              <a:gd name="connsiteX7" fmla="*/ 1254105 w 6887857"/>
              <a:gd name="connsiteY7" fmla="*/ 1439880 h 1754105"/>
              <a:gd name="connsiteX8" fmla="*/ 124431 w 6887857"/>
              <a:gd name="connsiteY8" fmla="*/ 1509405 h 1754105"/>
              <a:gd name="connsiteX9" fmla="*/ 0 w 6887857"/>
              <a:gd name="connsiteY9" fmla="*/ 1754105 h 1754105"/>
              <a:gd name="connsiteX0" fmla="*/ 2413136 w 6887857"/>
              <a:gd name="connsiteY0" fmla="*/ 229527 h 1754105"/>
              <a:gd name="connsiteX1" fmla="*/ 2414134 w 6887857"/>
              <a:gd name="connsiteY1" fmla="*/ 55370 h 1754105"/>
              <a:gd name="connsiteX2" fmla="*/ 3120264 w 6887857"/>
              <a:gd name="connsiteY2" fmla="*/ 418 h 1754105"/>
              <a:gd name="connsiteX3" fmla="*/ 6315082 w 6887857"/>
              <a:gd name="connsiteY3" fmla="*/ 0 h 1754105"/>
              <a:gd name="connsiteX4" fmla="*/ 6879985 w 6887857"/>
              <a:gd name="connsiteY4" fmla="*/ 71798 h 1754105"/>
              <a:gd name="connsiteX5" fmla="*/ 6886626 w 6887857"/>
              <a:gd name="connsiteY5" fmla="*/ 1389043 h 1754105"/>
              <a:gd name="connsiteX6" fmla="*/ 5895637 w 6887857"/>
              <a:gd name="connsiteY6" fmla="*/ 1440067 h 1754105"/>
              <a:gd name="connsiteX7" fmla="*/ 1254105 w 6887857"/>
              <a:gd name="connsiteY7" fmla="*/ 1439880 h 1754105"/>
              <a:gd name="connsiteX8" fmla="*/ 57385 w 6887857"/>
              <a:gd name="connsiteY8" fmla="*/ 1509405 h 1754105"/>
              <a:gd name="connsiteX9" fmla="*/ 0 w 6887857"/>
              <a:gd name="connsiteY9" fmla="*/ 1754105 h 1754105"/>
              <a:gd name="connsiteX0" fmla="*/ 2418017 w 6892738"/>
              <a:gd name="connsiteY0" fmla="*/ 229527 h 1754105"/>
              <a:gd name="connsiteX1" fmla="*/ 2419015 w 6892738"/>
              <a:gd name="connsiteY1" fmla="*/ 55370 h 1754105"/>
              <a:gd name="connsiteX2" fmla="*/ 3125145 w 6892738"/>
              <a:gd name="connsiteY2" fmla="*/ 418 h 1754105"/>
              <a:gd name="connsiteX3" fmla="*/ 6319963 w 6892738"/>
              <a:gd name="connsiteY3" fmla="*/ 0 h 1754105"/>
              <a:gd name="connsiteX4" fmla="*/ 6884866 w 6892738"/>
              <a:gd name="connsiteY4" fmla="*/ 71798 h 1754105"/>
              <a:gd name="connsiteX5" fmla="*/ 6891507 w 6892738"/>
              <a:gd name="connsiteY5" fmla="*/ 1389043 h 1754105"/>
              <a:gd name="connsiteX6" fmla="*/ 5900518 w 6892738"/>
              <a:gd name="connsiteY6" fmla="*/ 1440067 h 1754105"/>
              <a:gd name="connsiteX7" fmla="*/ 1258986 w 6892738"/>
              <a:gd name="connsiteY7" fmla="*/ 1439880 h 1754105"/>
              <a:gd name="connsiteX8" fmla="*/ 28744 w 6892738"/>
              <a:gd name="connsiteY8" fmla="*/ 1509405 h 1754105"/>
              <a:gd name="connsiteX9" fmla="*/ 4881 w 6892738"/>
              <a:gd name="connsiteY9" fmla="*/ 1754105 h 1754105"/>
              <a:gd name="connsiteX0" fmla="*/ 2390023 w 6864744"/>
              <a:gd name="connsiteY0" fmla="*/ 229527 h 2326761"/>
              <a:gd name="connsiteX1" fmla="*/ 2391021 w 6864744"/>
              <a:gd name="connsiteY1" fmla="*/ 55370 h 2326761"/>
              <a:gd name="connsiteX2" fmla="*/ 3097151 w 6864744"/>
              <a:gd name="connsiteY2" fmla="*/ 418 h 2326761"/>
              <a:gd name="connsiteX3" fmla="*/ 6291969 w 6864744"/>
              <a:gd name="connsiteY3" fmla="*/ 0 h 2326761"/>
              <a:gd name="connsiteX4" fmla="*/ 6856872 w 6864744"/>
              <a:gd name="connsiteY4" fmla="*/ 71798 h 2326761"/>
              <a:gd name="connsiteX5" fmla="*/ 6863513 w 6864744"/>
              <a:gd name="connsiteY5" fmla="*/ 1389043 h 2326761"/>
              <a:gd name="connsiteX6" fmla="*/ 5872524 w 6864744"/>
              <a:gd name="connsiteY6" fmla="*/ 1440067 h 2326761"/>
              <a:gd name="connsiteX7" fmla="*/ 1230992 w 6864744"/>
              <a:gd name="connsiteY7" fmla="*/ 1439880 h 2326761"/>
              <a:gd name="connsiteX8" fmla="*/ 750 w 6864744"/>
              <a:gd name="connsiteY8" fmla="*/ 1509405 h 2326761"/>
              <a:gd name="connsiteX9" fmla="*/ 3646005 w 6864744"/>
              <a:gd name="connsiteY9" fmla="*/ 2326761 h 2326761"/>
              <a:gd name="connsiteX0" fmla="*/ 2390023 w 6864744"/>
              <a:gd name="connsiteY0" fmla="*/ 229527 h 2326761"/>
              <a:gd name="connsiteX1" fmla="*/ 2391021 w 6864744"/>
              <a:gd name="connsiteY1" fmla="*/ 55370 h 2326761"/>
              <a:gd name="connsiteX2" fmla="*/ 3097151 w 6864744"/>
              <a:gd name="connsiteY2" fmla="*/ 418 h 2326761"/>
              <a:gd name="connsiteX3" fmla="*/ 6291969 w 6864744"/>
              <a:gd name="connsiteY3" fmla="*/ 0 h 2326761"/>
              <a:gd name="connsiteX4" fmla="*/ 6856872 w 6864744"/>
              <a:gd name="connsiteY4" fmla="*/ 71798 h 2326761"/>
              <a:gd name="connsiteX5" fmla="*/ 6863513 w 6864744"/>
              <a:gd name="connsiteY5" fmla="*/ 1389043 h 2326761"/>
              <a:gd name="connsiteX6" fmla="*/ 5982049 w 6864744"/>
              <a:gd name="connsiteY6" fmla="*/ 2065658 h 2326761"/>
              <a:gd name="connsiteX7" fmla="*/ 1230992 w 6864744"/>
              <a:gd name="connsiteY7" fmla="*/ 1439880 h 2326761"/>
              <a:gd name="connsiteX8" fmla="*/ 750 w 6864744"/>
              <a:gd name="connsiteY8" fmla="*/ 1509405 h 2326761"/>
              <a:gd name="connsiteX9" fmla="*/ 3646005 w 6864744"/>
              <a:gd name="connsiteY9" fmla="*/ 2326761 h 2326761"/>
              <a:gd name="connsiteX0" fmla="*/ 1292534 w 5767255"/>
              <a:gd name="connsiteY0" fmla="*/ 229527 h 2326761"/>
              <a:gd name="connsiteX1" fmla="*/ 1293532 w 5767255"/>
              <a:gd name="connsiteY1" fmla="*/ 55370 h 2326761"/>
              <a:gd name="connsiteX2" fmla="*/ 1999662 w 5767255"/>
              <a:gd name="connsiteY2" fmla="*/ 418 h 2326761"/>
              <a:gd name="connsiteX3" fmla="*/ 5194480 w 5767255"/>
              <a:gd name="connsiteY3" fmla="*/ 0 h 2326761"/>
              <a:gd name="connsiteX4" fmla="*/ 5759383 w 5767255"/>
              <a:gd name="connsiteY4" fmla="*/ 71798 h 2326761"/>
              <a:gd name="connsiteX5" fmla="*/ 5766024 w 5767255"/>
              <a:gd name="connsiteY5" fmla="*/ 1389043 h 2326761"/>
              <a:gd name="connsiteX6" fmla="*/ 4884560 w 5767255"/>
              <a:gd name="connsiteY6" fmla="*/ 2065658 h 2326761"/>
              <a:gd name="connsiteX7" fmla="*/ 133503 w 5767255"/>
              <a:gd name="connsiteY7" fmla="*/ 1439880 h 2326761"/>
              <a:gd name="connsiteX8" fmla="*/ 2627145 w 5767255"/>
              <a:gd name="connsiteY8" fmla="*/ 2125371 h 2326761"/>
              <a:gd name="connsiteX9" fmla="*/ 2548516 w 5767255"/>
              <a:gd name="connsiteY9" fmla="*/ 2326761 h 2326761"/>
              <a:gd name="connsiteX0" fmla="*/ 0 w 4474721"/>
              <a:gd name="connsiteY0" fmla="*/ 229527 h 2326761"/>
              <a:gd name="connsiteX1" fmla="*/ 998 w 4474721"/>
              <a:gd name="connsiteY1" fmla="*/ 55370 h 2326761"/>
              <a:gd name="connsiteX2" fmla="*/ 707128 w 4474721"/>
              <a:gd name="connsiteY2" fmla="*/ 418 h 2326761"/>
              <a:gd name="connsiteX3" fmla="*/ 3901946 w 4474721"/>
              <a:gd name="connsiteY3" fmla="*/ 0 h 2326761"/>
              <a:gd name="connsiteX4" fmla="*/ 4466849 w 4474721"/>
              <a:gd name="connsiteY4" fmla="*/ 71798 h 2326761"/>
              <a:gd name="connsiteX5" fmla="*/ 4473490 w 4474721"/>
              <a:gd name="connsiteY5" fmla="*/ 1389043 h 2326761"/>
              <a:gd name="connsiteX6" fmla="*/ 3592026 w 4474721"/>
              <a:gd name="connsiteY6" fmla="*/ 2065658 h 2326761"/>
              <a:gd name="connsiteX7" fmla="*/ 1962462 w 4474721"/>
              <a:gd name="connsiteY7" fmla="*/ 2051034 h 2326761"/>
              <a:gd name="connsiteX8" fmla="*/ 1334611 w 4474721"/>
              <a:gd name="connsiteY8" fmla="*/ 2125371 h 2326761"/>
              <a:gd name="connsiteX9" fmla="*/ 1255982 w 4474721"/>
              <a:gd name="connsiteY9" fmla="*/ 2326761 h 2326761"/>
              <a:gd name="connsiteX0" fmla="*/ 0 w 4522967"/>
              <a:gd name="connsiteY0" fmla="*/ 229527 h 2326761"/>
              <a:gd name="connsiteX1" fmla="*/ 998 w 4522967"/>
              <a:gd name="connsiteY1" fmla="*/ 55370 h 2326761"/>
              <a:gd name="connsiteX2" fmla="*/ 707128 w 4522967"/>
              <a:gd name="connsiteY2" fmla="*/ 418 h 2326761"/>
              <a:gd name="connsiteX3" fmla="*/ 3901946 w 4522967"/>
              <a:gd name="connsiteY3" fmla="*/ 0 h 2326761"/>
              <a:gd name="connsiteX4" fmla="*/ 4466849 w 4522967"/>
              <a:gd name="connsiteY4" fmla="*/ 71798 h 2326761"/>
              <a:gd name="connsiteX5" fmla="*/ 4473490 w 4522967"/>
              <a:gd name="connsiteY5" fmla="*/ 1389043 h 2326761"/>
              <a:gd name="connsiteX6" fmla="*/ 4056311 w 4522967"/>
              <a:gd name="connsiteY6" fmla="*/ 2074527 h 2326761"/>
              <a:gd name="connsiteX7" fmla="*/ 1962462 w 4522967"/>
              <a:gd name="connsiteY7" fmla="*/ 2051034 h 2326761"/>
              <a:gd name="connsiteX8" fmla="*/ 1334611 w 4522967"/>
              <a:gd name="connsiteY8" fmla="*/ 2125371 h 2326761"/>
              <a:gd name="connsiteX9" fmla="*/ 1255982 w 4522967"/>
              <a:gd name="connsiteY9" fmla="*/ 2326761 h 2326761"/>
              <a:gd name="connsiteX0" fmla="*/ 0 w 4522967"/>
              <a:gd name="connsiteY0" fmla="*/ 229527 h 2326761"/>
              <a:gd name="connsiteX1" fmla="*/ 998 w 4522967"/>
              <a:gd name="connsiteY1" fmla="*/ 55370 h 2326761"/>
              <a:gd name="connsiteX2" fmla="*/ 707128 w 4522967"/>
              <a:gd name="connsiteY2" fmla="*/ 418 h 2326761"/>
              <a:gd name="connsiteX3" fmla="*/ 3901946 w 4522967"/>
              <a:gd name="connsiteY3" fmla="*/ 0 h 2326761"/>
              <a:gd name="connsiteX4" fmla="*/ 4466849 w 4522967"/>
              <a:gd name="connsiteY4" fmla="*/ 71798 h 2326761"/>
              <a:gd name="connsiteX5" fmla="*/ 4473490 w 4522967"/>
              <a:gd name="connsiteY5" fmla="*/ 1389043 h 2326761"/>
              <a:gd name="connsiteX6" fmla="*/ 4056311 w 4522967"/>
              <a:gd name="connsiteY6" fmla="*/ 2074527 h 2326761"/>
              <a:gd name="connsiteX7" fmla="*/ 1962462 w 4522967"/>
              <a:gd name="connsiteY7" fmla="*/ 2051034 h 2326761"/>
              <a:gd name="connsiteX8" fmla="*/ 1334610 w 4522967"/>
              <a:gd name="connsiteY8" fmla="*/ 2151979 h 2326761"/>
              <a:gd name="connsiteX9" fmla="*/ 1255982 w 4522967"/>
              <a:gd name="connsiteY9" fmla="*/ 2326761 h 2326761"/>
              <a:gd name="connsiteX0" fmla="*/ 0 w 4522967"/>
              <a:gd name="connsiteY0" fmla="*/ 229527 h 2326761"/>
              <a:gd name="connsiteX1" fmla="*/ 998 w 4522967"/>
              <a:gd name="connsiteY1" fmla="*/ 55370 h 2326761"/>
              <a:gd name="connsiteX2" fmla="*/ 707128 w 4522967"/>
              <a:gd name="connsiteY2" fmla="*/ 418 h 2326761"/>
              <a:gd name="connsiteX3" fmla="*/ 3901946 w 4522967"/>
              <a:gd name="connsiteY3" fmla="*/ 0 h 2326761"/>
              <a:gd name="connsiteX4" fmla="*/ 4466849 w 4522967"/>
              <a:gd name="connsiteY4" fmla="*/ 71798 h 2326761"/>
              <a:gd name="connsiteX5" fmla="*/ 4473490 w 4522967"/>
              <a:gd name="connsiteY5" fmla="*/ 1389043 h 2326761"/>
              <a:gd name="connsiteX6" fmla="*/ 4056311 w 4522967"/>
              <a:gd name="connsiteY6" fmla="*/ 2074527 h 2326761"/>
              <a:gd name="connsiteX7" fmla="*/ 2043208 w 4522967"/>
              <a:gd name="connsiteY7" fmla="*/ 2077642 h 2326761"/>
              <a:gd name="connsiteX8" fmla="*/ 1334610 w 4522967"/>
              <a:gd name="connsiteY8" fmla="*/ 2151979 h 2326761"/>
              <a:gd name="connsiteX9" fmla="*/ 1255982 w 4522967"/>
              <a:gd name="connsiteY9" fmla="*/ 2326761 h 2326761"/>
              <a:gd name="connsiteX0" fmla="*/ 0 w 4522967"/>
              <a:gd name="connsiteY0" fmla="*/ 229527 h 2326761"/>
              <a:gd name="connsiteX1" fmla="*/ 998 w 4522967"/>
              <a:gd name="connsiteY1" fmla="*/ 55370 h 2326761"/>
              <a:gd name="connsiteX2" fmla="*/ 707128 w 4522967"/>
              <a:gd name="connsiteY2" fmla="*/ 418 h 2326761"/>
              <a:gd name="connsiteX3" fmla="*/ 3901946 w 4522967"/>
              <a:gd name="connsiteY3" fmla="*/ 0 h 2326761"/>
              <a:gd name="connsiteX4" fmla="*/ 4466849 w 4522967"/>
              <a:gd name="connsiteY4" fmla="*/ 71798 h 2326761"/>
              <a:gd name="connsiteX5" fmla="*/ 4473490 w 4522967"/>
              <a:gd name="connsiteY5" fmla="*/ 1389043 h 2326761"/>
              <a:gd name="connsiteX6" fmla="*/ 4056311 w 4522967"/>
              <a:gd name="connsiteY6" fmla="*/ 2074527 h 2326761"/>
              <a:gd name="connsiteX7" fmla="*/ 2043208 w 4522967"/>
              <a:gd name="connsiteY7" fmla="*/ 2077642 h 2326761"/>
              <a:gd name="connsiteX8" fmla="*/ 1334610 w 4522967"/>
              <a:gd name="connsiteY8" fmla="*/ 2151979 h 2326761"/>
              <a:gd name="connsiteX9" fmla="*/ 1255982 w 4522967"/>
              <a:gd name="connsiteY9" fmla="*/ 2326761 h 2326761"/>
              <a:gd name="connsiteX0" fmla="*/ 0 w 4522967"/>
              <a:gd name="connsiteY0" fmla="*/ 229527 h 2326761"/>
              <a:gd name="connsiteX1" fmla="*/ 998 w 4522967"/>
              <a:gd name="connsiteY1" fmla="*/ 55370 h 2326761"/>
              <a:gd name="connsiteX2" fmla="*/ 707128 w 4522967"/>
              <a:gd name="connsiteY2" fmla="*/ 418 h 2326761"/>
              <a:gd name="connsiteX3" fmla="*/ 3901946 w 4522967"/>
              <a:gd name="connsiteY3" fmla="*/ 0 h 2326761"/>
              <a:gd name="connsiteX4" fmla="*/ 4466849 w 4522967"/>
              <a:gd name="connsiteY4" fmla="*/ 71798 h 2326761"/>
              <a:gd name="connsiteX5" fmla="*/ 4473490 w 4522967"/>
              <a:gd name="connsiteY5" fmla="*/ 1389043 h 2326761"/>
              <a:gd name="connsiteX6" fmla="*/ 4056311 w 4522967"/>
              <a:gd name="connsiteY6" fmla="*/ 2074527 h 2326761"/>
              <a:gd name="connsiteX7" fmla="*/ 2043208 w 4522967"/>
              <a:gd name="connsiteY7" fmla="*/ 2077642 h 2326761"/>
              <a:gd name="connsiteX8" fmla="*/ 1334610 w 4522967"/>
              <a:gd name="connsiteY8" fmla="*/ 2151979 h 2326761"/>
              <a:gd name="connsiteX9" fmla="*/ 1255982 w 4522967"/>
              <a:gd name="connsiteY9" fmla="*/ 2326761 h 2326761"/>
              <a:gd name="connsiteX0" fmla="*/ 0 w 4522967"/>
              <a:gd name="connsiteY0" fmla="*/ 229527 h 2326761"/>
              <a:gd name="connsiteX1" fmla="*/ 998 w 4522967"/>
              <a:gd name="connsiteY1" fmla="*/ 55370 h 2326761"/>
              <a:gd name="connsiteX2" fmla="*/ 707128 w 4522967"/>
              <a:gd name="connsiteY2" fmla="*/ 418 h 2326761"/>
              <a:gd name="connsiteX3" fmla="*/ 3901946 w 4522967"/>
              <a:gd name="connsiteY3" fmla="*/ 0 h 2326761"/>
              <a:gd name="connsiteX4" fmla="*/ 4466849 w 4522967"/>
              <a:gd name="connsiteY4" fmla="*/ 71798 h 2326761"/>
              <a:gd name="connsiteX5" fmla="*/ 4473490 w 4522967"/>
              <a:gd name="connsiteY5" fmla="*/ 1389043 h 2326761"/>
              <a:gd name="connsiteX6" fmla="*/ 4056311 w 4522967"/>
              <a:gd name="connsiteY6" fmla="*/ 2074527 h 2326761"/>
              <a:gd name="connsiteX7" fmla="*/ 2043208 w 4522967"/>
              <a:gd name="connsiteY7" fmla="*/ 2077642 h 2326761"/>
              <a:gd name="connsiteX8" fmla="*/ 1334610 w 4522967"/>
              <a:gd name="connsiteY8" fmla="*/ 2151979 h 2326761"/>
              <a:gd name="connsiteX9" fmla="*/ 1255982 w 4522967"/>
              <a:gd name="connsiteY9" fmla="*/ 2326761 h 2326761"/>
              <a:gd name="connsiteX0" fmla="*/ 0 w 4522967"/>
              <a:gd name="connsiteY0" fmla="*/ 229527 h 2326761"/>
              <a:gd name="connsiteX1" fmla="*/ 998 w 4522967"/>
              <a:gd name="connsiteY1" fmla="*/ 55370 h 2326761"/>
              <a:gd name="connsiteX2" fmla="*/ 707128 w 4522967"/>
              <a:gd name="connsiteY2" fmla="*/ 418 h 2326761"/>
              <a:gd name="connsiteX3" fmla="*/ 3901946 w 4522967"/>
              <a:gd name="connsiteY3" fmla="*/ 0 h 2326761"/>
              <a:gd name="connsiteX4" fmla="*/ 4466849 w 4522967"/>
              <a:gd name="connsiteY4" fmla="*/ 71798 h 2326761"/>
              <a:gd name="connsiteX5" fmla="*/ 4473490 w 4522967"/>
              <a:gd name="connsiteY5" fmla="*/ 1389043 h 2326761"/>
              <a:gd name="connsiteX6" fmla="*/ 4056311 w 4522967"/>
              <a:gd name="connsiteY6" fmla="*/ 2074527 h 2326761"/>
              <a:gd name="connsiteX7" fmla="*/ 2043208 w 4522967"/>
              <a:gd name="connsiteY7" fmla="*/ 2077642 h 2326761"/>
              <a:gd name="connsiteX8" fmla="*/ 1334610 w 4522967"/>
              <a:gd name="connsiteY8" fmla="*/ 2151979 h 2326761"/>
              <a:gd name="connsiteX9" fmla="*/ 1255982 w 4522967"/>
              <a:gd name="connsiteY9" fmla="*/ 2326761 h 2326761"/>
              <a:gd name="connsiteX0" fmla="*/ 0 w 4474721"/>
              <a:gd name="connsiteY0" fmla="*/ 229527 h 2326761"/>
              <a:gd name="connsiteX1" fmla="*/ 998 w 4474721"/>
              <a:gd name="connsiteY1" fmla="*/ 55370 h 2326761"/>
              <a:gd name="connsiteX2" fmla="*/ 707128 w 4474721"/>
              <a:gd name="connsiteY2" fmla="*/ 418 h 2326761"/>
              <a:gd name="connsiteX3" fmla="*/ 3901946 w 4474721"/>
              <a:gd name="connsiteY3" fmla="*/ 0 h 2326761"/>
              <a:gd name="connsiteX4" fmla="*/ 4466849 w 4474721"/>
              <a:gd name="connsiteY4" fmla="*/ 71798 h 2326761"/>
              <a:gd name="connsiteX5" fmla="*/ 4473490 w 4474721"/>
              <a:gd name="connsiteY5" fmla="*/ 1389043 h 2326761"/>
              <a:gd name="connsiteX6" fmla="*/ 3612211 w 4474721"/>
              <a:gd name="connsiteY6" fmla="*/ 2076301 h 2326761"/>
              <a:gd name="connsiteX7" fmla="*/ 2043208 w 4474721"/>
              <a:gd name="connsiteY7" fmla="*/ 2077642 h 2326761"/>
              <a:gd name="connsiteX8" fmla="*/ 1334610 w 4474721"/>
              <a:gd name="connsiteY8" fmla="*/ 2151979 h 2326761"/>
              <a:gd name="connsiteX9" fmla="*/ 1255982 w 4474721"/>
              <a:gd name="connsiteY9" fmla="*/ 2326761 h 2326761"/>
              <a:gd name="connsiteX0" fmla="*/ 0 w 4469005"/>
              <a:gd name="connsiteY0" fmla="*/ 229527 h 2326761"/>
              <a:gd name="connsiteX1" fmla="*/ 998 w 4469005"/>
              <a:gd name="connsiteY1" fmla="*/ 55370 h 2326761"/>
              <a:gd name="connsiteX2" fmla="*/ 707128 w 4469005"/>
              <a:gd name="connsiteY2" fmla="*/ 418 h 2326761"/>
              <a:gd name="connsiteX3" fmla="*/ 3901946 w 4469005"/>
              <a:gd name="connsiteY3" fmla="*/ 0 h 2326761"/>
              <a:gd name="connsiteX4" fmla="*/ 4466849 w 4469005"/>
              <a:gd name="connsiteY4" fmla="*/ 71798 h 2326761"/>
              <a:gd name="connsiteX5" fmla="*/ 4392747 w 4469005"/>
              <a:gd name="connsiteY5" fmla="*/ 2018762 h 2326761"/>
              <a:gd name="connsiteX6" fmla="*/ 3612211 w 4469005"/>
              <a:gd name="connsiteY6" fmla="*/ 2076301 h 2326761"/>
              <a:gd name="connsiteX7" fmla="*/ 2043208 w 4469005"/>
              <a:gd name="connsiteY7" fmla="*/ 2077642 h 2326761"/>
              <a:gd name="connsiteX8" fmla="*/ 1334610 w 4469005"/>
              <a:gd name="connsiteY8" fmla="*/ 2151979 h 2326761"/>
              <a:gd name="connsiteX9" fmla="*/ 1255982 w 4469005"/>
              <a:gd name="connsiteY9" fmla="*/ 2326761 h 2326761"/>
              <a:gd name="connsiteX0" fmla="*/ 0 w 4469005"/>
              <a:gd name="connsiteY0" fmla="*/ 229527 h 2326761"/>
              <a:gd name="connsiteX1" fmla="*/ 998 w 4469005"/>
              <a:gd name="connsiteY1" fmla="*/ 55370 h 2326761"/>
              <a:gd name="connsiteX2" fmla="*/ 707128 w 4469005"/>
              <a:gd name="connsiteY2" fmla="*/ 418 h 2326761"/>
              <a:gd name="connsiteX3" fmla="*/ 3901946 w 4469005"/>
              <a:gd name="connsiteY3" fmla="*/ 0 h 2326761"/>
              <a:gd name="connsiteX4" fmla="*/ 4466849 w 4469005"/>
              <a:gd name="connsiteY4" fmla="*/ 71798 h 2326761"/>
              <a:gd name="connsiteX5" fmla="*/ 4392747 w 4469005"/>
              <a:gd name="connsiteY5" fmla="*/ 2018762 h 2326761"/>
              <a:gd name="connsiteX6" fmla="*/ 3612211 w 4469005"/>
              <a:gd name="connsiteY6" fmla="*/ 2076301 h 2326761"/>
              <a:gd name="connsiteX7" fmla="*/ 2043208 w 4469005"/>
              <a:gd name="connsiteY7" fmla="*/ 2077642 h 2326761"/>
              <a:gd name="connsiteX8" fmla="*/ 1334610 w 4469005"/>
              <a:gd name="connsiteY8" fmla="*/ 2151979 h 2326761"/>
              <a:gd name="connsiteX9" fmla="*/ 1255981 w 4469005"/>
              <a:gd name="connsiteY9" fmla="*/ 2326761 h 2326761"/>
              <a:gd name="connsiteX0" fmla="*/ 0 w 4469005"/>
              <a:gd name="connsiteY0" fmla="*/ 229527 h 2151979"/>
              <a:gd name="connsiteX1" fmla="*/ 998 w 4469005"/>
              <a:gd name="connsiteY1" fmla="*/ 55370 h 2151979"/>
              <a:gd name="connsiteX2" fmla="*/ 707128 w 4469005"/>
              <a:gd name="connsiteY2" fmla="*/ 418 h 2151979"/>
              <a:gd name="connsiteX3" fmla="*/ 3901946 w 4469005"/>
              <a:gd name="connsiteY3" fmla="*/ 0 h 2151979"/>
              <a:gd name="connsiteX4" fmla="*/ 4466849 w 4469005"/>
              <a:gd name="connsiteY4" fmla="*/ 71798 h 2151979"/>
              <a:gd name="connsiteX5" fmla="*/ 4392747 w 4469005"/>
              <a:gd name="connsiteY5" fmla="*/ 2018762 h 2151979"/>
              <a:gd name="connsiteX6" fmla="*/ 3612211 w 4469005"/>
              <a:gd name="connsiteY6" fmla="*/ 2076301 h 2151979"/>
              <a:gd name="connsiteX7" fmla="*/ 2043208 w 4469005"/>
              <a:gd name="connsiteY7" fmla="*/ 2077642 h 2151979"/>
              <a:gd name="connsiteX8" fmla="*/ 1334610 w 4469005"/>
              <a:gd name="connsiteY8" fmla="*/ 2151979 h 2151979"/>
              <a:gd name="connsiteX0" fmla="*/ 0 w 4469005"/>
              <a:gd name="connsiteY0" fmla="*/ 229527 h 2077642"/>
              <a:gd name="connsiteX1" fmla="*/ 998 w 4469005"/>
              <a:gd name="connsiteY1" fmla="*/ 55370 h 2077642"/>
              <a:gd name="connsiteX2" fmla="*/ 707128 w 4469005"/>
              <a:gd name="connsiteY2" fmla="*/ 418 h 2077642"/>
              <a:gd name="connsiteX3" fmla="*/ 3901946 w 4469005"/>
              <a:gd name="connsiteY3" fmla="*/ 0 h 2077642"/>
              <a:gd name="connsiteX4" fmla="*/ 4466849 w 4469005"/>
              <a:gd name="connsiteY4" fmla="*/ 71798 h 2077642"/>
              <a:gd name="connsiteX5" fmla="*/ 4392747 w 4469005"/>
              <a:gd name="connsiteY5" fmla="*/ 2018762 h 2077642"/>
              <a:gd name="connsiteX6" fmla="*/ 3612211 w 4469005"/>
              <a:gd name="connsiteY6" fmla="*/ 2076301 h 2077642"/>
              <a:gd name="connsiteX7" fmla="*/ 2043208 w 4469005"/>
              <a:gd name="connsiteY7" fmla="*/ 2077642 h 2077642"/>
              <a:gd name="connsiteX0" fmla="*/ 0 w 4470868"/>
              <a:gd name="connsiteY0" fmla="*/ 229527 h 2077642"/>
              <a:gd name="connsiteX1" fmla="*/ 998 w 4470868"/>
              <a:gd name="connsiteY1" fmla="*/ 55370 h 2077642"/>
              <a:gd name="connsiteX2" fmla="*/ 707128 w 4470868"/>
              <a:gd name="connsiteY2" fmla="*/ 418 h 2077642"/>
              <a:gd name="connsiteX3" fmla="*/ 3901946 w 4470868"/>
              <a:gd name="connsiteY3" fmla="*/ 0 h 2077642"/>
              <a:gd name="connsiteX4" fmla="*/ 4466849 w 4470868"/>
              <a:gd name="connsiteY4" fmla="*/ 71798 h 2077642"/>
              <a:gd name="connsiteX5" fmla="*/ 4444604 w 4470868"/>
              <a:gd name="connsiteY5" fmla="*/ 2018762 h 2077642"/>
              <a:gd name="connsiteX6" fmla="*/ 3612211 w 4470868"/>
              <a:gd name="connsiteY6" fmla="*/ 2076301 h 2077642"/>
              <a:gd name="connsiteX7" fmla="*/ 2043208 w 4470868"/>
              <a:gd name="connsiteY7" fmla="*/ 2077642 h 2077642"/>
              <a:gd name="connsiteX0" fmla="*/ 0 w 4470868"/>
              <a:gd name="connsiteY0" fmla="*/ 229527 h 2077642"/>
              <a:gd name="connsiteX1" fmla="*/ 998 w 4470868"/>
              <a:gd name="connsiteY1" fmla="*/ 55370 h 2077642"/>
              <a:gd name="connsiteX2" fmla="*/ 707128 w 4470868"/>
              <a:gd name="connsiteY2" fmla="*/ 418 h 2077642"/>
              <a:gd name="connsiteX3" fmla="*/ 3901946 w 4470868"/>
              <a:gd name="connsiteY3" fmla="*/ 0 h 2077642"/>
              <a:gd name="connsiteX4" fmla="*/ 4466849 w 4470868"/>
              <a:gd name="connsiteY4" fmla="*/ 71798 h 2077642"/>
              <a:gd name="connsiteX5" fmla="*/ 4444604 w 4470868"/>
              <a:gd name="connsiteY5" fmla="*/ 2018762 h 2077642"/>
              <a:gd name="connsiteX6" fmla="*/ 3612211 w 4470868"/>
              <a:gd name="connsiteY6" fmla="*/ 2076301 h 2077642"/>
              <a:gd name="connsiteX7" fmla="*/ 1438251 w 4470868"/>
              <a:gd name="connsiteY7" fmla="*/ 2077642 h 2077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70868" h="2077642">
                <a:moveTo>
                  <a:pt x="0" y="229527"/>
                </a:moveTo>
                <a:cubicBezTo>
                  <a:pt x="6753" y="212652"/>
                  <a:pt x="8251" y="92397"/>
                  <a:pt x="998" y="55370"/>
                </a:cubicBezTo>
                <a:cubicBezTo>
                  <a:pt x="13501" y="6192"/>
                  <a:pt x="33923" y="1546"/>
                  <a:pt x="707128" y="418"/>
                </a:cubicBezTo>
                <a:lnTo>
                  <a:pt x="3901946" y="0"/>
                </a:lnTo>
                <a:cubicBezTo>
                  <a:pt x="4314636" y="334"/>
                  <a:pt x="4472853" y="8201"/>
                  <a:pt x="4466849" y="71798"/>
                </a:cubicBezTo>
                <a:cubicBezTo>
                  <a:pt x="4484794" y="291885"/>
                  <a:pt x="4436386" y="1774648"/>
                  <a:pt x="4444604" y="2018762"/>
                </a:cubicBezTo>
                <a:cubicBezTo>
                  <a:pt x="4437923" y="2061174"/>
                  <a:pt x="4299271" y="2076754"/>
                  <a:pt x="3612211" y="2076301"/>
                </a:cubicBezTo>
                <a:lnTo>
                  <a:pt x="1438251" y="2077642"/>
                </a:lnTo>
              </a:path>
            </a:pathLst>
          </a:custGeom>
          <a:noFill/>
          <a:ln w="19050" cap="flat">
            <a:solidFill>
              <a:srgbClr val="4B4C4C"/>
            </a:solidFill>
            <a:prstDash val="solid"/>
            <a:miter lim="800000"/>
            <a:headEnd type="non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atinLnBrk="1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011487C7-1F99-436A-9C3E-3579FD3C45E2}"/>
              </a:ext>
            </a:extLst>
          </p:cNvPr>
          <p:cNvSpPr/>
          <p:nvPr/>
        </p:nvSpPr>
        <p:spPr>
          <a:xfrm flipH="1">
            <a:off x="3238434" y="852286"/>
            <a:ext cx="2218025" cy="4727464"/>
          </a:xfrm>
          <a:custGeom>
            <a:avLst/>
            <a:gdLst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65370 w 6313251"/>
              <a:gd name="connsiteY2" fmla="*/ 48638 h 447472"/>
              <a:gd name="connsiteX3" fmla="*/ 6313251 w 6313251"/>
              <a:gd name="connsiteY3" fmla="*/ 0 h 447472"/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75098 w 6313251"/>
              <a:gd name="connsiteY2" fmla="*/ 9727 h 447472"/>
              <a:gd name="connsiteX3" fmla="*/ 6313251 w 6313251"/>
              <a:gd name="connsiteY3" fmla="*/ 0 h 447472"/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75098 w 6313251"/>
              <a:gd name="connsiteY2" fmla="*/ 9727 h 447472"/>
              <a:gd name="connsiteX3" fmla="*/ 6313251 w 6313251"/>
              <a:gd name="connsiteY3" fmla="*/ 0 h 447472"/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75098 w 6313251"/>
              <a:gd name="connsiteY2" fmla="*/ 9727 h 447472"/>
              <a:gd name="connsiteX3" fmla="*/ 6313251 w 6313251"/>
              <a:gd name="connsiteY3" fmla="*/ 0 h 447472"/>
              <a:gd name="connsiteX0" fmla="*/ 0 w 6313251"/>
              <a:gd name="connsiteY0" fmla="*/ 447472 h 447472"/>
              <a:gd name="connsiteX1" fmla="*/ 0 w 6313251"/>
              <a:gd name="connsiteY1" fmla="*/ 262647 h 447472"/>
              <a:gd name="connsiteX2" fmla="*/ 175098 w 6313251"/>
              <a:gd name="connsiteY2" fmla="*/ 0 h 447472"/>
              <a:gd name="connsiteX3" fmla="*/ 6313251 w 6313251"/>
              <a:gd name="connsiteY3" fmla="*/ 0 h 447472"/>
              <a:gd name="connsiteX0" fmla="*/ 0 w 6313251"/>
              <a:gd name="connsiteY0" fmla="*/ 457718 h 457718"/>
              <a:gd name="connsiteX1" fmla="*/ 0 w 6313251"/>
              <a:gd name="connsiteY1" fmla="*/ 272893 h 457718"/>
              <a:gd name="connsiteX2" fmla="*/ 175098 w 6313251"/>
              <a:gd name="connsiteY2" fmla="*/ 10246 h 457718"/>
              <a:gd name="connsiteX3" fmla="*/ 3695348 w 6313251"/>
              <a:gd name="connsiteY3" fmla="*/ 0 h 457718"/>
              <a:gd name="connsiteX4" fmla="*/ 6313251 w 6313251"/>
              <a:gd name="connsiteY4" fmla="*/ 10246 h 457718"/>
              <a:gd name="connsiteX0" fmla="*/ 0 w 6313251"/>
              <a:gd name="connsiteY0" fmla="*/ 457718 h 457718"/>
              <a:gd name="connsiteX1" fmla="*/ 0 w 6313251"/>
              <a:gd name="connsiteY1" fmla="*/ 272893 h 457718"/>
              <a:gd name="connsiteX2" fmla="*/ 175098 w 6313251"/>
              <a:gd name="connsiteY2" fmla="*/ 10246 h 457718"/>
              <a:gd name="connsiteX3" fmla="*/ 3695348 w 6313251"/>
              <a:gd name="connsiteY3" fmla="*/ 0 h 457718"/>
              <a:gd name="connsiteX4" fmla="*/ 4173521 w 6313251"/>
              <a:gd name="connsiteY4" fmla="*/ 0 h 457718"/>
              <a:gd name="connsiteX5" fmla="*/ 6313251 w 6313251"/>
              <a:gd name="connsiteY5" fmla="*/ 10246 h 457718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75098 w 4283115"/>
              <a:gd name="connsiteY2" fmla="*/ 10246 h 1032035"/>
              <a:gd name="connsiteX3" fmla="*/ 3695348 w 4283115"/>
              <a:gd name="connsiteY3" fmla="*/ 0 h 1032035"/>
              <a:gd name="connsiteX4" fmla="*/ 4173521 w 4283115"/>
              <a:gd name="connsiteY4" fmla="*/ 0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75098 w 4283115"/>
              <a:gd name="connsiteY2" fmla="*/ 10246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75098 w 4283115"/>
              <a:gd name="connsiteY2" fmla="*/ 10246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75098 w 4283115"/>
              <a:gd name="connsiteY2" fmla="*/ 10246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67901 w 4283115"/>
              <a:gd name="connsiteY2" fmla="*/ 2730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67901 w 4283115"/>
              <a:gd name="connsiteY2" fmla="*/ 2730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167901 w 4283115"/>
              <a:gd name="connsiteY2" fmla="*/ 2730 h 1032035"/>
              <a:gd name="connsiteX3" fmla="*/ 3695348 w 4283115"/>
              <a:gd name="connsiteY3" fmla="*/ 0 h 1032035"/>
              <a:gd name="connsiteX4" fmla="*/ 4282578 w 4283115"/>
              <a:gd name="connsiteY4" fmla="*/ 207431 h 1032035"/>
              <a:gd name="connsiteX5" fmla="*/ 4283115 w 4283115"/>
              <a:gd name="connsiteY5" fmla="*/ 1032035 h 1032035"/>
              <a:gd name="connsiteX0" fmla="*/ 140591 w 4423706"/>
              <a:gd name="connsiteY0" fmla="*/ 457718 h 1032035"/>
              <a:gd name="connsiteX1" fmla="*/ 140591 w 4423706"/>
              <a:gd name="connsiteY1" fmla="*/ 272893 h 1032035"/>
              <a:gd name="connsiteX2" fmla="*/ 161448 w 4423706"/>
              <a:gd name="connsiteY2" fmla="*/ 71197 h 1032035"/>
              <a:gd name="connsiteX3" fmla="*/ 308492 w 4423706"/>
              <a:gd name="connsiteY3" fmla="*/ 2730 h 1032035"/>
              <a:gd name="connsiteX4" fmla="*/ 3835939 w 4423706"/>
              <a:gd name="connsiteY4" fmla="*/ 0 h 1032035"/>
              <a:gd name="connsiteX5" fmla="*/ 4423169 w 4423706"/>
              <a:gd name="connsiteY5" fmla="*/ 207431 h 1032035"/>
              <a:gd name="connsiteX6" fmla="*/ 4423706 w 4423706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71197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114789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0 w 4283115"/>
              <a:gd name="connsiteY0" fmla="*/ 457718 h 1032035"/>
              <a:gd name="connsiteX1" fmla="*/ 0 w 4283115"/>
              <a:gd name="connsiteY1" fmla="*/ 272893 h 1032035"/>
              <a:gd name="connsiteX2" fmla="*/ 20857 w 4283115"/>
              <a:gd name="connsiteY2" fmla="*/ 114789 h 1032035"/>
              <a:gd name="connsiteX3" fmla="*/ 167901 w 4283115"/>
              <a:gd name="connsiteY3" fmla="*/ 2730 h 1032035"/>
              <a:gd name="connsiteX4" fmla="*/ 3695348 w 4283115"/>
              <a:gd name="connsiteY4" fmla="*/ 0 h 1032035"/>
              <a:gd name="connsiteX5" fmla="*/ 4282578 w 4283115"/>
              <a:gd name="connsiteY5" fmla="*/ 207431 h 1032035"/>
              <a:gd name="connsiteX6" fmla="*/ 4283115 w 4283115"/>
              <a:gd name="connsiteY6" fmla="*/ 1032035 h 1032035"/>
              <a:gd name="connsiteX0" fmla="*/ 2827 w 4285942"/>
              <a:gd name="connsiteY0" fmla="*/ 457718 h 1032035"/>
              <a:gd name="connsiteX1" fmla="*/ 2827 w 4285942"/>
              <a:gd name="connsiteY1" fmla="*/ 272893 h 1032035"/>
              <a:gd name="connsiteX2" fmla="*/ 2095 w 4285942"/>
              <a:gd name="connsiteY2" fmla="*/ 114789 h 1032035"/>
              <a:gd name="connsiteX3" fmla="*/ 170728 w 4285942"/>
              <a:gd name="connsiteY3" fmla="*/ 2730 h 1032035"/>
              <a:gd name="connsiteX4" fmla="*/ 3698175 w 4285942"/>
              <a:gd name="connsiteY4" fmla="*/ 0 h 1032035"/>
              <a:gd name="connsiteX5" fmla="*/ 4285405 w 4285942"/>
              <a:gd name="connsiteY5" fmla="*/ 207431 h 1032035"/>
              <a:gd name="connsiteX6" fmla="*/ 4285942 w 4285942"/>
              <a:gd name="connsiteY6" fmla="*/ 1032035 h 1032035"/>
              <a:gd name="connsiteX0" fmla="*/ 1569 w 4284684"/>
              <a:gd name="connsiteY0" fmla="*/ 457718 h 1032035"/>
              <a:gd name="connsiteX1" fmla="*/ 1569 w 4284684"/>
              <a:gd name="connsiteY1" fmla="*/ 272893 h 1032035"/>
              <a:gd name="connsiteX2" fmla="*/ 837 w 4284684"/>
              <a:gd name="connsiteY2" fmla="*/ 114789 h 1032035"/>
              <a:gd name="connsiteX3" fmla="*/ 169470 w 4284684"/>
              <a:gd name="connsiteY3" fmla="*/ 2730 h 1032035"/>
              <a:gd name="connsiteX4" fmla="*/ 3696917 w 4284684"/>
              <a:gd name="connsiteY4" fmla="*/ 0 h 1032035"/>
              <a:gd name="connsiteX5" fmla="*/ 4284147 w 4284684"/>
              <a:gd name="connsiteY5" fmla="*/ 207431 h 1032035"/>
              <a:gd name="connsiteX6" fmla="*/ 4284684 w 4284684"/>
              <a:gd name="connsiteY6" fmla="*/ 1032035 h 1032035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83310 w 4283847"/>
              <a:gd name="connsiteY5" fmla="*/ 207431 h 1032035"/>
              <a:gd name="connsiteX6" fmla="*/ 4283847 w 4283847"/>
              <a:gd name="connsiteY6" fmla="*/ 1032035 h 1032035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83310 w 4283847"/>
              <a:gd name="connsiteY5" fmla="*/ 207431 h 1032035"/>
              <a:gd name="connsiteX6" fmla="*/ 4283847 w 4283847"/>
              <a:gd name="connsiteY6" fmla="*/ 1032035 h 1032035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83310 w 4283847"/>
              <a:gd name="connsiteY5" fmla="*/ 207431 h 1032035"/>
              <a:gd name="connsiteX6" fmla="*/ 4283847 w 4283847"/>
              <a:gd name="connsiteY6" fmla="*/ 1032035 h 1032035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83310 w 4283847"/>
              <a:gd name="connsiteY5" fmla="*/ 207431 h 1032035"/>
              <a:gd name="connsiteX6" fmla="*/ 4283847 w 4283847"/>
              <a:gd name="connsiteY6" fmla="*/ 1032035 h 1032035"/>
              <a:gd name="connsiteX0" fmla="*/ 732 w 4283847"/>
              <a:gd name="connsiteY0" fmla="*/ 457745 h 1032062"/>
              <a:gd name="connsiteX1" fmla="*/ 732 w 4283847"/>
              <a:gd name="connsiteY1" fmla="*/ 272920 h 1032062"/>
              <a:gd name="connsiteX2" fmla="*/ 0 w 4283847"/>
              <a:gd name="connsiteY2" fmla="*/ 114816 h 1032062"/>
              <a:gd name="connsiteX3" fmla="*/ 168633 w 4283847"/>
              <a:gd name="connsiteY3" fmla="*/ 2757 h 1032062"/>
              <a:gd name="connsiteX4" fmla="*/ 3696080 w 4283847"/>
              <a:gd name="connsiteY4" fmla="*/ 27 h 1032062"/>
              <a:gd name="connsiteX5" fmla="*/ 4283310 w 4283847"/>
              <a:gd name="connsiteY5" fmla="*/ 207458 h 1032062"/>
              <a:gd name="connsiteX6" fmla="*/ 4283847 w 4283847"/>
              <a:gd name="connsiteY6" fmla="*/ 1032062 h 1032062"/>
              <a:gd name="connsiteX0" fmla="*/ 732 w 4283847"/>
              <a:gd name="connsiteY0" fmla="*/ 503824 h 1078141"/>
              <a:gd name="connsiteX1" fmla="*/ 732 w 4283847"/>
              <a:gd name="connsiteY1" fmla="*/ 318999 h 1078141"/>
              <a:gd name="connsiteX2" fmla="*/ 0 w 4283847"/>
              <a:gd name="connsiteY2" fmla="*/ 160895 h 1078141"/>
              <a:gd name="connsiteX3" fmla="*/ 168633 w 4283847"/>
              <a:gd name="connsiteY3" fmla="*/ 48836 h 1078141"/>
              <a:gd name="connsiteX4" fmla="*/ 3696080 w 4283847"/>
              <a:gd name="connsiteY4" fmla="*/ 46106 h 1078141"/>
              <a:gd name="connsiteX5" fmla="*/ 4261720 w 4283847"/>
              <a:gd name="connsiteY5" fmla="*/ 133284 h 1078141"/>
              <a:gd name="connsiteX6" fmla="*/ 4283847 w 4283847"/>
              <a:gd name="connsiteY6" fmla="*/ 1078141 h 1078141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696080 w 4283847"/>
              <a:gd name="connsiteY4" fmla="*/ 0 h 1032035"/>
              <a:gd name="connsiteX5" fmla="*/ 4261720 w 4283847"/>
              <a:gd name="connsiteY5" fmla="*/ 87178 h 1032035"/>
              <a:gd name="connsiteX6" fmla="*/ 4283847 w 4283847"/>
              <a:gd name="connsiteY6" fmla="*/ 1032035 h 1032035"/>
              <a:gd name="connsiteX0" fmla="*/ 732 w 4302980"/>
              <a:gd name="connsiteY0" fmla="*/ 457718 h 1032035"/>
              <a:gd name="connsiteX1" fmla="*/ 732 w 4302980"/>
              <a:gd name="connsiteY1" fmla="*/ 272893 h 1032035"/>
              <a:gd name="connsiteX2" fmla="*/ 0 w 4302980"/>
              <a:gd name="connsiteY2" fmla="*/ 114789 h 1032035"/>
              <a:gd name="connsiteX3" fmla="*/ 168633 w 4302980"/>
              <a:gd name="connsiteY3" fmla="*/ 2730 h 1032035"/>
              <a:gd name="connsiteX4" fmla="*/ 3976751 w 4302980"/>
              <a:gd name="connsiteY4" fmla="*/ 0 h 1032035"/>
              <a:gd name="connsiteX5" fmla="*/ 4261720 w 4302980"/>
              <a:gd name="connsiteY5" fmla="*/ 87178 h 1032035"/>
              <a:gd name="connsiteX6" fmla="*/ 4283847 w 4302980"/>
              <a:gd name="connsiteY6" fmla="*/ 1032035 h 1032035"/>
              <a:gd name="connsiteX0" fmla="*/ 732 w 4283847"/>
              <a:gd name="connsiteY0" fmla="*/ 458439 h 1032756"/>
              <a:gd name="connsiteX1" fmla="*/ 732 w 4283847"/>
              <a:gd name="connsiteY1" fmla="*/ 273614 h 1032756"/>
              <a:gd name="connsiteX2" fmla="*/ 0 w 4283847"/>
              <a:gd name="connsiteY2" fmla="*/ 115510 h 1032756"/>
              <a:gd name="connsiteX3" fmla="*/ 168633 w 4283847"/>
              <a:gd name="connsiteY3" fmla="*/ 3451 h 1032756"/>
              <a:gd name="connsiteX4" fmla="*/ 3976751 w 4283847"/>
              <a:gd name="connsiteY4" fmla="*/ 721 h 1032756"/>
              <a:gd name="connsiteX5" fmla="*/ 4261720 w 4283847"/>
              <a:gd name="connsiteY5" fmla="*/ 87899 h 1032756"/>
              <a:gd name="connsiteX6" fmla="*/ 4283847 w 4283847"/>
              <a:gd name="connsiteY6" fmla="*/ 1032756 h 1032756"/>
              <a:gd name="connsiteX0" fmla="*/ 732 w 4283847"/>
              <a:gd name="connsiteY0" fmla="*/ 457718 h 1032035"/>
              <a:gd name="connsiteX1" fmla="*/ 732 w 4283847"/>
              <a:gd name="connsiteY1" fmla="*/ 272893 h 1032035"/>
              <a:gd name="connsiteX2" fmla="*/ 0 w 4283847"/>
              <a:gd name="connsiteY2" fmla="*/ 114789 h 1032035"/>
              <a:gd name="connsiteX3" fmla="*/ 168633 w 4283847"/>
              <a:gd name="connsiteY3" fmla="*/ 2730 h 1032035"/>
              <a:gd name="connsiteX4" fmla="*/ 3976751 w 4283847"/>
              <a:gd name="connsiteY4" fmla="*/ 0 h 1032035"/>
              <a:gd name="connsiteX5" fmla="*/ 4261720 w 4283847"/>
              <a:gd name="connsiteY5" fmla="*/ 87178 h 1032035"/>
              <a:gd name="connsiteX6" fmla="*/ 4283847 w 4283847"/>
              <a:gd name="connsiteY6" fmla="*/ 1032035 h 1032035"/>
              <a:gd name="connsiteX0" fmla="*/ 732 w 4283847"/>
              <a:gd name="connsiteY0" fmla="*/ 457730 h 1032047"/>
              <a:gd name="connsiteX1" fmla="*/ 732 w 4283847"/>
              <a:gd name="connsiteY1" fmla="*/ 272905 h 1032047"/>
              <a:gd name="connsiteX2" fmla="*/ 0 w 4283847"/>
              <a:gd name="connsiteY2" fmla="*/ 114801 h 1032047"/>
              <a:gd name="connsiteX3" fmla="*/ 168633 w 4283847"/>
              <a:gd name="connsiteY3" fmla="*/ 2742 h 1032047"/>
              <a:gd name="connsiteX4" fmla="*/ 3976751 w 4283847"/>
              <a:gd name="connsiteY4" fmla="*/ 12 h 1032047"/>
              <a:gd name="connsiteX5" fmla="*/ 4261720 w 4283847"/>
              <a:gd name="connsiteY5" fmla="*/ 87190 h 1032047"/>
              <a:gd name="connsiteX6" fmla="*/ 4283847 w 4283847"/>
              <a:gd name="connsiteY6" fmla="*/ 1032047 h 1032047"/>
              <a:gd name="connsiteX0" fmla="*/ 732 w 4283847"/>
              <a:gd name="connsiteY0" fmla="*/ 457730 h 1032047"/>
              <a:gd name="connsiteX1" fmla="*/ 732 w 4283847"/>
              <a:gd name="connsiteY1" fmla="*/ 272905 h 1032047"/>
              <a:gd name="connsiteX2" fmla="*/ 0 w 4283847"/>
              <a:gd name="connsiteY2" fmla="*/ 114801 h 1032047"/>
              <a:gd name="connsiteX3" fmla="*/ 168633 w 4283847"/>
              <a:gd name="connsiteY3" fmla="*/ 2742 h 1032047"/>
              <a:gd name="connsiteX4" fmla="*/ 3976751 w 4283847"/>
              <a:gd name="connsiteY4" fmla="*/ 12 h 1032047"/>
              <a:gd name="connsiteX5" fmla="*/ 4261720 w 4283847"/>
              <a:gd name="connsiteY5" fmla="*/ 87190 h 1032047"/>
              <a:gd name="connsiteX6" fmla="*/ 4283847 w 4283847"/>
              <a:gd name="connsiteY6" fmla="*/ 1032047 h 1032047"/>
              <a:gd name="connsiteX0" fmla="*/ 732 w 4276652"/>
              <a:gd name="connsiteY0" fmla="*/ 457730 h 549530"/>
              <a:gd name="connsiteX1" fmla="*/ 732 w 4276652"/>
              <a:gd name="connsiteY1" fmla="*/ 272905 h 549530"/>
              <a:gd name="connsiteX2" fmla="*/ 0 w 4276652"/>
              <a:gd name="connsiteY2" fmla="*/ 114801 h 549530"/>
              <a:gd name="connsiteX3" fmla="*/ 168633 w 4276652"/>
              <a:gd name="connsiteY3" fmla="*/ 2742 h 549530"/>
              <a:gd name="connsiteX4" fmla="*/ 3976751 w 4276652"/>
              <a:gd name="connsiteY4" fmla="*/ 12 h 549530"/>
              <a:gd name="connsiteX5" fmla="*/ 4261720 w 4276652"/>
              <a:gd name="connsiteY5" fmla="*/ 87190 h 549530"/>
              <a:gd name="connsiteX6" fmla="*/ 4276652 w 4276652"/>
              <a:gd name="connsiteY6" fmla="*/ 549530 h 549530"/>
              <a:gd name="connsiteX0" fmla="*/ 732 w 4276652"/>
              <a:gd name="connsiteY0" fmla="*/ 457730 h 549530"/>
              <a:gd name="connsiteX1" fmla="*/ 732 w 4276652"/>
              <a:gd name="connsiteY1" fmla="*/ 272905 h 549530"/>
              <a:gd name="connsiteX2" fmla="*/ 0 w 4276652"/>
              <a:gd name="connsiteY2" fmla="*/ 114801 h 549530"/>
              <a:gd name="connsiteX3" fmla="*/ 168633 w 4276652"/>
              <a:gd name="connsiteY3" fmla="*/ 2742 h 549530"/>
              <a:gd name="connsiteX4" fmla="*/ 3930828 w 4276652"/>
              <a:gd name="connsiteY4" fmla="*/ 12 h 549530"/>
              <a:gd name="connsiteX5" fmla="*/ 4261720 w 4276652"/>
              <a:gd name="connsiteY5" fmla="*/ 87190 h 549530"/>
              <a:gd name="connsiteX6" fmla="*/ 4276652 w 4276652"/>
              <a:gd name="connsiteY6" fmla="*/ 549530 h 549530"/>
              <a:gd name="connsiteX0" fmla="*/ 732 w 4276652"/>
              <a:gd name="connsiteY0" fmla="*/ 457730 h 549530"/>
              <a:gd name="connsiteX1" fmla="*/ 732 w 4276652"/>
              <a:gd name="connsiteY1" fmla="*/ 272905 h 549530"/>
              <a:gd name="connsiteX2" fmla="*/ 0 w 4276652"/>
              <a:gd name="connsiteY2" fmla="*/ 114801 h 549530"/>
              <a:gd name="connsiteX3" fmla="*/ 168633 w 4276652"/>
              <a:gd name="connsiteY3" fmla="*/ 2742 h 549530"/>
              <a:gd name="connsiteX4" fmla="*/ 3930828 w 4276652"/>
              <a:gd name="connsiteY4" fmla="*/ 12 h 549530"/>
              <a:gd name="connsiteX5" fmla="*/ 4261720 w 4276652"/>
              <a:gd name="connsiteY5" fmla="*/ 87190 h 549530"/>
              <a:gd name="connsiteX6" fmla="*/ 4276652 w 4276652"/>
              <a:gd name="connsiteY6" fmla="*/ 549530 h 549530"/>
              <a:gd name="connsiteX0" fmla="*/ 732 w 4276652"/>
              <a:gd name="connsiteY0" fmla="*/ 457730 h 549530"/>
              <a:gd name="connsiteX1" fmla="*/ 732 w 4276652"/>
              <a:gd name="connsiteY1" fmla="*/ 272905 h 549530"/>
              <a:gd name="connsiteX2" fmla="*/ 0 w 4276652"/>
              <a:gd name="connsiteY2" fmla="*/ 114801 h 549530"/>
              <a:gd name="connsiteX3" fmla="*/ 168633 w 4276652"/>
              <a:gd name="connsiteY3" fmla="*/ 2742 h 549530"/>
              <a:gd name="connsiteX4" fmla="*/ 3930828 w 4276652"/>
              <a:gd name="connsiteY4" fmla="*/ 12 h 549530"/>
              <a:gd name="connsiteX5" fmla="*/ 4261720 w 4276652"/>
              <a:gd name="connsiteY5" fmla="*/ 87190 h 549530"/>
              <a:gd name="connsiteX6" fmla="*/ 4276652 w 4276652"/>
              <a:gd name="connsiteY6" fmla="*/ 549530 h 549530"/>
              <a:gd name="connsiteX0" fmla="*/ 732 w 4276652"/>
              <a:gd name="connsiteY0" fmla="*/ 457718 h 549518"/>
              <a:gd name="connsiteX1" fmla="*/ 732 w 4276652"/>
              <a:gd name="connsiteY1" fmla="*/ 272893 h 549518"/>
              <a:gd name="connsiteX2" fmla="*/ 0 w 4276652"/>
              <a:gd name="connsiteY2" fmla="*/ 114789 h 549518"/>
              <a:gd name="connsiteX3" fmla="*/ 168633 w 4276652"/>
              <a:gd name="connsiteY3" fmla="*/ 2730 h 549518"/>
              <a:gd name="connsiteX4" fmla="*/ 3930828 w 4276652"/>
              <a:gd name="connsiteY4" fmla="*/ 0 h 549518"/>
              <a:gd name="connsiteX5" fmla="*/ 4261720 w 4276652"/>
              <a:gd name="connsiteY5" fmla="*/ 87178 h 549518"/>
              <a:gd name="connsiteX6" fmla="*/ 4276652 w 4276652"/>
              <a:gd name="connsiteY6" fmla="*/ 549518 h 549518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168633 w 4276652"/>
              <a:gd name="connsiteY3" fmla="*/ 2805 h 549593"/>
              <a:gd name="connsiteX4" fmla="*/ 3930828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168633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168633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294924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114864 h 549593"/>
              <a:gd name="connsiteX3" fmla="*/ 294924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732 w 4276652"/>
              <a:gd name="connsiteY0" fmla="*/ 457793 h 549593"/>
              <a:gd name="connsiteX1" fmla="*/ 732 w 4276652"/>
              <a:gd name="connsiteY1" fmla="*/ 272968 h 549593"/>
              <a:gd name="connsiteX2" fmla="*/ 0 w 4276652"/>
              <a:gd name="connsiteY2" fmla="*/ 77878 h 549593"/>
              <a:gd name="connsiteX3" fmla="*/ 294924 w 4276652"/>
              <a:gd name="connsiteY3" fmla="*/ 2805 h 549593"/>
              <a:gd name="connsiteX4" fmla="*/ 3816016 w 4276652"/>
              <a:gd name="connsiteY4" fmla="*/ 75 h 549593"/>
              <a:gd name="connsiteX5" fmla="*/ 4261720 w 4276652"/>
              <a:gd name="connsiteY5" fmla="*/ 79162 h 549593"/>
              <a:gd name="connsiteX6" fmla="*/ 4276652 w 4276652"/>
              <a:gd name="connsiteY6" fmla="*/ 549593 h 549593"/>
              <a:gd name="connsiteX0" fmla="*/ 2491 w 4278411"/>
              <a:gd name="connsiteY0" fmla="*/ 457793 h 549593"/>
              <a:gd name="connsiteX1" fmla="*/ 2491 w 4278411"/>
              <a:gd name="connsiteY1" fmla="*/ 272968 h 549593"/>
              <a:gd name="connsiteX2" fmla="*/ 1759 w 4278411"/>
              <a:gd name="connsiteY2" fmla="*/ 77878 h 549593"/>
              <a:gd name="connsiteX3" fmla="*/ 296683 w 4278411"/>
              <a:gd name="connsiteY3" fmla="*/ 2805 h 549593"/>
              <a:gd name="connsiteX4" fmla="*/ 3817775 w 4278411"/>
              <a:gd name="connsiteY4" fmla="*/ 75 h 549593"/>
              <a:gd name="connsiteX5" fmla="*/ 4263479 w 4278411"/>
              <a:gd name="connsiteY5" fmla="*/ 79162 h 549593"/>
              <a:gd name="connsiteX6" fmla="*/ 4278411 w 4278411"/>
              <a:gd name="connsiteY6" fmla="*/ 549593 h 549593"/>
              <a:gd name="connsiteX0" fmla="*/ 2491 w 4278411"/>
              <a:gd name="connsiteY0" fmla="*/ 272968 h 549593"/>
              <a:gd name="connsiteX1" fmla="*/ 1759 w 4278411"/>
              <a:gd name="connsiteY1" fmla="*/ 77878 h 549593"/>
              <a:gd name="connsiteX2" fmla="*/ 296683 w 4278411"/>
              <a:gd name="connsiteY2" fmla="*/ 2805 h 549593"/>
              <a:gd name="connsiteX3" fmla="*/ 3817775 w 4278411"/>
              <a:gd name="connsiteY3" fmla="*/ 75 h 549593"/>
              <a:gd name="connsiteX4" fmla="*/ 4263479 w 4278411"/>
              <a:gd name="connsiteY4" fmla="*/ 79162 h 549593"/>
              <a:gd name="connsiteX5" fmla="*/ 4278411 w 4278411"/>
              <a:gd name="connsiteY5" fmla="*/ 549593 h 549593"/>
              <a:gd name="connsiteX0" fmla="*/ 13971 w 4278411"/>
              <a:gd name="connsiteY0" fmla="*/ 148139 h 549593"/>
              <a:gd name="connsiteX1" fmla="*/ 1759 w 4278411"/>
              <a:gd name="connsiteY1" fmla="*/ 77878 h 549593"/>
              <a:gd name="connsiteX2" fmla="*/ 296683 w 4278411"/>
              <a:gd name="connsiteY2" fmla="*/ 2805 h 549593"/>
              <a:gd name="connsiteX3" fmla="*/ 3817775 w 4278411"/>
              <a:gd name="connsiteY3" fmla="*/ 75 h 549593"/>
              <a:gd name="connsiteX4" fmla="*/ 4263479 w 4278411"/>
              <a:gd name="connsiteY4" fmla="*/ 79162 h 549593"/>
              <a:gd name="connsiteX5" fmla="*/ 4278411 w 4278411"/>
              <a:gd name="connsiteY5" fmla="*/ 549593 h 549593"/>
              <a:gd name="connsiteX0" fmla="*/ 2490 w 4278411"/>
              <a:gd name="connsiteY0" fmla="*/ 148139 h 549593"/>
              <a:gd name="connsiteX1" fmla="*/ 1759 w 4278411"/>
              <a:gd name="connsiteY1" fmla="*/ 77878 h 549593"/>
              <a:gd name="connsiteX2" fmla="*/ 296683 w 4278411"/>
              <a:gd name="connsiteY2" fmla="*/ 2805 h 549593"/>
              <a:gd name="connsiteX3" fmla="*/ 3817775 w 4278411"/>
              <a:gd name="connsiteY3" fmla="*/ 75 h 549593"/>
              <a:gd name="connsiteX4" fmla="*/ 4263479 w 4278411"/>
              <a:gd name="connsiteY4" fmla="*/ 79162 h 549593"/>
              <a:gd name="connsiteX5" fmla="*/ 4278411 w 4278411"/>
              <a:gd name="connsiteY5" fmla="*/ 549593 h 549593"/>
              <a:gd name="connsiteX0" fmla="*/ 1759 w 4278411"/>
              <a:gd name="connsiteY0" fmla="*/ 77878 h 549593"/>
              <a:gd name="connsiteX1" fmla="*/ 296683 w 4278411"/>
              <a:gd name="connsiteY1" fmla="*/ 2805 h 549593"/>
              <a:gd name="connsiteX2" fmla="*/ 3817775 w 4278411"/>
              <a:gd name="connsiteY2" fmla="*/ 75 h 549593"/>
              <a:gd name="connsiteX3" fmla="*/ 4263479 w 4278411"/>
              <a:gd name="connsiteY3" fmla="*/ 79162 h 549593"/>
              <a:gd name="connsiteX4" fmla="*/ 4278411 w 4278411"/>
              <a:gd name="connsiteY4" fmla="*/ 549593 h 549593"/>
              <a:gd name="connsiteX0" fmla="*/ 3926 w 4257617"/>
              <a:gd name="connsiteY0" fmla="*/ 150695 h 549593"/>
              <a:gd name="connsiteX1" fmla="*/ 275889 w 4257617"/>
              <a:gd name="connsiteY1" fmla="*/ 2805 h 549593"/>
              <a:gd name="connsiteX2" fmla="*/ 3796981 w 4257617"/>
              <a:gd name="connsiteY2" fmla="*/ 75 h 549593"/>
              <a:gd name="connsiteX3" fmla="*/ 4242685 w 4257617"/>
              <a:gd name="connsiteY3" fmla="*/ 79162 h 549593"/>
              <a:gd name="connsiteX4" fmla="*/ 4257617 w 4257617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2805 h 549593"/>
              <a:gd name="connsiteX2" fmla="*/ 3793054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2805 h 549593"/>
              <a:gd name="connsiteX2" fmla="*/ 3793054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2805 h 549593"/>
              <a:gd name="connsiteX2" fmla="*/ 3724168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2805 h 549593"/>
              <a:gd name="connsiteX2" fmla="*/ 3724168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-1 w 4253690"/>
              <a:gd name="connsiteY0" fmla="*/ 150695 h 549593"/>
              <a:gd name="connsiteX1" fmla="*/ 271962 w 4253690"/>
              <a:gd name="connsiteY1" fmla="*/ 1649 h 549593"/>
              <a:gd name="connsiteX2" fmla="*/ 3724168 w 4253690"/>
              <a:gd name="connsiteY2" fmla="*/ 75 h 549593"/>
              <a:gd name="connsiteX3" fmla="*/ 4238758 w 4253690"/>
              <a:gd name="connsiteY3" fmla="*/ 79162 h 549593"/>
              <a:gd name="connsiteX4" fmla="*/ 4253690 w 4253690"/>
              <a:gd name="connsiteY4" fmla="*/ 549593 h 549593"/>
              <a:gd name="connsiteX0" fmla="*/ 781 w 4254472"/>
              <a:gd name="connsiteY0" fmla="*/ 150695 h 549593"/>
              <a:gd name="connsiteX1" fmla="*/ 261263 w 4254472"/>
              <a:gd name="connsiteY1" fmla="*/ 493 h 549593"/>
              <a:gd name="connsiteX2" fmla="*/ 3724950 w 4254472"/>
              <a:gd name="connsiteY2" fmla="*/ 75 h 549593"/>
              <a:gd name="connsiteX3" fmla="*/ 4239540 w 4254472"/>
              <a:gd name="connsiteY3" fmla="*/ 79162 h 549593"/>
              <a:gd name="connsiteX4" fmla="*/ 4254472 w 4254472"/>
              <a:gd name="connsiteY4" fmla="*/ 549593 h 549593"/>
              <a:gd name="connsiteX0" fmla="*/ 782 w 4254472"/>
              <a:gd name="connsiteY0" fmla="*/ 87216 h 556091"/>
              <a:gd name="connsiteX1" fmla="*/ 261263 w 4254472"/>
              <a:gd name="connsiteY1" fmla="*/ 6991 h 556091"/>
              <a:gd name="connsiteX2" fmla="*/ 3724950 w 4254472"/>
              <a:gd name="connsiteY2" fmla="*/ 6573 h 556091"/>
              <a:gd name="connsiteX3" fmla="*/ 4239540 w 4254472"/>
              <a:gd name="connsiteY3" fmla="*/ 85660 h 556091"/>
              <a:gd name="connsiteX4" fmla="*/ 4254472 w 4254472"/>
              <a:gd name="connsiteY4" fmla="*/ 556091 h 556091"/>
              <a:gd name="connsiteX0" fmla="*/ 8092 w 4261782"/>
              <a:gd name="connsiteY0" fmla="*/ 80719 h 549594"/>
              <a:gd name="connsiteX1" fmla="*/ 268573 w 4261782"/>
              <a:gd name="connsiteY1" fmla="*/ 494 h 549594"/>
              <a:gd name="connsiteX2" fmla="*/ 3732260 w 4261782"/>
              <a:gd name="connsiteY2" fmla="*/ 76 h 549594"/>
              <a:gd name="connsiteX3" fmla="*/ 4246850 w 4261782"/>
              <a:gd name="connsiteY3" fmla="*/ 79163 h 549594"/>
              <a:gd name="connsiteX4" fmla="*/ 4261782 w 4261782"/>
              <a:gd name="connsiteY4" fmla="*/ 549594 h 549594"/>
              <a:gd name="connsiteX0" fmla="*/ 2604 w 4256294"/>
              <a:gd name="connsiteY0" fmla="*/ 80719 h 549594"/>
              <a:gd name="connsiteX1" fmla="*/ 314657 w 4256294"/>
              <a:gd name="connsiteY1" fmla="*/ 494 h 549594"/>
              <a:gd name="connsiteX2" fmla="*/ 3726772 w 4256294"/>
              <a:gd name="connsiteY2" fmla="*/ 76 h 549594"/>
              <a:gd name="connsiteX3" fmla="*/ 4241362 w 4256294"/>
              <a:gd name="connsiteY3" fmla="*/ 79163 h 549594"/>
              <a:gd name="connsiteX4" fmla="*/ 4256294 w 4256294"/>
              <a:gd name="connsiteY4" fmla="*/ 549594 h 549594"/>
              <a:gd name="connsiteX0" fmla="*/ 2604 w 4256294"/>
              <a:gd name="connsiteY0" fmla="*/ 80719 h 549594"/>
              <a:gd name="connsiteX1" fmla="*/ 314657 w 4256294"/>
              <a:gd name="connsiteY1" fmla="*/ 494 h 549594"/>
              <a:gd name="connsiteX2" fmla="*/ 3726772 w 4256294"/>
              <a:gd name="connsiteY2" fmla="*/ 76 h 549594"/>
              <a:gd name="connsiteX3" fmla="*/ 4241362 w 4256294"/>
              <a:gd name="connsiteY3" fmla="*/ 79163 h 549594"/>
              <a:gd name="connsiteX4" fmla="*/ 4256294 w 4256294"/>
              <a:gd name="connsiteY4" fmla="*/ 549594 h 549594"/>
              <a:gd name="connsiteX0" fmla="*/ 2604 w 4256294"/>
              <a:gd name="connsiteY0" fmla="*/ 80719 h 549594"/>
              <a:gd name="connsiteX1" fmla="*/ 314657 w 4256294"/>
              <a:gd name="connsiteY1" fmla="*/ 494 h 549594"/>
              <a:gd name="connsiteX2" fmla="*/ 3726770 w 4256294"/>
              <a:gd name="connsiteY2" fmla="*/ 76 h 549594"/>
              <a:gd name="connsiteX3" fmla="*/ 4241362 w 4256294"/>
              <a:gd name="connsiteY3" fmla="*/ 79163 h 549594"/>
              <a:gd name="connsiteX4" fmla="*/ 4256294 w 4256294"/>
              <a:gd name="connsiteY4" fmla="*/ 549594 h 549594"/>
              <a:gd name="connsiteX0" fmla="*/ 2604 w 4256294"/>
              <a:gd name="connsiteY0" fmla="*/ 80719 h 549594"/>
              <a:gd name="connsiteX1" fmla="*/ 314657 w 4256294"/>
              <a:gd name="connsiteY1" fmla="*/ 494 h 549594"/>
              <a:gd name="connsiteX2" fmla="*/ 3726770 w 4256294"/>
              <a:gd name="connsiteY2" fmla="*/ 76 h 549594"/>
              <a:gd name="connsiteX3" fmla="*/ 4241363 w 4256294"/>
              <a:gd name="connsiteY3" fmla="*/ 79163 h 549594"/>
              <a:gd name="connsiteX4" fmla="*/ 4256294 w 4256294"/>
              <a:gd name="connsiteY4" fmla="*/ 549594 h 549594"/>
              <a:gd name="connsiteX0" fmla="*/ 2604 w 4256294"/>
              <a:gd name="connsiteY0" fmla="*/ 80643 h 549518"/>
              <a:gd name="connsiteX1" fmla="*/ 314657 w 4256294"/>
              <a:gd name="connsiteY1" fmla="*/ 418 h 549518"/>
              <a:gd name="connsiteX2" fmla="*/ 3726770 w 4256294"/>
              <a:gd name="connsiteY2" fmla="*/ 0 h 549518"/>
              <a:gd name="connsiteX3" fmla="*/ 4241363 w 4256294"/>
              <a:gd name="connsiteY3" fmla="*/ 79087 h 549518"/>
              <a:gd name="connsiteX4" fmla="*/ 4256294 w 4256294"/>
              <a:gd name="connsiteY4" fmla="*/ 549518 h 549518"/>
              <a:gd name="connsiteX0" fmla="*/ 2604 w 4256294"/>
              <a:gd name="connsiteY0" fmla="*/ 80643 h 549518"/>
              <a:gd name="connsiteX1" fmla="*/ 314657 w 4256294"/>
              <a:gd name="connsiteY1" fmla="*/ 418 h 549518"/>
              <a:gd name="connsiteX2" fmla="*/ 3726770 w 4256294"/>
              <a:gd name="connsiteY2" fmla="*/ 0 h 549518"/>
              <a:gd name="connsiteX3" fmla="*/ 4241363 w 4256294"/>
              <a:gd name="connsiteY3" fmla="*/ 71798 h 549518"/>
              <a:gd name="connsiteX4" fmla="*/ 4256294 w 4256294"/>
              <a:gd name="connsiteY4" fmla="*/ 549518 h 549518"/>
              <a:gd name="connsiteX0" fmla="*/ 2604 w 4342245"/>
              <a:gd name="connsiteY0" fmla="*/ 80643 h 1527734"/>
              <a:gd name="connsiteX1" fmla="*/ 314657 w 4342245"/>
              <a:gd name="connsiteY1" fmla="*/ 418 h 1527734"/>
              <a:gd name="connsiteX2" fmla="*/ 3726770 w 4342245"/>
              <a:gd name="connsiteY2" fmla="*/ 0 h 1527734"/>
              <a:gd name="connsiteX3" fmla="*/ 4241363 w 4342245"/>
              <a:gd name="connsiteY3" fmla="*/ 71798 h 1527734"/>
              <a:gd name="connsiteX4" fmla="*/ 4342245 w 4342245"/>
              <a:gd name="connsiteY4" fmla="*/ 1527734 h 1527734"/>
              <a:gd name="connsiteX0" fmla="*/ 2604 w 4290672"/>
              <a:gd name="connsiteY0" fmla="*/ 80643 h 1536481"/>
              <a:gd name="connsiteX1" fmla="*/ 314657 w 4290672"/>
              <a:gd name="connsiteY1" fmla="*/ 418 h 1536481"/>
              <a:gd name="connsiteX2" fmla="*/ 3726770 w 4290672"/>
              <a:gd name="connsiteY2" fmla="*/ 0 h 1536481"/>
              <a:gd name="connsiteX3" fmla="*/ 4241363 w 4290672"/>
              <a:gd name="connsiteY3" fmla="*/ 71798 h 1536481"/>
              <a:gd name="connsiteX4" fmla="*/ 4290672 w 4290672"/>
              <a:gd name="connsiteY4" fmla="*/ 1536481 h 1536481"/>
              <a:gd name="connsiteX0" fmla="*/ 2604 w 4290672"/>
              <a:gd name="connsiteY0" fmla="*/ 80643 h 1536481"/>
              <a:gd name="connsiteX1" fmla="*/ 314657 w 4290672"/>
              <a:gd name="connsiteY1" fmla="*/ 418 h 1536481"/>
              <a:gd name="connsiteX2" fmla="*/ 3726770 w 4290672"/>
              <a:gd name="connsiteY2" fmla="*/ 0 h 1536481"/>
              <a:gd name="connsiteX3" fmla="*/ 4241363 w 4290672"/>
              <a:gd name="connsiteY3" fmla="*/ 71798 h 1536481"/>
              <a:gd name="connsiteX4" fmla="*/ 4290672 w 4290672"/>
              <a:gd name="connsiteY4" fmla="*/ 1536481 h 1536481"/>
              <a:gd name="connsiteX0" fmla="*/ 2604 w 4296332"/>
              <a:gd name="connsiteY0" fmla="*/ 80643 h 1536481"/>
              <a:gd name="connsiteX1" fmla="*/ 314657 w 4296332"/>
              <a:gd name="connsiteY1" fmla="*/ 418 h 1536481"/>
              <a:gd name="connsiteX2" fmla="*/ 3726770 w 4296332"/>
              <a:gd name="connsiteY2" fmla="*/ 0 h 1536481"/>
              <a:gd name="connsiteX3" fmla="*/ 4241363 w 4296332"/>
              <a:gd name="connsiteY3" fmla="*/ 71798 h 1536481"/>
              <a:gd name="connsiteX4" fmla="*/ 4287208 w 4296332"/>
              <a:gd name="connsiteY4" fmla="*/ 1320524 h 1536481"/>
              <a:gd name="connsiteX5" fmla="*/ 4290672 w 4296332"/>
              <a:gd name="connsiteY5" fmla="*/ 1536481 h 1536481"/>
              <a:gd name="connsiteX0" fmla="*/ 2604 w 4304417"/>
              <a:gd name="connsiteY0" fmla="*/ 80643 h 1536481"/>
              <a:gd name="connsiteX1" fmla="*/ 314657 w 4304417"/>
              <a:gd name="connsiteY1" fmla="*/ 418 h 1536481"/>
              <a:gd name="connsiteX2" fmla="*/ 3726770 w 4304417"/>
              <a:gd name="connsiteY2" fmla="*/ 0 h 1536481"/>
              <a:gd name="connsiteX3" fmla="*/ 4241363 w 4304417"/>
              <a:gd name="connsiteY3" fmla="*/ 71798 h 1536481"/>
              <a:gd name="connsiteX4" fmla="*/ 4287208 w 4304417"/>
              <a:gd name="connsiteY4" fmla="*/ 1320524 h 1536481"/>
              <a:gd name="connsiteX5" fmla="*/ 4304398 w 4304417"/>
              <a:gd name="connsiteY5" fmla="*/ 1375922 h 1536481"/>
              <a:gd name="connsiteX6" fmla="*/ 4290672 w 4304417"/>
              <a:gd name="connsiteY6" fmla="*/ 1536481 h 1536481"/>
              <a:gd name="connsiteX0" fmla="*/ 2450765 w 6752559"/>
              <a:gd name="connsiteY0" fmla="*/ 80643 h 1424113"/>
              <a:gd name="connsiteX1" fmla="*/ 2762818 w 6752559"/>
              <a:gd name="connsiteY1" fmla="*/ 418 h 1424113"/>
              <a:gd name="connsiteX2" fmla="*/ 6174931 w 6752559"/>
              <a:gd name="connsiteY2" fmla="*/ 0 h 1424113"/>
              <a:gd name="connsiteX3" fmla="*/ 6689524 w 6752559"/>
              <a:gd name="connsiteY3" fmla="*/ 71798 h 1424113"/>
              <a:gd name="connsiteX4" fmla="*/ 6735369 w 6752559"/>
              <a:gd name="connsiteY4" fmla="*/ 1320524 h 1424113"/>
              <a:gd name="connsiteX5" fmla="*/ 6752559 w 6752559"/>
              <a:gd name="connsiteY5" fmla="*/ 1375922 h 1424113"/>
              <a:gd name="connsiteX6" fmla="*/ 0 w 6752559"/>
              <a:gd name="connsiteY6" fmla="*/ 1399443 h 1424113"/>
              <a:gd name="connsiteX0" fmla="*/ 2450765 w 6744497"/>
              <a:gd name="connsiteY0" fmla="*/ 80643 h 1449135"/>
              <a:gd name="connsiteX1" fmla="*/ 2762818 w 6744497"/>
              <a:gd name="connsiteY1" fmla="*/ 418 h 1449135"/>
              <a:gd name="connsiteX2" fmla="*/ 6174931 w 6744497"/>
              <a:gd name="connsiteY2" fmla="*/ 0 h 1449135"/>
              <a:gd name="connsiteX3" fmla="*/ 6689524 w 6744497"/>
              <a:gd name="connsiteY3" fmla="*/ 71798 h 1449135"/>
              <a:gd name="connsiteX4" fmla="*/ 6735369 w 6744497"/>
              <a:gd name="connsiteY4" fmla="*/ 1320524 h 1449135"/>
              <a:gd name="connsiteX5" fmla="*/ 5978968 w 6744497"/>
              <a:gd name="connsiteY5" fmla="*/ 1441525 h 1449135"/>
              <a:gd name="connsiteX6" fmla="*/ 0 w 6744497"/>
              <a:gd name="connsiteY6" fmla="*/ 1399443 h 1449135"/>
              <a:gd name="connsiteX0" fmla="*/ 2450765 w 6744493"/>
              <a:gd name="connsiteY0" fmla="*/ 80643 h 1449099"/>
              <a:gd name="connsiteX1" fmla="*/ 2762818 w 6744493"/>
              <a:gd name="connsiteY1" fmla="*/ 418 h 1449099"/>
              <a:gd name="connsiteX2" fmla="*/ 6174931 w 6744493"/>
              <a:gd name="connsiteY2" fmla="*/ 0 h 1449099"/>
              <a:gd name="connsiteX3" fmla="*/ 6689524 w 6744493"/>
              <a:gd name="connsiteY3" fmla="*/ 71798 h 1449099"/>
              <a:gd name="connsiteX4" fmla="*/ 6735369 w 6744493"/>
              <a:gd name="connsiteY4" fmla="*/ 1320524 h 1449099"/>
              <a:gd name="connsiteX5" fmla="*/ 5978968 w 6744493"/>
              <a:gd name="connsiteY5" fmla="*/ 1441525 h 1449099"/>
              <a:gd name="connsiteX6" fmla="*/ 0 w 6744493"/>
              <a:gd name="connsiteY6" fmla="*/ 1399443 h 1449099"/>
              <a:gd name="connsiteX0" fmla="*/ 2450765 w 6744497"/>
              <a:gd name="connsiteY0" fmla="*/ 80643 h 1465892"/>
              <a:gd name="connsiteX1" fmla="*/ 2762818 w 6744497"/>
              <a:gd name="connsiteY1" fmla="*/ 418 h 1465892"/>
              <a:gd name="connsiteX2" fmla="*/ 6174931 w 6744497"/>
              <a:gd name="connsiteY2" fmla="*/ 0 h 1465892"/>
              <a:gd name="connsiteX3" fmla="*/ 6689524 w 6744497"/>
              <a:gd name="connsiteY3" fmla="*/ 71798 h 1465892"/>
              <a:gd name="connsiteX4" fmla="*/ 6735369 w 6744497"/>
              <a:gd name="connsiteY4" fmla="*/ 1320524 h 1465892"/>
              <a:gd name="connsiteX5" fmla="*/ 5978968 w 6744497"/>
              <a:gd name="connsiteY5" fmla="*/ 1441525 h 1465892"/>
              <a:gd name="connsiteX6" fmla="*/ 0 w 6744497"/>
              <a:gd name="connsiteY6" fmla="*/ 1399443 h 1465892"/>
              <a:gd name="connsiteX0" fmla="*/ 2450765 w 6744493"/>
              <a:gd name="connsiteY0" fmla="*/ 80643 h 1465892"/>
              <a:gd name="connsiteX1" fmla="*/ 2762818 w 6744493"/>
              <a:gd name="connsiteY1" fmla="*/ 418 h 1465892"/>
              <a:gd name="connsiteX2" fmla="*/ 6174931 w 6744493"/>
              <a:gd name="connsiteY2" fmla="*/ 0 h 1465892"/>
              <a:gd name="connsiteX3" fmla="*/ 6689524 w 6744493"/>
              <a:gd name="connsiteY3" fmla="*/ 71798 h 1465892"/>
              <a:gd name="connsiteX4" fmla="*/ 6735369 w 6744493"/>
              <a:gd name="connsiteY4" fmla="*/ 1320524 h 1465892"/>
              <a:gd name="connsiteX5" fmla="*/ 5978968 w 6744493"/>
              <a:gd name="connsiteY5" fmla="*/ 1441525 h 1465892"/>
              <a:gd name="connsiteX6" fmla="*/ 0 w 6744493"/>
              <a:gd name="connsiteY6" fmla="*/ 1399443 h 1465892"/>
              <a:gd name="connsiteX0" fmla="*/ 2450765 w 6744497"/>
              <a:gd name="connsiteY0" fmla="*/ 80643 h 1465083"/>
              <a:gd name="connsiteX1" fmla="*/ 2762818 w 6744497"/>
              <a:gd name="connsiteY1" fmla="*/ 418 h 1465083"/>
              <a:gd name="connsiteX2" fmla="*/ 6174931 w 6744497"/>
              <a:gd name="connsiteY2" fmla="*/ 0 h 1465083"/>
              <a:gd name="connsiteX3" fmla="*/ 6689524 w 6744497"/>
              <a:gd name="connsiteY3" fmla="*/ 71798 h 1465083"/>
              <a:gd name="connsiteX4" fmla="*/ 6735369 w 6744497"/>
              <a:gd name="connsiteY4" fmla="*/ 1320524 h 1465083"/>
              <a:gd name="connsiteX5" fmla="*/ 5755486 w 6744497"/>
              <a:gd name="connsiteY5" fmla="*/ 1440067 h 1465083"/>
              <a:gd name="connsiteX6" fmla="*/ 0 w 6744497"/>
              <a:gd name="connsiteY6" fmla="*/ 1399443 h 1465083"/>
              <a:gd name="connsiteX0" fmla="*/ 2450765 w 6744493"/>
              <a:gd name="connsiteY0" fmla="*/ 80643 h 1440644"/>
              <a:gd name="connsiteX1" fmla="*/ 2762818 w 6744493"/>
              <a:gd name="connsiteY1" fmla="*/ 418 h 1440644"/>
              <a:gd name="connsiteX2" fmla="*/ 6174931 w 6744493"/>
              <a:gd name="connsiteY2" fmla="*/ 0 h 1440644"/>
              <a:gd name="connsiteX3" fmla="*/ 6689524 w 6744493"/>
              <a:gd name="connsiteY3" fmla="*/ 71798 h 1440644"/>
              <a:gd name="connsiteX4" fmla="*/ 6735369 w 6744493"/>
              <a:gd name="connsiteY4" fmla="*/ 1320524 h 1440644"/>
              <a:gd name="connsiteX5" fmla="*/ 5755486 w 6744493"/>
              <a:gd name="connsiteY5" fmla="*/ 1440067 h 1440644"/>
              <a:gd name="connsiteX6" fmla="*/ 0 w 6744493"/>
              <a:gd name="connsiteY6" fmla="*/ 1399443 h 1440644"/>
              <a:gd name="connsiteX0" fmla="*/ 2450765 w 6744497"/>
              <a:gd name="connsiteY0" fmla="*/ 80643 h 1440107"/>
              <a:gd name="connsiteX1" fmla="*/ 2762818 w 6744497"/>
              <a:gd name="connsiteY1" fmla="*/ 418 h 1440107"/>
              <a:gd name="connsiteX2" fmla="*/ 6174931 w 6744497"/>
              <a:gd name="connsiteY2" fmla="*/ 0 h 1440107"/>
              <a:gd name="connsiteX3" fmla="*/ 6689524 w 6744497"/>
              <a:gd name="connsiteY3" fmla="*/ 71798 h 1440107"/>
              <a:gd name="connsiteX4" fmla="*/ 6735369 w 6744497"/>
              <a:gd name="connsiteY4" fmla="*/ 1320524 h 1440107"/>
              <a:gd name="connsiteX5" fmla="*/ 5755486 w 6744497"/>
              <a:gd name="connsiteY5" fmla="*/ 1440067 h 1440107"/>
              <a:gd name="connsiteX6" fmla="*/ 0 w 6744497"/>
              <a:gd name="connsiteY6" fmla="*/ 1399443 h 1440107"/>
              <a:gd name="connsiteX0" fmla="*/ 2450765 w 6724433"/>
              <a:gd name="connsiteY0" fmla="*/ 80643 h 1440827"/>
              <a:gd name="connsiteX1" fmla="*/ 2762818 w 6724433"/>
              <a:gd name="connsiteY1" fmla="*/ 418 h 1440827"/>
              <a:gd name="connsiteX2" fmla="*/ 6174931 w 6724433"/>
              <a:gd name="connsiteY2" fmla="*/ 0 h 1440827"/>
              <a:gd name="connsiteX3" fmla="*/ 6689524 w 6724433"/>
              <a:gd name="connsiteY3" fmla="*/ 71798 h 1440827"/>
              <a:gd name="connsiteX4" fmla="*/ 6666608 w 6724433"/>
              <a:gd name="connsiteY4" fmla="*/ 1389043 h 1440827"/>
              <a:gd name="connsiteX5" fmla="*/ 5755486 w 6724433"/>
              <a:gd name="connsiteY5" fmla="*/ 1440067 h 1440827"/>
              <a:gd name="connsiteX6" fmla="*/ 0 w 6724433"/>
              <a:gd name="connsiteY6" fmla="*/ 1399443 h 1440827"/>
              <a:gd name="connsiteX0" fmla="*/ 2450765 w 6724429"/>
              <a:gd name="connsiteY0" fmla="*/ 80643 h 1440279"/>
              <a:gd name="connsiteX1" fmla="*/ 2762818 w 6724429"/>
              <a:gd name="connsiteY1" fmla="*/ 418 h 1440279"/>
              <a:gd name="connsiteX2" fmla="*/ 6174931 w 6724429"/>
              <a:gd name="connsiteY2" fmla="*/ 0 h 1440279"/>
              <a:gd name="connsiteX3" fmla="*/ 6689524 w 6724429"/>
              <a:gd name="connsiteY3" fmla="*/ 71798 h 1440279"/>
              <a:gd name="connsiteX4" fmla="*/ 6666608 w 6724429"/>
              <a:gd name="connsiteY4" fmla="*/ 1389043 h 1440279"/>
              <a:gd name="connsiteX5" fmla="*/ 5755486 w 6724429"/>
              <a:gd name="connsiteY5" fmla="*/ 1440067 h 1440279"/>
              <a:gd name="connsiteX6" fmla="*/ 0 w 6724429"/>
              <a:gd name="connsiteY6" fmla="*/ 1399443 h 1440279"/>
              <a:gd name="connsiteX0" fmla="*/ 2450765 w 6724433"/>
              <a:gd name="connsiteY0" fmla="*/ 80643 h 1440279"/>
              <a:gd name="connsiteX1" fmla="*/ 2762818 w 6724433"/>
              <a:gd name="connsiteY1" fmla="*/ 418 h 1440279"/>
              <a:gd name="connsiteX2" fmla="*/ 6174931 w 6724433"/>
              <a:gd name="connsiteY2" fmla="*/ 0 h 1440279"/>
              <a:gd name="connsiteX3" fmla="*/ 6689524 w 6724433"/>
              <a:gd name="connsiteY3" fmla="*/ 71798 h 1440279"/>
              <a:gd name="connsiteX4" fmla="*/ 6666608 w 6724433"/>
              <a:gd name="connsiteY4" fmla="*/ 1389043 h 1440279"/>
              <a:gd name="connsiteX5" fmla="*/ 5755486 w 6724433"/>
              <a:gd name="connsiteY5" fmla="*/ 1440067 h 1440279"/>
              <a:gd name="connsiteX6" fmla="*/ 0 w 6724433"/>
              <a:gd name="connsiteY6" fmla="*/ 1399443 h 1440279"/>
              <a:gd name="connsiteX0" fmla="*/ 2450765 w 6724429"/>
              <a:gd name="connsiteY0" fmla="*/ 80643 h 1440279"/>
              <a:gd name="connsiteX1" fmla="*/ 2762818 w 6724429"/>
              <a:gd name="connsiteY1" fmla="*/ 418 h 1440279"/>
              <a:gd name="connsiteX2" fmla="*/ 6174931 w 6724429"/>
              <a:gd name="connsiteY2" fmla="*/ 0 h 1440279"/>
              <a:gd name="connsiteX3" fmla="*/ 6689524 w 6724429"/>
              <a:gd name="connsiteY3" fmla="*/ 71798 h 1440279"/>
              <a:gd name="connsiteX4" fmla="*/ 6666608 w 6724429"/>
              <a:gd name="connsiteY4" fmla="*/ 1389043 h 1440279"/>
              <a:gd name="connsiteX5" fmla="*/ 5755486 w 6724429"/>
              <a:gd name="connsiteY5" fmla="*/ 1440067 h 1440279"/>
              <a:gd name="connsiteX6" fmla="*/ 0 w 6724429"/>
              <a:gd name="connsiteY6" fmla="*/ 1399443 h 1440279"/>
              <a:gd name="connsiteX0" fmla="*/ 2467956 w 6741624"/>
              <a:gd name="connsiteY0" fmla="*/ 80643 h 1440279"/>
              <a:gd name="connsiteX1" fmla="*/ 2780009 w 6741624"/>
              <a:gd name="connsiteY1" fmla="*/ 418 h 1440279"/>
              <a:gd name="connsiteX2" fmla="*/ 6192122 w 6741624"/>
              <a:gd name="connsiteY2" fmla="*/ 0 h 1440279"/>
              <a:gd name="connsiteX3" fmla="*/ 6706715 w 6741624"/>
              <a:gd name="connsiteY3" fmla="*/ 71798 h 1440279"/>
              <a:gd name="connsiteX4" fmla="*/ 6683799 w 6741624"/>
              <a:gd name="connsiteY4" fmla="*/ 1389043 h 1440279"/>
              <a:gd name="connsiteX5" fmla="*/ 5772677 w 6741624"/>
              <a:gd name="connsiteY5" fmla="*/ 1440067 h 1440279"/>
              <a:gd name="connsiteX6" fmla="*/ 0 w 6741624"/>
              <a:gd name="connsiteY6" fmla="*/ 1408190 h 1440279"/>
              <a:gd name="connsiteX0" fmla="*/ 2467956 w 6741620"/>
              <a:gd name="connsiteY0" fmla="*/ 80643 h 1440279"/>
              <a:gd name="connsiteX1" fmla="*/ 2780009 w 6741620"/>
              <a:gd name="connsiteY1" fmla="*/ 418 h 1440279"/>
              <a:gd name="connsiteX2" fmla="*/ 6192122 w 6741620"/>
              <a:gd name="connsiteY2" fmla="*/ 0 h 1440279"/>
              <a:gd name="connsiteX3" fmla="*/ 6706715 w 6741620"/>
              <a:gd name="connsiteY3" fmla="*/ 71798 h 1440279"/>
              <a:gd name="connsiteX4" fmla="*/ 6683799 w 6741620"/>
              <a:gd name="connsiteY4" fmla="*/ 1389043 h 1440279"/>
              <a:gd name="connsiteX5" fmla="*/ 5772677 w 6741620"/>
              <a:gd name="connsiteY5" fmla="*/ 1440067 h 1440279"/>
              <a:gd name="connsiteX6" fmla="*/ 2557989 w 6741620"/>
              <a:gd name="connsiteY6" fmla="*/ 1422573 h 1440279"/>
              <a:gd name="connsiteX7" fmla="*/ 0 w 6741620"/>
              <a:gd name="connsiteY7" fmla="*/ 1408190 h 1440279"/>
              <a:gd name="connsiteX0" fmla="*/ 1780320 w 6053988"/>
              <a:gd name="connsiteY0" fmla="*/ 80643 h 1440279"/>
              <a:gd name="connsiteX1" fmla="*/ 2092373 w 6053988"/>
              <a:gd name="connsiteY1" fmla="*/ 418 h 1440279"/>
              <a:gd name="connsiteX2" fmla="*/ 5504486 w 6053988"/>
              <a:gd name="connsiteY2" fmla="*/ 0 h 1440279"/>
              <a:gd name="connsiteX3" fmla="*/ 6019079 w 6053988"/>
              <a:gd name="connsiteY3" fmla="*/ 71798 h 1440279"/>
              <a:gd name="connsiteX4" fmla="*/ 5996163 w 6053988"/>
              <a:gd name="connsiteY4" fmla="*/ 1389043 h 1440279"/>
              <a:gd name="connsiteX5" fmla="*/ 5085041 w 6053988"/>
              <a:gd name="connsiteY5" fmla="*/ 1440067 h 1440279"/>
              <a:gd name="connsiteX6" fmla="*/ 1870353 w 6053988"/>
              <a:gd name="connsiteY6" fmla="*/ 1422573 h 1440279"/>
              <a:gd name="connsiteX7" fmla="*/ 0 w 6053988"/>
              <a:gd name="connsiteY7" fmla="*/ 1326550 h 1440279"/>
              <a:gd name="connsiteX0" fmla="*/ 1780320 w 6053984"/>
              <a:gd name="connsiteY0" fmla="*/ 80643 h 1440279"/>
              <a:gd name="connsiteX1" fmla="*/ 2092373 w 6053984"/>
              <a:gd name="connsiteY1" fmla="*/ 418 h 1440279"/>
              <a:gd name="connsiteX2" fmla="*/ 5504486 w 6053984"/>
              <a:gd name="connsiteY2" fmla="*/ 0 h 1440279"/>
              <a:gd name="connsiteX3" fmla="*/ 6019079 w 6053984"/>
              <a:gd name="connsiteY3" fmla="*/ 71798 h 1440279"/>
              <a:gd name="connsiteX4" fmla="*/ 5996163 w 6053984"/>
              <a:gd name="connsiteY4" fmla="*/ 1389043 h 1440279"/>
              <a:gd name="connsiteX5" fmla="*/ 5085041 w 6053984"/>
              <a:gd name="connsiteY5" fmla="*/ 1440067 h 1440279"/>
              <a:gd name="connsiteX6" fmla="*/ 1767207 w 6053984"/>
              <a:gd name="connsiteY6" fmla="*/ 1435694 h 1440279"/>
              <a:gd name="connsiteX7" fmla="*/ 0 w 6053984"/>
              <a:gd name="connsiteY7" fmla="*/ 1326550 h 1440279"/>
              <a:gd name="connsiteX0" fmla="*/ 1780320 w 6053988"/>
              <a:gd name="connsiteY0" fmla="*/ 80643 h 1440279"/>
              <a:gd name="connsiteX1" fmla="*/ 2092373 w 6053988"/>
              <a:gd name="connsiteY1" fmla="*/ 418 h 1440279"/>
              <a:gd name="connsiteX2" fmla="*/ 5504486 w 6053988"/>
              <a:gd name="connsiteY2" fmla="*/ 0 h 1440279"/>
              <a:gd name="connsiteX3" fmla="*/ 6019079 w 6053988"/>
              <a:gd name="connsiteY3" fmla="*/ 71798 h 1440279"/>
              <a:gd name="connsiteX4" fmla="*/ 5996163 w 6053988"/>
              <a:gd name="connsiteY4" fmla="*/ 1389043 h 1440279"/>
              <a:gd name="connsiteX5" fmla="*/ 5085041 w 6053988"/>
              <a:gd name="connsiteY5" fmla="*/ 1440067 h 1440279"/>
              <a:gd name="connsiteX6" fmla="*/ 1767207 w 6053988"/>
              <a:gd name="connsiteY6" fmla="*/ 1435694 h 1440279"/>
              <a:gd name="connsiteX7" fmla="*/ 0 w 6053988"/>
              <a:gd name="connsiteY7" fmla="*/ 1326550 h 1440279"/>
              <a:gd name="connsiteX0" fmla="*/ 1780320 w 6053984"/>
              <a:gd name="connsiteY0" fmla="*/ 80643 h 1440082"/>
              <a:gd name="connsiteX1" fmla="*/ 2092373 w 6053984"/>
              <a:gd name="connsiteY1" fmla="*/ 418 h 1440082"/>
              <a:gd name="connsiteX2" fmla="*/ 5504486 w 6053984"/>
              <a:gd name="connsiteY2" fmla="*/ 0 h 1440082"/>
              <a:gd name="connsiteX3" fmla="*/ 6019079 w 6053984"/>
              <a:gd name="connsiteY3" fmla="*/ 71798 h 1440082"/>
              <a:gd name="connsiteX4" fmla="*/ 5996163 w 6053984"/>
              <a:gd name="connsiteY4" fmla="*/ 1389043 h 1440082"/>
              <a:gd name="connsiteX5" fmla="*/ 5085041 w 6053984"/>
              <a:gd name="connsiteY5" fmla="*/ 1440067 h 1440082"/>
              <a:gd name="connsiteX6" fmla="*/ 1767207 w 6053984"/>
              <a:gd name="connsiteY6" fmla="*/ 1435694 h 1440082"/>
              <a:gd name="connsiteX7" fmla="*/ 0 w 6053984"/>
              <a:gd name="connsiteY7" fmla="*/ 1326550 h 1440082"/>
              <a:gd name="connsiteX0" fmla="*/ 1780320 w 6053988"/>
              <a:gd name="connsiteY0" fmla="*/ 80643 h 1440082"/>
              <a:gd name="connsiteX1" fmla="*/ 2092373 w 6053988"/>
              <a:gd name="connsiteY1" fmla="*/ 418 h 1440082"/>
              <a:gd name="connsiteX2" fmla="*/ 5504486 w 6053988"/>
              <a:gd name="connsiteY2" fmla="*/ 0 h 1440082"/>
              <a:gd name="connsiteX3" fmla="*/ 6019079 w 6053988"/>
              <a:gd name="connsiteY3" fmla="*/ 71798 h 1440082"/>
              <a:gd name="connsiteX4" fmla="*/ 5996163 w 6053988"/>
              <a:gd name="connsiteY4" fmla="*/ 1389043 h 1440082"/>
              <a:gd name="connsiteX5" fmla="*/ 5085041 w 6053988"/>
              <a:gd name="connsiteY5" fmla="*/ 1440067 h 1440082"/>
              <a:gd name="connsiteX6" fmla="*/ 1767207 w 6053988"/>
              <a:gd name="connsiteY6" fmla="*/ 1435694 h 1440082"/>
              <a:gd name="connsiteX7" fmla="*/ 1217099 w 6053988"/>
              <a:gd name="connsiteY7" fmla="*/ 1400706 h 1440082"/>
              <a:gd name="connsiteX8" fmla="*/ 0 w 6053988"/>
              <a:gd name="connsiteY8" fmla="*/ 1326550 h 1440082"/>
              <a:gd name="connsiteX0" fmla="*/ 1800968 w 6074632"/>
              <a:gd name="connsiteY0" fmla="*/ 80643 h 1440082"/>
              <a:gd name="connsiteX1" fmla="*/ 2113021 w 6074632"/>
              <a:gd name="connsiteY1" fmla="*/ 418 h 1440082"/>
              <a:gd name="connsiteX2" fmla="*/ 5525134 w 6074632"/>
              <a:gd name="connsiteY2" fmla="*/ 0 h 1440082"/>
              <a:gd name="connsiteX3" fmla="*/ 6039727 w 6074632"/>
              <a:gd name="connsiteY3" fmla="*/ 71798 h 1440082"/>
              <a:gd name="connsiteX4" fmla="*/ 6016811 w 6074632"/>
              <a:gd name="connsiteY4" fmla="*/ 1389043 h 1440082"/>
              <a:gd name="connsiteX5" fmla="*/ 5105689 w 6074632"/>
              <a:gd name="connsiteY5" fmla="*/ 1440067 h 1440082"/>
              <a:gd name="connsiteX6" fmla="*/ 1787855 w 6074632"/>
              <a:gd name="connsiteY6" fmla="*/ 1435694 h 1440082"/>
              <a:gd name="connsiteX7" fmla="*/ 0 w 6074632"/>
              <a:gd name="connsiteY7" fmla="*/ 1384670 h 1440082"/>
              <a:gd name="connsiteX8" fmla="*/ 20648 w 6074632"/>
              <a:gd name="connsiteY8" fmla="*/ 1326550 h 1440082"/>
              <a:gd name="connsiteX0" fmla="*/ 1800968 w 6074636"/>
              <a:gd name="connsiteY0" fmla="*/ 80643 h 1440082"/>
              <a:gd name="connsiteX1" fmla="*/ 2113021 w 6074636"/>
              <a:gd name="connsiteY1" fmla="*/ 418 h 1440082"/>
              <a:gd name="connsiteX2" fmla="*/ 5525134 w 6074636"/>
              <a:gd name="connsiteY2" fmla="*/ 0 h 1440082"/>
              <a:gd name="connsiteX3" fmla="*/ 6039727 w 6074636"/>
              <a:gd name="connsiteY3" fmla="*/ 71798 h 1440082"/>
              <a:gd name="connsiteX4" fmla="*/ 6016811 w 6074636"/>
              <a:gd name="connsiteY4" fmla="*/ 1389043 h 1440082"/>
              <a:gd name="connsiteX5" fmla="*/ 5105689 w 6074636"/>
              <a:gd name="connsiteY5" fmla="*/ 1440067 h 1440082"/>
              <a:gd name="connsiteX6" fmla="*/ 1787855 w 6074636"/>
              <a:gd name="connsiteY6" fmla="*/ 1435694 h 1440082"/>
              <a:gd name="connsiteX7" fmla="*/ 0 w 6074636"/>
              <a:gd name="connsiteY7" fmla="*/ 1384670 h 1440082"/>
              <a:gd name="connsiteX8" fmla="*/ 20648 w 6074636"/>
              <a:gd name="connsiteY8" fmla="*/ 1326550 h 1440082"/>
              <a:gd name="connsiteX0" fmla="*/ 1800968 w 6074632"/>
              <a:gd name="connsiteY0" fmla="*/ 80643 h 1440082"/>
              <a:gd name="connsiteX1" fmla="*/ 2113021 w 6074632"/>
              <a:gd name="connsiteY1" fmla="*/ 418 h 1440082"/>
              <a:gd name="connsiteX2" fmla="*/ 5525134 w 6074632"/>
              <a:gd name="connsiteY2" fmla="*/ 0 h 1440082"/>
              <a:gd name="connsiteX3" fmla="*/ 6039727 w 6074632"/>
              <a:gd name="connsiteY3" fmla="*/ 71798 h 1440082"/>
              <a:gd name="connsiteX4" fmla="*/ 6016811 w 6074632"/>
              <a:gd name="connsiteY4" fmla="*/ 1389043 h 1440082"/>
              <a:gd name="connsiteX5" fmla="*/ 5105689 w 6074632"/>
              <a:gd name="connsiteY5" fmla="*/ 1440067 h 1440082"/>
              <a:gd name="connsiteX6" fmla="*/ 1787855 w 6074632"/>
              <a:gd name="connsiteY6" fmla="*/ 1435694 h 1440082"/>
              <a:gd name="connsiteX7" fmla="*/ 0 w 6074632"/>
              <a:gd name="connsiteY7" fmla="*/ 1384670 h 1440082"/>
              <a:gd name="connsiteX8" fmla="*/ 20648 w 6074632"/>
              <a:gd name="connsiteY8" fmla="*/ 1326550 h 1440082"/>
              <a:gd name="connsiteX0" fmla="*/ 1849885 w 6123552"/>
              <a:gd name="connsiteY0" fmla="*/ 80643 h 1440082"/>
              <a:gd name="connsiteX1" fmla="*/ 2161938 w 6123552"/>
              <a:gd name="connsiteY1" fmla="*/ 418 h 1440082"/>
              <a:gd name="connsiteX2" fmla="*/ 5574051 w 6123552"/>
              <a:gd name="connsiteY2" fmla="*/ 0 h 1440082"/>
              <a:gd name="connsiteX3" fmla="*/ 6088644 w 6123552"/>
              <a:gd name="connsiteY3" fmla="*/ 71798 h 1440082"/>
              <a:gd name="connsiteX4" fmla="*/ 6065728 w 6123552"/>
              <a:gd name="connsiteY4" fmla="*/ 1389043 h 1440082"/>
              <a:gd name="connsiteX5" fmla="*/ 5154606 w 6123552"/>
              <a:gd name="connsiteY5" fmla="*/ 1440067 h 1440082"/>
              <a:gd name="connsiteX6" fmla="*/ 513074 w 6123552"/>
              <a:gd name="connsiteY6" fmla="*/ 1434236 h 1440082"/>
              <a:gd name="connsiteX7" fmla="*/ 48917 w 6123552"/>
              <a:gd name="connsiteY7" fmla="*/ 1384670 h 1440082"/>
              <a:gd name="connsiteX8" fmla="*/ 69565 w 6123552"/>
              <a:gd name="connsiteY8" fmla="*/ 1326550 h 1440082"/>
              <a:gd name="connsiteX0" fmla="*/ 1849885 w 6123552"/>
              <a:gd name="connsiteY0" fmla="*/ 80643 h 1440082"/>
              <a:gd name="connsiteX1" fmla="*/ 2161938 w 6123552"/>
              <a:gd name="connsiteY1" fmla="*/ 418 h 1440082"/>
              <a:gd name="connsiteX2" fmla="*/ 5574051 w 6123552"/>
              <a:gd name="connsiteY2" fmla="*/ 0 h 1440082"/>
              <a:gd name="connsiteX3" fmla="*/ 6088644 w 6123552"/>
              <a:gd name="connsiteY3" fmla="*/ 71798 h 1440082"/>
              <a:gd name="connsiteX4" fmla="*/ 6065728 w 6123552"/>
              <a:gd name="connsiteY4" fmla="*/ 1389043 h 1440082"/>
              <a:gd name="connsiteX5" fmla="*/ 5154606 w 6123552"/>
              <a:gd name="connsiteY5" fmla="*/ 1440067 h 1440082"/>
              <a:gd name="connsiteX6" fmla="*/ 513074 w 6123552"/>
              <a:gd name="connsiteY6" fmla="*/ 1434236 h 1440082"/>
              <a:gd name="connsiteX7" fmla="*/ 48917 w 6123552"/>
              <a:gd name="connsiteY7" fmla="*/ 1384670 h 1440082"/>
              <a:gd name="connsiteX8" fmla="*/ 69565 w 6123552"/>
              <a:gd name="connsiteY8" fmla="*/ 1326550 h 1440082"/>
              <a:gd name="connsiteX0" fmla="*/ 1800968 w 6074635"/>
              <a:gd name="connsiteY0" fmla="*/ 80643 h 1440082"/>
              <a:gd name="connsiteX1" fmla="*/ 2113021 w 6074635"/>
              <a:gd name="connsiteY1" fmla="*/ 418 h 1440082"/>
              <a:gd name="connsiteX2" fmla="*/ 5525134 w 6074635"/>
              <a:gd name="connsiteY2" fmla="*/ 0 h 1440082"/>
              <a:gd name="connsiteX3" fmla="*/ 6039727 w 6074635"/>
              <a:gd name="connsiteY3" fmla="*/ 71798 h 1440082"/>
              <a:gd name="connsiteX4" fmla="*/ 6016811 w 6074635"/>
              <a:gd name="connsiteY4" fmla="*/ 1389043 h 1440082"/>
              <a:gd name="connsiteX5" fmla="*/ 5105689 w 6074635"/>
              <a:gd name="connsiteY5" fmla="*/ 1440067 h 1440082"/>
              <a:gd name="connsiteX6" fmla="*/ 464157 w 6074635"/>
              <a:gd name="connsiteY6" fmla="*/ 1434236 h 1440082"/>
              <a:gd name="connsiteX7" fmla="*/ 0 w 6074635"/>
              <a:gd name="connsiteY7" fmla="*/ 1384670 h 1440082"/>
              <a:gd name="connsiteX8" fmla="*/ 20648 w 6074635"/>
              <a:gd name="connsiteY8" fmla="*/ 1326550 h 1440082"/>
              <a:gd name="connsiteX0" fmla="*/ 1800968 w 6074635"/>
              <a:gd name="connsiteY0" fmla="*/ 80643 h 1440082"/>
              <a:gd name="connsiteX1" fmla="*/ 2113021 w 6074635"/>
              <a:gd name="connsiteY1" fmla="*/ 418 h 1440082"/>
              <a:gd name="connsiteX2" fmla="*/ 5525134 w 6074635"/>
              <a:gd name="connsiteY2" fmla="*/ 0 h 1440082"/>
              <a:gd name="connsiteX3" fmla="*/ 6039727 w 6074635"/>
              <a:gd name="connsiteY3" fmla="*/ 71798 h 1440082"/>
              <a:gd name="connsiteX4" fmla="*/ 6016811 w 6074635"/>
              <a:gd name="connsiteY4" fmla="*/ 1389043 h 1440082"/>
              <a:gd name="connsiteX5" fmla="*/ 5105689 w 6074635"/>
              <a:gd name="connsiteY5" fmla="*/ 1440067 h 1440082"/>
              <a:gd name="connsiteX6" fmla="*/ 464157 w 6074635"/>
              <a:gd name="connsiteY6" fmla="*/ 1434236 h 1440082"/>
              <a:gd name="connsiteX7" fmla="*/ 0 w 6074635"/>
              <a:gd name="connsiteY7" fmla="*/ 1384670 h 1440082"/>
              <a:gd name="connsiteX8" fmla="*/ 20648 w 6074635"/>
              <a:gd name="connsiteY8" fmla="*/ 1326550 h 1440082"/>
              <a:gd name="connsiteX0" fmla="*/ 1800968 w 6074635"/>
              <a:gd name="connsiteY0" fmla="*/ 80643 h 1440082"/>
              <a:gd name="connsiteX1" fmla="*/ 2113021 w 6074635"/>
              <a:gd name="connsiteY1" fmla="*/ 418 h 1440082"/>
              <a:gd name="connsiteX2" fmla="*/ 5525134 w 6074635"/>
              <a:gd name="connsiteY2" fmla="*/ 0 h 1440082"/>
              <a:gd name="connsiteX3" fmla="*/ 6039727 w 6074635"/>
              <a:gd name="connsiteY3" fmla="*/ 71798 h 1440082"/>
              <a:gd name="connsiteX4" fmla="*/ 6016811 w 6074635"/>
              <a:gd name="connsiteY4" fmla="*/ 1389043 h 1440082"/>
              <a:gd name="connsiteX5" fmla="*/ 5105689 w 6074635"/>
              <a:gd name="connsiteY5" fmla="*/ 1440067 h 1440082"/>
              <a:gd name="connsiteX6" fmla="*/ 464157 w 6074635"/>
              <a:gd name="connsiteY6" fmla="*/ 1439880 h 1440082"/>
              <a:gd name="connsiteX7" fmla="*/ 0 w 6074635"/>
              <a:gd name="connsiteY7" fmla="*/ 1384670 h 1440082"/>
              <a:gd name="connsiteX8" fmla="*/ 20648 w 6074635"/>
              <a:gd name="connsiteY8" fmla="*/ 1326550 h 1440082"/>
              <a:gd name="connsiteX0" fmla="*/ 1800968 w 6080385"/>
              <a:gd name="connsiteY0" fmla="*/ 80643 h 1440082"/>
              <a:gd name="connsiteX1" fmla="*/ 2113021 w 6080385"/>
              <a:gd name="connsiteY1" fmla="*/ 418 h 1440082"/>
              <a:gd name="connsiteX2" fmla="*/ 5525134 w 6080385"/>
              <a:gd name="connsiteY2" fmla="*/ 0 h 1440082"/>
              <a:gd name="connsiteX3" fmla="*/ 6039727 w 6080385"/>
              <a:gd name="connsiteY3" fmla="*/ 71798 h 1440082"/>
              <a:gd name="connsiteX4" fmla="*/ 6043433 w 6080385"/>
              <a:gd name="connsiteY4" fmla="*/ 1389043 h 1440082"/>
              <a:gd name="connsiteX5" fmla="*/ 5105689 w 6080385"/>
              <a:gd name="connsiteY5" fmla="*/ 1440067 h 1440082"/>
              <a:gd name="connsiteX6" fmla="*/ 464157 w 6080385"/>
              <a:gd name="connsiteY6" fmla="*/ 1439880 h 1440082"/>
              <a:gd name="connsiteX7" fmla="*/ 0 w 6080385"/>
              <a:gd name="connsiteY7" fmla="*/ 1384670 h 1440082"/>
              <a:gd name="connsiteX8" fmla="*/ 20648 w 6080385"/>
              <a:gd name="connsiteY8" fmla="*/ 1326550 h 1440082"/>
              <a:gd name="connsiteX0" fmla="*/ 1800968 w 6084033"/>
              <a:gd name="connsiteY0" fmla="*/ 80643 h 1440082"/>
              <a:gd name="connsiteX1" fmla="*/ 2113021 w 6084033"/>
              <a:gd name="connsiteY1" fmla="*/ 418 h 1440082"/>
              <a:gd name="connsiteX2" fmla="*/ 5525134 w 6084033"/>
              <a:gd name="connsiteY2" fmla="*/ 0 h 1440082"/>
              <a:gd name="connsiteX3" fmla="*/ 6039727 w 6084033"/>
              <a:gd name="connsiteY3" fmla="*/ 71798 h 1440082"/>
              <a:gd name="connsiteX4" fmla="*/ 6056744 w 6084033"/>
              <a:gd name="connsiteY4" fmla="*/ 1389043 h 1440082"/>
              <a:gd name="connsiteX5" fmla="*/ 5105689 w 6084033"/>
              <a:gd name="connsiteY5" fmla="*/ 1440067 h 1440082"/>
              <a:gd name="connsiteX6" fmla="*/ 464157 w 6084033"/>
              <a:gd name="connsiteY6" fmla="*/ 1439880 h 1440082"/>
              <a:gd name="connsiteX7" fmla="*/ 0 w 6084033"/>
              <a:gd name="connsiteY7" fmla="*/ 1384670 h 1440082"/>
              <a:gd name="connsiteX8" fmla="*/ 20648 w 6084033"/>
              <a:gd name="connsiteY8" fmla="*/ 1326550 h 1440082"/>
              <a:gd name="connsiteX0" fmla="*/ 1800968 w 6100322"/>
              <a:gd name="connsiteY0" fmla="*/ 80643 h 1440082"/>
              <a:gd name="connsiteX1" fmla="*/ 2113021 w 6100322"/>
              <a:gd name="connsiteY1" fmla="*/ 418 h 1440082"/>
              <a:gd name="connsiteX2" fmla="*/ 5525134 w 6100322"/>
              <a:gd name="connsiteY2" fmla="*/ 0 h 1440082"/>
              <a:gd name="connsiteX3" fmla="*/ 6039727 w 6100322"/>
              <a:gd name="connsiteY3" fmla="*/ 71798 h 1440082"/>
              <a:gd name="connsiteX4" fmla="*/ 6096678 w 6100322"/>
              <a:gd name="connsiteY4" fmla="*/ 1389043 h 1440082"/>
              <a:gd name="connsiteX5" fmla="*/ 5105689 w 6100322"/>
              <a:gd name="connsiteY5" fmla="*/ 1440067 h 1440082"/>
              <a:gd name="connsiteX6" fmla="*/ 464157 w 6100322"/>
              <a:gd name="connsiteY6" fmla="*/ 1439880 h 1440082"/>
              <a:gd name="connsiteX7" fmla="*/ 0 w 6100322"/>
              <a:gd name="connsiteY7" fmla="*/ 1384670 h 1440082"/>
              <a:gd name="connsiteX8" fmla="*/ 20648 w 6100322"/>
              <a:gd name="connsiteY8" fmla="*/ 1326550 h 1440082"/>
              <a:gd name="connsiteX0" fmla="*/ 1800968 w 6096678"/>
              <a:gd name="connsiteY0" fmla="*/ 80643 h 1440082"/>
              <a:gd name="connsiteX1" fmla="*/ 2113021 w 6096678"/>
              <a:gd name="connsiteY1" fmla="*/ 418 h 1440082"/>
              <a:gd name="connsiteX2" fmla="*/ 5525134 w 6096678"/>
              <a:gd name="connsiteY2" fmla="*/ 0 h 1440082"/>
              <a:gd name="connsiteX3" fmla="*/ 6039727 w 6096678"/>
              <a:gd name="connsiteY3" fmla="*/ 71798 h 1440082"/>
              <a:gd name="connsiteX4" fmla="*/ 6096678 w 6096678"/>
              <a:gd name="connsiteY4" fmla="*/ 1389043 h 1440082"/>
              <a:gd name="connsiteX5" fmla="*/ 5105689 w 6096678"/>
              <a:gd name="connsiteY5" fmla="*/ 1440067 h 1440082"/>
              <a:gd name="connsiteX6" fmla="*/ 464157 w 6096678"/>
              <a:gd name="connsiteY6" fmla="*/ 1439880 h 1440082"/>
              <a:gd name="connsiteX7" fmla="*/ 0 w 6096678"/>
              <a:gd name="connsiteY7" fmla="*/ 1384670 h 1440082"/>
              <a:gd name="connsiteX8" fmla="*/ 20648 w 6096678"/>
              <a:gd name="connsiteY8" fmla="*/ 1326550 h 1440082"/>
              <a:gd name="connsiteX0" fmla="*/ 1800968 w 6097909"/>
              <a:gd name="connsiteY0" fmla="*/ 80643 h 1440082"/>
              <a:gd name="connsiteX1" fmla="*/ 2113021 w 6097909"/>
              <a:gd name="connsiteY1" fmla="*/ 418 h 1440082"/>
              <a:gd name="connsiteX2" fmla="*/ 5525134 w 6097909"/>
              <a:gd name="connsiteY2" fmla="*/ 0 h 1440082"/>
              <a:gd name="connsiteX3" fmla="*/ 6090037 w 6097909"/>
              <a:gd name="connsiteY3" fmla="*/ 71798 h 1440082"/>
              <a:gd name="connsiteX4" fmla="*/ 6096678 w 6097909"/>
              <a:gd name="connsiteY4" fmla="*/ 1389043 h 1440082"/>
              <a:gd name="connsiteX5" fmla="*/ 5105689 w 6097909"/>
              <a:gd name="connsiteY5" fmla="*/ 1440067 h 1440082"/>
              <a:gd name="connsiteX6" fmla="*/ 464157 w 6097909"/>
              <a:gd name="connsiteY6" fmla="*/ 1439880 h 1440082"/>
              <a:gd name="connsiteX7" fmla="*/ 0 w 6097909"/>
              <a:gd name="connsiteY7" fmla="*/ 1384670 h 1440082"/>
              <a:gd name="connsiteX8" fmla="*/ 20648 w 6097909"/>
              <a:gd name="connsiteY8" fmla="*/ 1326550 h 1440082"/>
              <a:gd name="connsiteX0" fmla="*/ 4668227 w 8965168"/>
              <a:gd name="connsiteY0" fmla="*/ 80643 h 1727277"/>
              <a:gd name="connsiteX1" fmla="*/ 4980280 w 8965168"/>
              <a:gd name="connsiteY1" fmla="*/ 418 h 1727277"/>
              <a:gd name="connsiteX2" fmla="*/ 8392393 w 8965168"/>
              <a:gd name="connsiteY2" fmla="*/ 0 h 1727277"/>
              <a:gd name="connsiteX3" fmla="*/ 8957296 w 8965168"/>
              <a:gd name="connsiteY3" fmla="*/ 71798 h 1727277"/>
              <a:gd name="connsiteX4" fmla="*/ 8963937 w 8965168"/>
              <a:gd name="connsiteY4" fmla="*/ 1389043 h 1727277"/>
              <a:gd name="connsiteX5" fmla="*/ 7972948 w 8965168"/>
              <a:gd name="connsiteY5" fmla="*/ 1440067 h 1727277"/>
              <a:gd name="connsiteX6" fmla="*/ 3331416 w 8965168"/>
              <a:gd name="connsiteY6" fmla="*/ 1439880 h 1727277"/>
              <a:gd name="connsiteX7" fmla="*/ 2867259 w 8965168"/>
              <a:gd name="connsiteY7" fmla="*/ 1384670 h 1727277"/>
              <a:gd name="connsiteX8" fmla="*/ 12 w 8965168"/>
              <a:gd name="connsiteY8" fmla="*/ 1726562 h 1727277"/>
              <a:gd name="connsiteX0" fmla="*/ 4668233 w 8965174"/>
              <a:gd name="connsiteY0" fmla="*/ 80643 h 1727609"/>
              <a:gd name="connsiteX1" fmla="*/ 4980286 w 8965174"/>
              <a:gd name="connsiteY1" fmla="*/ 418 h 1727609"/>
              <a:gd name="connsiteX2" fmla="*/ 8392399 w 8965174"/>
              <a:gd name="connsiteY2" fmla="*/ 0 h 1727609"/>
              <a:gd name="connsiteX3" fmla="*/ 8957302 w 8965174"/>
              <a:gd name="connsiteY3" fmla="*/ 71798 h 1727609"/>
              <a:gd name="connsiteX4" fmla="*/ 8963943 w 8965174"/>
              <a:gd name="connsiteY4" fmla="*/ 1389043 h 1727609"/>
              <a:gd name="connsiteX5" fmla="*/ 7972954 w 8965174"/>
              <a:gd name="connsiteY5" fmla="*/ 1440067 h 1727609"/>
              <a:gd name="connsiteX6" fmla="*/ 3331422 w 8965174"/>
              <a:gd name="connsiteY6" fmla="*/ 1439880 h 1727609"/>
              <a:gd name="connsiteX7" fmla="*/ 2181998 w 8965174"/>
              <a:gd name="connsiteY7" fmla="*/ 1509405 h 1727609"/>
              <a:gd name="connsiteX8" fmla="*/ 18 w 8965174"/>
              <a:gd name="connsiteY8" fmla="*/ 1726562 h 1727609"/>
              <a:gd name="connsiteX0" fmla="*/ 4668245 w 8965186"/>
              <a:gd name="connsiteY0" fmla="*/ 80643 h 1727993"/>
              <a:gd name="connsiteX1" fmla="*/ 4980298 w 8965186"/>
              <a:gd name="connsiteY1" fmla="*/ 418 h 1727993"/>
              <a:gd name="connsiteX2" fmla="*/ 8392411 w 8965186"/>
              <a:gd name="connsiteY2" fmla="*/ 0 h 1727993"/>
              <a:gd name="connsiteX3" fmla="*/ 8957314 w 8965186"/>
              <a:gd name="connsiteY3" fmla="*/ 71798 h 1727993"/>
              <a:gd name="connsiteX4" fmla="*/ 8963955 w 8965186"/>
              <a:gd name="connsiteY4" fmla="*/ 1389043 h 1727993"/>
              <a:gd name="connsiteX5" fmla="*/ 7972966 w 8965186"/>
              <a:gd name="connsiteY5" fmla="*/ 1440067 h 1727993"/>
              <a:gd name="connsiteX6" fmla="*/ 3331434 w 8965186"/>
              <a:gd name="connsiteY6" fmla="*/ 1439880 h 1727993"/>
              <a:gd name="connsiteX7" fmla="*/ 2182010 w 8965186"/>
              <a:gd name="connsiteY7" fmla="*/ 1509405 h 1727993"/>
              <a:gd name="connsiteX8" fmla="*/ 30 w 8965186"/>
              <a:gd name="connsiteY8" fmla="*/ 1726562 h 1727993"/>
              <a:gd name="connsiteX0" fmla="*/ 4668245 w 8965186"/>
              <a:gd name="connsiteY0" fmla="*/ 80643 h 1727993"/>
              <a:gd name="connsiteX1" fmla="*/ 4980298 w 8965186"/>
              <a:gd name="connsiteY1" fmla="*/ 418 h 1727993"/>
              <a:gd name="connsiteX2" fmla="*/ 8392411 w 8965186"/>
              <a:gd name="connsiteY2" fmla="*/ 0 h 1727993"/>
              <a:gd name="connsiteX3" fmla="*/ 8957314 w 8965186"/>
              <a:gd name="connsiteY3" fmla="*/ 71798 h 1727993"/>
              <a:gd name="connsiteX4" fmla="*/ 8963955 w 8965186"/>
              <a:gd name="connsiteY4" fmla="*/ 1389043 h 1727993"/>
              <a:gd name="connsiteX5" fmla="*/ 7972966 w 8965186"/>
              <a:gd name="connsiteY5" fmla="*/ 1440067 h 1727993"/>
              <a:gd name="connsiteX6" fmla="*/ 3331434 w 8965186"/>
              <a:gd name="connsiteY6" fmla="*/ 1439880 h 1727993"/>
              <a:gd name="connsiteX7" fmla="*/ 2182010 w 8965186"/>
              <a:gd name="connsiteY7" fmla="*/ 1509405 h 1727993"/>
              <a:gd name="connsiteX8" fmla="*/ 30 w 8965186"/>
              <a:gd name="connsiteY8" fmla="*/ 1726562 h 1727993"/>
              <a:gd name="connsiteX0" fmla="*/ 4668215 w 8965156"/>
              <a:gd name="connsiteY0" fmla="*/ 80643 h 1726562"/>
              <a:gd name="connsiteX1" fmla="*/ 4980268 w 8965156"/>
              <a:gd name="connsiteY1" fmla="*/ 418 h 1726562"/>
              <a:gd name="connsiteX2" fmla="*/ 8392381 w 8965156"/>
              <a:gd name="connsiteY2" fmla="*/ 0 h 1726562"/>
              <a:gd name="connsiteX3" fmla="*/ 8957284 w 8965156"/>
              <a:gd name="connsiteY3" fmla="*/ 71798 h 1726562"/>
              <a:gd name="connsiteX4" fmla="*/ 8963925 w 8965156"/>
              <a:gd name="connsiteY4" fmla="*/ 1389043 h 1726562"/>
              <a:gd name="connsiteX5" fmla="*/ 7972936 w 8965156"/>
              <a:gd name="connsiteY5" fmla="*/ 1440067 h 1726562"/>
              <a:gd name="connsiteX6" fmla="*/ 3331404 w 8965156"/>
              <a:gd name="connsiteY6" fmla="*/ 1439880 h 1726562"/>
              <a:gd name="connsiteX7" fmla="*/ 2181980 w 8965156"/>
              <a:gd name="connsiteY7" fmla="*/ 1509405 h 1726562"/>
              <a:gd name="connsiteX8" fmla="*/ 0 w 8965156"/>
              <a:gd name="connsiteY8" fmla="*/ 1726562 h 1726562"/>
              <a:gd name="connsiteX0" fmla="*/ 2808215 w 7105156"/>
              <a:gd name="connsiteY0" fmla="*/ 80643 h 1752369"/>
              <a:gd name="connsiteX1" fmla="*/ 3120268 w 7105156"/>
              <a:gd name="connsiteY1" fmla="*/ 418 h 1752369"/>
              <a:gd name="connsiteX2" fmla="*/ 6532381 w 7105156"/>
              <a:gd name="connsiteY2" fmla="*/ 0 h 1752369"/>
              <a:gd name="connsiteX3" fmla="*/ 7097284 w 7105156"/>
              <a:gd name="connsiteY3" fmla="*/ 71798 h 1752369"/>
              <a:gd name="connsiteX4" fmla="*/ 7103925 w 7105156"/>
              <a:gd name="connsiteY4" fmla="*/ 1389043 h 1752369"/>
              <a:gd name="connsiteX5" fmla="*/ 6112936 w 7105156"/>
              <a:gd name="connsiteY5" fmla="*/ 1440067 h 1752369"/>
              <a:gd name="connsiteX6" fmla="*/ 1471404 w 7105156"/>
              <a:gd name="connsiteY6" fmla="*/ 1439880 h 1752369"/>
              <a:gd name="connsiteX7" fmla="*/ 321980 w 7105156"/>
              <a:gd name="connsiteY7" fmla="*/ 1509405 h 1752369"/>
              <a:gd name="connsiteX8" fmla="*/ 0 w 7105156"/>
              <a:gd name="connsiteY8" fmla="*/ 1752369 h 1752369"/>
              <a:gd name="connsiteX0" fmla="*/ 2808217 w 7105156"/>
              <a:gd name="connsiteY0" fmla="*/ 222583 h 1752369"/>
              <a:gd name="connsiteX1" fmla="*/ 3120268 w 7105156"/>
              <a:gd name="connsiteY1" fmla="*/ 418 h 1752369"/>
              <a:gd name="connsiteX2" fmla="*/ 6532381 w 7105156"/>
              <a:gd name="connsiteY2" fmla="*/ 0 h 1752369"/>
              <a:gd name="connsiteX3" fmla="*/ 7097284 w 7105156"/>
              <a:gd name="connsiteY3" fmla="*/ 71798 h 1752369"/>
              <a:gd name="connsiteX4" fmla="*/ 7103925 w 7105156"/>
              <a:gd name="connsiteY4" fmla="*/ 1389043 h 1752369"/>
              <a:gd name="connsiteX5" fmla="*/ 6112936 w 7105156"/>
              <a:gd name="connsiteY5" fmla="*/ 1440067 h 1752369"/>
              <a:gd name="connsiteX6" fmla="*/ 1471404 w 7105156"/>
              <a:gd name="connsiteY6" fmla="*/ 1439880 h 1752369"/>
              <a:gd name="connsiteX7" fmla="*/ 321980 w 7105156"/>
              <a:gd name="connsiteY7" fmla="*/ 1509405 h 1752369"/>
              <a:gd name="connsiteX8" fmla="*/ 0 w 7105156"/>
              <a:gd name="connsiteY8" fmla="*/ 1752369 h 1752369"/>
              <a:gd name="connsiteX0" fmla="*/ 2808217 w 7105156"/>
              <a:gd name="connsiteY0" fmla="*/ 222583 h 1752369"/>
              <a:gd name="connsiteX1" fmla="*/ 2848732 w 7105156"/>
              <a:gd name="connsiteY1" fmla="*/ 12133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848732 w 7105156"/>
              <a:gd name="connsiteY1" fmla="*/ 12133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591928 w 7105156"/>
              <a:gd name="connsiteY1" fmla="*/ 3801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591928 w 7105156"/>
              <a:gd name="connsiteY1" fmla="*/ 3801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591928 w 7105156"/>
              <a:gd name="connsiteY1" fmla="*/ 3801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591928 w 7105156"/>
              <a:gd name="connsiteY1" fmla="*/ 38011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120268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278302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278302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11678 w 7105156"/>
              <a:gd name="connsiteY1" fmla="*/ 55370 h 1752369"/>
              <a:gd name="connsiteX2" fmla="*/ 3278302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31433 w 7105156"/>
              <a:gd name="connsiteY1" fmla="*/ 55370 h 1752369"/>
              <a:gd name="connsiteX2" fmla="*/ 3278302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630435 w 7105156"/>
              <a:gd name="connsiteY0" fmla="*/ 229527 h 1752369"/>
              <a:gd name="connsiteX1" fmla="*/ 2631433 w 7105156"/>
              <a:gd name="connsiteY1" fmla="*/ 55370 h 1752369"/>
              <a:gd name="connsiteX2" fmla="*/ 3337563 w 7105156"/>
              <a:gd name="connsiteY2" fmla="*/ 418 h 1752369"/>
              <a:gd name="connsiteX3" fmla="*/ 6532381 w 7105156"/>
              <a:gd name="connsiteY3" fmla="*/ 0 h 1752369"/>
              <a:gd name="connsiteX4" fmla="*/ 7097284 w 7105156"/>
              <a:gd name="connsiteY4" fmla="*/ 71798 h 1752369"/>
              <a:gd name="connsiteX5" fmla="*/ 7103925 w 7105156"/>
              <a:gd name="connsiteY5" fmla="*/ 1389043 h 1752369"/>
              <a:gd name="connsiteX6" fmla="*/ 6112936 w 7105156"/>
              <a:gd name="connsiteY6" fmla="*/ 1440067 h 1752369"/>
              <a:gd name="connsiteX7" fmla="*/ 1471404 w 7105156"/>
              <a:gd name="connsiteY7" fmla="*/ 1439880 h 1752369"/>
              <a:gd name="connsiteX8" fmla="*/ 321980 w 7105156"/>
              <a:gd name="connsiteY8" fmla="*/ 1509405 h 1752369"/>
              <a:gd name="connsiteX9" fmla="*/ 0 w 7105156"/>
              <a:gd name="connsiteY9" fmla="*/ 1752369 h 1752369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493307 w 6848352"/>
              <a:gd name="connsiteY8" fmla="*/ 1441601 h 1757576"/>
              <a:gd name="connsiteX9" fmla="*/ 65176 w 6848352"/>
              <a:gd name="connsiteY9" fmla="*/ 1509405 h 1757576"/>
              <a:gd name="connsiteX10" fmla="*/ 0 w 6848352"/>
              <a:gd name="connsiteY10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493307 w 6848352"/>
              <a:gd name="connsiteY8" fmla="*/ 1441601 h 1757576"/>
              <a:gd name="connsiteX9" fmla="*/ 65176 w 6848352"/>
              <a:gd name="connsiteY9" fmla="*/ 1509405 h 1757576"/>
              <a:gd name="connsiteX10" fmla="*/ 0 w 6848352"/>
              <a:gd name="connsiteY10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493307 w 6848352"/>
              <a:gd name="connsiteY8" fmla="*/ 1441601 h 1757576"/>
              <a:gd name="connsiteX9" fmla="*/ 65176 w 6848352"/>
              <a:gd name="connsiteY9" fmla="*/ 1509405 h 1757576"/>
              <a:gd name="connsiteX10" fmla="*/ 0 w 6848352"/>
              <a:gd name="connsiteY10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65176 w 6848352"/>
              <a:gd name="connsiteY8" fmla="*/ 1509405 h 1757576"/>
              <a:gd name="connsiteX9" fmla="*/ 0 w 6848352"/>
              <a:gd name="connsiteY9" fmla="*/ 1757576 h 1757576"/>
              <a:gd name="connsiteX0" fmla="*/ 2373631 w 6848352"/>
              <a:gd name="connsiteY0" fmla="*/ 229527 h 1757576"/>
              <a:gd name="connsiteX1" fmla="*/ 2374629 w 6848352"/>
              <a:gd name="connsiteY1" fmla="*/ 55370 h 1757576"/>
              <a:gd name="connsiteX2" fmla="*/ 3080759 w 6848352"/>
              <a:gd name="connsiteY2" fmla="*/ 418 h 1757576"/>
              <a:gd name="connsiteX3" fmla="*/ 6275577 w 6848352"/>
              <a:gd name="connsiteY3" fmla="*/ 0 h 1757576"/>
              <a:gd name="connsiteX4" fmla="*/ 6840480 w 6848352"/>
              <a:gd name="connsiteY4" fmla="*/ 71798 h 1757576"/>
              <a:gd name="connsiteX5" fmla="*/ 6847121 w 6848352"/>
              <a:gd name="connsiteY5" fmla="*/ 1389043 h 1757576"/>
              <a:gd name="connsiteX6" fmla="*/ 5856132 w 6848352"/>
              <a:gd name="connsiteY6" fmla="*/ 1440067 h 1757576"/>
              <a:gd name="connsiteX7" fmla="*/ 1214600 w 6848352"/>
              <a:gd name="connsiteY7" fmla="*/ 1439880 h 1757576"/>
              <a:gd name="connsiteX8" fmla="*/ 84926 w 6848352"/>
              <a:gd name="connsiteY8" fmla="*/ 1509405 h 1757576"/>
              <a:gd name="connsiteX9" fmla="*/ 0 w 6848352"/>
              <a:gd name="connsiteY9" fmla="*/ 1757576 h 1757576"/>
              <a:gd name="connsiteX0" fmla="*/ 2413136 w 6887857"/>
              <a:gd name="connsiteY0" fmla="*/ 229527 h 1754105"/>
              <a:gd name="connsiteX1" fmla="*/ 2414134 w 6887857"/>
              <a:gd name="connsiteY1" fmla="*/ 55370 h 1754105"/>
              <a:gd name="connsiteX2" fmla="*/ 3120264 w 6887857"/>
              <a:gd name="connsiteY2" fmla="*/ 418 h 1754105"/>
              <a:gd name="connsiteX3" fmla="*/ 6315082 w 6887857"/>
              <a:gd name="connsiteY3" fmla="*/ 0 h 1754105"/>
              <a:gd name="connsiteX4" fmla="*/ 6879985 w 6887857"/>
              <a:gd name="connsiteY4" fmla="*/ 71798 h 1754105"/>
              <a:gd name="connsiteX5" fmla="*/ 6886626 w 6887857"/>
              <a:gd name="connsiteY5" fmla="*/ 1389043 h 1754105"/>
              <a:gd name="connsiteX6" fmla="*/ 5895637 w 6887857"/>
              <a:gd name="connsiteY6" fmla="*/ 1440067 h 1754105"/>
              <a:gd name="connsiteX7" fmla="*/ 1254105 w 6887857"/>
              <a:gd name="connsiteY7" fmla="*/ 1439880 h 1754105"/>
              <a:gd name="connsiteX8" fmla="*/ 124431 w 6887857"/>
              <a:gd name="connsiteY8" fmla="*/ 1509405 h 1754105"/>
              <a:gd name="connsiteX9" fmla="*/ 0 w 6887857"/>
              <a:gd name="connsiteY9" fmla="*/ 1754105 h 1754105"/>
              <a:gd name="connsiteX0" fmla="*/ 2413136 w 6887857"/>
              <a:gd name="connsiteY0" fmla="*/ 229527 h 1754105"/>
              <a:gd name="connsiteX1" fmla="*/ 2414134 w 6887857"/>
              <a:gd name="connsiteY1" fmla="*/ 55370 h 1754105"/>
              <a:gd name="connsiteX2" fmla="*/ 3120264 w 6887857"/>
              <a:gd name="connsiteY2" fmla="*/ 418 h 1754105"/>
              <a:gd name="connsiteX3" fmla="*/ 6315082 w 6887857"/>
              <a:gd name="connsiteY3" fmla="*/ 0 h 1754105"/>
              <a:gd name="connsiteX4" fmla="*/ 6879985 w 6887857"/>
              <a:gd name="connsiteY4" fmla="*/ 71798 h 1754105"/>
              <a:gd name="connsiteX5" fmla="*/ 6886626 w 6887857"/>
              <a:gd name="connsiteY5" fmla="*/ 1389043 h 1754105"/>
              <a:gd name="connsiteX6" fmla="*/ 5895637 w 6887857"/>
              <a:gd name="connsiteY6" fmla="*/ 1440067 h 1754105"/>
              <a:gd name="connsiteX7" fmla="*/ 1254105 w 6887857"/>
              <a:gd name="connsiteY7" fmla="*/ 1439880 h 1754105"/>
              <a:gd name="connsiteX8" fmla="*/ 57385 w 6887857"/>
              <a:gd name="connsiteY8" fmla="*/ 1509405 h 1754105"/>
              <a:gd name="connsiteX9" fmla="*/ 0 w 6887857"/>
              <a:gd name="connsiteY9" fmla="*/ 1754105 h 1754105"/>
              <a:gd name="connsiteX0" fmla="*/ 2418017 w 6892738"/>
              <a:gd name="connsiteY0" fmla="*/ 229527 h 1754105"/>
              <a:gd name="connsiteX1" fmla="*/ 2419015 w 6892738"/>
              <a:gd name="connsiteY1" fmla="*/ 55370 h 1754105"/>
              <a:gd name="connsiteX2" fmla="*/ 3125145 w 6892738"/>
              <a:gd name="connsiteY2" fmla="*/ 418 h 1754105"/>
              <a:gd name="connsiteX3" fmla="*/ 6319963 w 6892738"/>
              <a:gd name="connsiteY3" fmla="*/ 0 h 1754105"/>
              <a:gd name="connsiteX4" fmla="*/ 6884866 w 6892738"/>
              <a:gd name="connsiteY4" fmla="*/ 71798 h 1754105"/>
              <a:gd name="connsiteX5" fmla="*/ 6891507 w 6892738"/>
              <a:gd name="connsiteY5" fmla="*/ 1389043 h 1754105"/>
              <a:gd name="connsiteX6" fmla="*/ 5900518 w 6892738"/>
              <a:gd name="connsiteY6" fmla="*/ 1440067 h 1754105"/>
              <a:gd name="connsiteX7" fmla="*/ 1258986 w 6892738"/>
              <a:gd name="connsiteY7" fmla="*/ 1439880 h 1754105"/>
              <a:gd name="connsiteX8" fmla="*/ 28744 w 6892738"/>
              <a:gd name="connsiteY8" fmla="*/ 1509405 h 1754105"/>
              <a:gd name="connsiteX9" fmla="*/ 4881 w 6892738"/>
              <a:gd name="connsiteY9" fmla="*/ 1754105 h 1754105"/>
              <a:gd name="connsiteX0" fmla="*/ 0 w 13324415"/>
              <a:gd name="connsiteY0" fmla="*/ 288332 h 1754105"/>
              <a:gd name="connsiteX1" fmla="*/ 8850692 w 13324415"/>
              <a:gd name="connsiteY1" fmla="*/ 55370 h 1754105"/>
              <a:gd name="connsiteX2" fmla="*/ 9556822 w 13324415"/>
              <a:gd name="connsiteY2" fmla="*/ 418 h 1754105"/>
              <a:gd name="connsiteX3" fmla="*/ 12751640 w 13324415"/>
              <a:gd name="connsiteY3" fmla="*/ 0 h 1754105"/>
              <a:gd name="connsiteX4" fmla="*/ 13316543 w 13324415"/>
              <a:gd name="connsiteY4" fmla="*/ 71798 h 1754105"/>
              <a:gd name="connsiteX5" fmla="*/ 13323184 w 13324415"/>
              <a:gd name="connsiteY5" fmla="*/ 1389043 h 1754105"/>
              <a:gd name="connsiteX6" fmla="*/ 12332195 w 13324415"/>
              <a:gd name="connsiteY6" fmla="*/ 1440067 h 1754105"/>
              <a:gd name="connsiteX7" fmla="*/ 7690663 w 13324415"/>
              <a:gd name="connsiteY7" fmla="*/ 1439880 h 1754105"/>
              <a:gd name="connsiteX8" fmla="*/ 6460421 w 13324415"/>
              <a:gd name="connsiteY8" fmla="*/ 1509405 h 1754105"/>
              <a:gd name="connsiteX9" fmla="*/ 6436558 w 13324415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9589347 w 13356940"/>
              <a:gd name="connsiteY2" fmla="*/ 418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364720 w 13356940"/>
              <a:gd name="connsiteY6" fmla="*/ 1440067 h 1754105"/>
              <a:gd name="connsiteX7" fmla="*/ 7723188 w 13356940"/>
              <a:gd name="connsiteY7" fmla="*/ 1439880 h 1754105"/>
              <a:gd name="connsiteX8" fmla="*/ 6492946 w 13356940"/>
              <a:gd name="connsiteY8" fmla="*/ 1509405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8818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364720 w 13356940"/>
              <a:gd name="connsiteY6" fmla="*/ 1440067 h 1754105"/>
              <a:gd name="connsiteX7" fmla="*/ 7723188 w 13356940"/>
              <a:gd name="connsiteY7" fmla="*/ 1439880 h 1754105"/>
              <a:gd name="connsiteX8" fmla="*/ 6492946 w 13356940"/>
              <a:gd name="connsiteY8" fmla="*/ 1509405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364720 w 13356940"/>
              <a:gd name="connsiteY6" fmla="*/ 1440067 h 1754105"/>
              <a:gd name="connsiteX7" fmla="*/ 7723188 w 13356940"/>
              <a:gd name="connsiteY7" fmla="*/ 1439880 h 1754105"/>
              <a:gd name="connsiteX8" fmla="*/ 6492946 w 13356940"/>
              <a:gd name="connsiteY8" fmla="*/ 1509405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364720 w 13356940"/>
              <a:gd name="connsiteY6" fmla="*/ 1440067 h 1754105"/>
              <a:gd name="connsiteX7" fmla="*/ 7723188 w 13356940"/>
              <a:gd name="connsiteY7" fmla="*/ 1439880 h 1754105"/>
              <a:gd name="connsiteX8" fmla="*/ 6425901 w 13356940"/>
              <a:gd name="connsiteY8" fmla="*/ 1554209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364720 w 13356940"/>
              <a:gd name="connsiteY6" fmla="*/ 1440067 h 1754105"/>
              <a:gd name="connsiteX7" fmla="*/ 7656150 w 13356940"/>
              <a:gd name="connsiteY7" fmla="*/ 1507086 h 1754105"/>
              <a:gd name="connsiteX8" fmla="*/ 6425901 w 13356940"/>
              <a:gd name="connsiteY8" fmla="*/ 1554209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599371 w 13356940"/>
              <a:gd name="connsiteY6" fmla="*/ 1507273 h 1754105"/>
              <a:gd name="connsiteX7" fmla="*/ 7656150 w 13356940"/>
              <a:gd name="connsiteY7" fmla="*/ 1507086 h 1754105"/>
              <a:gd name="connsiteX8" fmla="*/ 6425901 w 13356940"/>
              <a:gd name="connsiteY8" fmla="*/ 1554209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599371 w 13356940"/>
              <a:gd name="connsiteY6" fmla="*/ 1507273 h 1754105"/>
              <a:gd name="connsiteX7" fmla="*/ 7656150 w 13356940"/>
              <a:gd name="connsiteY7" fmla="*/ 1507086 h 1754105"/>
              <a:gd name="connsiteX8" fmla="*/ 6526469 w 13356940"/>
              <a:gd name="connsiteY8" fmla="*/ 1582212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264157 w 13356940"/>
              <a:gd name="connsiteY6" fmla="*/ 1515674 h 1754105"/>
              <a:gd name="connsiteX7" fmla="*/ 7656150 w 13356940"/>
              <a:gd name="connsiteY7" fmla="*/ 1507086 h 1754105"/>
              <a:gd name="connsiteX8" fmla="*/ 6526469 w 13356940"/>
              <a:gd name="connsiteY8" fmla="*/ 1582212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264157 w 13356940"/>
              <a:gd name="connsiteY6" fmla="*/ 1515674 h 1754105"/>
              <a:gd name="connsiteX7" fmla="*/ 7689673 w 13356940"/>
              <a:gd name="connsiteY7" fmla="*/ 1523888 h 1754105"/>
              <a:gd name="connsiteX8" fmla="*/ 6526469 w 13356940"/>
              <a:gd name="connsiteY8" fmla="*/ 1582212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264157 w 13356940"/>
              <a:gd name="connsiteY6" fmla="*/ 1515674 h 1754105"/>
              <a:gd name="connsiteX7" fmla="*/ 7689673 w 13356940"/>
              <a:gd name="connsiteY7" fmla="*/ 1523888 h 1754105"/>
              <a:gd name="connsiteX8" fmla="*/ 6526469 w 13356940"/>
              <a:gd name="connsiteY8" fmla="*/ 1599014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264157 w 13356940"/>
              <a:gd name="connsiteY6" fmla="*/ 1529675 h 1754105"/>
              <a:gd name="connsiteX7" fmla="*/ 7689673 w 13356940"/>
              <a:gd name="connsiteY7" fmla="*/ 1523888 h 1754105"/>
              <a:gd name="connsiteX8" fmla="*/ 6526469 w 13356940"/>
              <a:gd name="connsiteY8" fmla="*/ 1599014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130072 w 13356940"/>
              <a:gd name="connsiteY6" fmla="*/ 1529675 h 1754105"/>
              <a:gd name="connsiteX7" fmla="*/ 7689673 w 13356940"/>
              <a:gd name="connsiteY7" fmla="*/ 1523888 h 1754105"/>
              <a:gd name="connsiteX8" fmla="*/ 6526469 w 13356940"/>
              <a:gd name="connsiteY8" fmla="*/ 1599014 h 1754105"/>
              <a:gd name="connsiteX9" fmla="*/ 6469083 w 13356940"/>
              <a:gd name="connsiteY9" fmla="*/ 1754105 h 1754105"/>
              <a:gd name="connsiteX0" fmla="*/ 32525 w 13356940"/>
              <a:gd name="connsiteY0" fmla="*/ 288332 h 1754105"/>
              <a:gd name="connsiteX1" fmla="*/ 0 w 13356940"/>
              <a:gd name="connsiteY1" fmla="*/ 63770 h 1754105"/>
              <a:gd name="connsiteX2" fmla="*/ 840214 w 13356940"/>
              <a:gd name="connsiteY2" fmla="*/ 3217 h 1754105"/>
              <a:gd name="connsiteX3" fmla="*/ 12784165 w 13356940"/>
              <a:gd name="connsiteY3" fmla="*/ 0 h 1754105"/>
              <a:gd name="connsiteX4" fmla="*/ 13349068 w 13356940"/>
              <a:gd name="connsiteY4" fmla="*/ 71798 h 1754105"/>
              <a:gd name="connsiteX5" fmla="*/ 13355709 w 13356940"/>
              <a:gd name="connsiteY5" fmla="*/ 1389043 h 1754105"/>
              <a:gd name="connsiteX6" fmla="*/ 12130072 w 13356940"/>
              <a:gd name="connsiteY6" fmla="*/ 1529675 h 1754105"/>
              <a:gd name="connsiteX7" fmla="*/ 7689673 w 13356940"/>
              <a:gd name="connsiteY7" fmla="*/ 1523888 h 1754105"/>
              <a:gd name="connsiteX8" fmla="*/ 6526469 w 13356940"/>
              <a:gd name="connsiteY8" fmla="*/ 1599014 h 1754105"/>
              <a:gd name="connsiteX9" fmla="*/ 6469083 w 13356940"/>
              <a:gd name="connsiteY9" fmla="*/ 1754105 h 1754105"/>
              <a:gd name="connsiteX0" fmla="*/ 32525 w 13352803"/>
              <a:gd name="connsiteY0" fmla="*/ 288332 h 1754105"/>
              <a:gd name="connsiteX1" fmla="*/ 0 w 13352803"/>
              <a:gd name="connsiteY1" fmla="*/ 63770 h 1754105"/>
              <a:gd name="connsiteX2" fmla="*/ 840214 w 13352803"/>
              <a:gd name="connsiteY2" fmla="*/ 3217 h 1754105"/>
              <a:gd name="connsiteX3" fmla="*/ 12784165 w 13352803"/>
              <a:gd name="connsiteY3" fmla="*/ 0 h 1754105"/>
              <a:gd name="connsiteX4" fmla="*/ 13349068 w 13352803"/>
              <a:gd name="connsiteY4" fmla="*/ 71798 h 1754105"/>
              <a:gd name="connsiteX5" fmla="*/ 13322189 w 13352803"/>
              <a:gd name="connsiteY5" fmla="*/ 1436648 h 1754105"/>
              <a:gd name="connsiteX6" fmla="*/ 12130072 w 13352803"/>
              <a:gd name="connsiteY6" fmla="*/ 1529675 h 1754105"/>
              <a:gd name="connsiteX7" fmla="*/ 7689673 w 13352803"/>
              <a:gd name="connsiteY7" fmla="*/ 1523888 h 1754105"/>
              <a:gd name="connsiteX8" fmla="*/ 6526469 w 13352803"/>
              <a:gd name="connsiteY8" fmla="*/ 1599014 h 1754105"/>
              <a:gd name="connsiteX9" fmla="*/ 6469083 w 13352803"/>
              <a:gd name="connsiteY9" fmla="*/ 1754105 h 1754105"/>
              <a:gd name="connsiteX0" fmla="*/ 32525 w 13352803"/>
              <a:gd name="connsiteY0" fmla="*/ 288332 h 1754105"/>
              <a:gd name="connsiteX1" fmla="*/ 0 w 13352803"/>
              <a:gd name="connsiteY1" fmla="*/ 63770 h 1754105"/>
              <a:gd name="connsiteX2" fmla="*/ 840214 w 13352803"/>
              <a:gd name="connsiteY2" fmla="*/ 3217 h 1754105"/>
              <a:gd name="connsiteX3" fmla="*/ 12784165 w 13352803"/>
              <a:gd name="connsiteY3" fmla="*/ 0 h 1754105"/>
              <a:gd name="connsiteX4" fmla="*/ 13349068 w 13352803"/>
              <a:gd name="connsiteY4" fmla="*/ 71798 h 1754105"/>
              <a:gd name="connsiteX5" fmla="*/ 13322189 w 13352803"/>
              <a:gd name="connsiteY5" fmla="*/ 1436648 h 1754105"/>
              <a:gd name="connsiteX6" fmla="*/ 12130072 w 13352803"/>
              <a:gd name="connsiteY6" fmla="*/ 1529675 h 1754105"/>
              <a:gd name="connsiteX7" fmla="*/ 7689673 w 13352803"/>
              <a:gd name="connsiteY7" fmla="*/ 1523888 h 1754105"/>
              <a:gd name="connsiteX8" fmla="*/ 6526469 w 13352803"/>
              <a:gd name="connsiteY8" fmla="*/ 1599014 h 1754105"/>
              <a:gd name="connsiteX9" fmla="*/ 6469083 w 13352803"/>
              <a:gd name="connsiteY9" fmla="*/ 1754105 h 1754105"/>
              <a:gd name="connsiteX0" fmla="*/ 32525 w 13352803"/>
              <a:gd name="connsiteY0" fmla="*/ 288332 h 1754105"/>
              <a:gd name="connsiteX1" fmla="*/ 0 w 13352803"/>
              <a:gd name="connsiteY1" fmla="*/ 63770 h 1754105"/>
              <a:gd name="connsiteX2" fmla="*/ 840214 w 13352803"/>
              <a:gd name="connsiteY2" fmla="*/ 3217 h 1754105"/>
              <a:gd name="connsiteX3" fmla="*/ 12784165 w 13352803"/>
              <a:gd name="connsiteY3" fmla="*/ 0 h 1754105"/>
              <a:gd name="connsiteX4" fmla="*/ 13349068 w 13352803"/>
              <a:gd name="connsiteY4" fmla="*/ 71798 h 1754105"/>
              <a:gd name="connsiteX5" fmla="*/ 13322189 w 13352803"/>
              <a:gd name="connsiteY5" fmla="*/ 1436648 h 1754105"/>
              <a:gd name="connsiteX6" fmla="*/ 12130072 w 13352803"/>
              <a:gd name="connsiteY6" fmla="*/ 1529675 h 1754105"/>
              <a:gd name="connsiteX7" fmla="*/ 7689673 w 13352803"/>
              <a:gd name="connsiteY7" fmla="*/ 1523888 h 1754105"/>
              <a:gd name="connsiteX8" fmla="*/ 6526469 w 13352803"/>
              <a:gd name="connsiteY8" fmla="*/ 1599014 h 1754105"/>
              <a:gd name="connsiteX9" fmla="*/ 6469083 w 13352803"/>
              <a:gd name="connsiteY9" fmla="*/ 1754105 h 1754105"/>
              <a:gd name="connsiteX0" fmla="*/ 32525 w 13352803"/>
              <a:gd name="connsiteY0" fmla="*/ 288332 h 1754105"/>
              <a:gd name="connsiteX1" fmla="*/ 0 w 13352803"/>
              <a:gd name="connsiteY1" fmla="*/ 63770 h 1754105"/>
              <a:gd name="connsiteX2" fmla="*/ 840214 w 13352803"/>
              <a:gd name="connsiteY2" fmla="*/ 3217 h 1754105"/>
              <a:gd name="connsiteX3" fmla="*/ 12784165 w 13352803"/>
              <a:gd name="connsiteY3" fmla="*/ 0 h 1754105"/>
              <a:gd name="connsiteX4" fmla="*/ 13349068 w 13352803"/>
              <a:gd name="connsiteY4" fmla="*/ 71798 h 1754105"/>
              <a:gd name="connsiteX5" fmla="*/ 13322189 w 13352803"/>
              <a:gd name="connsiteY5" fmla="*/ 1436648 h 1754105"/>
              <a:gd name="connsiteX6" fmla="*/ 12130072 w 13352803"/>
              <a:gd name="connsiteY6" fmla="*/ 1529675 h 1754105"/>
              <a:gd name="connsiteX7" fmla="*/ 7689673 w 13352803"/>
              <a:gd name="connsiteY7" fmla="*/ 1523888 h 1754105"/>
              <a:gd name="connsiteX8" fmla="*/ 6526469 w 13352803"/>
              <a:gd name="connsiteY8" fmla="*/ 1599014 h 1754105"/>
              <a:gd name="connsiteX9" fmla="*/ 6469083 w 13352803"/>
              <a:gd name="connsiteY9" fmla="*/ 1754105 h 1754105"/>
              <a:gd name="connsiteX0" fmla="*/ 32525 w 13352803"/>
              <a:gd name="connsiteY0" fmla="*/ 288332 h 1754105"/>
              <a:gd name="connsiteX1" fmla="*/ 0 w 13352803"/>
              <a:gd name="connsiteY1" fmla="*/ 63770 h 1754105"/>
              <a:gd name="connsiteX2" fmla="*/ 840214 w 13352803"/>
              <a:gd name="connsiteY2" fmla="*/ 3217 h 1754105"/>
              <a:gd name="connsiteX3" fmla="*/ 12784165 w 13352803"/>
              <a:gd name="connsiteY3" fmla="*/ 0 h 1754105"/>
              <a:gd name="connsiteX4" fmla="*/ 13349068 w 13352803"/>
              <a:gd name="connsiteY4" fmla="*/ 71798 h 1754105"/>
              <a:gd name="connsiteX5" fmla="*/ 13322189 w 13352803"/>
              <a:gd name="connsiteY5" fmla="*/ 1436648 h 1754105"/>
              <a:gd name="connsiteX6" fmla="*/ 12130072 w 13352803"/>
              <a:gd name="connsiteY6" fmla="*/ 1529675 h 1754105"/>
              <a:gd name="connsiteX7" fmla="*/ 7689673 w 13352803"/>
              <a:gd name="connsiteY7" fmla="*/ 1523888 h 1754105"/>
              <a:gd name="connsiteX8" fmla="*/ 6526469 w 13352803"/>
              <a:gd name="connsiteY8" fmla="*/ 1599014 h 1754105"/>
              <a:gd name="connsiteX9" fmla="*/ 6469083 w 13352803"/>
              <a:gd name="connsiteY9" fmla="*/ 1754105 h 1754105"/>
              <a:gd name="connsiteX0" fmla="*/ 32525 w 13352803"/>
              <a:gd name="connsiteY0" fmla="*/ 288332 h 1599014"/>
              <a:gd name="connsiteX1" fmla="*/ 0 w 13352803"/>
              <a:gd name="connsiteY1" fmla="*/ 63770 h 1599014"/>
              <a:gd name="connsiteX2" fmla="*/ 840214 w 13352803"/>
              <a:gd name="connsiteY2" fmla="*/ 3217 h 1599014"/>
              <a:gd name="connsiteX3" fmla="*/ 12784165 w 13352803"/>
              <a:gd name="connsiteY3" fmla="*/ 0 h 1599014"/>
              <a:gd name="connsiteX4" fmla="*/ 13349068 w 13352803"/>
              <a:gd name="connsiteY4" fmla="*/ 71798 h 1599014"/>
              <a:gd name="connsiteX5" fmla="*/ 13322189 w 13352803"/>
              <a:gd name="connsiteY5" fmla="*/ 1436648 h 1599014"/>
              <a:gd name="connsiteX6" fmla="*/ 12130072 w 13352803"/>
              <a:gd name="connsiteY6" fmla="*/ 1529675 h 1599014"/>
              <a:gd name="connsiteX7" fmla="*/ 7689673 w 13352803"/>
              <a:gd name="connsiteY7" fmla="*/ 1523888 h 1599014"/>
              <a:gd name="connsiteX8" fmla="*/ 6526469 w 13352803"/>
              <a:gd name="connsiteY8" fmla="*/ 1599014 h 1599014"/>
              <a:gd name="connsiteX0" fmla="*/ 32525 w 13352803"/>
              <a:gd name="connsiteY0" fmla="*/ 288332 h 1529683"/>
              <a:gd name="connsiteX1" fmla="*/ 0 w 13352803"/>
              <a:gd name="connsiteY1" fmla="*/ 63770 h 1529683"/>
              <a:gd name="connsiteX2" fmla="*/ 840214 w 13352803"/>
              <a:gd name="connsiteY2" fmla="*/ 3217 h 1529683"/>
              <a:gd name="connsiteX3" fmla="*/ 12784165 w 13352803"/>
              <a:gd name="connsiteY3" fmla="*/ 0 h 1529683"/>
              <a:gd name="connsiteX4" fmla="*/ 13349068 w 13352803"/>
              <a:gd name="connsiteY4" fmla="*/ 71798 h 1529683"/>
              <a:gd name="connsiteX5" fmla="*/ 13322189 w 13352803"/>
              <a:gd name="connsiteY5" fmla="*/ 1436648 h 1529683"/>
              <a:gd name="connsiteX6" fmla="*/ 12130072 w 13352803"/>
              <a:gd name="connsiteY6" fmla="*/ 1529675 h 1529683"/>
              <a:gd name="connsiteX7" fmla="*/ 7689673 w 13352803"/>
              <a:gd name="connsiteY7" fmla="*/ 1523888 h 1529683"/>
              <a:gd name="connsiteX0" fmla="*/ 32525 w 13352803"/>
              <a:gd name="connsiteY0" fmla="*/ 288332 h 1529683"/>
              <a:gd name="connsiteX1" fmla="*/ 0 w 13352803"/>
              <a:gd name="connsiteY1" fmla="*/ 63770 h 1529683"/>
              <a:gd name="connsiteX2" fmla="*/ 840214 w 13352803"/>
              <a:gd name="connsiteY2" fmla="*/ 3217 h 1529683"/>
              <a:gd name="connsiteX3" fmla="*/ 12784165 w 13352803"/>
              <a:gd name="connsiteY3" fmla="*/ 0 h 1529683"/>
              <a:gd name="connsiteX4" fmla="*/ 13349068 w 13352803"/>
              <a:gd name="connsiteY4" fmla="*/ 71798 h 1529683"/>
              <a:gd name="connsiteX5" fmla="*/ 13322189 w 13352803"/>
              <a:gd name="connsiteY5" fmla="*/ 1436648 h 1529683"/>
              <a:gd name="connsiteX6" fmla="*/ 12130072 w 13352803"/>
              <a:gd name="connsiteY6" fmla="*/ 1529675 h 1529683"/>
              <a:gd name="connsiteX0" fmla="*/ 32525 w 13352803"/>
              <a:gd name="connsiteY0" fmla="*/ 288332 h 1436648"/>
              <a:gd name="connsiteX1" fmla="*/ 0 w 13352803"/>
              <a:gd name="connsiteY1" fmla="*/ 63770 h 1436648"/>
              <a:gd name="connsiteX2" fmla="*/ 840214 w 13352803"/>
              <a:gd name="connsiteY2" fmla="*/ 3217 h 1436648"/>
              <a:gd name="connsiteX3" fmla="*/ 12784165 w 13352803"/>
              <a:gd name="connsiteY3" fmla="*/ 0 h 1436648"/>
              <a:gd name="connsiteX4" fmla="*/ 13349068 w 13352803"/>
              <a:gd name="connsiteY4" fmla="*/ 71798 h 1436648"/>
              <a:gd name="connsiteX5" fmla="*/ 13322189 w 13352803"/>
              <a:gd name="connsiteY5" fmla="*/ 1436648 h 1436648"/>
              <a:gd name="connsiteX0" fmla="*/ 32525 w 13352803"/>
              <a:gd name="connsiteY0" fmla="*/ 288332 h 1909312"/>
              <a:gd name="connsiteX1" fmla="*/ 0 w 13352803"/>
              <a:gd name="connsiteY1" fmla="*/ 63770 h 1909312"/>
              <a:gd name="connsiteX2" fmla="*/ 840214 w 13352803"/>
              <a:gd name="connsiteY2" fmla="*/ 3217 h 1909312"/>
              <a:gd name="connsiteX3" fmla="*/ 12784165 w 13352803"/>
              <a:gd name="connsiteY3" fmla="*/ 0 h 1909312"/>
              <a:gd name="connsiteX4" fmla="*/ 13349068 w 13352803"/>
              <a:gd name="connsiteY4" fmla="*/ 71798 h 1909312"/>
              <a:gd name="connsiteX5" fmla="*/ 13322190 w 13352803"/>
              <a:gd name="connsiteY5" fmla="*/ 1909312 h 1909312"/>
              <a:gd name="connsiteX0" fmla="*/ 32525 w 13352803"/>
              <a:gd name="connsiteY0" fmla="*/ 288332 h 2397908"/>
              <a:gd name="connsiteX1" fmla="*/ 0 w 13352803"/>
              <a:gd name="connsiteY1" fmla="*/ 63770 h 2397908"/>
              <a:gd name="connsiteX2" fmla="*/ 840214 w 13352803"/>
              <a:gd name="connsiteY2" fmla="*/ 3217 h 2397908"/>
              <a:gd name="connsiteX3" fmla="*/ 12784165 w 13352803"/>
              <a:gd name="connsiteY3" fmla="*/ 0 h 2397908"/>
              <a:gd name="connsiteX4" fmla="*/ 13349068 w 13352803"/>
              <a:gd name="connsiteY4" fmla="*/ 71798 h 2397908"/>
              <a:gd name="connsiteX5" fmla="*/ 13322190 w 13352803"/>
              <a:gd name="connsiteY5" fmla="*/ 2397908 h 2397908"/>
              <a:gd name="connsiteX0" fmla="*/ 32525 w 13396064"/>
              <a:gd name="connsiteY0" fmla="*/ 288332 h 2397908"/>
              <a:gd name="connsiteX1" fmla="*/ 0 w 13396064"/>
              <a:gd name="connsiteY1" fmla="*/ 63770 h 2397908"/>
              <a:gd name="connsiteX2" fmla="*/ 840214 w 13396064"/>
              <a:gd name="connsiteY2" fmla="*/ 3217 h 2397908"/>
              <a:gd name="connsiteX3" fmla="*/ 12784165 w 13396064"/>
              <a:gd name="connsiteY3" fmla="*/ 0 h 2397908"/>
              <a:gd name="connsiteX4" fmla="*/ 13349068 w 13396064"/>
              <a:gd name="connsiteY4" fmla="*/ 71798 h 2397908"/>
              <a:gd name="connsiteX5" fmla="*/ 13360455 w 13396064"/>
              <a:gd name="connsiteY5" fmla="*/ 1964528 h 2397908"/>
              <a:gd name="connsiteX6" fmla="*/ 13322190 w 13396064"/>
              <a:gd name="connsiteY6" fmla="*/ 2397908 h 2397908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5 w 13396064"/>
              <a:gd name="connsiteY5" fmla="*/ 1964528 h 2302313"/>
              <a:gd name="connsiteX6" fmla="*/ 10270574 w 13396064"/>
              <a:gd name="connsiteY6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5 w 13396064"/>
              <a:gd name="connsiteY5" fmla="*/ 1964528 h 2302313"/>
              <a:gd name="connsiteX6" fmla="*/ 12979003 w 13396064"/>
              <a:gd name="connsiteY6" fmla="*/ 2145096 h 2302313"/>
              <a:gd name="connsiteX7" fmla="*/ 10270574 w 13396064"/>
              <a:gd name="connsiteY7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5 w 13396064"/>
              <a:gd name="connsiteY5" fmla="*/ 1964528 h 2302313"/>
              <a:gd name="connsiteX6" fmla="*/ 10690291 w 13396064"/>
              <a:gd name="connsiteY6" fmla="*/ 2139785 h 2302313"/>
              <a:gd name="connsiteX7" fmla="*/ 10270574 w 13396064"/>
              <a:gd name="connsiteY7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5 w 13396064"/>
              <a:gd name="connsiteY5" fmla="*/ 1964528 h 2302313"/>
              <a:gd name="connsiteX6" fmla="*/ 12979003 w 13396064"/>
              <a:gd name="connsiteY6" fmla="*/ 2118542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5 w 13396064"/>
              <a:gd name="connsiteY5" fmla="*/ 1964528 h 2302313"/>
              <a:gd name="connsiteX6" fmla="*/ 12275492 w 13396064"/>
              <a:gd name="connsiteY6" fmla="*/ 2126648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275492 w 13396064"/>
              <a:gd name="connsiteY6" fmla="*/ 2126648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275492 w 13396064"/>
              <a:gd name="connsiteY6" fmla="*/ 2126648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275492 w 13396064"/>
              <a:gd name="connsiteY6" fmla="*/ 2126648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275492 w 13396064"/>
              <a:gd name="connsiteY6" fmla="*/ 2126648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275492 w 13396064"/>
              <a:gd name="connsiteY6" fmla="*/ 2126648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275492 w 13396064"/>
              <a:gd name="connsiteY6" fmla="*/ 2126648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372528 w 13396064"/>
              <a:gd name="connsiteY6" fmla="*/ 2148940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372528 w 13396064"/>
              <a:gd name="connsiteY6" fmla="*/ 2148940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372528 w 13396064"/>
              <a:gd name="connsiteY6" fmla="*/ 2148940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372528 w 13396064"/>
              <a:gd name="connsiteY6" fmla="*/ 2142860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445307 w 13396064"/>
              <a:gd name="connsiteY6" fmla="*/ 2142860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1964528 h 2302313"/>
              <a:gd name="connsiteX6" fmla="*/ 12445307 w 13396064"/>
              <a:gd name="connsiteY6" fmla="*/ 2142860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0690291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0932879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0932879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0932879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0932879 w 13396064"/>
              <a:gd name="connsiteY7" fmla="*/ 2139785 h 2302313"/>
              <a:gd name="connsiteX8" fmla="*/ 10270574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0932879 w 13396064"/>
              <a:gd name="connsiteY7" fmla="*/ 2139785 h 2302313"/>
              <a:gd name="connsiteX8" fmla="*/ 10416127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0932879 w 13396064"/>
              <a:gd name="connsiteY7" fmla="*/ 2139785 h 2302313"/>
              <a:gd name="connsiteX8" fmla="*/ 10416127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1054177 w 13396064"/>
              <a:gd name="connsiteY7" fmla="*/ 2139785 h 2302313"/>
              <a:gd name="connsiteX8" fmla="*/ 10416127 w 13396064"/>
              <a:gd name="connsiteY8" fmla="*/ 2302313 h 2302313"/>
              <a:gd name="connsiteX0" fmla="*/ 32525 w 13396064"/>
              <a:gd name="connsiteY0" fmla="*/ 288332 h 2302313"/>
              <a:gd name="connsiteX1" fmla="*/ 0 w 13396064"/>
              <a:gd name="connsiteY1" fmla="*/ 63770 h 2302313"/>
              <a:gd name="connsiteX2" fmla="*/ 840214 w 13396064"/>
              <a:gd name="connsiteY2" fmla="*/ 3217 h 2302313"/>
              <a:gd name="connsiteX3" fmla="*/ 12784165 w 13396064"/>
              <a:gd name="connsiteY3" fmla="*/ 0 h 2302313"/>
              <a:gd name="connsiteX4" fmla="*/ 13349068 w 13396064"/>
              <a:gd name="connsiteY4" fmla="*/ 71798 h 2302313"/>
              <a:gd name="connsiteX5" fmla="*/ 13360454 w 13396064"/>
              <a:gd name="connsiteY5" fmla="*/ 2011138 h 2302313"/>
              <a:gd name="connsiteX6" fmla="*/ 12445307 w 13396064"/>
              <a:gd name="connsiteY6" fmla="*/ 2142860 h 2302313"/>
              <a:gd name="connsiteX7" fmla="*/ 11054177 w 13396064"/>
              <a:gd name="connsiteY7" fmla="*/ 2143838 h 2302313"/>
              <a:gd name="connsiteX8" fmla="*/ 10416127 w 13396064"/>
              <a:gd name="connsiteY8" fmla="*/ 2302313 h 2302313"/>
              <a:gd name="connsiteX0" fmla="*/ 32525 w 13396064"/>
              <a:gd name="connsiteY0" fmla="*/ 288332 h 2143838"/>
              <a:gd name="connsiteX1" fmla="*/ 0 w 13396064"/>
              <a:gd name="connsiteY1" fmla="*/ 63770 h 2143838"/>
              <a:gd name="connsiteX2" fmla="*/ 840214 w 13396064"/>
              <a:gd name="connsiteY2" fmla="*/ 3217 h 2143838"/>
              <a:gd name="connsiteX3" fmla="*/ 12784165 w 13396064"/>
              <a:gd name="connsiteY3" fmla="*/ 0 h 2143838"/>
              <a:gd name="connsiteX4" fmla="*/ 13349068 w 13396064"/>
              <a:gd name="connsiteY4" fmla="*/ 71798 h 2143838"/>
              <a:gd name="connsiteX5" fmla="*/ 13360454 w 13396064"/>
              <a:gd name="connsiteY5" fmla="*/ 2011138 h 2143838"/>
              <a:gd name="connsiteX6" fmla="*/ 12445307 w 13396064"/>
              <a:gd name="connsiteY6" fmla="*/ 2142860 h 2143838"/>
              <a:gd name="connsiteX7" fmla="*/ 11054177 w 13396064"/>
              <a:gd name="connsiteY7" fmla="*/ 2143838 h 2143838"/>
              <a:gd name="connsiteX0" fmla="*/ 32525 w 13396064"/>
              <a:gd name="connsiteY0" fmla="*/ 288332 h 2170439"/>
              <a:gd name="connsiteX1" fmla="*/ 0 w 13396064"/>
              <a:gd name="connsiteY1" fmla="*/ 63770 h 2170439"/>
              <a:gd name="connsiteX2" fmla="*/ 840214 w 13396064"/>
              <a:gd name="connsiteY2" fmla="*/ 3217 h 2170439"/>
              <a:gd name="connsiteX3" fmla="*/ 12784165 w 13396064"/>
              <a:gd name="connsiteY3" fmla="*/ 0 h 2170439"/>
              <a:gd name="connsiteX4" fmla="*/ 13349068 w 13396064"/>
              <a:gd name="connsiteY4" fmla="*/ 71798 h 2170439"/>
              <a:gd name="connsiteX5" fmla="*/ 13360454 w 13396064"/>
              <a:gd name="connsiteY5" fmla="*/ 2011138 h 2170439"/>
              <a:gd name="connsiteX6" fmla="*/ 12479876 w 13396064"/>
              <a:gd name="connsiteY6" fmla="*/ 2170439 h 2170439"/>
              <a:gd name="connsiteX7" fmla="*/ 11054177 w 13396064"/>
              <a:gd name="connsiteY7" fmla="*/ 2143838 h 2170439"/>
              <a:gd name="connsiteX0" fmla="*/ 32525 w 13396064"/>
              <a:gd name="connsiteY0" fmla="*/ 288332 h 2172731"/>
              <a:gd name="connsiteX1" fmla="*/ 0 w 13396064"/>
              <a:gd name="connsiteY1" fmla="*/ 63770 h 2172731"/>
              <a:gd name="connsiteX2" fmla="*/ 840214 w 13396064"/>
              <a:gd name="connsiteY2" fmla="*/ 3217 h 2172731"/>
              <a:gd name="connsiteX3" fmla="*/ 12784165 w 13396064"/>
              <a:gd name="connsiteY3" fmla="*/ 0 h 2172731"/>
              <a:gd name="connsiteX4" fmla="*/ 13349068 w 13396064"/>
              <a:gd name="connsiteY4" fmla="*/ 71798 h 2172731"/>
              <a:gd name="connsiteX5" fmla="*/ 13360454 w 13396064"/>
              <a:gd name="connsiteY5" fmla="*/ 2011138 h 2172731"/>
              <a:gd name="connsiteX6" fmla="*/ 12479876 w 13396064"/>
              <a:gd name="connsiteY6" fmla="*/ 2170439 h 2172731"/>
              <a:gd name="connsiteX7" fmla="*/ 9222013 w 13396064"/>
              <a:gd name="connsiteY7" fmla="*/ 2172731 h 2172731"/>
              <a:gd name="connsiteX0" fmla="*/ 32525 w 13409746"/>
              <a:gd name="connsiteY0" fmla="*/ 288332 h 2172731"/>
              <a:gd name="connsiteX1" fmla="*/ 0 w 13409746"/>
              <a:gd name="connsiteY1" fmla="*/ 63770 h 2172731"/>
              <a:gd name="connsiteX2" fmla="*/ 840214 w 13409746"/>
              <a:gd name="connsiteY2" fmla="*/ 3217 h 2172731"/>
              <a:gd name="connsiteX3" fmla="*/ 12784165 w 13409746"/>
              <a:gd name="connsiteY3" fmla="*/ 0 h 2172731"/>
              <a:gd name="connsiteX4" fmla="*/ 13349068 w 13409746"/>
              <a:gd name="connsiteY4" fmla="*/ 71798 h 2172731"/>
              <a:gd name="connsiteX5" fmla="*/ 13395024 w 13409746"/>
              <a:gd name="connsiteY5" fmla="*/ 2085997 h 2172731"/>
              <a:gd name="connsiteX6" fmla="*/ 12479876 w 13409746"/>
              <a:gd name="connsiteY6" fmla="*/ 2170439 h 2172731"/>
              <a:gd name="connsiteX7" fmla="*/ 9222013 w 13409746"/>
              <a:gd name="connsiteY7" fmla="*/ 2172731 h 2172731"/>
              <a:gd name="connsiteX0" fmla="*/ 32525 w 13416478"/>
              <a:gd name="connsiteY0" fmla="*/ 288332 h 2172731"/>
              <a:gd name="connsiteX1" fmla="*/ 0 w 13416478"/>
              <a:gd name="connsiteY1" fmla="*/ 63770 h 2172731"/>
              <a:gd name="connsiteX2" fmla="*/ 840214 w 13416478"/>
              <a:gd name="connsiteY2" fmla="*/ 3217 h 2172731"/>
              <a:gd name="connsiteX3" fmla="*/ 12784165 w 13416478"/>
              <a:gd name="connsiteY3" fmla="*/ 0 h 2172731"/>
              <a:gd name="connsiteX4" fmla="*/ 13349068 w 13416478"/>
              <a:gd name="connsiteY4" fmla="*/ 71798 h 2172731"/>
              <a:gd name="connsiteX5" fmla="*/ 13395024 w 13416478"/>
              <a:gd name="connsiteY5" fmla="*/ 2085997 h 2172731"/>
              <a:gd name="connsiteX6" fmla="*/ 12479876 w 13416478"/>
              <a:gd name="connsiteY6" fmla="*/ 2170439 h 2172731"/>
              <a:gd name="connsiteX7" fmla="*/ 9222013 w 13416478"/>
              <a:gd name="connsiteY7" fmla="*/ 2172731 h 217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16478" h="2172731">
                <a:moveTo>
                  <a:pt x="32525" y="288332"/>
                </a:moveTo>
                <a:cubicBezTo>
                  <a:pt x="39278" y="271457"/>
                  <a:pt x="7253" y="100797"/>
                  <a:pt x="0" y="63770"/>
                </a:cubicBezTo>
                <a:cubicBezTo>
                  <a:pt x="12503" y="14592"/>
                  <a:pt x="167009" y="4345"/>
                  <a:pt x="840214" y="3217"/>
                </a:cubicBezTo>
                <a:lnTo>
                  <a:pt x="12784165" y="0"/>
                </a:lnTo>
                <a:cubicBezTo>
                  <a:pt x="13196855" y="334"/>
                  <a:pt x="13355072" y="8201"/>
                  <a:pt x="13349068" y="71798"/>
                </a:cubicBezTo>
                <a:cubicBezTo>
                  <a:pt x="13445116" y="399219"/>
                  <a:pt x="13416787" y="1968852"/>
                  <a:pt x="13395024" y="2085997"/>
                </a:cubicBezTo>
                <a:cubicBezTo>
                  <a:pt x="13381862" y="2159623"/>
                  <a:pt x="13313056" y="2165548"/>
                  <a:pt x="12479876" y="2170439"/>
                </a:cubicBezTo>
                <a:lnTo>
                  <a:pt x="9222013" y="2172731"/>
                </a:lnTo>
              </a:path>
            </a:pathLst>
          </a:custGeom>
          <a:noFill/>
          <a:ln w="19050" cap="flat">
            <a:solidFill>
              <a:srgbClr val="4B4C4C"/>
            </a:solidFill>
            <a:prstDash val="solid"/>
            <a:miter lim="800000"/>
            <a:headEnd type="none" w="med" len="med"/>
            <a:tailEnd type="non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atinLnBrk="1"/>
            <a:endParaRPr lang="zh-CN" altLang="en-US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2350AF74-F13A-4656-8CCC-9DBF75E776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06" t="69950" r="19431" b="9051"/>
          <a:stretch/>
        </p:blipFill>
        <p:spPr>
          <a:xfrm>
            <a:off x="3703594" y="5052435"/>
            <a:ext cx="2361718" cy="102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518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3606</TotalTime>
  <Words>52</Words>
  <Application>Microsoft Office PowerPoint</Application>
  <PresentationFormat>宽屏</PresentationFormat>
  <Paragraphs>36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微软雅黑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chen jh</cp:lastModifiedBy>
  <cp:revision>121</cp:revision>
  <dcterms:created xsi:type="dcterms:W3CDTF">2020-12-29T05:59:12Z</dcterms:created>
  <dcterms:modified xsi:type="dcterms:W3CDTF">2022-02-11T07:24:11Z</dcterms:modified>
</cp:coreProperties>
</file>