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8"/>
  </p:notesMasterIdLst>
  <p:sldIdLst>
    <p:sldId id="256" r:id="rId2"/>
    <p:sldId id="345" r:id="rId3"/>
    <p:sldId id="339" r:id="rId4"/>
    <p:sldId id="346" r:id="rId5"/>
    <p:sldId id="340" r:id="rId6"/>
    <p:sldId id="342" r:id="rId7"/>
    <p:sldId id="343" r:id="rId8"/>
    <p:sldId id="336" r:id="rId9"/>
    <p:sldId id="347" r:id="rId10"/>
    <p:sldId id="348" r:id="rId11"/>
    <p:sldId id="329" r:id="rId12"/>
    <p:sldId id="350" r:id="rId13"/>
    <p:sldId id="349" r:id="rId14"/>
    <p:sldId id="344" r:id="rId15"/>
    <p:sldId id="351" r:id="rId16"/>
    <p:sldId id="322" r:id="rId17"/>
  </p:sldIdLst>
  <p:sldSz cx="9144000" cy="5143500" type="screen16x9"/>
  <p:notesSz cx="6858000" cy="9144000"/>
  <p:embeddedFontLst>
    <p:embeddedFont>
      <p:font typeface="Poppins" panose="00000500000000000000" pitchFamily="2" charset="0"/>
      <p:regular r:id="rId19"/>
      <p:bold r:id="rId20"/>
      <p:italic r:id="rId21"/>
      <p:boldItalic r:id="rId22"/>
    </p:embeddedFont>
    <p:embeddedFont>
      <p:font typeface="Josefin Sans Thin" panose="020B0604020202020204" charset="0"/>
      <p:regular r:id="rId23"/>
      <p:bold r:id="rId24"/>
      <p:italic r:id="rId25"/>
      <p:boldItalic r:id="rId26"/>
    </p:embeddedFont>
    <p:embeddedFont>
      <p:font typeface="Poppins Medium" panose="00000600000000000000" pitchFamily="2" charset="0"/>
      <p:regular r:id="rId27"/>
      <p:italic r:id="rId28"/>
    </p:embeddedFont>
    <p:embeddedFont>
      <p:font typeface="Poppins SemiBold" panose="00000700000000000000" pitchFamily="2" charset="0"/>
      <p:bold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預設章節" id="{1B7856AF-E657-46E5-8581-94D5F019A0B5}">
          <p14:sldIdLst>
            <p14:sldId id="256"/>
            <p14:sldId id="345"/>
            <p14:sldId id="339"/>
            <p14:sldId id="346"/>
            <p14:sldId id="340"/>
            <p14:sldId id="342"/>
            <p14:sldId id="343"/>
            <p14:sldId id="336"/>
            <p14:sldId id="347"/>
            <p14:sldId id="348"/>
            <p14:sldId id="329"/>
            <p14:sldId id="350"/>
            <p14:sldId id="349"/>
            <p14:sldId id="344"/>
            <p14:sldId id="351"/>
          </p14:sldIdLst>
        </p14:section>
        <p14:section name="thanks you page" id="{A928BE0A-096C-49B7-82AE-08C2F0E43CF3}">
          <p14:sldIdLst>
            <p14:sldId id="322"/>
          </p14:sldIdLst>
        </p14:section>
      </p14:sectionLst>
    </p:ext>
    <p:ext uri="{EFAFB233-063F-42B5-8137-9DF3F51BA10A}">
      <p15:sldGuideLst xmlns:p15="http://schemas.microsoft.com/office/powerpoint/2012/main" xmlns="">
        <p15:guide id="1" orient="horz" pos="1620">
          <p15:clr>
            <a:srgbClr val="A4A3A4"/>
          </p15:clr>
        </p15:guide>
        <p15:guide id="2" pos="2880">
          <p15:clr>
            <a:srgbClr val="A4A3A4"/>
          </p15:clr>
        </p15:guide>
        <p15:guide id="3" orient="horz" pos="1720">
          <p15:clr>
            <a:srgbClr val="A4A3A4"/>
          </p15:clr>
        </p15:guide>
        <p15:guide id="4" orient="horz" pos="18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a:srgbClr val="8D9088"/>
    <a:srgbClr val="E6E6E5"/>
    <a:srgbClr val="C4C5C0"/>
    <a:srgbClr val="E6E6E4"/>
    <a:srgbClr val="272525"/>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863" autoAdjust="0"/>
  </p:normalViewPr>
  <p:slideViewPr>
    <p:cSldViewPr snapToGrid="0">
      <p:cViewPr>
        <p:scale>
          <a:sx n="120" d="100"/>
          <a:sy n="120" d="100"/>
        </p:scale>
        <p:origin x="-1374" y="-360"/>
      </p:cViewPr>
      <p:guideLst>
        <p:guide orient="horz" pos="1620"/>
        <p:guide orient="horz" pos="1720"/>
        <p:guide orient="horz" pos="18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1637675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 name="Google Shape;5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70665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zh-TW" dirty="0" smtClean="0"/>
              <a:t>You can choose a preferable way to provide power for PDs, based on your project requirement.</a:t>
            </a:r>
            <a:endParaRPr lang="zh-TW" altLang="en-US" dirty="0" smtClean="0"/>
          </a:p>
          <a:p>
            <a:endParaRPr lang="zh-TW" altLang="en-US" dirty="0"/>
          </a:p>
        </p:txBody>
      </p:sp>
    </p:spTree>
    <p:extLst>
      <p:ext uri="{BB962C8B-B14F-4D97-AF65-F5344CB8AC3E}">
        <p14:creationId xmlns:p14="http://schemas.microsoft.com/office/powerpoint/2010/main" val="447244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571368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571368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1" name="Google Shape;641;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104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682e8fc1f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5682e8fc1f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TW" sz="1100" b="0" i="0" u="none" strike="noStrike" cap="none" dirty="0" smtClean="0">
                <a:solidFill>
                  <a:srgbClr val="000000"/>
                </a:solidFill>
                <a:effectLst/>
                <a:latin typeface="Arial"/>
                <a:ea typeface="Arial"/>
                <a:cs typeface="Arial"/>
                <a:sym typeface="Arial"/>
              </a:rPr>
              <a:t>IP09 series includes IP09, IP09PT, IP09PR, and IP09PH that support up to 800M transmission distance, up to 100Mbps bandwidth, and up to 120W power. You can meet the requirements for different scenarios using different models.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702252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520487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520487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520487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100" b="0" i="0" u="none" strike="noStrike" cap="none" dirty="0" smtClean="0">
                <a:solidFill>
                  <a:srgbClr val="000000"/>
                </a:solidFill>
                <a:effectLst/>
                <a:latin typeface="Arial"/>
                <a:ea typeface="Arial"/>
                <a:cs typeface="Arial"/>
                <a:sym typeface="Arial"/>
              </a:rPr>
              <a:t>Combine different TX (IP09PT/ IP09PH) and RX (IP09PR/ IP09) to perform accordingly.</a:t>
            </a:r>
            <a:endParaRPr lang="zh-TW" altLang="en-US" dirty="0"/>
          </a:p>
        </p:txBody>
      </p:sp>
    </p:spTree>
    <p:extLst>
      <p:ext uri="{BB962C8B-B14F-4D97-AF65-F5344CB8AC3E}">
        <p14:creationId xmlns:p14="http://schemas.microsoft.com/office/powerpoint/2010/main" val="211556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zh-TW" sz="1100" b="0" i="0" u="none" strike="noStrike" cap="none" dirty="0" smtClean="0">
                <a:solidFill>
                  <a:srgbClr val="000000"/>
                </a:solidFill>
                <a:effectLst/>
                <a:latin typeface="Arial"/>
                <a:ea typeface="Arial"/>
                <a:cs typeface="Arial"/>
                <a:sym typeface="Arial"/>
              </a:rPr>
              <a:t>Power source from IP09PR or </a:t>
            </a:r>
            <a:r>
              <a:rPr lang="en-US" altLang="zh-TW" sz="1100" b="0" i="0" u="none" strike="noStrike" cap="none" dirty="0" err="1" smtClean="0">
                <a:solidFill>
                  <a:srgbClr val="000000"/>
                </a:solidFill>
                <a:effectLst/>
                <a:latin typeface="Arial"/>
                <a:ea typeface="Arial"/>
                <a:cs typeface="Arial"/>
                <a:sym typeface="Arial"/>
              </a:rPr>
              <a:t>PoE</a:t>
            </a:r>
            <a:r>
              <a:rPr lang="en-US" altLang="zh-TW" sz="1100" b="0" i="0" u="none" strike="noStrike" cap="none" dirty="0" smtClean="0">
                <a:solidFill>
                  <a:srgbClr val="000000"/>
                </a:solidFill>
                <a:effectLst/>
                <a:latin typeface="Arial"/>
                <a:ea typeface="Arial"/>
                <a:cs typeface="Arial"/>
                <a:sym typeface="Arial"/>
              </a:rPr>
              <a:t> switch.</a:t>
            </a:r>
          </a:p>
          <a:p>
            <a:endParaRPr lang="zh-TW" altLang="en-US" dirty="0"/>
          </a:p>
        </p:txBody>
      </p:sp>
    </p:spTree>
    <p:extLst>
      <p:ext uri="{BB962C8B-B14F-4D97-AF65-F5344CB8AC3E}">
        <p14:creationId xmlns:p14="http://schemas.microsoft.com/office/powerpoint/2010/main" val="2561587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zh-TW" dirty="0" smtClean="0"/>
              <a:t>You can choose a preferable way to provide power for PDs, based on your project requirement.</a:t>
            </a:r>
            <a:endParaRPr lang="zh-TW" altLang="en-US" dirty="0" smtClean="0"/>
          </a:p>
          <a:p>
            <a:endParaRPr lang="zh-TW" altLang="en-US" dirty="0"/>
          </a:p>
        </p:txBody>
      </p:sp>
    </p:spTree>
    <p:extLst>
      <p:ext uri="{BB962C8B-B14F-4D97-AF65-F5344CB8AC3E}">
        <p14:creationId xmlns:p14="http://schemas.microsoft.com/office/powerpoint/2010/main" val="447244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zh-TW" dirty="0" smtClean="0"/>
              <a:t>You can choose a preferable way to provide power for PDs, based on your project requirement.</a:t>
            </a:r>
            <a:endParaRPr lang="zh-TW" altLang="en-US" dirty="0" smtClean="0"/>
          </a:p>
          <a:p>
            <a:endParaRPr lang="zh-TW" altLang="en-US" dirty="0"/>
          </a:p>
        </p:txBody>
      </p:sp>
    </p:spTree>
    <p:extLst>
      <p:ext uri="{BB962C8B-B14F-4D97-AF65-F5344CB8AC3E}">
        <p14:creationId xmlns:p14="http://schemas.microsoft.com/office/powerpoint/2010/main" val="4472443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p:bg>
      <p:bgPr>
        <a:solidFill>
          <a:srgbClr val="566F5E"/>
        </a:solidFill>
        <a:effectLst/>
      </p:bgPr>
    </p:bg>
    <p:spTree>
      <p:nvGrpSpPr>
        <p:cNvPr id="1" name="Shape 7"/>
        <p:cNvGrpSpPr/>
        <p:nvPr/>
      </p:nvGrpSpPr>
      <p:grpSpPr>
        <a:xfrm>
          <a:off x="0" y="0"/>
          <a:ext cx="0" cy="0"/>
          <a:chOff x="0" y="0"/>
          <a:chExt cx="0" cy="0"/>
        </a:xfrm>
      </p:grpSpPr>
      <p:pic>
        <p:nvPicPr>
          <p:cNvPr id="8" name="Google Shape;8;p2"/>
          <p:cNvPicPr preferRelativeResize="0"/>
          <p:nvPr/>
        </p:nvPicPr>
        <p:blipFill>
          <a:blip r:embed="rId2">
            <a:alphaModFix/>
          </a:blip>
          <a:stretch>
            <a:fillRect/>
          </a:stretch>
        </p:blipFill>
        <p:spPr>
          <a:xfrm>
            <a:off x="152400" y="228591"/>
            <a:ext cx="9372600" cy="11582409"/>
          </a:xfrm>
          <a:prstGeom prst="rect">
            <a:avLst/>
          </a:prstGeom>
          <a:noFill/>
          <a:ln>
            <a:noFill/>
          </a:ln>
        </p:spPr>
      </p:pic>
      <p:sp>
        <p:nvSpPr>
          <p:cNvPr id="9" name="Google Shape;9;p2"/>
          <p:cNvSpPr txBox="1">
            <a:spLocks noGrp="1"/>
          </p:cNvSpPr>
          <p:nvPr>
            <p:ph type="title"/>
          </p:nvPr>
        </p:nvSpPr>
        <p:spPr>
          <a:xfrm>
            <a:off x="449600" y="2590800"/>
            <a:ext cx="5951100" cy="2122200"/>
          </a:xfrm>
          <a:prstGeom prst="rect">
            <a:avLst/>
          </a:prstGeom>
          <a:noFill/>
          <a:ln>
            <a:noFill/>
          </a:ln>
        </p:spPr>
        <p:txBody>
          <a:bodyPr spcFirstLastPara="1" wrap="square" lIns="0" tIns="0" rIns="0" bIns="0" anchor="b" anchorCtr="0">
            <a:noAutofit/>
          </a:bodyPr>
          <a:lstStyle>
            <a:lvl1pPr lvl="0" rtl="0">
              <a:lnSpc>
                <a:spcPct val="115000"/>
              </a:lnSpc>
              <a:spcBef>
                <a:spcPts val="0"/>
              </a:spcBef>
              <a:spcAft>
                <a:spcPts val="0"/>
              </a:spcAft>
              <a:buNone/>
              <a:defRPr sz="5000">
                <a:solidFill>
                  <a:schemeClr val="lt2"/>
                </a:solidFill>
                <a:latin typeface="Poppins Medium"/>
                <a:ea typeface="Poppins Medium"/>
                <a:cs typeface="Poppins Medium"/>
                <a:sym typeface="Poppins Medium"/>
              </a:defRPr>
            </a:lvl1pPr>
            <a:lvl2pPr lvl="1" rtl="0">
              <a:spcBef>
                <a:spcPts val="0"/>
              </a:spcBef>
              <a:spcAft>
                <a:spcPts val="0"/>
              </a:spcAft>
              <a:buNone/>
              <a:defRPr sz="4000">
                <a:solidFill>
                  <a:srgbClr val="FFFFFF"/>
                </a:solidFill>
                <a:latin typeface="Poppins Medium"/>
                <a:ea typeface="Poppins Medium"/>
                <a:cs typeface="Poppins Medium"/>
                <a:sym typeface="Poppins Medium"/>
              </a:defRPr>
            </a:lvl2pPr>
            <a:lvl3pPr lvl="2" rtl="0">
              <a:spcBef>
                <a:spcPts val="0"/>
              </a:spcBef>
              <a:spcAft>
                <a:spcPts val="0"/>
              </a:spcAft>
              <a:buNone/>
              <a:defRPr sz="4000">
                <a:solidFill>
                  <a:srgbClr val="FFFFFF"/>
                </a:solidFill>
                <a:latin typeface="Poppins Medium"/>
                <a:ea typeface="Poppins Medium"/>
                <a:cs typeface="Poppins Medium"/>
                <a:sym typeface="Poppins Medium"/>
              </a:defRPr>
            </a:lvl3pPr>
            <a:lvl4pPr lvl="3" rtl="0">
              <a:spcBef>
                <a:spcPts val="0"/>
              </a:spcBef>
              <a:spcAft>
                <a:spcPts val="0"/>
              </a:spcAft>
              <a:buNone/>
              <a:defRPr sz="4000">
                <a:solidFill>
                  <a:srgbClr val="FFFFFF"/>
                </a:solidFill>
                <a:latin typeface="Poppins Medium"/>
                <a:ea typeface="Poppins Medium"/>
                <a:cs typeface="Poppins Medium"/>
                <a:sym typeface="Poppins Medium"/>
              </a:defRPr>
            </a:lvl4pPr>
            <a:lvl5pPr lvl="4" rtl="0">
              <a:spcBef>
                <a:spcPts val="0"/>
              </a:spcBef>
              <a:spcAft>
                <a:spcPts val="0"/>
              </a:spcAft>
              <a:buNone/>
              <a:defRPr sz="4000">
                <a:solidFill>
                  <a:srgbClr val="FFFFFF"/>
                </a:solidFill>
                <a:latin typeface="Poppins Medium"/>
                <a:ea typeface="Poppins Medium"/>
                <a:cs typeface="Poppins Medium"/>
                <a:sym typeface="Poppins Medium"/>
              </a:defRPr>
            </a:lvl5pPr>
            <a:lvl6pPr lvl="5" rtl="0">
              <a:spcBef>
                <a:spcPts val="0"/>
              </a:spcBef>
              <a:spcAft>
                <a:spcPts val="0"/>
              </a:spcAft>
              <a:buNone/>
              <a:defRPr sz="4000">
                <a:solidFill>
                  <a:srgbClr val="FFFFFF"/>
                </a:solidFill>
                <a:latin typeface="Poppins Medium"/>
                <a:ea typeface="Poppins Medium"/>
                <a:cs typeface="Poppins Medium"/>
                <a:sym typeface="Poppins Medium"/>
              </a:defRPr>
            </a:lvl6pPr>
            <a:lvl7pPr lvl="6" rtl="0">
              <a:spcBef>
                <a:spcPts val="0"/>
              </a:spcBef>
              <a:spcAft>
                <a:spcPts val="0"/>
              </a:spcAft>
              <a:buNone/>
              <a:defRPr sz="4000">
                <a:solidFill>
                  <a:srgbClr val="FFFFFF"/>
                </a:solidFill>
                <a:latin typeface="Poppins Medium"/>
                <a:ea typeface="Poppins Medium"/>
                <a:cs typeface="Poppins Medium"/>
                <a:sym typeface="Poppins Medium"/>
              </a:defRPr>
            </a:lvl7pPr>
            <a:lvl8pPr lvl="7" rtl="0">
              <a:spcBef>
                <a:spcPts val="0"/>
              </a:spcBef>
              <a:spcAft>
                <a:spcPts val="0"/>
              </a:spcAft>
              <a:buNone/>
              <a:defRPr sz="4000">
                <a:solidFill>
                  <a:srgbClr val="FFFFFF"/>
                </a:solidFill>
                <a:latin typeface="Poppins Medium"/>
                <a:ea typeface="Poppins Medium"/>
                <a:cs typeface="Poppins Medium"/>
                <a:sym typeface="Poppins Medium"/>
              </a:defRPr>
            </a:lvl8pPr>
            <a:lvl9pPr lvl="8" rtl="0">
              <a:spcBef>
                <a:spcPts val="0"/>
              </a:spcBef>
              <a:spcAft>
                <a:spcPts val="0"/>
              </a:spcAft>
              <a:buNone/>
              <a:defRPr sz="4000">
                <a:solidFill>
                  <a:srgbClr val="FFFFFF"/>
                </a:solidFill>
                <a:latin typeface="Poppins Medium"/>
                <a:ea typeface="Poppins Medium"/>
                <a:cs typeface="Poppins Medium"/>
                <a:sym typeface="Poppins Medium"/>
              </a:defRPr>
            </a:lvl9pPr>
          </a:lstStyle>
          <a:p>
            <a:r>
              <a:rPr lang="zh-TW" altLang="en-US" smtClean="0"/>
              <a:t>按一下以編輯母片標題樣式</a:t>
            </a:r>
            <a:endParaRPr/>
          </a:p>
        </p:txBody>
      </p:sp>
      <p:pic>
        <p:nvPicPr>
          <p:cNvPr id="10" name="Google Shape;10;p2"/>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457200" y="457200"/>
            <a:ext cx="1371600" cy="381000"/>
          </a:xfrm>
          <a:prstGeom prst="rect">
            <a:avLst/>
          </a:prstGeom>
          <a:noFill/>
          <a:ln>
            <a:noFill/>
          </a:ln>
        </p:spPr>
      </p:pic>
    </p:spTree>
    <p:extLst>
      <p:ext uri="{BB962C8B-B14F-4D97-AF65-F5344CB8AC3E}">
        <p14:creationId xmlns:p14="http://schemas.microsoft.com/office/powerpoint/2010/main" val="4146274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x Page">
  <p:cSld name="Thx Page">
    <p:bg>
      <p:bgPr>
        <a:solidFill>
          <a:schemeClr val="dk2"/>
        </a:solidFill>
        <a:effectLst/>
      </p:bgPr>
    </p:bg>
    <p:spTree>
      <p:nvGrpSpPr>
        <p:cNvPr id="1" name="Shape 65"/>
        <p:cNvGrpSpPr/>
        <p:nvPr/>
      </p:nvGrpSpPr>
      <p:grpSpPr>
        <a:xfrm>
          <a:off x="0" y="0"/>
          <a:ext cx="0" cy="0"/>
          <a:chOff x="0" y="0"/>
          <a:chExt cx="0" cy="0"/>
        </a:xfrm>
      </p:grpSpPr>
      <p:sp>
        <p:nvSpPr>
          <p:cNvPr id="66" name="Google Shape;66;p12"/>
          <p:cNvSpPr txBox="1"/>
          <p:nvPr/>
        </p:nvSpPr>
        <p:spPr>
          <a:xfrm>
            <a:off x="1367600" y="1721100"/>
            <a:ext cx="6417300" cy="1707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GB" sz="6000">
                <a:solidFill>
                  <a:srgbClr val="9BD359"/>
                </a:solidFill>
                <a:latin typeface="Poppins Medium"/>
                <a:ea typeface="Poppins Medium"/>
                <a:cs typeface="Poppins Medium"/>
                <a:sym typeface="Poppins Medium"/>
              </a:rPr>
              <a:t>Thank You</a:t>
            </a:r>
            <a:endParaRPr sz="6000">
              <a:solidFill>
                <a:srgbClr val="9BD359"/>
              </a:solidFill>
              <a:latin typeface="Poppins Medium"/>
              <a:ea typeface="Poppins Medium"/>
              <a:cs typeface="Poppins Medium"/>
              <a:sym typeface="Poppins Medium"/>
            </a:endParaRPr>
          </a:p>
        </p:txBody>
      </p:sp>
      <p:sp>
        <p:nvSpPr>
          <p:cNvPr id="67" name="Google Shape;67;p12"/>
          <p:cNvSpPr txBox="1">
            <a:spLocks noGrp="1"/>
          </p:cNvSpPr>
          <p:nvPr>
            <p:ph type="subTitle" idx="1"/>
          </p:nvPr>
        </p:nvSpPr>
        <p:spPr>
          <a:xfrm>
            <a:off x="1358975" y="4281625"/>
            <a:ext cx="1836000" cy="4275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None/>
              <a:defRPr sz="700">
                <a:solidFill>
                  <a:srgbClr val="FFFFFF"/>
                </a:solidFill>
                <a:latin typeface="Poppins Medium"/>
                <a:ea typeface="Poppins Medium"/>
                <a:cs typeface="Poppins Medium"/>
                <a:sym typeface="Poppins Medium"/>
              </a:defRPr>
            </a:lvl1pPr>
            <a:lvl2pPr lvl="1" algn="ctr">
              <a:spcBef>
                <a:spcPts val="0"/>
              </a:spcBef>
              <a:spcAft>
                <a:spcPts val="0"/>
              </a:spcAft>
              <a:buNone/>
              <a:defRPr sz="700">
                <a:solidFill>
                  <a:srgbClr val="FFFFFF"/>
                </a:solidFill>
                <a:latin typeface="Poppins Medium"/>
                <a:ea typeface="Poppins Medium"/>
                <a:cs typeface="Poppins Medium"/>
                <a:sym typeface="Poppins Medium"/>
              </a:defRPr>
            </a:lvl2pPr>
            <a:lvl3pPr lvl="2" algn="ctr">
              <a:spcBef>
                <a:spcPts val="0"/>
              </a:spcBef>
              <a:spcAft>
                <a:spcPts val="0"/>
              </a:spcAft>
              <a:buNone/>
              <a:defRPr sz="700">
                <a:solidFill>
                  <a:srgbClr val="FFFFFF"/>
                </a:solidFill>
                <a:latin typeface="Poppins Medium"/>
                <a:ea typeface="Poppins Medium"/>
                <a:cs typeface="Poppins Medium"/>
                <a:sym typeface="Poppins Medium"/>
              </a:defRPr>
            </a:lvl3pPr>
            <a:lvl4pPr lvl="3" algn="ctr">
              <a:spcBef>
                <a:spcPts val="0"/>
              </a:spcBef>
              <a:spcAft>
                <a:spcPts val="0"/>
              </a:spcAft>
              <a:buNone/>
              <a:defRPr sz="700">
                <a:solidFill>
                  <a:srgbClr val="FFFFFF"/>
                </a:solidFill>
                <a:latin typeface="Poppins Medium"/>
                <a:ea typeface="Poppins Medium"/>
                <a:cs typeface="Poppins Medium"/>
                <a:sym typeface="Poppins Medium"/>
              </a:defRPr>
            </a:lvl4pPr>
            <a:lvl5pPr lvl="4" algn="ctr">
              <a:spcBef>
                <a:spcPts val="0"/>
              </a:spcBef>
              <a:spcAft>
                <a:spcPts val="0"/>
              </a:spcAft>
              <a:buNone/>
              <a:defRPr sz="700">
                <a:solidFill>
                  <a:srgbClr val="FFFFFF"/>
                </a:solidFill>
                <a:latin typeface="Poppins Medium"/>
                <a:ea typeface="Poppins Medium"/>
                <a:cs typeface="Poppins Medium"/>
                <a:sym typeface="Poppins Medium"/>
              </a:defRPr>
            </a:lvl5pPr>
            <a:lvl6pPr lvl="5" algn="ctr">
              <a:spcBef>
                <a:spcPts val="0"/>
              </a:spcBef>
              <a:spcAft>
                <a:spcPts val="0"/>
              </a:spcAft>
              <a:buNone/>
              <a:defRPr sz="700">
                <a:solidFill>
                  <a:srgbClr val="FFFFFF"/>
                </a:solidFill>
                <a:latin typeface="Poppins Medium"/>
                <a:ea typeface="Poppins Medium"/>
                <a:cs typeface="Poppins Medium"/>
                <a:sym typeface="Poppins Medium"/>
              </a:defRPr>
            </a:lvl6pPr>
            <a:lvl7pPr lvl="6" algn="ctr">
              <a:spcBef>
                <a:spcPts val="0"/>
              </a:spcBef>
              <a:spcAft>
                <a:spcPts val="0"/>
              </a:spcAft>
              <a:buNone/>
              <a:defRPr sz="700">
                <a:solidFill>
                  <a:srgbClr val="FFFFFF"/>
                </a:solidFill>
                <a:latin typeface="Poppins Medium"/>
                <a:ea typeface="Poppins Medium"/>
                <a:cs typeface="Poppins Medium"/>
                <a:sym typeface="Poppins Medium"/>
              </a:defRPr>
            </a:lvl7pPr>
            <a:lvl8pPr lvl="7" algn="ctr">
              <a:spcBef>
                <a:spcPts val="0"/>
              </a:spcBef>
              <a:spcAft>
                <a:spcPts val="0"/>
              </a:spcAft>
              <a:buNone/>
              <a:defRPr sz="700">
                <a:solidFill>
                  <a:srgbClr val="FFFFFF"/>
                </a:solidFill>
                <a:latin typeface="Poppins Medium"/>
                <a:ea typeface="Poppins Medium"/>
                <a:cs typeface="Poppins Medium"/>
                <a:sym typeface="Poppins Medium"/>
              </a:defRPr>
            </a:lvl8pPr>
            <a:lvl9pPr lvl="8" algn="ctr">
              <a:spcBef>
                <a:spcPts val="0"/>
              </a:spcBef>
              <a:spcAft>
                <a:spcPts val="0"/>
              </a:spcAft>
              <a:buNone/>
              <a:defRPr sz="700">
                <a:solidFill>
                  <a:srgbClr val="FFFFFF"/>
                </a:solidFill>
                <a:latin typeface="Poppins Medium"/>
                <a:ea typeface="Poppins Medium"/>
                <a:cs typeface="Poppins Medium"/>
                <a:sym typeface="Poppins Medium"/>
              </a:defRPr>
            </a:lvl9pPr>
          </a:lstStyle>
          <a:p>
            <a:r>
              <a:rPr lang="zh-TW" altLang="en-US" smtClean="0"/>
              <a:t>按一下以編輯母片副標題樣式</a:t>
            </a:r>
            <a:endParaRPr/>
          </a:p>
        </p:txBody>
      </p:sp>
      <p:sp>
        <p:nvSpPr>
          <p:cNvPr id="68" name="Google Shape;68;p12"/>
          <p:cNvSpPr txBox="1">
            <a:spLocks noGrp="1"/>
          </p:cNvSpPr>
          <p:nvPr>
            <p:ph type="subTitle" idx="2"/>
          </p:nvPr>
        </p:nvSpPr>
        <p:spPr>
          <a:xfrm>
            <a:off x="3654000" y="4281625"/>
            <a:ext cx="1836000" cy="4275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700">
                <a:solidFill>
                  <a:srgbClr val="FFFFFF"/>
                </a:solidFill>
                <a:latin typeface="Poppins Medium"/>
                <a:ea typeface="Poppins Medium"/>
                <a:cs typeface="Poppins Medium"/>
                <a:sym typeface="Poppins Medium"/>
              </a:defRPr>
            </a:lvl1pPr>
            <a:lvl2pPr lvl="1" algn="ctr" rtl="0">
              <a:spcBef>
                <a:spcPts val="0"/>
              </a:spcBef>
              <a:spcAft>
                <a:spcPts val="0"/>
              </a:spcAft>
              <a:buNone/>
              <a:defRPr sz="700">
                <a:solidFill>
                  <a:srgbClr val="FFFFFF"/>
                </a:solidFill>
                <a:latin typeface="Poppins Medium"/>
                <a:ea typeface="Poppins Medium"/>
                <a:cs typeface="Poppins Medium"/>
                <a:sym typeface="Poppins Medium"/>
              </a:defRPr>
            </a:lvl2pPr>
            <a:lvl3pPr lvl="2" algn="ctr" rtl="0">
              <a:spcBef>
                <a:spcPts val="0"/>
              </a:spcBef>
              <a:spcAft>
                <a:spcPts val="0"/>
              </a:spcAft>
              <a:buNone/>
              <a:defRPr sz="700">
                <a:solidFill>
                  <a:srgbClr val="FFFFFF"/>
                </a:solidFill>
                <a:latin typeface="Poppins Medium"/>
                <a:ea typeface="Poppins Medium"/>
                <a:cs typeface="Poppins Medium"/>
                <a:sym typeface="Poppins Medium"/>
              </a:defRPr>
            </a:lvl3pPr>
            <a:lvl4pPr lvl="3" algn="ctr" rtl="0">
              <a:spcBef>
                <a:spcPts val="0"/>
              </a:spcBef>
              <a:spcAft>
                <a:spcPts val="0"/>
              </a:spcAft>
              <a:buNone/>
              <a:defRPr sz="700">
                <a:solidFill>
                  <a:srgbClr val="FFFFFF"/>
                </a:solidFill>
                <a:latin typeface="Poppins Medium"/>
                <a:ea typeface="Poppins Medium"/>
                <a:cs typeface="Poppins Medium"/>
                <a:sym typeface="Poppins Medium"/>
              </a:defRPr>
            </a:lvl4pPr>
            <a:lvl5pPr lvl="4" algn="ctr" rtl="0">
              <a:spcBef>
                <a:spcPts val="0"/>
              </a:spcBef>
              <a:spcAft>
                <a:spcPts val="0"/>
              </a:spcAft>
              <a:buNone/>
              <a:defRPr sz="700">
                <a:solidFill>
                  <a:srgbClr val="FFFFFF"/>
                </a:solidFill>
                <a:latin typeface="Poppins Medium"/>
                <a:ea typeface="Poppins Medium"/>
                <a:cs typeface="Poppins Medium"/>
                <a:sym typeface="Poppins Medium"/>
              </a:defRPr>
            </a:lvl5pPr>
            <a:lvl6pPr lvl="5" algn="ctr" rtl="0">
              <a:spcBef>
                <a:spcPts val="0"/>
              </a:spcBef>
              <a:spcAft>
                <a:spcPts val="0"/>
              </a:spcAft>
              <a:buNone/>
              <a:defRPr sz="700">
                <a:solidFill>
                  <a:srgbClr val="FFFFFF"/>
                </a:solidFill>
                <a:latin typeface="Poppins Medium"/>
                <a:ea typeface="Poppins Medium"/>
                <a:cs typeface="Poppins Medium"/>
                <a:sym typeface="Poppins Medium"/>
              </a:defRPr>
            </a:lvl6pPr>
            <a:lvl7pPr lvl="6" algn="ctr" rtl="0">
              <a:spcBef>
                <a:spcPts val="0"/>
              </a:spcBef>
              <a:spcAft>
                <a:spcPts val="0"/>
              </a:spcAft>
              <a:buNone/>
              <a:defRPr sz="700">
                <a:solidFill>
                  <a:srgbClr val="FFFFFF"/>
                </a:solidFill>
                <a:latin typeface="Poppins Medium"/>
                <a:ea typeface="Poppins Medium"/>
                <a:cs typeface="Poppins Medium"/>
                <a:sym typeface="Poppins Medium"/>
              </a:defRPr>
            </a:lvl7pPr>
            <a:lvl8pPr lvl="7" algn="ctr" rtl="0">
              <a:spcBef>
                <a:spcPts val="0"/>
              </a:spcBef>
              <a:spcAft>
                <a:spcPts val="0"/>
              </a:spcAft>
              <a:buNone/>
              <a:defRPr sz="700">
                <a:solidFill>
                  <a:srgbClr val="FFFFFF"/>
                </a:solidFill>
                <a:latin typeface="Poppins Medium"/>
                <a:ea typeface="Poppins Medium"/>
                <a:cs typeface="Poppins Medium"/>
                <a:sym typeface="Poppins Medium"/>
              </a:defRPr>
            </a:lvl8pPr>
            <a:lvl9pPr lvl="8" algn="ctr" rtl="0">
              <a:spcBef>
                <a:spcPts val="0"/>
              </a:spcBef>
              <a:spcAft>
                <a:spcPts val="0"/>
              </a:spcAft>
              <a:buNone/>
              <a:defRPr sz="700">
                <a:solidFill>
                  <a:srgbClr val="FFFFFF"/>
                </a:solidFill>
                <a:latin typeface="Poppins Medium"/>
                <a:ea typeface="Poppins Medium"/>
                <a:cs typeface="Poppins Medium"/>
                <a:sym typeface="Poppins Medium"/>
              </a:defRPr>
            </a:lvl9pPr>
          </a:lstStyle>
          <a:p>
            <a:r>
              <a:rPr lang="zh-TW" altLang="en-US" smtClean="0"/>
              <a:t>按一下以編輯母片副標題樣式</a:t>
            </a:r>
            <a:endParaRPr/>
          </a:p>
        </p:txBody>
      </p:sp>
      <p:sp>
        <p:nvSpPr>
          <p:cNvPr id="69" name="Google Shape;69;p12"/>
          <p:cNvSpPr txBox="1">
            <a:spLocks noGrp="1"/>
          </p:cNvSpPr>
          <p:nvPr>
            <p:ph type="subTitle" idx="3"/>
          </p:nvPr>
        </p:nvSpPr>
        <p:spPr>
          <a:xfrm>
            <a:off x="5949025" y="4281625"/>
            <a:ext cx="1836000" cy="4275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700">
                <a:solidFill>
                  <a:srgbClr val="FFFFFF"/>
                </a:solidFill>
                <a:latin typeface="Poppins Medium"/>
                <a:ea typeface="Poppins Medium"/>
                <a:cs typeface="Poppins Medium"/>
                <a:sym typeface="Poppins Medium"/>
              </a:defRPr>
            </a:lvl1pPr>
            <a:lvl2pPr lvl="1" algn="ctr" rtl="0">
              <a:spcBef>
                <a:spcPts val="0"/>
              </a:spcBef>
              <a:spcAft>
                <a:spcPts val="0"/>
              </a:spcAft>
              <a:buNone/>
              <a:defRPr sz="700">
                <a:solidFill>
                  <a:srgbClr val="FFFFFF"/>
                </a:solidFill>
                <a:latin typeface="Poppins Medium"/>
                <a:ea typeface="Poppins Medium"/>
                <a:cs typeface="Poppins Medium"/>
                <a:sym typeface="Poppins Medium"/>
              </a:defRPr>
            </a:lvl2pPr>
            <a:lvl3pPr lvl="2" algn="ctr" rtl="0">
              <a:spcBef>
                <a:spcPts val="0"/>
              </a:spcBef>
              <a:spcAft>
                <a:spcPts val="0"/>
              </a:spcAft>
              <a:buNone/>
              <a:defRPr sz="700">
                <a:solidFill>
                  <a:srgbClr val="FFFFFF"/>
                </a:solidFill>
                <a:latin typeface="Poppins Medium"/>
                <a:ea typeface="Poppins Medium"/>
                <a:cs typeface="Poppins Medium"/>
                <a:sym typeface="Poppins Medium"/>
              </a:defRPr>
            </a:lvl3pPr>
            <a:lvl4pPr lvl="3" algn="ctr" rtl="0">
              <a:spcBef>
                <a:spcPts val="0"/>
              </a:spcBef>
              <a:spcAft>
                <a:spcPts val="0"/>
              </a:spcAft>
              <a:buNone/>
              <a:defRPr sz="700">
                <a:solidFill>
                  <a:srgbClr val="FFFFFF"/>
                </a:solidFill>
                <a:latin typeface="Poppins Medium"/>
                <a:ea typeface="Poppins Medium"/>
                <a:cs typeface="Poppins Medium"/>
                <a:sym typeface="Poppins Medium"/>
              </a:defRPr>
            </a:lvl4pPr>
            <a:lvl5pPr lvl="4" algn="ctr" rtl="0">
              <a:spcBef>
                <a:spcPts val="0"/>
              </a:spcBef>
              <a:spcAft>
                <a:spcPts val="0"/>
              </a:spcAft>
              <a:buNone/>
              <a:defRPr sz="700">
                <a:solidFill>
                  <a:srgbClr val="FFFFFF"/>
                </a:solidFill>
                <a:latin typeface="Poppins Medium"/>
                <a:ea typeface="Poppins Medium"/>
                <a:cs typeface="Poppins Medium"/>
                <a:sym typeface="Poppins Medium"/>
              </a:defRPr>
            </a:lvl5pPr>
            <a:lvl6pPr lvl="5" algn="ctr" rtl="0">
              <a:spcBef>
                <a:spcPts val="0"/>
              </a:spcBef>
              <a:spcAft>
                <a:spcPts val="0"/>
              </a:spcAft>
              <a:buNone/>
              <a:defRPr sz="700">
                <a:solidFill>
                  <a:srgbClr val="FFFFFF"/>
                </a:solidFill>
                <a:latin typeface="Poppins Medium"/>
                <a:ea typeface="Poppins Medium"/>
                <a:cs typeface="Poppins Medium"/>
                <a:sym typeface="Poppins Medium"/>
              </a:defRPr>
            </a:lvl6pPr>
            <a:lvl7pPr lvl="6" algn="ctr" rtl="0">
              <a:spcBef>
                <a:spcPts val="0"/>
              </a:spcBef>
              <a:spcAft>
                <a:spcPts val="0"/>
              </a:spcAft>
              <a:buNone/>
              <a:defRPr sz="700">
                <a:solidFill>
                  <a:srgbClr val="FFFFFF"/>
                </a:solidFill>
                <a:latin typeface="Poppins Medium"/>
                <a:ea typeface="Poppins Medium"/>
                <a:cs typeface="Poppins Medium"/>
                <a:sym typeface="Poppins Medium"/>
              </a:defRPr>
            </a:lvl7pPr>
            <a:lvl8pPr lvl="7" algn="ctr" rtl="0">
              <a:spcBef>
                <a:spcPts val="0"/>
              </a:spcBef>
              <a:spcAft>
                <a:spcPts val="0"/>
              </a:spcAft>
              <a:buNone/>
              <a:defRPr sz="700">
                <a:solidFill>
                  <a:srgbClr val="FFFFFF"/>
                </a:solidFill>
                <a:latin typeface="Poppins Medium"/>
                <a:ea typeface="Poppins Medium"/>
                <a:cs typeface="Poppins Medium"/>
                <a:sym typeface="Poppins Medium"/>
              </a:defRPr>
            </a:lvl8pPr>
            <a:lvl9pPr lvl="8" algn="ctr" rtl="0">
              <a:spcBef>
                <a:spcPts val="0"/>
              </a:spcBef>
              <a:spcAft>
                <a:spcPts val="0"/>
              </a:spcAft>
              <a:buNone/>
              <a:defRPr sz="700">
                <a:solidFill>
                  <a:srgbClr val="FFFFFF"/>
                </a:solidFill>
                <a:latin typeface="Poppins Medium"/>
                <a:ea typeface="Poppins Medium"/>
                <a:cs typeface="Poppins Medium"/>
                <a:sym typeface="Poppins Medium"/>
              </a:defRPr>
            </a:lvl9pPr>
          </a:lstStyle>
          <a:p>
            <a:r>
              <a:rPr lang="zh-TW" altLang="en-US" smtClean="0"/>
              <a:t>按一下以編輯母片副標題樣式</a:t>
            </a:r>
            <a:endParaRPr/>
          </a:p>
        </p:txBody>
      </p:sp>
      <p:pic>
        <p:nvPicPr>
          <p:cNvPr id="70" name="Google Shape;70;p12"/>
          <p:cNvPicPr preferRelativeResize="0"/>
          <p:nvPr/>
        </p:nvPicPr>
        <p:blipFill>
          <a:blip r:embed="rId2" cstate="print">
            <a:alphaModFix/>
            <a:extLst>
              <a:ext uri="{28A0092B-C50C-407E-A947-70E740481C1C}">
                <a14:useLocalDpi xmlns:a14="http://schemas.microsoft.com/office/drawing/2010/main"/>
              </a:ext>
            </a:extLst>
          </a:blip>
          <a:stretch>
            <a:fillRect/>
          </a:stretch>
        </p:blipFill>
        <p:spPr>
          <a:xfrm>
            <a:off x="4114801" y="457200"/>
            <a:ext cx="914399" cy="228600"/>
          </a:xfrm>
          <a:prstGeom prst="rect">
            <a:avLst/>
          </a:prstGeom>
          <a:noFill/>
          <a:ln>
            <a:noFill/>
          </a:ln>
        </p:spPr>
      </p:pic>
    </p:spTree>
    <p:extLst>
      <p:ext uri="{BB962C8B-B14F-4D97-AF65-F5344CB8AC3E}">
        <p14:creationId xmlns:p14="http://schemas.microsoft.com/office/powerpoint/2010/main" val="483540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s page ">
  <p:cSld name="contents page ">
    <p:bg>
      <p:bgPr>
        <a:solidFill>
          <a:srgbClr val="545751"/>
        </a:solid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subTitle" idx="1"/>
          </p:nvPr>
        </p:nvSpPr>
        <p:spPr>
          <a:xfrm>
            <a:off x="5490000" y="442250"/>
            <a:ext cx="2303700" cy="4259100"/>
          </a:xfrm>
          <a:prstGeom prst="rect">
            <a:avLst/>
          </a:prstGeom>
          <a:noFill/>
          <a:ln>
            <a:noFill/>
          </a:ln>
        </p:spPr>
        <p:txBody>
          <a:bodyPr spcFirstLastPara="1" wrap="square" lIns="0" tIns="0" rIns="0" bIns="0" anchor="ctr" anchorCtr="0">
            <a:noAutofit/>
          </a:bodyPr>
          <a:lstStyle>
            <a:lvl1pPr lvl="0">
              <a:lnSpc>
                <a:spcPct val="200000"/>
              </a:lnSpc>
              <a:spcBef>
                <a:spcPts val="0"/>
              </a:spcBef>
              <a:spcAft>
                <a:spcPts val="0"/>
              </a:spcAft>
              <a:buNone/>
              <a:defRPr>
                <a:solidFill>
                  <a:srgbClr val="EFEFEF"/>
                </a:solidFill>
                <a:latin typeface="Poppins"/>
                <a:ea typeface="Poppins"/>
                <a:cs typeface="Poppins"/>
                <a:sym typeface="Poppins"/>
              </a:defRPr>
            </a:lvl1pPr>
            <a:lvl2pPr lvl="1">
              <a:spcBef>
                <a:spcPts val="0"/>
              </a:spcBef>
              <a:spcAft>
                <a:spcPts val="0"/>
              </a:spcAft>
              <a:buNone/>
              <a:defRPr>
                <a:solidFill>
                  <a:srgbClr val="FFFFFF"/>
                </a:solidFill>
                <a:latin typeface="Poppins"/>
                <a:ea typeface="Poppins"/>
                <a:cs typeface="Poppins"/>
                <a:sym typeface="Poppins"/>
              </a:defRPr>
            </a:lvl2pPr>
            <a:lvl3pPr lvl="2">
              <a:spcBef>
                <a:spcPts val="0"/>
              </a:spcBef>
              <a:spcAft>
                <a:spcPts val="0"/>
              </a:spcAft>
              <a:buNone/>
              <a:defRPr>
                <a:solidFill>
                  <a:srgbClr val="FFFFFF"/>
                </a:solidFill>
                <a:latin typeface="Poppins"/>
                <a:ea typeface="Poppins"/>
                <a:cs typeface="Poppins"/>
                <a:sym typeface="Poppins"/>
              </a:defRPr>
            </a:lvl3pPr>
            <a:lvl4pPr lvl="3">
              <a:spcBef>
                <a:spcPts val="0"/>
              </a:spcBef>
              <a:spcAft>
                <a:spcPts val="0"/>
              </a:spcAft>
              <a:buNone/>
              <a:defRPr>
                <a:solidFill>
                  <a:srgbClr val="FFFFFF"/>
                </a:solidFill>
                <a:latin typeface="Poppins"/>
                <a:ea typeface="Poppins"/>
                <a:cs typeface="Poppins"/>
                <a:sym typeface="Poppins"/>
              </a:defRPr>
            </a:lvl4pPr>
            <a:lvl5pPr lvl="4">
              <a:spcBef>
                <a:spcPts val="0"/>
              </a:spcBef>
              <a:spcAft>
                <a:spcPts val="0"/>
              </a:spcAft>
              <a:buNone/>
              <a:defRPr>
                <a:solidFill>
                  <a:srgbClr val="FFFFFF"/>
                </a:solidFill>
                <a:latin typeface="Poppins"/>
                <a:ea typeface="Poppins"/>
                <a:cs typeface="Poppins"/>
                <a:sym typeface="Poppins"/>
              </a:defRPr>
            </a:lvl5pPr>
            <a:lvl6pPr lvl="5">
              <a:spcBef>
                <a:spcPts val="0"/>
              </a:spcBef>
              <a:spcAft>
                <a:spcPts val="0"/>
              </a:spcAft>
              <a:buNone/>
              <a:defRPr>
                <a:solidFill>
                  <a:srgbClr val="FFFFFF"/>
                </a:solidFill>
                <a:latin typeface="Poppins"/>
                <a:ea typeface="Poppins"/>
                <a:cs typeface="Poppins"/>
                <a:sym typeface="Poppins"/>
              </a:defRPr>
            </a:lvl6pPr>
            <a:lvl7pPr lvl="6">
              <a:spcBef>
                <a:spcPts val="0"/>
              </a:spcBef>
              <a:spcAft>
                <a:spcPts val="0"/>
              </a:spcAft>
              <a:buNone/>
              <a:defRPr>
                <a:solidFill>
                  <a:srgbClr val="FFFFFF"/>
                </a:solidFill>
                <a:latin typeface="Poppins"/>
                <a:ea typeface="Poppins"/>
                <a:cs typeface="Poppins"/>
                <a:sym typeface="Poppins"/>
              </a:defRPr>
            </a:lvl7pPr>
            <a:lvl8pPr lvl="7">
              <a:spcBef>
                <a:spcPts val="0"/>
              </a:spcBef>
              <a:spcAft>
                <a:spcPts val="0"/>
              </a:spcAft>
              <a:buNone/>
              <a:defRPr>
                <a:solidFill>
                  <a:srgbClr val="FFFFFF"/>
                </a:solidFill>
                <a:latin typeface="Poppins"/>
                <a:ea typeface="Poppins"/>
                <a:cs typeface="Poppins"/>
                <a:sym typeface="Poppins"/>
              </a:defRPr>
            </a:lvl8pPr>
            <a:lvl9pPr lvl="8">
              <a:spcBef>
                <a:spcPts val="0"/>
              </a:spcBef>
              <a:spcAft>
                <a:spcPts val="0"/>
              </a:spcAft>
              <a:buNone/>
              <a:defRPr>
                <a:solidFill>
                  <a:srgbClr val="FFFFFF"/>
                </a:solidFill>
                <a:latin typeface="Poppins"/>
                <a:ea typeface="Poppins"/>
                <a:cs typeface="Poppins"/>
                <a:sym typeface="Poppins"/>
              </a:defRPr>
            </a:lvl9pPr>
          </a:lstStyle>
          <a:p>
            <a:r>
              <a:rPr lang="zh-TW" altLang="en-US" smtClean="0"/>
              <a:t>按一下以編輯母片副標題樣式</a:t>
            </a:r>
            <a:endParaRPr/>
          </a:p>
        </p:txBody>
      </p:sp>
      <p:sp>
        <p:nvSpPr>
          <p:cNvPr id="13" name="Google Shape;13;p3"/>
          <p:cNvSpPr txBox="1">
            <a:spLocks noGrp="1"/>
          </p:cNvSpPr>
          <p:nvPr>
            <p:ph type="sldNum" idx="12"/>
          </p:nvPr>
        </p:nvSpPr>
        <p:spPr>
          <a:xfrm>
            <a:off x="8158659" y="4512326"/>
            <a:ext cx="548700" cy="393600"/>
          </a:xfrm>
          <a:prstGeom prst="rect">
            <a:avLst/>
          </a:prstGeom>
        </p:spPr>
        <p:txBody>
          <a:bodyPr spcFirstLastPara="1" wrap="square" lIns="91425" tIns="91425" rIns="91425" bIns="91425" anchor="b" anchorCtr="0">
            <a:noAutofit/>
          </a:bodyPr>
          <a:lstStyle>
            <a:lvl1pPr lvl="0">
              <a:buNone/>
              <a:defRPr sz="1000">
                <a:solidFill>
                  <a:srgbClr val="FFFFFF"/>
                </a:solidFill>
                <a:latin typeface="Poppins"/>
                <a:ea typeface="Poppins"/>
                <a:cs typeface="Poppins"/>
                <a:sym typeface="Poppins"/>
              </a:defRPr>
            </a:lvl1pPr>
            <a:lvl2pPr lvl="1">
              <a:buNone/>
              <a:defRPr sz="1000">
                <a:solidFill>
                  <a:srgbClr val="FFFFFF"/>
                </a:solidFill>
                <a:latin typeface="Poppins"/>
                <a:ea typeface="Poppins"/>
                <a:cs typeface="Poppins"/>
                <a:sym typeface="Poppins"/>
              </a:defRPr>
            </a:lvl2pPr>
            <a:lvl3pPr lvl="2">
              <a:buNone/>
              <a:defRPr sz="1000">
                <a:solidFill>
                  <a:srgbClr val="FFFFFF"/>
                </a:solidFill>
                <a:latin typeface="Poppins"/>
                <a:ea typeface="Poppins"/>
                <a:cs typeface="Poppins"/>
                <a:sym typeface="Poppins"/>
              </a:defRPr>
            </a:lvl3pPr>
            <a:lvl4pPr lvl="3">
              <a:buNone/>
              <a:defRPr sz="1000">
                <a:solidFill>
                  <a:srgbClr val="FFFFFF"/>
                </a:solidFill>
                <a:latin typeface="Poppins"/>
                <a:ea typeface="Poppins"/>
                <a:cs typeface="Poppins"/>
                <a:sym typeface="Poppins"/>
              </a:defRPr>
            </a:lvl4pPr>
            <a:lvl5pPr lvl="4">
              <a:buNone/>
              <a:defRPr sz="1000">
                <a:solidFill>
                  <a:srgbClr val="FFFFFF"/>
                </a:solidFill>
                <a:latin typeface="Poppins"/>
                <a:ea typeface="Poppins"/>
                <a:cs typeface="Poppins"/>
                <a:sym typeface="Poppins"/>
              </a:defRPr>
            </a:lvl5pPr>
            <a:lvl6pPr lvl="5">
              <a:buNone/>
              <a:defRPr sz="1000">
                <a:solidFill>
                  <a:srgbClr val="FFFFFF"/>
                </a:solidFill>
                <a:latin typeface="Poppins"/>
                <a:ea typeface="Poppins"/>
                <a:cs typeface="Poppins"/>
                <a:sym typeface="Poppins"/>
              </a:defRPr>
            </a:lvl6pPr>
            <a:lvl7pPr lvl="6">
              <a:buNone/>
              <a:defRPr sz="1000">
                <a:solidFill>
                  <a:srgbClr val="FFFFFF"/>
                </a:solidFill>
                <a:latin typeface="Poppins"/>
                <a:ea typeface="Poppins"/>
                <a:cs typeface="Poppins"/>
                <a:sym typeface="Poppins"/>
              </a:defRPr>
            </a:lvl7pPr>
            <a:lvl8pPr lvl="7">
              <a:buNone/>
              <a:defRPr sz="1000">
                <a:solidFill>
                  <a:srgbClr val="FFFFFF"/>
                </a:solidFill>
                <a:latin typeface="Poppins"/>
                <a:ea typeface="Poppins"/>
                <a:cs typeface="Poppins"/>
                <a:sym typeface="Poppins"/>
              </a:defRPr>
            </a:lvl8pPr>
            <a:lvl9pPr lvl="8">
              <a:buNone/>
              <a:defRPr sz="1000">
                <a:solidFill>
                  <a:srgbClr val="FFFFFF"/>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smtClean="0"/>
              <a:t>‹#›</a:t>
            </a:fld>
            <a:endParaRPr lang="en-US"/>
          </a:p>
        </p:txBody>
      </p:sp>
      <p:sp>
        <p:nvSpPr>
          <p:cNvPr id="14" name="Google Shape;14;p3"/>
          <p:cNvSpPr txBox="1">
            <a:spLocks noGrp="1"/>
          </p:cNvSpPr>
          <p:nvPr>
            <p:ph type="title"/>
          </p:nvPr>
        </p:nvSpPr>
        <p:spPr>
          <a:xfrm>
            <a:off x="1367600" y="442250"/>
            <a:ext cx="3213000" cy="4259100"/>
          </a:xfrm>
          <a:prstGeom prst="rect">
            <a:avLst/>
          </a:prstGeom>
          <a:noFill/>
          <a:ln>
            <a:noFill/>
          </a:ln>
        </p:spPr>
        <p:txBody>
          <a:bodyPr spcFirstLastPara="1" wrap="square" lIns="0" tIns="0" rIns="0" bIns="0" anchor="ctr" anchorCtr="0">
            <a:noAutofit/>
          </a:bodyPr>
          <a:lstStyle>
            <a:lvl1pPr lvl="0" rtl="0">
              <a:lnSpc>
                <a:spcPct val="115000"/>
              </a:lnSpc>
              <a:spcBef>
                <a:spcPts val="0"/>
              </a:spcBef>
              <a:spcAft>
                <a:spcPts val="0"/>
              </a:spcAft>
              <a:buNone/>
              <a:defRPr sz="3000">
                <a:solidFill>
                  <a:srgbClr val="FFFFFF"/>
                </a:solidFill>
                <a:latin typeface="Poppins"/>
                <a:ea typeface="Poppins"/>
                <a:cs typeface="Poppins"/>
                <a:sym typeface="Poppins"/>
              </a:defRPr>
            </a:lvl1pPr>
            <a:lvl2pPr lvl="1" rtl="0">
              <a:spcBef>
                <a:spcPts val="0"/>
              </a:spcBef>
              <a:spcAft>
                <a:spcPts val="0"/>
              </a:spcAft>
              <a:buNone/>
              <a:defRPr sz="3000">
                <a:solidFill>
                  <a:srgbClr val="FFFFFF"/>
                </a:solidFill>
                <a:latin typeface="Poppins"/>
                <a:ea typeface="Poppins"/>
                <a:cs typeface="Poppins"/>
                <a:sym typeface="Poppins"/>
              </a:defRPr>
            </a:lvl2pPr>
            <a:lvl3pPr lvl="2" rtl="0">
              <a:spcBef>
                <a:spcPts val="0"/>
              </a:spcBef>
              <a:spcAft>
                <a:spcPts val="0"/>
              </a:spcAft>
              <a:buNone/>
              <a:defRPr sz="3000">
                <a:solidFill>
                  <a:srgbClr val="FFFFFF"/>
                </a:solidFill>
                <a:latin typeface="Poppins"/>
                <a:ea typeface="Poppins"/>
                <a:cs typeface="Poppins"/>
                <a:sym typeface="Poppins"/>
              </a:defRPr>
            </a:lvl3pPr>
            <a:lvl4pPr lvl="3" rtl="0">
              <a:spcBef>
                <a:spcPts val="0"/>
              </a:spcBef>
              <a:spcAft>
                <a:spcPts val="0"/>
              </a:spcAft>
              <a:buNone/>
              <a:defRPr sz="3000">
                <a:solidFill>
                  <a:srgbClr val="FFFFFF"/>
                </a:solidFill>
                <a:latin typeface="Poppins"/>
                <a:ea typeface="Poppins"/>
                <a:cs typeface="Poppins"/>
                <a:sym typeface="Poppins"/>
              </a:defRPr>
            </a:lvl4pPr>
            <a:lvl5pPr lvl="4" rtl="0">
              <a:spcBef>
                <a:spcPts val="0"/>
              </a:spcBef>
              <a:spcAft>
                <a:spcPts val="0"/>
              </a:spcAft>
              <a:buNone/>
              <a:defRPr sz="3000">
                <a:solidFill>
                  <a:srgbClr val="FFFFFF"/>
                </a:solidFill>
                <a:latin typeface="Poppins"/>
                <a:ea typeface="Poppins"/>
                <a:cs typeface="Poppins"/>
                <a:sym typeface="Poppins"/>
              </a:defRPr>
            </a:lvl5pPr>
            <a:lvl6pPr lvl="5" rtl="0">
              <a:spcBef>
                <a:spcPts val="0"/>
              </a:spcBef>
              <a:spcAft>
                <a:spcPts val="0"/>
              </a:spcAft>
              <a:buNone/>
              <a:defRPr sz="3000">
                <a:solidFill>
                  <a:srgbClr val="FFFFFF"/>
                </a:solidFill>
                <a:latin typeface="Poppins"/>
                <a:ea typeface="Poppins"/>
                <a:cs typeface="Poppins"/>
                <a:sym typeface="Poppins"/>
              </a:defRPr>
            </a:lvl6pPr>
            <a:lvl7pPr lvl="6" rtl="0">
              <a:spcBef>
                <a:spcPts val="0"/>
              </a:spcBef>
              <a:spcAft>
                <a:spcPts val="0"/>
              </a:spcAft>
              <a:buNone/>
              <a:defRPr sz="3000">
                <a:solidFill>
                  <a:srgbClr val="FFFFFF"/>
                </a:solidFill>
                <a:latin typeface="Poppins"/>
                <a:ea typeface="Poppins"/>
                <a:cs typeface="Poppins"/>
                <a:sym typeface="Poppins"/>
              </a:defRPr>
            </a:lvl7pPr>
            <a:lvl8pPr lvl="7" rtl="0">
              <a:spcBef>
                <a:spcPts val="0"/>
              </a:spcBef>
              <a:spcAft>
                <a:spcPts val="0"/>
              </a:spcAft>
              <a:buNone/>
              <a:defRPr sz="3000">
                <a:solidFill>
                  <a:srgbClr val="FFFFFF"/>
                </a:solidFill>
                <a:latin typeface="Poppins"/>
                <a:ea typeface="Poppins"/>
                <a:cs typeface="Poppins"/>
                <a:sym typeface="Poppins"/>
              </a:defRPr>
            </a:lvl8pPr>
            <a:lvl9pPr lvl="8" rtl="0">
              <a:spcBef>
                <a:spcPts val="0"/>
              </a:spcBef>
              <a:spcAft>
                <a:spcPts val="0"/>
              </a:spcAft>
              <a:buNone/>
              <a:defRPr sz="3000">
                <a:solidFill>
                  <a:srgbClr val="FFFFFF"/>
                </a:solidFill>
                <a:latin typeface="Poppins"/>
                <a:ea typeface="Poppins"/>
                <a:cs typeface="Poppins"/>
                <a:sym typeface="Poppins"/>
              </a:defRPr>
            </a:lvl9pPr>
          </a:lstStyle>
          <a:p>
            <a:r>
              <a:rPr lang="zh-TW" altLang="en-US" smtClean="0"/>
              <a:t>按一下以編輯母片標題樣式</a:t>
            </a:r>
            <a:endParaRPr/>
          </a:p>
        </p:txBody>
      </p:sp>
    </p:spTree>
    <p:extLst>
      <p:ext uri="{BB962C8B-B14F-4D97-AF65-F5344CB8AC3E}">
        <p14:creationId xmlns:p14="http://schemas.microsoft.com/office/powerpoint/2010/main" val="262569418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ge - A">
  <p:cSld name="page - A">
    <p:bg>
      <p:bgPr>
        <a:solidFill>
          <a:schemeClr val="lt1"/>
        </a:solid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13220" y="450000"/>
            <a:ext cx="7330800" cy="8550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None/>
              <a:defRPr sz="2400">
                <a:solidFill>
                  <a:srgbClr val="9BD359"/>
                </a:solidFill>
                <a:latin typeface="Poppins"/>
                <a:ea typeface="Poppins"/>
                <a:cs typeface="Poppins"/>
                <a:sym typeface="Poppins"/>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r>
              <a:rPr lang="zh-TW" altLang="en-US" smtClean="0"/>
              <a:t>按一下以編輯母片標題樣式</a:t>
            </a:r>
            <a:endParaRPr/>
          </a:p>
        </p:txBody>
      </p:sp>
      <p:sp>
        <p:nvSpPr>
          <p:cNvPr id="17" name="Google Shape;17;p4"/>
          <p:cNvSpPr txBox="1">
            <a:spLocks noGrp="1"/>
          </p:cNvSpPr>
          <p:nvPr>
            <p:ph type="sldNum" idx="12"/>
          </p:nvPr>
        </p:nvSpPr>
        <p:spPr>
          <a:xfrm>
            <a:off x="441163" y="4443000"/>
            <a:ext cx="930300" cy="393600"/>
          </a:xfrm>
          <a:prstGeom prst="rect">
            <a:avLst/>
          </a:prstGeom>
        </p:spPr>
        <p:txBody>
          <a:bodyPr spcFirstLastPara="1" wrap="square" lIns="91425" tIns="91425" rIns="91425" bIns="91425" anchor="b" anchorCtr="0">
            <a:noAutofit/>
          </a:bodyPr>
          <a:lstStyle>
            <a:lvl1pPr lvl="0" algn="l" rtl="0">
              <a:buNone/>
              <a:defRPr sz="800">
                <a:solidFill>
                  <a:schemeClr val="dk2"/>
                </a:solidFill>
                <a:latin typeface="Poppins"/>
                <a:ea typeface="Poppins"/>
                <a:cs typeface="Poppins"/>
                <a:sym typeface="Poppins"/>
              </a:defRPr>
            </a:lvl1pPr>
            <a:lvl2pPr lvl="1" algn="l" rtl="0">
              <a:buNone/>
              <a:defRPr sz="800">
                <a:solidFill>
                  <a:schemeClr val="dk2"/>
                </a:solidFill>
                <a:latin typeface="Poppins"/>
                <a:ea typeface="Poppins"/>
                <a:cs typeface="Poppins"/>
                <a:sym typeface="Poppins"/>
              </a:defRPr>
            </a:lvl2pPr>
            <a:lvl3pPr lvl="2" algn="l" rtl="0">
              <a:buNone/>
              <a:defRPr sz="800">
                <a:solidFill>
                  <a:schemeClr val="dk2"/>
                </a:solidFill>
                <a:latin typeface="Poppins"/>
                <a:ea typeface="Poppins"/>
                <a:cs typeface="Poppins"/>
                <a:sym typeface="Poppins"/>
              </a:defRPr>
            </a:lvl3pPr>
            <a:lvl4pPr lvl="3" algn="l" rtl="0">
              <a:buNone/>
              <a:defRPr sz="800">
                <a:solidFill>
                  <a:schemeClr val="dk2"/>
                </a:solidFill>
                <a:latin typeface="Poppins"/>
                <a:ea typeface="Poppins"/>
                <a:cs typeface="Poppins"/>
                <a:sym typeface="Poppins"/>
              </a:defRPr>
            </a:lvl4pPr>
            <a:lvl5pPr lvl="4" algn="l" rtl="0">
              <a:buNone/>
              <a:defRPr sz="800">
                <a:solidFill>
                  <a:schemeClr val="dk2"/>
                </a:solidFill>
                <a:latin typeface="Poppins"/>
                <a:ea typeface="Poppins"/>
                <a:cs typeface="Poppins"/>
                <a:sym typeface="Poppins"/>
              </a:defRPr>
            </a:lvl5pPr>
            <a:lvl6pPr lvl="5" algn="l" rtl="0">
              <a:buNone/>
              <a:defRPr sz="800">
                <a:solidFill>
                  <a:schemeClr val="dk2"/>
                </a:solidFill>
                <a:latin typeface="Poppins"/>
                <a:ea typeface="Poppins"/>
                <a:cs typeface="Poppins"/>
                <a:sym typeface="Poppins"/>
              </a:defRPr>
            </a:lvl6pPr>
            <a:lvl7pPr lvl="6" algn="l" rtl="0">
              <a:buNone/>
              <a:defRPr sz="800">
                <a:solidFill>
                  <a:schemeClr val="dk2"/>
                </a:solidFill>
                <a:latin typeface="Poppins"/>
                <a:ea typeface="Poppins"/>
                <a:cs typeface="Poppins"/>
                <a:sym typeface="Poppins"/>
              </a:defRPr>
            </a:lvl7pPr>
            <a:lvl8pPr lvl="7" algn="l" rtl="0">
              <a:buNone/>
              <a:defRPr sz="800">
                <a:solidFill>
                  <a:schemeClr val="dk2"/>
                </a:solidFill>
                <a:latin typeface="Poppins"/>
                <a:ea typeface="Poppins"/>
                <a:cs typeface="Poppins"/>
                <a:sym typeface="Poppins"/>
              </a:defRPr>
            </a:lvl8pPr>
            <a:lvl9pPr lvl="8" algn="l" rtl="0">
              <a:buNone/>
              <a:defRPr sz="800">
                <a:solidFill>
                  <a:schemeClr val="dk2"/>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smtClean="0"/>
              <a:t>‹#›</a:t>
            </a:fld>
            <a:endParaRPr lang="en-US"/>
          </a:p>
        </p:txBody>
      </p:sp>
      <p:sp>
        <p:nvSpPr>
          <p:cNvPr id="18" name="Google Shape;18;p4"/>
          <p:cNvSpPr txBox="1">
            <a:spLocks noGrp="1"/>
          </p:cNvSpPr>
          <p:nvPr>
            <p:ph type="body" idx="1"/>
          </p:nvPr>
        </p:nvSpPr>
        <p:spPr>
          <a:xfrm>
            <a:off x="893975" y="1714500"/>
            <a:ext cx="7330800" cy="2567100"/>
          </a:xfrm>
          <a:prstGeom prst="rect">
            <a:avLst/>
          </a:prstGeom>
          <a:noFill/>
          <a:ln>
            <a:noFill/>
          </a:ln>
        </p:spPr>
        <p:txBody>
          <a:bodyPr spcFirstLastPara="1" wrap="square" lIns="0" tIns="0" rIns="0" bIns="0" anchor="t" anchorCtr="0">
            <a:noAutofit/>
          </a:bodyPr>
          <a:lstStyle>
            <a:lvl1pPr marL="457200" lvl="0" indent="-29210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1pPr>
            <a:lvl2pPr marL="914400" lvl="1" indent="-29210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2pPr>
            <a:lvl3pPr marL="1371600" lvl="2" indent="-29210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3pPr>
            <a:lvl4pPr marL="1828800" lvl="3" indent="-29210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4pPr>
            <a:lvl5pPr marL="2286000" lvl="4" indent="-29210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5pPr>
            <a:lvl6pPr marL="2743200" lvl="5" indent="-29210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6pPr>
            <a:lvl7pPr marL="3200400" lvl="6" indent="-29210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7pPr>
            <a:lvl8pPr marL="3657600" lvl="7" indent="-29210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8pPr>
            <a:lvl9pPr marL="4114800" lvl="8" indent="-29210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9pPr>
          </a:lstStyle>
          <a:p>
            <a:pPr lvl="0"/>
            <a:r>
              <a:rPr lang="zh-TW" altLang="en-US" smtClean="0"/>
              <a:t>按一下以編輯母片文字樣式</a:t>
            </a:r>
          </a:p>
        </p:txBody>
      </p:sp>
      <p:pic>
        <p:nvPicPr>
          <p:cNvPr id="19" name="Google Shape;19;p4"/>
          <p:cNvPicPr preferRelativeResize="0"/>
          <p:nvPr/>
        </p:nvPicPr>
        <p:blipFill>
          <a:blip r:embed="rId2" cstate="print">
            <a:alphaModFix/>
            <a:extLst>
              <a:ext uri="{28A0092B-C50C-407E-A947-70E740481C1C}">
                <a14:useLocalDpi xmlns:a14="http://schemas.microsoft.com/office/drawing/2010/main"/>
              </a:ext>
            </a:extLst>
          </a:blip>
          <a:stretch>
            <a:fillRect/>
          </a:stretch>
        </p:blipFill>
        <p:spPr>
          <a:xfrm>
            <a:off x="8153400" y="4572000"/>
            <a:ext cx="533402" cy="152400"/>
          </a:xfrm>
          <a:prstGeom prst="rect">
            <a:avLst/>
          </a:prstGeom>
          <a:noFill/>
          <a:ln>
            <a:noFill/>
          </a:ln>
        </p:spPr>
      </p:pic>
    </p:spTree>
    <p:extLst>
      <p:ext uri="{BB962C8B-B14F-4D97-AF65-F5344CB8AC3E}">
        <p14:creationId xmlns:p14="http://schemas.microsoft.com/office/powerpoint/2010/main" val="277220100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ge - B">
  <p:cSld name="page - B">
    <p:bg>
      <p:bgPr>
        <a:solidFill>
          <a:schemeClr val="lt1"/>
        </a:solidFill>
        <a:effectLst/>
      </p:bgPr>
    </p:bg>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572000" y="450000"/>
            <a:ext cx="3672000" cy="8550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None/>
              <a:defRPr sz="2400">
                <a:solidFill>
                  <a:srgbClr val="9BD359"/>
                </a:solidFill>
                <a:latin typeface="Poppins"/>
                <a:ea typeface="Poppins"/>
                <a:cs typeface="Poppins"/>
                <a:sym typeface="Poppins"/>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r>
              <a:rPr lang="zh-TW" altLang="en-US" smtClean="0"/>
              <a:t>按一下以編輯母片標題樣式</a:t>
            </a:r>
            <a:endParaRPr/>
          </a:p>
        </p:txBody>
      </p:sp>
      <p:sp>
        <p:nvSpPr>
          <p:cNvPr id="22" name="Google Shape;22;p5"/>
          <p:cNvSpPr txBox="1">
            <a:spLocks noGrp="1"/>
          </p:cNvSpPr>
          <p:nvPr>
            <p:ph type="sldNum" idx="12"/>
          </p:nvPr>
        </p:nvSpPr>
        <p:spPr>
          <a:xfrm>
            <a:off x="441163" y="4443000"/>
            <a:ext cx="930300" cy="393600"/>
          </a:xfrm>
          <a:prstGeom prst="rect">
            <a:avLst/>
          </a:prstGeom>
        </p:spPr>
        <p:txBody>
          <a:bodyPr spcFirstLastPara="1" wrap="square" lIns="91425" tIns="91425" rIns="91425" bIns="91425" anchor="b" anchorCtr="0">
            <a:noAutofit/>
          </a:bodyPr>
          <a:lstStyle>
            <a:lvl1pPr lvl="0" algn="l" rtl="0">
              <a:buNone/>
              <a:defRPr sz="800">
                <a:solidFill>
                  <a:schemeClr val="dk2"/>
                </a:solidFill>
                <a:latin typeface="Poppins"/>
                <a:ea typeface="Poppins"/>
                <a:cs typeface="Poppins"/>
                <a:sym typeface="Poppins"/>
              </a:defRPr>
            </a:lvl1pPr>
            <a:lvl2pPr lvl="1" algn="l" rtl="0">
              <a:buNone/>
              <a:defRPr sz="800">
                <a:solidFill>
                  <a:schemeClr val="dk2"/>
                </a:solidFill>
                <a:latin typeface="Poppins"/>
                <a:ea typeface="Poppins"/>
                <a:cs typeface="Poppins"/>
                <a:sym typeface="Poppins"/>
              </a:defRPr>
            </a:lvl2pPr>
            <a:lvl3pPr lvl="2" algn="l" rtl="0">
              <a:buNone/>
              <a:defRPr sz="800">
                <a:solidFill>
                  <a:schemeClr val="dk2"/>
                </a:solidFill>
                <a:latin typeface="Poppins"/>
                <a:ea typeface="Poppins"/>
                <a:cs typeface="Poppins"/>
                <a:sym typeface="Poppins"/>
              </a:defRPr>
            </a:lvl3pPr>
            <a:lvl4pPr lvl="3" algn="l" rtl="0">
              <a:buNone/>
              <a:defRPr sz="800">
                <a:solidFill>
                  <a:schemeClr val="dk2"/>
                </a:solidFill>
                <a:latin typeface="Poppins"/>
                <a:ea typeface="Poppins"/>
                <a:cs typeface="Poppins"/>
                <a:sym typeface="Poppins"/>
              </a:defRPr>
            </a:lvl4pPr>
            <a:lvl5pPr lvl="4" algn="l" rtl="0">
              <a:buNone/>
              <a:defRPr sz="800">
                <a:solidFill>
                  <a:schemeClr val="dk2"/>
                </a:solidFill>
                <a:latin typeface="Poppins"/>
                <a:ea typeface="Poppins"/>
                <a:cs typeface="Poppins"/>
                <a:sym typeface="Poppins"/>
              </a:defRPr>
            </a:lvl5pPr>
            <a:lvl6pPr lvl="5" algn="l" rtl="0">
              <a:buNone/>
              <a:defRPr sz="800">
                <a:solidFill>
                  <a:schemeClr val="dk2"/>
                </a:solidFill>
                <a:latin typeface="Poppins"/>
                <a:ea typeface="Poppins"/>
                <a:cs typeface="Poppins"/>
                <a:sym typeface="Poppins"/>
              </a:defRPr>
            </a:lvl6pPr>
            <a:lvl7pPr lvl="6" algn="l" rtl="0">
              <a:buNone/>
              <a:defRPr sz="800">
                <a:solidFill>
                  <a:schemeClr val="dk2"/>
                </a:solidFill>
                <a:latin typeface="Poppins"/>
                <a:ea typeface="Poppins"/>
                <a:cs typeface="Poppins"/>
                <a:sym typeface="Poppins"/>
              </a:defRPr>
            </a:lvl7pPr>
            <a:lvl8pPr lvl="7" algn="l" rtl="0">
              <a:buNone/>
              <a:defRPr sz="800">
                <a:solidFill>
                  <a:schemeClr val="dk2"/>
                </a:solidFill>
                <a:latin typeface="Poppins"/>
                <a:ea typeface="Poppins"/>
                <a:cs typeface="Poppins"/>
                <a:sym typeface="Poppins"/>
              </a:defRPr>
            </a:lvl8pPr>
            <a:lvl9pPr lvl="8" algn="l" rtl="0">
              <a:buNone/>
              <a:defRPr sz="800">
                <a:solidFill>
                  <a:schemeClr val="dk2"/>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smtClean="0"/>
              <a:t>‹#›</a:t>
            </a:fld>
            <a:endParaRPr lang="en-US"/>
          </a:p>
        </p:txBody>
      </p:sp>
      <p:sp>
        <p:nvSpPr>
          <p:cNvPr id="23" name="Google Shape;23;p5"/>
          <p:cNvSpPr txBox="1">
            <a:spLocks noGrp="1"/>
          </p:cNvSpPr>
          <p:nvPr>
            <p:ph type="body" idx="1"/>
          </p:nvPr>
        </p:nvSpPr>
        <p:spPr>
          <a:xfrm>
            <a:off x="4572000" y="1714500"/>
            <a:ext cx="3652800" cy="2567100"/>
          </a:xfrm>
          <a:prstGeom prst="rect">
            <a:avLst/>
          </a:prstGeom>
          <a:noFill/>
          <a:ln>
            <a:noFill/>
          </a:ln>
        </p:spPr>
        <p:txBody>
          <a:bodyPr spcFirstLastPara="1" wrap="square" lIns="0" tIns="0" rIns="0" bIns="0" anchor="t" anchorCtr="0">
            <a:noAutofit/>
          </a:bodyPr>
          <a:lstStyle>
            <a:lvl1pPr marL="457200" lvl="0"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1pPr>
            <a:lvl2pPr marL="914400" lvl="1"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2pPr>
            <a:lvl3pPr marL="1371600" lvl="2"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3pPr>
            <a:lvl4pPr marL="1828800" lvl="3"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4pPr>
            <a:lvl5pPr marL="2286000" lvl="4"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5pPr>
            <a:lvl6pPr marL="2743200" lvl="5"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6pPr>
            <a:lvl7pPr marL="3200400" lvl="6"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7pPr>
            <a:lvl8pPr marL="3657600" lvl="7"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8pPr>
            <a:lvl9pPr marL="4114800" lvl="8"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9pPr>
          </a:lstStyle>
          <a:p>
            <a:pPr lvl="0"/>
            <a:r>
              <a:rPr lang="zh-TW" altLang="en-US" smtClean="0"/>
              <a:t>按一下以編輯母片文字樣式</a:t>
            </a:r>
          </a:p>
        </p:txBody>
      </p:sp>
      <p:pic>
        <p:nvPicPr>
          <p:cNvPr id="24" name="Google Shape;24;p5"/>
          <p:cNvPicPr preferRelativeResize="0"/>
          <p:nvPr/>
        </p:nvPicPr>
        <p:blipFill>
          <a:blip r:embed="rId2" cstate="print">
            <a:alphaModFix/>
            <a:extLst>
              <a:ext uri="{28A0092B-C50C-407E-A947-70E740481C1C}">
                <a14:useLocalDpi xmlns:a14="http://schemas.microsoft.com/office/drawing/2010/main"/>
              </a:ext>
            </a:extLst>
          </a:blip>
          <a:stretch>
            <a:fillRect/>
          </a:stretch>
        </p:blipFill>
        <p:spPr>
          <a:xfrm>
            <a:off x="8153400" y="4572000"/>
            <a:ext cx="533402" cy="152400"/>
          </a:xfrm>
          <a:prstGeom prst="rect">
            <a:avLst/>
          </a:prstGeom>
          <a:noFill/>
          <a:ln>
            <a:noFill/>
          </a:ln>
        </p:spPr>
      </p:pic>
    </p:spTree>
    <p:extLst>
      <p:ext uri="{BB962C8B-B14F-4D97-AF65-F5344CB8AC3E}">
        <p14:creationId xmlns:p14="http://schemas.microsoft.com/office/powerpoint/2010/main" val="276709495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page - title" type="title">
  <p:cSld name="section page - title">
    <p:bg>
      <p:bgPr>
        <a:solidFill>
          <a:schemeClr val="accent4"/>
        </a:solidFill>
        <a:effectLst/>
      </p:bgPr>
    </p:bg>
    <p:spTree>
      <p:nvGrpSpPr>
        <p:cNvPr id="1" name="Shape 25"/>
        <p:cNvGrpSpPr/>
        <p:nvPr/>
      </p:nvGrpSpPr>
      <p:grpSpPr>
        <a:xfrm>
          <a:off x="0" y="0"/>
          <a:ext cx="0" cy="0"/>
          <a:chOff x="0" y="0"/>
          <a:chExt cx="0" cy="0"/>
        </a:xfrm>
      </p:grpSpPr>
      <p:pic>
        <p:nvPicPr>
          <p:cNvPr id="26" name="Google Shape;26;p6"/>
          <p:cNvPicPr preferRelativeResize="0"/>
          <p:nvPr/>
        </p:nvPicPr>
        <p:blipFill rotWithShape="1">
          <a:blip r:embed="rId2" cstate="print">
            <a:alphaModFix/>
            <a:extLst>
              <a:ext uri="{28A0092B-C50C-407E-A947-70E740481C1C}">
                <a14:useLocalDpi xmlns:a14="http://schemas.microsoft.com/office/drawing/2010/main"/>
              </a:ext>
            </a:extLst>
          </a:blip>
          <a:srcRect l="-14283" r="-14283"/>
          <a:stretch/>
        </p:blipFill>
        <p:spPr>
          <a:xfrm>
            <a:off x="8077200" y="4572000"/>
            <a:ext cx="685800" cy="152400"/>
          </a:xfrm>
          <a:prstGeom prst="rect">
            <a:avLst/>
          </a:prstGeom>
          <a:noFill/>
          <a:ln>
            <a:noFill/>
          </a:ln>
        </p:spPr>
      </p:pic>
      <p:sp>
        <p:nvSpPr>
          <p:cNvPr id="27" name="Google Shape;27;p6"/>
          <p:cNvSpPr txBox="1">
            <a:spLocks noGrp="1"/>
          </p:cNvSpPr>
          <p:nvPr>
            <p:ph type="title"/>
          </p:nvPr>
        </p:nvSpPr>
        <p:spPr>
          <a:xfrm>
            <a:off x="914400" y="1289225"/>
            <a:ext cx="7315200" cy="25650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None/>
              <a:defRPr sz="3000">
                <a:solidFill>
                  <a:srgbClr val="FFFFFF"/>
                </a:solidFill>
                <a:latin typeface="Poppins SemiBold"/>
                <a:ea typeface="Poppins SemiBold"/>
                <a:cs typeface="Poppins SemiBold"/>
                <a:sym typeface="Poppins SemiBold"/>
              </a:defRPr>
            </a:lvl1pPr>
            <a:lvl2pPr lvl="1" rtl="0">
              <a:spcBef>
                <a:spcPts val="0"/>
              </a:spcBef>
              <a:spcAft>
                <a:spcPts val="0"/>
              </a:spcAft>
              <a:buNone/>
              <a:defRPr>
                <a:solidFill>
                  <a:srgbClr val="FFFFFF"/>
                </a:solidFill>
                <a:latin typeface="Josefin Sans Thin"/>
                <a:ea typeface="Josefin Sans Thin"/>
                <a:cs typeface="Josefin Sans Thin"/>
                <a:sym typeface="Josefin Sans Thin"/>
              </a:defRPr>
            </a:lvl2pPr>
            <a:lvl3pPr lvl="2" rtl="0">
              <a:spcBef>
                <a:spcPts val="0"/>
              </a:spcBef>
              <a:spcAft>
                <a:spcPts val="0"/>
              </a:spcAft>
              <a:buNone/>
              <a:defRPr>
                <a:solidFill>
                  <a:srgbClr val="FFFFFF"/>
                </a:solidFill>
                <a:latin typeface="Josefin Sans Thin"/>
                <a:ea typeface="Josefin Sans Thin"/>
                <a:cs typeface="Josefin Sans Thin"/>
                <a:sym typeface="Josefin Sans Thin"/>
              </a:defRPr>
            </a:lvl3pPr>
            <a:lvl4pPr lvl="3" rtl="0">
              <a:spcBef>
                <a:spcPts val="0"/>
              </a:spcBef>
              <a:spcAft>
                <a:spcPts val="0"/>
              </a:spcAft>
              <a:buNone/>
              <a:defRPr>
                <a:solidFill>
                  <a:srgbClr val="FFFFFF"/>
                </a:solidFill>
                <a:latin typeface="Josefin Sans Thin"/>
                <a:ea typeface="Josefin Sans Thin"/>
                <a:cs typeface="Josefin Sans Thin"/>
                <a:sym typeface="Josefin Sans Thin"/>
              </a:defRPr>
            </a:lvl4pPr>
            <a:lvl5pPr lvl="4" rtl="0">
              <a:spcBef>
                <a:spcPts val="0"/>
              </a:spcBef>
              <a:spcAft>
                <a:spcPts val="0"/>
              </a:spcAft>
              <a:buNone/>
              <a:defRPr>
                <a:solidFill>
                  <a:srgbClr val="FFFFFF"/>
                </a:solidFill>
                <a:latin typeface="Josefin Sans Thin"/>
                <a:ea typeface="Josefin Sans Thin"/>
                <a:cs typeface="Josefin Sans Thin"/>
                <a:sym typeface="Josefin Sans Thin"/>
              </a:defRPr>
            </a:lvl5pPr>
            <a:lvl6pPr lvl="5" rtl="0">
              <a:spcBef>
                <a:spcPts val="0"/>
              </a:spcBef>
              <a:spcAft>
                <a:spcPts val="0"/>
              </a:spcAft>
              <a:buNone/>
              <a:defRPr>
                <a:solidFill>
                  <a:srgbClr val="FFFFFF"/>
                </a:solidFill>
                <a:latin typeface="Josefin Sans Thin"/>
                <a:ea typeface="Josefin Sans Thin"/>
                <a:cs typeface="Josefin Sans Thin"/>
                <a:sym typeface="Josefin Sans Thin"/>
              </a:defRPr>
            </a:lvl6pPr>
            <a:lvl7pPr lvl="6" rtl="0">
              <a:spcBef>
                <a:spcPts val="0"/>
              </a:spcBef>
              <a:spcAft>
                <a:spcPts val="0"/>
              </a:spcAft>
              <a:buNone/>
              <a:defRPr>
                <a:solidFill>
                  <a:srgbClr val="FFFFFF"/>
                </a:solidFill>
                <a:latin typeface="Josefin Sans Thin"/>
                <a:ea typeface="Josefin Sans Thin"/>
                <a:cs typeface="Josefin Sans Thin"/>
                <a:sym typeface="Josefin Sans Thin"/>
              </a:defRPr>
            </a:lvl7pPr>
            <a:lvl8pPr lvl="7" rtl="0">
              <a:spcBef>
                <a:spcPts val="0"/>
              </a:spcBef>
              <a:spcAft>
                <a:spcPts val="0"/>
              </a:spcAft>
              <a:buNone/>
              <a:defRPr>
                <a:solidFill>
                  <a:srgbClr val="FFFFFF"/>
                </a:solidFill>
                <a:latin typeface="Josefin Sans Thin"/>
                <a:ea typeface="Josefin Sans Thin"/>
                <a:cs typeface="Josefin Sans Thin"/>
                <a:sym typeface="Josefin Sans Thin"/>
              </a:defRPr>
            </a:lvl8pPr>
            <a:lvl9pPr lvl="8" rtl="0">
              <a:spcBef>
                <a:spcPts val="0"/>
              </a:spcBef>
              <a:spcAft>
                <a:spcPts val="0"/>
              </a:spcAft>
              <a:buNone/>
              <a:defRPr>
                <a:solidFill>
                  <a:srgbClr val="FFFFFF"/>
                </a:solidFill>
                <a:latin typeface="Josefin Sans Thin"/>
                <a:ea typeface="Josefin Sans Thin"/>
                <a:cs typeface="Josefin Sans Thin"/>
                <a:sym typeface="Josefin Sans Thin"/>
              </a:defRPr>
            </a:lvl9pPr>
          </a:lstStyle>
          <a:p>
            <a:r>
              <a:rPr lang="zh-TW" altLang="en-US" smtClean="0"/>
              <a:t>按一下以編輯母片標題樣式</a:t>
            </a:r>
            <a:endParaRPr/>
          </a:p>
        </p:txBody>
      </p:sp>
      <p:pic>
        <p:nvPicPr>
          <p:cNvPr id="28" name="Google Shape;28;p6"/>
          <p:cNvPicPr preferRelativeResize="0"/>
          <p:nvPr/>
        </p:nvPicPr>
        <p:blipFill>
          <a:blip r:embed="rId3">
            <a:alphaModFix/>
          </a:blip>
          <a:stretch>
            <a:fillRect/>
          </a:stretch>
        </p:blipFill>
        <p:spPr>
          <a:xfrm>
            <a:off x="-8111173" y="-5385463"/>
            <a:ext cx="11041377" cy="13635320"/>
          </a:xfrm>
          <a:prstGeom prst="rect">
            <a:avLst/>
          </a:prstGeom>
          <a:noFill/>
          <a:ln>
            <a:noFill/>
          </a:ln>
        </p:spPr>
      </p:pic>
    </p:spTree>
    <p:extLst>
      <p:ext uri="{BB962C8B-B14F-4D97-AF65-F5344CB8AC3E}">
        <p14:creationId xmlns:p14="http://schemas.microsoft.com/office/powerpoint/2010/main" val="6230574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page - introduction">
  <p:cSld name="section page - introduction">
    <p:bg>
      <p:bgPr>
        <a:solidFill>
          <a:schemeClr val="accent2"/>
        </a:solidFill>
        <a:effectLst/>
      </p:bgPr>
    </p:bg>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900000" y="1716800"/>
            <a:ext cx="7344000" cy="1710000"/>
          </a:xfrm>
          <a:prstGeom prst="rect">
            <a:avLst/>
          </a:prstGeom>
          <a:noFill/>
          <a:ln>
            <a:noFill/>
          </a:ln>
        </p:spPr>
        <p:txBody>
          <a:bodyPr spcFirstLastPara="1" wrap="square" lIns="0" tIns="0" rIns="0" bIns="0" anchor="ctr" anchorCtr="0">
            <a:noAutofit/>
          </a:bodyPr>
          <a:lstStyle>
            <a:lvl1pPr lvl="0" algn="ctr" rtl="0">
              <a:lnSpc>
                <a:spcPct val="115000"/>
              </a:lnSpc>
              <a:spcBef>
                <a:spcPts val="0"/>
              </a:spcBef>
              <a:spcAft>
                <a:spcPts val="0"/>
              </a:spcAft>
              <a:buNone/>
              <a:defRPr sz="2400">
                <a:solidFill>
                  <a:srgbClr val="FFFFFF"/>
                </a:solidFill>
                <a:latin typeface="Poppins SemiBold"/>
                <a:ea typeface="Poppins SemiBold"/>
                <a:cs typeface="Poppins SemiBold"/>
                <a:sym typeface="Poppins SemiBold"/>
              </a:defRPr>
            </a:lvl1pPr>
            <a:lvl2pPr lvl="1" rtl="0">
              <a:spcBef>
                <a:spcPts val="0"/>
              </a:spcBef>
              <a:spcAft>
                <a:spcPts val="0"/>
              </a:spcAft>
              <a:buNone/>
              <a:defRPr>
                <a:solidFill>
                  <a:srgbClr val="FFFFFF"/>
                </a:solidFill>
                <a:latin typeface="Poppins"/>
                <a:ea typeface="Poppins"/>
                <a:cs typeface="Poppins"/>
                <a:sym typeface="Poppins"/>
              </a:defRPr>
            </a:lvl2pPr>
            <a:lvl3pPr lvl="2" rtl="0">
              <a:spcBef>
                <a:spcPts val="0"/>
              </a:spcBef>
              <a:spcAft>
                <a:spcPts val="0"/>
              </a:spcAft>
              <a:buNone/>
              <a:defRPr>
                <a:solidFill>
                  <a:srgbClr val="FFFFFF"/>
                </a:solidFill>
                <a:latin typeface="Poppins"/>
                <a:ea typeface="Poppins"/>
                <a:cs typeface="Poppins"/>
                <a:sym typeface="Poppins"/>
              </a:defRPr>
            </a:lvl3pPr>
            <a:lvl4pPr lvl="3" rtl="0">
              <a:spcBef>
                <a:spcPts val="0"/>
              </a:spcBef>
              <a:spcAft>
                <a:spcPts val="0"/>
              </a:spcAft>
              <a:buNone/>
              <a:defRPr>
                <a:solidFill>
                  <a:srgbClr val="FFFFFF"/>
                </a:solidFill>
                <a:latin typeface="Poppins"/>
                <a:ea typeface="Poppins"/>
                <a:cs typeface="Poppins"/>
                <a:sym typeface="Poppins"/>
              </a:defRPr>
            </a:lvl4pPr>
            <a:lvl5pPr lvl="4" rtl="0">
              <a:spcBef>
                <a:spcPts val="0"/>
              </a:spcBef>
              <a:spcAft>
                <a:spcPts val="0"/>
              </a:spcAft>
              <a:buNone/>
              <a:defRPr>
                <a:solidFill>
                  <a:srgbClr val="FFFFFF"/>
                </a:solidFill>
                <a:latin typeface="Poppins"/>
                <a:ea typeface="Poppins"/>
                <a:cs typeface="Poppins"/>
                <a:sym typeface="Poppins"/>
              </a:defRPr>
            </a:lvl5pPr>
            <a:lvl6pPr lvl="5" rtl="0">
              <a:spcBef>
                <a:spcPts val="0"/>
              </a:spcBef>
              <a:spcAft>
                <a:spcPts val="0"/>
              </a:spcAft>
              <a:buNone/>
              <a:defRPr>
                <a:solidFill>
                  <a:srgbClr val="FFFFFF"/>
                </a:solidFill>
                <a:latin typeface="Poppins"/>
                <a:ea typeface="Poppins"/>
                <a:cs typeface="Poppins"/>
                <a:sym typeface="Poppins"/>
              </a:defRPr>
            </a:lvl6pPr>
            <a:lvl7pPr lvl="6" rtl="0">
              <a:spcBef>
                <a:spcPts val="0"/>
              </a:spcBef>
              <a:spcAft>
                <a:spcPts val="0"/>
              </a:spcAft>
              <a:buNone/>
              <a:defRPr>
                <a:solidFill>
                  <a:srgbClr val="FFFFFF"/>
                </a:solidFill>
                <a:latin typeface="Poppins"/>
                <a:ea typeface="Poppins"/>
                <a:cs typeface="Poppins"/>
                <a:sym typeface="Poppins"/>
              </a:defRPr>
            </a:lvl7pPr>
            <a:lvl8pPr lvl="7" rtl="0">
              <a:spcBef>
                <a:spcPts val="0"/>
              </a:spcBef>
              <a:spcAft>
                <a:spcPts val="0"/>
              </a:spcAft>
              <a:buNone/>
              <a:defRPr>
                <a:solidFill>
                  <a:srgbClr val="FFFFFF"/>
                </a:solidFill>
                <a:latin typeface="Poppins"/>
                <a:ea typeface="Poppins"/>
                <a:cs typeface="Poppins"/>
                <a:sym typeface="Poppins"/>
              </a:defRPr>
            </a:lvl8pPr>
            <a:lvl9pPr lvl="8" rtl="0">
              <a:spcBef>
                <a:spcPts val="0"/>
              </a:spcBef>
              <a:spcAft>
                <a:spcPts val="0"/>
              </a:spcAft>
              <a:buNone/>
              <a:defRPr>
                <a:solidFill>
                  <a:srgbClr val="FFFFFF"/>
                </a:solidFill>
                <a:latin typeface="Poppins"/>
                <a:ea typeface="Poppins"/>
                <a:cs typeface="Poppins"/>
                <a:sym typeface="Poppins"/>
              </a:defRPr>
            </a:lvl9pPr>
          </a:lstStyle>
          <a:p>
            <a:r>
              <a:rPr lang="zh-TW" altLang="en-US" smtClean="0"/>
              <a:t>按一下以編輯母片標題樣式</a:t>
            </a:r>
            <a:endParaRPr/>
          </a:p>
        </p:txBody>
      </p:sp>
      <p:sp>
        <p:nvSpPr>
          <p:cNvPr id="31" name="Google Shape;31;p7"/>
          <p:cNvSpPr txBox="1">
            <a:spLocks noGrp="1"/>
          </p:cNvSpPr>
          <p:nvPr>
            <p:ph type="title" idx="2"/>
          </p:nvPr>
        </p:nvSpPr>
        <p:spPr>
          <a:xfrm>
            <a:off x="2736000" y="1289325"/>
            <a:ext cx="3672000" cy="427500"/>
          </a:xfrm>
          <a:prstGeom prst="rect">
            <a:avLst/>
          </a:prstGeom>
          <a:noFill/>
          <a:ln>
            <a:noFill/>
          </a:ln>
        </p:spPr>
        <p:txBody>
          <a:bodyPr spcFirstLastPara="1" wrap="square" lIns="0" tIns="0" rIns="0" bIns="0" anchor="t" anchorCtr="0">
            <a:noAutofit/>
          </a:bodyPr>
          <a:lstStyle>
            <a:lvl1pPr lvl="0" algn="ctr" rtl="0">
              <a:lnSpc>
                <a:spcPct val="115000"/>
              </a:lnSpc>
              <a:spcBef>
                <a:spcPts val="0"/>
              </a:spcBef>
              <a:spcAft>
                <a:spcPts val="0"/>
              </a:spcAft>
              <a:buNone/>
              <a:defRPr sz="1000">
                <a:solidFill>
                  <a:srgbClr val="EDEDED"/>
                </a:solidFill>
                <a:latin typeface="Poppins Medium"/>
                <a:ea typeface="Poppins Medium"/>
                <a:cs typeface="Poppins Medium"/>
                <a:sym typeface="Poppins Medium"/>
              </a:defRPr>
            </a:lvl1pPr>
            <a:lvl2pPr lvl="1" rtl="0">
              <a:spcBef>
                <a:spcPts val="0"/>
              </a:spcBef>
              <a:spcAft>
                <a:spcPts val="0"/>
              </a:spcAft>
              <a:buNone/>
              <a:defRPr>
                <a:solidFill>
                  <a:schemeClr val="lt2"/>
                </a:solidFill>
                <a:latin typeface="Poppins Medium"/>
                <a:ea typeface="Poppins Medium"/>
                <a:cs typeface="Poppins Medium"/>
                <a:sym typeface="Poppins Medium"/>
              </a:defRPr>
            </a:lvl2pPr>
            <a:lvl3pPr lvl="2" rtl="0">
              <a:spcBef>
                <a:spcPts val="0"/>
              </a:spcBef>
              <a:spcAft>
                <a:spcPts val="0"/>
              </a:spcAft>
              <a:buNone/>
              <a:defRPr>
                <a:solidFill>
                  <a:schemeClr val="lt2"/>
                </a:solidFill>
                <a:latin typeface="Poppins Medium"/>
                <a:ea typeface="Poppins Medium"/>
                <a:cs typeface="Poppins Medium"/>
                <a:sym typeface="Poppins Medium"/>
              </a:defRPr>
            </a:lvl3pPr>
            <a:lvl4pPr lvl="3" rtl="0">
              <a:spcBef>
                <a:spcPts val="0"/>
              </a:spcBef>
              <a:spcAft>
                <a:spcPts val="0"/>
              </a:spcAft>
              <a:buNone/>
              <a:defRPr>
                <a:solidFill>
                  <a:schemeClr val="lt2"/>
                </a:solidFill>
                <a:latin typeface="Poppins Medium"/>
                <a:ea typeface="Poppins Medium"/>
                <a:cs typeface="Poppins Medium"/>
                <a:sym typeface="Poppins Medium"/>
              </a:defRPr>
            </a:lvl4pPr>
            <a:lvl5pPr lvl="4" rtl="0">
              <a:spcBef>
                <a:spcPts val="0"/>
              </a:spcBef>
              <a:spcAft>
                <a:spcPts val="0"/>
              </a:spcAft>
              <a:buNone/>
              <a:defRPr>
                <a:solidFill>
                  <a:schemeClr val="lt2"/>
                </a:solidFill>
                <a:latin typeface="Poppins Medium"/>
                <a:ea typeface="Poppins Medium"/>
                <a:cs typeface="Poppins Medium"/>
                <a:sym typeface="Poppins Medium"/>
              </a:defRPr>
            </a:lvl5pPr>
            <a:lvl6pPr lvl="5" rtl="0">
              <a:spcBef>
                <a:spcPts val="0"/>
              </a:spcBef>
              <a:spcAft>
                <a:spcPts val="0"/>
              </a:spcAft>
              <a:buNone/>
              <a:defRPr>
                <a:solidFill>
                  <a:schemeClr val="lt2"/>
                </a:solidFill>
                <a:latin typeface="Poppins Medium"/>
                <a:ea typeface="Poppins Medium"/>
                <a:cs typeface="Poppins Medium"/>
                <a:sym typeface="Poppins Medium"/>
              </a:defRPr>
            </a:lvl6pPr>
            <a:lvl7pPr lvl="6" rtl="0">
              <a:spcBef>
                <a:spcPts val="0"/>
              </a:spcBef>
              <a:spcAft>
                <a:spcPts val="0"/>
              </a:spcAft>
              <a:buNone/>
              <a:defRPr>
                <a:solidFill>
                  <a:schemeClr val="lt2"/>
                </a:solidFill>
                <a:latin typeface="Poppins Medium"/>
                <a:ea typeface="Poppins Medium"/>
                <a:cs typeface="Poppins Medium"/>
                <a:sym typeface="Poppins Medium"/>
              </a:defRPr>
            </a:lvl7pPr>
            <a:lvl8pPr lvl="7" rtl="0">
              <a:spcBef>
                <a:spcPts val="0"/>
              </a:spcBef>
              <a:spcAft>
                <a:spcPts val="0"/>
              </a:spcAft>
              <a:buNone/>
              <a:defRPr>
                <a:solidFill>
                  <a:schemeClr val="lt2"/>
                </a:solidFill>
                <a:latin typeface="Poppins Medium"/>
                <a:ea typeface="Poppins Medium"/>
                <a:cs typeface="Poppins Medium"/>
                <a:sym typeface="Poppins Medium"/>
              </a:defRPr>
            </a:lvl8pPr>
            <a:lvl9pPr lvl="8" rtl="0">
              <a:spcBef>
                <a:spcPts val="0"/>
              </a:spcBef>
              <a:spcAft>
                <a:spcPts val="0"/>
              </a:spcAft>
              <a:buNone/>
              <a:defRPr>
                <a:solidFill>
                  <a:schemeClr val="lt2"/>
                </a:solidFill>
                <a:latin typeface="Poppins Medium"/>
                <a:ea typeface="Poppins Medium"/>
                <a:cs typeface="Poppins Medium"/>
                <a:sym typeface="Poppins Medium"/>
              </a:defRPr>
            </a:lvl9pPr>
          </a:lstStyle>
          <a:p>
            <a:r>
              <a:rPr lang="zh-TW" altLang="en-US" smtClean="0"/>
              <a:t>按一下以編輯母片標題樣式</a:t>
            </a:r>
            <a:endParaRPr/>
          </a:p>
        </p:txBody>
      </p:sp>
      <p:pic>
        <p:nvPicPr>
          <p:cNvPr id="32" name="Google Shape;32;p7"/>
          <p:cNvPicPr preferRelativeResize="0"/>
          <p:nvPr/>
        </p:nvPicPr>
        <p:blipFill rotWithShape="1">
          <a:blip r:embed="rId2" cstate="print">
            <a:alphaModFix/>
            <a:extLst>
              <a:ext uri="{28A0092B-C50C-407E-A947-70E740481C1C}">
                <a14:useLocalDpi xmlns:a14="http://schemas.microsoft.com/office/drawing/2010/main"/>
              </a:ext>
            </a:extLst>
          </a:blip>
          <a:srcRect l="-14283" r="-14283"/>
          <a:stretch/>
        </p:blipFill>
        <p:spPr>
          <a:xfrm>
            <a:off x="8077200" y="4572000"/>
            <a:ext cx="685800" cy="152400"/>
          </a:xfrm>
          <a:prstGeom prst="rect">
            <a:avLst/>
          </a:prstGeom>
          <a:noFill/>
          <a:ln>
            <a:noFill/>
          </a:ln>
        </p:spPr>
      </p:pic>
    </p:spTree>
    <p:extLst>
      <p:ext uri="{BB962C8B-B14F-4D97-AF65-F5344CB8AC3E}">
        <p14:creationId xmlns:p14="http://schemas.microsoft.com/office/powerpoint/2010/main" val="136615154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bg>
      <p:bgPr>
        <a:solidFill>
          <a:srgbClr val="FFFFFF"/>
        </a:solidFill>
        <a:effectLst/>
      </p:bgPr>
    </p:bg>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913220" y="450000"/>
            <a:ext cx="7330800" cy="8550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None/>
              <a:defRPr sz="2400">
                <a:solidFill>
                  <a:srgbClr val="9BD359"/>
                </a:solidFill>
                <a:latin typeface="Poppins"/>
                <a:ea typeface="Poppins"/>
                <a:cs typeface="Poppins"/>
                <a:sym typeface="Poppins"/>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r>
              <a:rPr lang="zh-TW" altLang="en-US" smtClean="0"/>
              <a:t>按一下以編輯母片標題樣式</a:t>
            </a:r>
            <a:endParaRPr/>
          </a:p>
        </p:txBody>
      </p:sp>
      <p:sp>
        <p:nvSpPr>
          <p:cNvPr id="39" name="Google Shape;39;p9"/>
          <p:cNvSpPr txBox="1">
            <a:spLocks noGrp="1"/>
          </p:cNvSpPr>
          <p:nvPr>
            <p:ph type="sldNum" idx="12"/>
          </p:nvPr>
        </p:nvSpPr>
        <p:spPr>
          <a:xfrm>
            <a:off x="441163" y="4443000"/>
            <a:ext cx="930300" cy="393600"/>
          </a:xfrm>
          <a:prstGeom prst="rect">
            <a:avLst/>
          </a:prstGeom>
        </p:spPr>
        <p:txBody>
          <a:bodyPr spcFirstLastPara="1" wrap="square" lIns="91425" tIns="91425" rIns="91425" bIns="91425" anchor="b" anchorCtr="0">
            <a:noAutofit/>
          </a:bodyPr>
          <a:lstStyle>
            <a:lvl1pPr lvl="0" algn="l" rtl="0">
              <a:buNone/>
              <a:defRPr sz="800">
                <a:solidFill>
                  <a:schemeClr val="dk2"/>
                </a:solidFill>
                <a:latin typeface="Poppins"/>
                <a:ea typeface="Poppins"/>
                <a:cs typeface="Poppins"/>
                <a:sym typeface="Poppins"/>
              </a:defRPr>
            </a:lvl1pPr>
            <a:lvl2pPr lvl="1" algn="l" rtl="0">
              <a:buNone/>
              <a:defRPr sz="800">
                <a:solidFill>
                  <a:schemeClr val="dk2"/>
                </a:solidFill>
                <a:latin typeface="Poppins"/>
                <a:ea typeface="Poppins"/>
                <a:cs typeface="Poppins"/>
                <a:sym typeface="Poppins"/>
              </a:defRPr>
            </a:lvl2pPr>
            <a:lvl3pPr lvl="2" algn="l" rtl="0">
              <a:buNone/>
              <a:defRPr sz="800">
                <a:solidFill>
                  <a:schemeClr val="dk2"/>
                </a:solidFill>
                <a:latin typeface="Poppins"/>
                <a:ea typeface="Poppins"/>
                <a:cs typeface="Poppins"/>
                <a:sym typeface="Poppins"/>
              </a:defRPr>
            </a:lvl3pPr>
            <a:lvl4pPr lvl="3" algn="l" rtl="0">
              <a:buNone/>
              <a:defRPr sz="800">
                <a:solidFill>
                  <a:schemeClr val="dk2"/>
                </a:solidFill>
                <a:latin typeface="Poppins"/>
                <a:ea typeface="Poppins"/>
                <a:cs typeface="Poppins"/>
                <a:sym typeface="Poppins"/>
              </a:defRPr>
            </a:lvl4pPr>
            <a:lvl5pPr lvl="4" algn="l" rtl="0">
              <a:buNone/>
              <a:defRPr sz="800">
                <a:solidFill>
                  <a:schemeClr val="dk2"/>
                </a:solidFill>
                <a:latin typeface="Poppins"/>
                <a:ea typeface="Poppins"/>
                <a:cs typeface="Poppins"/>
                <a:sym typeface="Poppins"/>
              </a:defRPr>
            </a:lvl5pPr>
            <a:lvl6pPr lvl="5" algn="l" rtl="0">
              <a:buNone/>
              <a:defRPr sz="800">
                <a:solidFill>
                  <a:schemeClr val="dk2"/>
                </a:solidFill>
                <a:latin typeface="Poppins"/>
                <a:ea typeface="Poppins"/>
                <a:cs typeface="Poppins"/>
                <a:sym typeface="Poppins"/>
              </a:defRPr>
            </a:lvl6pPr>
            <a:lvl7pPr lvl="6" algn="l" rtl="0">
              <a:buNone/>
              <a:defRPr sz="800">
                <a:solidFill>
                  <a:schemeClr val="dk2"/>
                </a:solidFill>
                <a:latin typeface="Poppins"/>
                <a:ea typeface="Poppins"/>
                <a:cs typeface="Poppins"/>
                <a:sym typeface="Poppins"/>
              </a:defRPr>
            </a:lvl7pPr>
            <a:lvl8pPr lvl="7" algn="l" rtl="0">
              <a:buNone/>
              <a:defRPr sz="800">
                <a:solidFill>
                  <a:schemeClr val="dk2"/>
                </a:solidFill>
                <a:latin typeface="Poppins"/>
                <a:ea typeface="Poppins"/>
                <a:cs typeface="Poppins"/>
                <a:sym typeface="Poppins"/>
              </a:defRPr>
            </a:lvl8pPr>
            <a:lvl9pPr lvl="8" algn="l" rtl="0">
              <a:buNone/>
              <a:defRPr sz="800">
                <a:solidFill>
                  <a:schemeClr val="dk2"/>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smtClean="0"/>
              <a:t>‹#›</a:t>
            </a:fld>
            <a:endParaRPr lang="en-US"/>
          </a:p>
        </p:txBody>
      </p:sp>
      <p:sp>
        <p:nvSpPr>
          <p:cNvPr id="40" name="Google Shape;40;p9"/>
          <p:cNvSpPr txBox="1">
            <a:spLocks noGrp="1"/>
          </p:cNvSpPr>
          <p:nvPr>
            <p:ph type="body" idx="1"/>
          </p:nvPr>
        </p:nvSpPr>
        <p:spPr>
          <a:xfrm>
            <a:off x="893975" y="1714500"/>
            <a:ext cx="3220800" cy="2567100"/>
          </a:xfrm>
          <a:prstGeom prst="rect">
            <a:avLst/>
          </a:prstGeom>
          <a:noFill/>
          <a:ln>
            <a:noFill/>
          </a:ln>
        </p:spPr>
        <p:txBody>
          <a:bodyPr spcFirstLastPara="1" wrap="square" lIns="0" tIns="0" rIns="0" bIns="0" anchor="t" anchorCtr="0">
            <a:noAutofit/>
          </a:bodyPr>
          <a:lstStyle>
            <a:lvl1pPr marL="457200" lvl="0"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1pPr>
            <a:lvl2pPr marL="914400" lvl="1"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2pPr>
            <a:lvl3pPr marL="1371600" lvl="2"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3pPr>
            <a:lvl4pPr marL="1828800" lvl="3"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4pPr>
            <a:lvl5pPr marL="2286000" lvl="4"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5pPr>
            <a:lvl6pPr marL="2743200" lvl="5"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6pPr>
            <a:lvl7pPr marL="3200400" lvl="6"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7pPr>
            <a:lvl8pPr marL="3657600" lvl="7"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8pPr>
            <a:lvl9pPr marL="4114800" lvl="8"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9pPr>
          </a:lstStyle>
          <a:p>
            <a:pPr lvl="0"/>
            <a:r>
              <a:rPr lang="zh-TW" altLang="en-US" smtClean="0"/>
              <a:t>按一下以編輯母片文字樣式</a:t>
            </a:r>
          </a:p>
        </p:txBody>
      </p:sp>
      <p:pic>
        <p:nvPicPr>
          <p:cNvPr id="41" name="Google Shape;41;p9"/>
          <p:cNvPicPr preferRelativeResize="0"/>
          <p:nvPr/>
        </p:nvPicPr>
        <p:blipFill>
          <a:blip r:embed="rId2" cstate="print">
            <a:alphaModFix/>
            <a:extLst>
              <a:ext uri="{28A0092B-C50C-407E-A947-70E740481C1C}">
                <a14:useLocalDpi xmlns:a14="http://schemas.microsoft.com/office/drawing/2010/main"/>
              </a:ext>
            </a:extLst>
          </a:blip>
          <a:stretch>
            <a:fillRect/>
          </a:stretch>
        </p:blipFill>
        <p:spPr>
          <a:xfrm>
            <a:off x="8153400" y="4572000"/>
            <a:ext cx="533402" cy="152400"/>
          </a:xfrm>
          <a:prstGeom prst="rect">
            <a:avLst/>
          </a:prstGeom>
          <a:noFill/>
          <a:ln>
            <a:noFill/>
          </a:ln>
        </p:spPr>
      </p:pic>
      <p:sp>
        <p:nvSpPr>
          <p:cNvPr id="42" name="Google Shape;42;p9"/>
          <p:cNvSpPr txBox="1">
            <a:spLocks noGrp="1"/>
          </p:cNvSpPr>
          <p:nvPr>
            <p:ph type="body" idx="2"/>
          </p:nvPr>
        </p:nvSpPr>
        <p:spPr>
          <a:xfrm>
            <a:off x="5029200" y="1714500"/>
            <a:ext cx="3220800" cy="2567100"/>
          </a:xfrm>
          <a:prstGeom prst="rect">
            <a:avLst/>
          </a:prstGeom>
          <a:noFill/>
          <a:ln>
            <a:noFill/>
          </a:ln>
        </p:spPr>
        <p:txBody>
          <a:bodyPr spcFirstLastPara="1" wrap="square" lIns="0" tIns="0" rIns="0" bIns="0" anchor="t" anchorCtr="0">
            <a:noAutofit/>
          </a:bodyPr>
          <a:lstStyle>
            <a:lvl1pPr marL="457200" lvl="0"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1pPr>
            <a:lvl2pPr marL="914400" lvl="1"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2pPr>
            <a:lvl3pPr marL="1371600" lvl="2"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3pPr>
            <a:lvl4pPr marL="1828800" lvl="3"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4pPr>
            <a:lvl5pPr marL="2286000" lvl="4"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5pPr>
            <a:lvl6pPr marL="2743200" lvl="5"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6pPr>
            <a:lvl7pPr marL="3200400" lvl="6"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7pPr>
            <a:lvl8pPr marL="3657600" lvl="7"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8pPr>
            <a:lvl9pPr marL="4114800" lvl="8"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9pPr>
          </a:lstStyle>
          <a:p>
            <a:pPr lvl="0"/>
            <a:r>
              <a:rPr lang="zh-TW" altLang="en-US" smtClean="0"/>
              <a:t>按一下以編輯母片文字樣式</a:t>
            </a:r>
          </a:p>
        </p:txBody>
      </p:sp>
    </p:spTree>
    <p:extLst>
      <p:ext uri="{BB962C8B-B14F-4D97-AF65-F5344CB8AC3E}">
        <p14:creationId xmlns:p14="http://schemas.microsoft.com/office/powerpoint/2010/main" val="31321806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rgbClr val="FFFFFF"/>
        </a:solidFill>
        <a:effectLst/>
      </p:bgPr>
    </p:bg>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913220" y="450000"/>
            <a:ext cx="7330800" cy="8550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None/>
              <a:defRPr sz="2400">
                <a:solidFill>
                  <a:srgbClr val="9BD359"/>
                </a:solidFill>
                <a:latin typeface="Poppins"/>
                <a:ea typeface="Poppins"/>
                <a:cs typeface="Poppins"/>
                <a:sym typeface="Poppins"/>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r>
              <a:rPr lang="zh-TW" altLang="en-US" smtClean="0"/>
              <a:t>按一下以編輯母片標題樣式</a:t>
            </a:r>
            <a:endParaRPr/>
          </a:p>
        </p:txBody>
      </p:sp>
      <p:sp>
        <p:nvSpPr>
          <p:cNvPr id="45" name="Google Shape;45;p10"/>
          <p:cNvSpPr txBox="1">
            <a:spLocks noGrp="1"/>
          </p:cNvSpPr>
          <p:nvPr>
            <p:ph type="sldNum" idx="12"/>
          </p:nvPr>
        </p:nvSpPr>
        <p:spPr>
          <a:xfrm>
            <a:off x="441163" y="4443000"/>
            <a:ext cx="930300" cy="393600"/>
          </a:xfrm>
          <a:prstGeom prst="rect">
            <a:avLst/>
          </a:prstGeom>
        </p:spPr>
        <p:txBody>
          <a:bodyPr spcFirstLastPara="1" wrap="square" lIns="91425" tIns="91425" rIns="91425" bIns="91425" anchor="b" anchorCtr="0">
            <a:noAutofit/>
          </a:bodyPr>
          <a:lstStyle>
            <a:lvl1pPr lvl="0" algn="l" rtl="0">
              <a:buNone/>
              <a:defRPr sz="800">
                <a:solidFill>
                  <a:schemeClr val="dk2"/>
                </a:solidFill>
                <a:latin typeface="Poppins"/>
                <a:ea typeface="Poppins"/>
                <a:cs typeface="Poppins"/>
                <a:sym typeface="Poppins"/>
              </a:defRPr>
            </a:lvl1pPr>
            <a:lvl2pPr lvl="1" algn="l" rtl="0">
              <a:buNone/>
              <a:defRPr sz="800">
                <a:solidFill>
                  <a:schemeClr val="dk2"/>
                </a:solidFill>
                <a:latin typeface="Poppins"/>
                <a:ea typeface="Poppins"/>
                <a:cs typeface="Poppins"/>
                <a:sym typeface="Poppins"/>
              </a:defRPr>
            </a:lvl2pPr>
            <a:lvl3pPr lvl="2" algn="l" rtl="0">
              <a:buNone/>
              <a:defRPr sz="800">
                <a:solidFill>
                  <a:schemeClr val="dk2"/>
                </a:solidFill>
                <a:latin typeface="Poppins"/>
                <a:ea typeface="Poppins"/>
                <a:cs typeface="Poppins"/>
                <a:sym typeface="Poppins"/>
              </a:defRPr>
            </a:lvl3pPr>
            <a:lvl4pPr lvl="3" algn="l" rtl="0">
              <a:buNone/>
              <a:defRPr sz="800">
                <a:solidFill>
                  <a:schemeClr val="dk2"/>
                </a:solidFill>
                <a:latin typeface="Poppins"/>
                <a:ea typeface="Poppins"/>
                <a:cs typeface="Poppins"/>
                <a:sym typeface="Poppins"/>
              </a:defRPr>
            </a:lvl4pPr>
            <a:lvl5pPr lvl="4" algn="l" rtl="0">
              <a:buNone/>
              <a:defRPr sz="800">
                <a:solidFill>
                  <a:schemeClr val="dk2"/>
                </a:solidFill>
                <a:latin typeface="Poppins"/>
                <a:ea typeface="Poppins"/>
                <a:cs typeface="Poppins"/>
                <a:sym typeface="Poppins"/>
              </a:defRPr>
            </a:lvl5pPr>
            <a:lvl6pPr lvl="5" algn="l" rtl="0">
              <a:buNone/>
              <a:defRPr sz="800">
                <a:solidFill>
                  <a:schemeClr val="dk2"/>
                </a:solidFill>
                <a:latin typeface="Poppins"/>
                <a:ea typeface="Poppins"/>
                <a:cs typeface="Poppins"/>
                <a:sym typeface="Poppins"/>
              </a:defRPr>
            </a:lvl6pPr>
            <a:lvl7pPr lvl="6" algn="l" rtl="0">
              <a:buNone/>
              <a:defRPr sz="800">
                <a:solidFill>
                  <a:schemeClr val="dk2"/>
                </a:solidFill>
                <a:latin typeface="Poppins"/>
                <a:ea typeface="Poppins"/>
                <a:cs typeface="Poppins"/>
                <a:sym typeface="Poppins"/>
              </a:defRPr>
            </a:lvl7pPr>
            <a:lvl8pPr lvl="7" algn="l" rtl="0">
              <a:buNone/>
              <a:defRPr sz="800">
                <a:solidFill>
                  <a:schemeClr val="dk2"/>
                </a:solidFill>
                <a:latin typeface="Poppins"/>
                <a:ea typeface="Poppins"/>
                <a:cs typeface="Poppins"/>
                <a:sym typeface="Poppins"/>
              </a:defRPr>
            </a:lvl8pPr>
            <a:lvl9pPr lvl="8" algn="l" rtl="0">
              <a:buNone/>
              <a:defRPr sz="800">
                <a:solidFill>
                  <a:schemeClr val="dk2"/>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smtClean="0"/>
              <a:t>‹#›</a:t>
            </a:fld>
            <a:endParaRPr lang="en-US"/>
          </a:p>
        </p:txBody>
      </p:sp>
      <p:sp>
        <p:nvSpPr>
          <p:cNvPr id="46" name="Google Shape;46;p10"/>
          <p:cNvSpPr txBox="1">
            <a:spLocks noGrp="1"/>
          </p:cNvSpPr>
          <p:nvPr>
            <p:ph type="body" idx="1"/>
          </p:nvPr>
        </p:nvSpPr>
        <p:spPr>
          <a:xfrm>
            <a:off x="893975" y="1714500"/>
            <a:ext cx="1849200" cy="2567100"/>
          </a:xfrm>
          <a:prstGeom prst="rect">
            <a:avLst/>
          </a:prstGeom>
          <a:noFill/>
          <a:ln>
            <a:noFill/>
          </a:ln>
        </p:spPr>
        <p:txBody>
          <a:bodyPr spcFirstLastPara="1" wrap="square" lIns="0" tIns="0" rIns="0" bIns="0" anchor="t" anchorCtr="0">
            <a:noAutofit/>
          </a:bodyPr>
          <a:lstStyle>
            <a:lvl1pPr marL="457200" lvl="0"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1pPr>
            <a:lvl2pPr marL="914400" lvl="1"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2pPr>
            <a:lvl3pPr marL="1371600" lvl="2"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3pPr>
            <a:lvl4pPr marL="1828800" lvl="3"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4pPr>
            <a:lvl5pPr marL="2286000" lvl="4"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5pPr>
            <a:lvl6pPr marL="2743200" lvl="5"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6pPr>
            <a:lvl7pPr marL="3200400" lvl="6"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7pPr>
            <a:lvl8pPr marL="3657600" lvl="7"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8pPr>
            <a:lvl9pPr marL="4114800" lvl="8"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9pPr>
          </a:lstStyle>
          <a:p>
            <a:pPr lvl="0"/>
            <a:r>
              <a:rPr lang="zh-TW" altLang="en-US" smtClean="0"/>
              <a:t>按一下以編輯母片文字樣式</a:t>
            </a:r>
          </a:p>
        </p:txBody>
      </p:sp>
      <p:pic>
        <p:nvPicPr>
          <p:cNvPr id="47" name="Google Shape;47;p10"/>
          <p:cNvPicPr preferRelativeResize="0"/>
          <p:nvPr/>
        </p:nvPicPr>
        <p:blipFill>
          <a:blip r:embed="rId2" cstate="print">
            <a:alphaModFix/>
            <a:extLst>
              <a:ext uri="{28A0092B-C50C-407E-A947-70E740481C1C}">
                <a14:useLocalDpi xmlns:a14="http://schemas.microsoft.com/office/drawing/2010/main"/>
              </a:ext>
            </a:extLst>
          </a:blip>
          <a:stretch>
            <a:fillRect/>
          </a:stretch>
        </p:blipFill>
        <p:spPr>
          <a:xfrm>
            <a:off x="8153400" y="4572000"/>
            <a:ext cx="533402" cy="152400"/>
          </a:xfrm>
          <a:prstGeom prst="rect">
            <a:avLst/>
          </a:prstGeom>
          <a:noFill/>
          <a:ln>
            <a:noFill/>
          </a:ln>
        </p:spPr>
      </p:pic>
      <p:sp>
        <p:nvSpPr>
          <p:cNvPr id="48" name="Google Shape;48;p10"/>
          <p:cNvSpPr txBox="1">
            <a:spLocks noGrp="1"/>
          </p:cNvSpPr>
          <p:nvPr>
            <p:ph type="body" idx="2"/>
          </p:nvPr>
        </p:nvSpPr>
        <p:spPr>
          <a:xfrm>
            <a:off x="3180000" y="1714500"/>
            <a:ext cx="1849200" cy="2567100"/>
          </a:xfrm>
          <a:prstGeom prst="rect">
            <a:avLst/>
          </a:prstGeom>
          <a:noFill/>
          <a:ln>
            <a:noFill/>
          </a:ln>
        </p:spPr>
        <p:txBody>
          <a:bodyPr spcFirstLastPara="1" wrap="square" lIns="0" tIns="0" rIns="0" bIns="0" anchor="t" anchorCtr="0">
            <a:noAutofit/>
          </a:bodyPr>
          <a:lstStyle>
            <a:lvl1pPr marL="457200" lvl="0"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1pPr>
            <a:lvl2pPr marL="914400" lvl="1"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2pPr>
            <a:lvl3pPr marL="1371600" lvl="2"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3pPr>
            <a:lvl4pPr marL="1828800" lvl="3"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4pPr>
            <a:lvl5pPr marL="2286000" lvl="4"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5pPr>
            <a:lvl6pPr marL="2743200" lvl="5"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6pPr>
            <a:lvl7pPr marL="3200400" lvl="6"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7pPr>
            <a:lvl8pPr marL="3657600" lvl="7"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8pPr>
            <a:lvl9pPr marL="4114800" lvl="8"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9pPr>
          </a:lstStyle>
          <a:p>
            <a:pPr lvl="0"/>
            <a:r>
              <a:rPr lang="zh-TW" altLang="en-US" smtClean="0"/>
              <a:t>按一下以編輯母片文字樣式</a:t>
            </a:r>
          </a:p>
        </p:txBody>
      </p:sp>
      <p:sp>
        <p:nvSpPr>
          <p:cNvPr id="49" name="Google Shape;49;p10"/>
          <p:cNvSpPr txBox="1">
            <a:spLocks noGrp="1"/>
          </p:cNvSpPr>
          <p:nvPr>
            <p:ph type="body" idx="3"/>
          </p:nvPr>
        </p:nvSpPr>
        <p:spPr>
          <a:xfrm>
            <a:off x="5486400" y="1714500"/>
            <a:ext cx="1849200" cy="2567100"/>
          </a:xfrm>
          <a:prstGeom prst="rect">
            <a:avLst/>
          </a:prstGeom>
          <a:noFill/>
          <a:ln>
            <a:noFill/>
          </a:ln>
        </p:spPr>
        <p:txBody>
          <a:bodyPr spcFirstLastPara="1" wrap="square" lIns="0" tIns="0" rIns="0" bIns="0" anchor="t" anchorCtr="0">
            <a:noAutofit/>
          </a:bodyPr>
          <a:lstStyle>
            <a:lvl1pPr marL="457200" lvl="0"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1pPr>
            <a:lvl2pPr marL="914400" lvl="1"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2pPr>
            <a:lvl3pPr marL="1371600" lvl="2"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3pPr>
            <a:lvl4pPr marL="1828800" lvl="3"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4pPr>
            <a:lvl5pPr marL="2286000" lvl="4"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5pPr>
            <a:lvl6pPr marL="2743200" lvl="5"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6pPr>
            <a:lvl7pPr marL="3200400" lvl="6"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7pPr>
            <a:lvl8pPr marL="3657600" lvl="7"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8pPr>
            <a:lvl9pPr marL="4114800" lvl="8" indent="-292100" rtl="0">
              <a:lnSpc>
                <a:spcPct val="150000"/>
              </a:lnSpc>
              <a:spcBef>
                <a:spcPts val="0"/>
              </a:spcBef>
              <a:spcAft>
                <a:spcPts val="0"/>
              </a:spcAft>
              <a:buClr>
                <a:schemeClr val="dk2"/>
              </a:buClr>
              <a:buSzPts val="1000"/>
              <a:buFont typeface="Poppins"/>
              <a:buChar char="■"/>
              <a:defRPr sz="1000">
                <a:solidFill>
                  <a:schemeClr val="dk2"/>
                </a:solidFill>
                <a:latin typeface="Poppins"/>
                <a:ea typeface="Poppins"/>
                <a:cs typeface="Poppins"/>
                <a:sym typeface="Poppins"/>
              </a:defRPr>
            </a:lvl9pPr>
          </a:lstStyle>
          <a:p>
            <a:pPr lvl="0"/>
            <a:r>
              <a:rPr lang="zh-TW" altLang="en-US" smtClean="0"/>
              <a:t>按一下以編輯母片文字樣式</a:t>
            </a:r>
          </a:p>
        </p:txBody>
      </p:sp>
    </p:spTree>
    <p:extLst>
      <p:ext uri="{BB962C8B-B14F-4D97-AF65-F5344CB8AC3E}">
        <p14:creationId xmlns:p14="http://schemas.microsoft.com/office/powerpoint/2010/main" val="244327523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accent2"/>
        </a:solidFill>
        <a:effectLst/>
      </p:bgPr>
    </p:bg>
    <p:spTree>
      <p:nvGrpSpPr>
        <p:cNvPr id="1" name="Shape 50"/>
        <p:cNvGrpSpPr/>
        <p:nvPr/>
      </p:nvGrpSpPr>
      <p:grpSpPr>
        <a:xfrm>
          <a:off x="0" y="0"/>
          <a:ext cx="0" cy="0"/>
          <a:chOff x="0" y="0"/>
          <a:chExt cx="0" cy="0"/>
        </a:xfrm>
      </p:grpSpPr>
      <p:sp>
        <p:nvSpPr>
          <p:cNvPr id="51" name="Google Shape;51;p11"/>
          <p:cNvSpPr txBox="1">
            <a:spLocks noGrp="1"/>
          </p:cNvSpPr>
          <p:nvPr>
            <p:ph type="body" idx="1"/>
          </p:nvPr>
        </p:nvSpPr>
        <p:spPr>
          <a:xfrm>
            <a:off x="894250" y="3869400"/>
            <a:ext cx="1382700" cy="855000"/>
          </a:xfrm>
          <a:prstGeom prst="rect">
            <a:avLst/>
          </a:prstGeom>
          <a:noFill/>
          <a:ln>
            <a:noFill/>
          </a:ln>
        </p:spPr>
        <p:txBody>
          <a:bodyPr spcFirstLastPara="1" wrap="square" lIns="0" tIns="0" rIns="0" bIns="0" anchor="t" anchorCtr="0">
            <a:noAutofit/>
          </a:bodyPr>
          <a:lstStyle>
            <a:lvl1pPr marL="457200" lvl="0" indent="-279400" rtl="0">
              <a:lnSpc>
                <a:spcPct val="150000"/>
              </a:lnSpc>
              <a:spcBef>
                <a:spcPts val="0"/>
              </a:spcBef>
              <a:spcAft>
                <a:spcPts val="0"/>
              </a:spcAft>
              <a:buClr>
                <a:schemeClr val="lt1"/>
              </a:buClr>
              <a:buSzPts val="800"/>
              <a:buFont typeface="Poppins"/>
              <a:buChar char="●"/>
              <a:defRPr sz="800">
                <a:solidFill>
                  <a:schemeClr val="lt1"/>
                </a:solidFill>
                <a:latin typeface="Poppins"/>
                <a:ea typeface="Poppins"/>
                <a:cs typeface="Poppins"/>
                <a:sym typeface="Poppins"/>
              </a:defRPr>
            </a:lvl1pPr>
            <a:lvl2pPr marL="914400" lvl="1" indent="-279400" rtl="0">
              <a:lnSpc>
                <a:spcPct val="150000"/>
              </a:lnSpc>
              <a:spcBef>
                <a:spcPts val="0"/>
              </a:spcBef>
              <a:spcAft>
                <a:spcPts val="0"/>
              </a:spcAft>
              <a:buClr>
                <a:schemeClr val="lt1"/>
              </a:buClr>
              <a:buSzPts val="800"/>
              <a:buFont typeface="Poppins"/>
              <a:buChar char="○"/>
              <a:defRPr sz="800">
                <a:solidFill>
                  <a:schemeClr val="lt1"/>
                </a:solidFill>
                <a:latin typeface="Poppins"/>
                <a:ea typeface="Poppins"/>
                <a:cs typeface="Poppins"/>
                <a:sym typeface="Poppins"/>
              </a:defRPr>
            </a:lvl2pPr>
            <a:lvl3pPr marL="1371600" lvl="2" indent="-279400" rtl="0">
              <a:lnSpc>
                <a:spcPct val="150000"/>
              </a:lnSpc>
              <a:spcBef>
                <a:spcPts val="0"/>
              </a:spcBef>
              <a:spcAft>
                <a:spcPts val="0"/>
              </a:spcAft>
              <a:buClr>
                <a:schemeClr val="lt1"/>
              </a:buClr>
              <a:buSzPts val="800"/>
              <a:buFont typeface="Poppins"/>
              <a:buChar char="■"/>
              <a:defRPr sz="800">
                <a:solidFill>
                  <a:schemeClr val="lt1"/>
                </a:solidFill>
                <a:latin typeface="Poppins"/>
                <a:ea typeface="Poppins"/>
                <a:cs typeface="Poppins"/>
                <a:sym typeface="Poppins"/>
              </a:defRPr>
            </a:lvl3pPr>
            <a:lvl4pPr marL="1828800" lvl="3" indent="-279400" rtl="0">
              <a:lnSpc>
                <a:spcPct val="150000"/>
              </a:lnSpc>
              <a:spcBef>
                <a:spcPts val="0"/>
              </a:spcBef>
              <a:spcAft>
                <a:spcPts val="0"/>
              </a:spcAft>
              <a:buClr>
                <a:schemeClr val="lt1"/>
              </a:buClr>
              <a:buSzPts val="800"/>
              <a:buFont typeface="Poppins"/>
              <a:buChar char="●"/>
              <a:defRPr sz="800">
                <a:solidFill>
                  <a:schemeClr val="lt1"/>
                </a:solidFill>
                <a:latin typeface="Poppins"/>
                <a:ea typeface="Poppins"/>
                <a:cs typeface="Poppins"/>
                <a:sym typeface="Poppins"/>
              </a:defRPr>
            </a:lvl4pPr>
            <a:lvl5pPr marL="2286000" lvl="4" indent="-279400" rtl="0">
              <a:lnSpc>
                <a:spcPct val="150000"/>
              </a:lnSpc>
              <a:spcBef>
                <a:spcPts val="0"/>
              </a:spcBef>
              <a:spcAft>
                <a:spcPts val="0"/>
              </a:spcAft>
              <a:buClr>
                <a:schemeClr val="lt1"/>
              </a:buClr>
              <a:buSzPts val="800"/>
              <a:buFont typeface="Poppins"/>
              <a:buChar char="○"/>
              <a:defRPr sz="800">
                <a:solidFill>
                  <a:schemeClr val="lt1"/>
                </a:solidFill>
                <a:latin typeface="Poppins"/>
                <a:ea typeface="Poppins"/>
                <a:cs typeface="Poppins"/>
                <a:sym typeface="Poppins"/>
              </a:defRPr>
            </a:lvl5pPr>
            <a:lvl6pPr marL="2743200" lvl="5" indent="-279400" rtl="0">
              <a:lnSpc>
                <a:spcPct val="150000"/>
              </a:lnSpc>
              <a:spcBef>
                <a:spcPts val="0"/>
              </a:spcBef>
              <a:spcAft>
                <a:spcPts val="0"/>
              </a:spcAft>
              <a:buClr>
                <a:schemeClr val="lt1"/>
              </a:buClr>
              <a:buSzPts val="800"/>
              <a:buFont typeface="Poppins"/>
              <a:buChar char="■"/>
              <a:defRPr sz="800">
                <a:solidFill>
                  <a:schemeClr val="lt1"/>
                </a:solidFill>
                <a:latin typeface="Poppins"/>
                <a:ea typeface="Poppins"/>
                <a:cs typeface="Poppins"/>
                <a:sym typeface="Poppins"/>
              </a:defRPr>
            </a:lvl6pPr>
            <a:lvl7pPr marL="3200400" lvl="6" indent="-279400" rtl="0">
              <a:lnSpc>
                <a:spcPct val="150000"/>
              </a:lnSpc>
              <a:spcBef>
                <a:spcPts val="0"/>
              </a:spcBef>
              <a:spcAft>
                <a:spcPts val="0"/>
              </a:spcAft>
              <a:buClr>
                <a:schemeClr val="lt1"/>
              </a:buClr>
              <a:buSzPts val="800"/>
              <a:buFont typeface="Poppins"/>
              <a:buChar char="●"/>
              <a:defRPr sz="800">
                <a:solidFill>
                  <a:schemeClr val="lt1"/>
                </a:solidFill>
                <a:latin typeface="Poppins"/>
                <a:ea typeface="Poppins"/>
                <a:cs typeface="Poppins"/>
                <a:sym typeface="Poppins"/>
              </a:defRPr>
            </a:lvl7pPr>
            <a:lvl8pPr marL="3657600" lvl="7" indent="-279400" rtl="0">
              <a:lnSpc>
                <a:spcPct val="150000"/>
              </a:lnSpc>
              <a:spcBef>
                <a:spcPts val="0"/>
              </a:spcBef>
              <a:spcAft>
                <a:spcPts val="0"/>
              </a:spcAft>
              <a:buClr>
                <a:schemeClr val="lt1"/>
              </a:buClr>
              <a:buSzPts val="800"/>
              <a:buFont typeface="Poppins"/>
              <a:buChar char="○"/>
              <a:defRPr sz="800">
                <a:solidFill>
                  <a:schemeClr val="lt1"/>
                </a:solidFill>
                <a:latin typeface="Poppins"/>
                <a:ea typeface="Poppins"/>
                <a:cs typeface="Poppins"/>
                <a:sym typeface="Poppins"/>
              </a:defRPr>
            </a:lvl8pPr>
            <a:lvl9pPr marL="4114800" lvl="8" indent="-279400" rtl="0">
              <a:lnSpc>
                <a:spcPct val="150000"/>
              </a:lnSpc>
              <a:spcBef>
                <a:spcPts val="0"/>
              </a:spcBef>
              <a:spcAft>
                <a:spcPts val="0"/>
              </a:spcAft>
              <a:buClr>
                <a:schemeClr val="lt1"/>
              </a:buClr>
              <a:buSzPts val="800"/>
              <a:buFont typeface="Poppins"/>
              <a:buChar char="■"/>
              <a:defRPr sz="800">
                <a:solidFill>
                  <a:schemeClr val="lt1"/>
                </a:solidFill>
                <a:latin typeface="Poppins"/>
                <a:ea typeface="Poppins"/>
                <a:cs typeface="Poppins"/>
                <a:sym typeface="Poppins"/>
              </a:defRPr>
            </a:lvl9pPr>
          </a:lstStyle>
          <a:p>
            <a:pPr lvl="0"/>
            <a:r>
              <a:rPr lang="zh-TW" altLang="en-US" smtClean="0"/>
              <a:t>按一下以編輯母片文字樣式</a:t>
            </a:r>
          </a:p>
        </p:txBody>
      </p:sp>
      <p:sp>
        <p:nvSpPr>
          <p:cNvPr id="52" name="Google Shape;52;p11"/>
          <p:cNvSpPr txBox="1">
            <a:spLocks noGrp="1"/>
          </p:cNvSpPr>
          <p:nvPr>
            <p:ph type="body" idx="2"/>
          </p:nvPr>
        </p:nvSpPr>
        <p:spPr>
          <a:xfrm>
            <a:off x="2694697" y="3869400"/>
            <a:ext cx="1382700" cy="855000"/>
          </a:xfrm>
          <a:prstGeom prst="rect">
            <a:avLst/>
          </a:prstGeom>
          <a:noFill/>
          <a:ln>
            <a:noFill/>
          </a:ln>
        </p:spPr>
        <p:txBody>
          <a:bodyPr spcFirstLastPara="1" wrap="square" lIns="0" tIns="0" rIns="0" bIns="0" anchor="t" anchorCtr="0">
            <a:noAutofit/>
          </a:bodyPr>
          <a:lstStyle>
            <a:lvl1pPr marL="457200" lvl="0" indent="-279400" rtl="0">
              <a:lnSpc>
                <a:spcPct val="150000"/>
              </a:lnSpc>
              <a:spcBef>
                <a:spcPts val="0"/>
              </a:spcBef>
              <a:spcAft>
                <a:spcPts val="0"/>
              </a:spcAft>
              <a:buClr>
                <a:schemeClr val="lt1"/>
              </a:buClr>
              <a:buSzPts val="800"/>
              <a:buFont typeface="Poppins"/>
              <a:buChar char="●"/>
              <a:defRPr sz="800">
                <a:solidFill>
                  <a:schemeClr val="lt1"/>
                </a:solidFill>
                <a:latin typeface="Poppins"/>
                <a:ea typeface="Poppins"/>
                <a:cs typeface="Poppins"/>
                <a:sym typeface="Poppins"/>
              </a:defRPr>
            </a:lvl1pPr>
            <a:lvl2pPr marL="914400" lvl="1" indent="-279400" rtl="0">
              <a:lnSpc>
                <a:spcPct val="150000"/>
              </a:lnSpc>
              <a:spcBef>
                <a:spcPts val="0"/>
              </a:spcBef>
              <a:spcAft>
                <a:spcPts val="0"/>
              </a:spcAft>
              <a:buClr>
                <a:schemeClr val="lt1"/>
              </a:buClr>
              <a:buSzPts val="800"/>
              <a:buFont typeface="Poppins"/>
              <a:buChar char="○"/>
              <a:defRPr sz="800">
                <a:solidFill>
                  <a:schemeClr val="lt1"/>
                </a:solidFill>
                <a:latin typeface="Poppins"/>
                <a:ea typeface="Poppins"/>
                <a:cs typeface="Poppins"/>
                <a:sym typeface="Poppins"/>
              </a:defRPr>
            </a:lvl2pPr>
            <a:lvl3pPr marL="1371600" lvl="2" indent="-279400" rtl="0">
              <a:lnSpc>
                <a:spcPct val="150000"/>
              </a:lnSpc>
              <a:spcBef>
                <a:spcPts val="0"/>
              </a:spcBef>
              <a:spcAft>
                <a:spcPts val="0"/>
              </a:spcAft>
              <a:buClr>
                <a:schemeClr val="lt1"/>
              </a:buClr>
              <a:buSzPts val="800"/>
              <a:buFont typeface="Poppins"/>
              <a:buChar char="■"/>
              <a:defRPr sz="800">
                <a:solidFill>
                  <a:schemeClr val="lt1"/>
                </a:solidFill>
                <a:latin typeface="Poppins"/>
                <a:ea typeface="Poppins"/>
                <a:cs typeface="Poppins"/>
                <a:sym typeface="Poppins"/>
              </a:defRPr>
            </a:lvl3pPr>
            <a:lvl4pPr marL="1828800" lvl="3" indent="-279400" rtl="0">
              <a:lnSpc>
                <a:spcPct val="150000"/>
              </a:lnSpc>
              <a:spcBef>
                <a:spcPts val="0"/>
              </a:spcBef>
              <a:spcAft>
                <a:spcPts val="0"/>
              </a:spcAft>
              <a:buClr>
                <a:schemeClr val="lt1"/>
              </a:buClr>
              <a:buSzPts val="800"/>
              <a:buFont typeface="Poppins"/>
              <a:buChar char="●"/>
              <a:defRPr sz="800">
                <a:solidFill>
                  <a:schemeClr val="lt1"/>
                </a:solidFill>
                <a:latin typeface="Poppins"/>
                <a:ea typeface="Poppins"/>
                <a:cs typeface="Poppins"/>
                <a:sym typeface="Poppins"/>
              </a:defRPr>
            </a:lvl4pPr>
            <a:lvl5pPr marL="2286000" lvl="4" indent="-279400" rtl="0">
              <a:lnSpc>
                <a:spcPct val="150000"/>
              </a:lnSpc>
              <a:spcBef>
                <a:spcPts val="0"/>
              </a:spcBef>
              <a:spcAft>
                <a:spcPts val="0"/>
              </a:spcAft>
              <a:buClr>
                <a:schemeClr val="lt1"/>
              </a:buClr>
              <a:buSzPts val="800"/>
              <a:buFont typeface="Poppins"/>
              <a:buChar char="○"/>
              <a:defRPr sz="800">
                <a:solidFill>
                  <a:schemeClr val="lt1"/>
                </a:solidFill>
                <a:latin typeface="Poppins"/>
                <a:ea typeface="Poppins"/>
                <a:cs typeface="Poppins"/>
                <a:sym typeface="Poppins"/>
              </a:defRPr>
            </a:lvl5pPr>
            <a:lvl6pPr marL="2743200" lvl="5" indent="-279400" rtl="0">
              <a:lnSpc>
                <a:spcPct val="150000"/>
              </a:lnSpc>
              <a:spcBef>
                <a:spcPts val="0"/>
              </a:spcBef>
              <a:spcAft>
                <a:spcPts val="0"/>
              </a:spcAft>
              <a:buClr>
                <a:schemeClr val="lt1"/>
              </a:buClr>
              <a:buSzPts val="800"/>
              <a:buFont typeface="Poppins"/>
              <a:buChar char="■"/>
              <a:defRPr sz="800">
                <a:solidFill>
                  <a:schemeClr val="lt1"/>
                </a:solidFill>
                <a:latin typeface="Poppins"/>
                <a:ea typeface="Poppins"/>
                <a:cs typeface="Poppins"/>
                <a:sym typeface="Poppins"/>
              </a:defRPr>
            </a:lvl6pPr>
            <a:lvl7pPr marL="3200400" lvl="6" indent="-279400" rtl="0">
              <a:lnSpc>
                <a:spcPct val="150000"/>
              </a:lnSpc>
              <a:spcBef>
                <a:spcPts val="0"/>
              </a:spcBef>
              <a:spcAft>
                <a:spcPts val="0"/>
              </a:spcAft>
              <a:buClr>
                <a:schemeClr val="lt1"/>
              </a:buClr>
              <a:buSzPts val="800"/>
              <a:buFont typeface="Poppins"/>
              <a:buChar char="●"/>
              <a:defRPr sz="800">
                <a:solidFill>
                  <a:schemeClr val="lt1"/>
                </a:solidFill>
                <a:latin typeface="Poppins"/>
                <a:ea typeface="Poppins"/>
                <a:cs typeface="Poppins"/>
                <a:sym typeface="Poppins"/>
              </a:defRPr>
            </a:lvl7pPr>
            <a:lvl8pPr marL="3657600" lvl="7" indent="-279400" rtl="0">
              <a:lnSpc>
                <a:spcPct val="150000"/>
              </a:lnSpc>
              <a:spcBef>
                <a:spcPts val="0"/>
              </a:spcBef>
              <a:spcAft>
                <a:spcPts val="0"/>
              </a:spcAft>
              <a:buClr>
                <a:schemeClr val="lt1"/>
              </a:buClr>
              <a:buSzPts val="800"/>
              <a:buFont typeface="Poppins"/>
              <a:buChar char="○"/>
              <a:defRPr sz="800">
                <a:solidFill>
                  <a:schemeClr val="lt1"/>
                </a:solidFill>
                <a:latin typeface="Poppins"/>
                <a:ea typeface="Poppins"/>
                <a:cs typeface="Poppins"/>
                <a:sym typeface="Poppins"/>
              </a:defRPr>
            </a:lvl8pPr>
            <a:lvl9pPr marL="4114800" lvl="8" indent="-279400" rtl="0">
              <a:lnSpc>
                <a:spcPct val="150000"/>
              </a:lnSpc>
              <a:spcBef>
                <a:spcPts val="0"/>
              </a:spcBef>
              <a:spcAft>
                <a:spcPts val="0"/>
              </a:spcAft>
              <a:buClr>
                <a:schemeClr val="lt1"/>
              </a:buClr>
              <a:buSzPts val="800"/>
              <a:buFont typeface="Poppins"/>
              <a:buChar char="■"/>
              <a:defRPr sz="800">
                <a:solidFill>
                  <a:schemeClr val="lt1"/>
                </a:solidFill>
                <a:latin typeface="Poppins"/>
                <a:ea typeface="Poppins"/>
                <a:cs typeface="Poppins"/>
                <a:sym typeface="Poppins"/>
              </a:defRPr>
            </a:lvl9pPr>
          </a:lstStyle>
          <a:p>
            <a:pPr lvl="0"/>
            <a:r>
              <a:rPr lang="zh-TW" altLang="en-US" smtClean="0"/>
              <a:t>按一下以編輯母片文字樣式</a:t>
            </a:r>
          </a:p>
        </p:txBody>
      </p:sp>
      <p:sp>
        <p:nvSpPr>
          <p:cNvPr id="53" name="Google Shape;53;p11"/>
          <p:cNvSpPr txBox="1">
            <a:spLocks noGrp="1"/>
          </p:cNvSpPr>
          <p:nvPr>
            <p:ph type="body" idx="3"/>
          </p:nvPr>
        </p:nvSpPr>
        <p:spPr>
          <a:xfrm>
            <a:off x="4558599" y="3869400"/>
            <a:ext cx="1382700" cy="855000"/>
          </a:xfrm>
          <a:prstGeom prst="rect">
            <a:avLst/>
          </a:prstGeom>
          <a:noFill/>
          <a:ln>
            <a:noFill/>
          </a:ln>
        </p:spPr>
        <p:txBody>
          <a:bodyPr spcFirstLastPara="1" wrap="square" lIns="0" tIns="0" rIns="0" bIns="0" anchor="t" anchorCtr="0">
            <a:noAutofit/>
          </a:bodyPr>
          <a:lstStyle>
            <a:lvl1pPr marL="457200" lvl="0" indent="-279400" rtl="0">
              <a:lnSpc>
                <a:spcPct val="150000"/>
              </a:lnSpc>
              <a:spcBef>
                <a:spcPts val="0"/>
              </a:spcBef>
              <a:spcAft>
                <a:spcPts val="0"/>
              </a:spcAft>
              <a:buClr>
                <a:schemeClr val="lt1"/>
              </a:buClr>
              <a:buSzPts val="800"/>
              <a:buFont typeface="Poppins"/>
              <a:buChar char="●"/>
              <a:defRPr sz="800">
                <a:solidFill>
                  <a:schemeClr val="lt1"/>
                </a:solidFill>
                <a:latin typeface="Poppins"/>
                <a:ea typeface="Poppins"/>
                <a:cs typeface="Poppins"/>
                <a:sym typeface="Poppins"/>
              </a:defRPr>
            </a:lvl1pPr>
            <a:lvl2pPr marL="914400" lvl="1" indent="-279400" rtl="0">
              <a:lnSpc>
                <a:spcPct val="150000"/>
              </a:lnSpc>
              <a:spcBef>
                <a:spcPts val="0"/>
              </a:spcBef>
              <a:spcAft>
                <a:spcPts val="0"/>
              </a:spcAft>
              <a:buClr>
                <a:schemeClr val="lt1"/>
              </a:buClr>
              <a:buSzPts val="800"/>
              <a:buFont typeface="Poppins"/>
              <a:buChar char="○"/>
              <a:defRPr sz="800">
                <a:solidFill>
                  <a:schemeClr val="lt1"/>
                </a:solidFill>
                <a:latin typeface="Poppins"/>
                <a:ea typeface="Poppins"/>
                <a:cs typeface="Poppins"/>
                <a:sym typeface="Poppins"/>
              </a:defRPr>
            </a:lvl2pPr>
            <a:lvl3pPr marL="1371600" lvl="2" indent="-279400" rtl="0">
              <a:lnSpc>
                <a:spcPct val="150000"/>
              </a:lnSpc>
              <a:spcBef>
                <a:spcPts val="0"/>
              </a:spcBef>
              <a:spcAft>
                <a:spcPts val="0"/>
              </a:spcAft>
              <a:buClr>
                <a:schemeClr val="lt1"/>
              </a:buClr>
              <a:buSzPts val="800"/>
              <a:buFont typeface="Poppins"/>
              <a:buChar char="■"/>
              <a:defRPr sz="800">
                <a:solidFill>
                  <a:schemeClr val="lt1"/>
                </a:solidFill>
                <a:latin typeface="Poppins"/>
                <a:ea typeface="Poppins"/>
                <a:cs typeface="Poppins"/>
                <a:sym typeface="Poppins"/>
              </a:defRPr>
            </a:lvl3pPr>
            <a:lvl4pPr marL="1828800" lvl="3" indent="-279400" rtl="0">
              <a:lnSpc>
                <a:spcPct val="150000"/>
              </a:lnSpc>
              <a:spcBef>
                <a:spcPts val="0"/>
              </a:spcBef>
              <a:spcAft>
                <a:spcPts val="0"/>
              </a:spcAft>
              <a:buClr>
                <a:schemeClr val="lt1"/>
              </a:buClr>
              <a:buSzPts val="800"/>
              <a:buFont typeface="Poppins"/>
              <a:buChar char="●"/>
              <a:defRPr sz="800">
                <a:solidFill>
                  <a:schemeClr val="lt1"/>
                </a:solidFill>
                <a:latin typeface="Poppins"/>
                <a:ea typeface="Poppins"/>
                <a:cs typeface="Poppins"/>
                <a:sym typeface="Poppins"/>
              </a:defRPr>
            </a:lvl4pPr>
            <a:lvl5pPr marL="2286000" lvl="4" indent="-279400" rtl="0">
              <a:lnSpc>
                <a:spcPct val="150000"/>
              </a:lnSpc>
              <a:spcBef>
                <a:spcPts val="0"/>
              </a:spcBef>
              <a:spcAft>
                <a:spcPts val="0"/>
              </a:spcAft>
              <a:buClr>
                <a:schemeClr val="lt1"/>
              </a:buClr>
              <a:buSzPts val="800"/>
              <a:buFont typeface="Poppins"/>
              <a:buChar char="○"/>
              <a:defRPr sz="800">
                <a:solidFill>
                  <a:schemeClr val="lt1"/>
                </a:solidFill>
                <a:latin typeface="Poppins"/>
                <a:ea typeface="Poppins"/>
                <a:cs typeface="Poppins"/>
                <a:sym typeface="Poppins"/>
              </a:defRPr>
            </a:lvl5pPr>
            <a:lvl6pPr marL="2743200" lvl="5" indent="-279400" rtl="0">
              <a:lnSpc>
                <a:spcPct val="150000"/>
              </a:lnSpc>
              <a:spcBef>
                <a:spcPts val="0"/>
              </a:spcBef>
              <a:spcAft>
                <a:spcPts val="0"/>
              </a:spcAft>
              <a:buClr>
                <a:schemeClr val="lt1"/>
              </a:buClr>
              <a:buSzPts val="800"/>
              <a:buFont typeface="Poppins"/>
              <a:buChar char="■"/>
              <a:defRPr sz="800">
                <a:solidFill>
                  <a:schemeClr val="lt1"/>
                </a:solidFill>
                <a:latin typeface="Poppins"/>
                <a:ea typeface="Poppins"/>
                <a:cs typeface="Poppins"/>
                <a:sym typeface="Poppins"/>
              </a:defRPr>
            </a:lvl6pPr>
            <a:lvl7pPr marL="3200400" lvl="6" indent="-279400" rtl="0">
              <a:lnSpc>
                <a:spcPct val="150000"/>
              </a:lnSpc>
              <a:spcBef>
                <a:spcPts val="0"/>
              </a:spcBef>
              <a:spcAft>
                <a:spcPts val="0"/>
              </a:spcAft>
              <a:buClr>
                <a:schemeClr val="lt1"/>
              </a:buClr>
              <a:buSzPts val="800"/>
              <a:buFont typeface="Poppins"/>
              <a:buChar char="●"/>
              <a:defRPr sz="800">
                <a:solidFill>
                  <a:schemeClr val="lt1"/>
                </a:solidFill>
                <a:latin typeface="Poppins"/>
                <a:ea typeface="Poppins"/>
                <a:cs typeface="Poppins"/>
                <a:sym typeface="Poppins"/>
              </a:defRPr>
            </a:lvl7pPr>
            <a:lvl8pPr marL="3657600" lvl="7" indent="-279400" rtl="0">
              <a:lnSpc>
                <a:spcPct val="150000"/>
              </a:lnSpc>
              <a:spcBef>
                <a:spcPts val="0"/>
              </a:spcBef>
              <a:spcAft>
                <a:spcPts val="0"/>
              </a:spcAft>
              <a:buClr>
                <a:schemeClr val="lt1"/>
              </a:buClr>
              <a:buSzPts val="800"/>
              <a:buFont typeface="Poppins"/>
              <a:buChar char="○"/>
              <a:defRPr sz="800">
                <a:solidFill>
                  <a:schemeClr val="lt1"/>
                </a:solidFill>
                <a:latin typeface="Poppins"/>
                <a:ea typeface="Poppins"/>
                <a:cs typeface="Poppins"/>
                <a:sym typeface="Poppins"/>
              </a:defRPr>
            </a:lvl8pPr>
            <a:lvl9pPr marL="4114800" lvl="8" indent="-279400" rtl="0">
              <a:lnSpc>
                <a:spcPct val="150000"/>
              </a:lnSpc>
              <a:spcBef>
                <a:spcPts val="0"/>
              </a:spcBef>
              <a:spcAft>
                <a:spcPts val="0"/>
              </a:spcAft>
              <a:buClr>
                <a:schemeClr val="lt1"/>
              </a:buClr>
              <a:buSzPts val="800"/>
              <a:buFont typeface="Poppins"/>
              <a:buChar char="■"/>
              <a:defRPr sz="800">
                <a:solidFill>
                  <a:schemeClr val="lt1"/>
                </a:solidFill>
                <a:latin typeface="Poppins"/>
                <a:ea typeface="Poppins"/>
                <a:cs typeface="Poppins"/>
                <a:sym typeface="Poppins"/>
              </a:defRPr>
            </a:lvl9pPr>
          </a:lstStyle>
          <a:p>
            <a:pPr lvl="0"/>
            <a:r>
              <a:rPr lang="zh-TW" altLang="en-US" smtClean="0"/>
              <a:t>按一下以編輯母片文字樣式</a:t>
            </a:r>
          </a:p>
        </p:txBody>
      </p:sp>
      <p:sp>
        <p:nvSpPr>
          <p:cNvPr id="54" name="Google Shape;54;p11"/>
          <p:cNvSpPr txBox="1">
            <a:spLocks noGrp="1"/>
          </p:cNvSpPr>
          <p:nvPr>
            <p:ph type="body" idx="4"/>
          </p:nvPr>
        </p:nvSpPr>
        <p:spPr>
          <a:xfrm>
            <a:off x="6372577" y="3869400"/>
            <a:ext cx="1382700" cy="855000"/>
          </a:xfrm>
          <a:prstGeom prst="rect">
            <a:avLst/>
          </a:prstGeom>
          <a:noFill/>
          <a:ln>
            <a:noFill/>
          </a:ln>
        </p:spPr>
        <p:txBody>
          <a:bodyPr spcFirstLastPara="1" wrap="square" lIns="0" tIns="0" rIns="0" bIns="0" anchor="t" anchorCtr="0">
            <a:noAutofit/>
          </a:bodyPr>
          <a:lstStyle>
            <a:lvl1pPr marL="457200" lvl="0" indent="-279400" rtl="0">
              <a:lnSpc>
                <a:spcPct val="150000"/>
              </a:lnSpc>
              <a:spcBef>
                <a:spcPts val="0"/>
              </a:spcBef>
              <a:spcAft>
                <a:spcPts val="0"/>
              </a:spcAft>
              <a:buClr>
                <a:schemeClr val="lt1"/>
              </a:buClr>
              <a:buSzPts val="800"/>
              <a:buFont typeface="Poppins"/>
              <a:buChar char="●"/>
              <a:defRPr sz="800">
                <a:solidFill>
                  <a:schemeClr val="lt1"/>
                </a:solidFill>
                <a:latin typeface="Poppins"/>
                <a:ea typeface="Poppins"/>
                <a:cs typeface="Poppins"/>
                <a:sym typeface="Poppins"/>
              </a:defRPr>
            </a:lvl1pPr>
            <a:lvl2pPr marL="914400" lvl="1" indent="-279400" rtl="0">
              <a:lnSpc>
                <a:spcPct val="150000"/>
              </a:lnSpc>
              <a:spcBef>
                <a:spcPts val="0"/>
              </a:spcBef>
              <a:spcAft>
                <a:spcPts val="0"/>
              </a:spcAft>
              <a:buClr>
                <a:schemeClr val="lt1"/>
              </a:buClr>
              <a:buSzPts val="800"/>
              <a:buFont typeface="Poppins"/>
              <a:buChar char="○"/>
              <a:defRPr sz="800">
                <a:solidFill>
                  <a:schemeClr val="lt1"/>
                </a:solidFill>
                <a:latin typeface="Poppins"/>
                <a:ea typeface="Poppins"/>
                <a:cs typeface="Poppins"/>
                <a:sym typeface="Poppins"/>
              </a:defRPr>
            </a:lvl2pPr>
            <a:lvl3pPr marL="1371600" lvl="2" indent="-279400" rtl="0">
              <a:lnSpc>
                <a:spcPct val="150000"/>
              </a:lnSpc>
              <a:spcBef>
                <a:spcPts val="0"/>
              </a:spcBef>
              <a:spcAft>
                <a:spcPts val="0"/>
              </a:spcAft>
              <a:buClr>
                <a:schemeClr val="lt1"/>
              </a:buClr>
              <a:buSzPts val="800"/>
              <a:buFont typeface="Poppins"/>
              <a:buChar char="■"/>
              <a:defRPr sz="800">
                <a:solidFill>
                  <a:schemeClr val="lt1"/>
                </a:solidFill>
                <a:latin typeface="Poppins"/>
                <a:ea typeface="Poppins"/>
                <a:cs typeface="Poppins"/>
                <a:sym typeface="Poppins"/>
              </a:defRPr>
            </a:lvl3pPr>
            <a:lvl4pPr marL="1828800" lvl="3" indent="-279400" rtl="0">
              <a:lnSpc>
                <a:spcPct val="150000"/>
              </a:lnSpc>
              <a:spcBef>
                <a:spcPts val="0"/>
              </a:spcBef>
              <a:spcAft>
                <a:spcPts val="0"/>
              </a:spcAft>
              <a:buClr>
                <a:schemeClr val="lt1"/>
              </a:buClr>
              <a:buSzPts val="800"/>
              <a:buFont typeface="Poppins"/>
              <a:buChar char="●"/>
              <a:defRPr sz="800">
                <a:solidFill>
                  <a:schemeClr val="lt1"/>
                </a:solidFill>
                <a:latin typeface="Poppins"/>
                <a:ea typeface="Poppins"/>
                <a:cs typeface="Poppins"/>
                <a:sym typeface="Poppins"/>
              </a:defRPr>
            </a:lvl4pPr>
            <a:lvl5pPr marL="2286000" lvl="4" indent="-279400" rtl="0">
              <a:lnSpc>
                <a:spcPct val="150000"/>
              </a:lnSpc>
              <a:spcBef>
                <a:spcPts val="0"/>
              </a:spcBef>
              <a:spcAft>
                <a:spcPts val="0"/>
              </a:spcAft>
              <a:buClr>
                <a:schemeClr val="lt1"/>
              </a:buClr>
              <a:buSzPts val="800"/>
              <a:buFont typeface="Poppins"/>
              <a:buChar char="○"/>
              <a:defRPr sz="800">
                <a:solidFill>
                  <a:schemeClr val="lt1"/>
                </a:solidFill>
                <a:latin typeface="Poppins"/>
                <a:ea typeface="Poppins"/>
                <a:cs typeface="Poppins"/>
                <a:sym typeface="Poppins"/>
              </a:defRPr>
            </a:lvl5pPr>
            <a:lvl6pPr marL="2743200" lvl="5" indent="-279400" rtl="0">
              <a:lnSpc>
                <a:spcPct val="150000"/>
              </a:lnSpc>
              <a:spcBef>
                <a:spcPts val="0"/>
              </a:spcBef>
              <a:spcAft>
                <a:spcPts val="0"/>
              </a:spcAft>
              <a:buClr>
                <a:schemeClr val="lt1"/>
              </a:buClr>
              <a:buSzPts val="800"/>
              <a:buFont typeface="Poppins"/>
              <a:buChar char="■"/>
              <a:defRPr sz="800">
                <a:solidFill>
                  <a:schemeClr val="lt1"/>
                </a:solidFill>
                <a:latin typeface="Poppins"/>
                <a:ea typeface="Poppins"/>
                <a:cs typeface="Poppins"/>
                <a:sym typeface="Poppins"/>
              </a:defRPr>
            </a:lvl6pPr>
            <a:lvl7pPr marL="3200400" lvl="6" indent="-279400" rtl="0">
              <a:lnSpc>
                <a:spcPct val="150000"/>
              </a:lnSpc>
              <a:spcBef>
                <a:spcPts val="0"/>
              </a:spcBef>
              <a:spcAft>
                <a:spcPts val="0"/>
              </a:spcAft>
              <a:buClr>
                <a:schemeClr val="lt1"/>
              </a:buClr>
              <a:buSzPts val="800"/>
              <a:buFont typeface="Poppins"/>
              <a:buChar char="●"/>
              <a:defRPr sz="800">
                <a:solidFill>
                  <a:schemeClr val="lt1"/>
                </a:solidFill>
                <a:latin typeface="Poppins"/>
                <a:ea typeface="Poppins"/>
                <a:cs typeface="Poppins"/>
                <a:sym typeface="Poppins"/>
              </a:defRPr>
            </a:lvl7pPr>
            <a:lvl8pPr marL="3657600" lvl="7" indent="-279400" rtl="0">
              <a:lnSpc>
                <a:spcPct val="150000"/>
              </a:lnSpc>
              <a:spcBef>
                <a:spcPts val="0"/>
              </a:spcBef>
              <a:spcAft>
                <a:spcPts val="0"/>
              </a:spcAft>
              <a:buClr>
                <a:schemeClr val="lt1"/>
              </a:buClr>
              <a:buSzPts val="800"/>
              <a:buFont typeface="Poppins"/>
              <a:buChar char="○"/>
              <a:defRPr sz="800">
                <a:solidFill>
                  <a:schemeClr val="lt1"/>
                </a:solidFill>
                <a:latin typeface="Poppins"/>
                <a:ea typeface="Poppins"/>
                <a:cs typeface="Poppins"/>
                <a:sym typeface="Poppins"/>
              </a:defRPr>
            </a:lvl8pPr>
            <a:lvl9pPr marL="4114800" lvl="8" indent="-279400" rtl="0">
              <a:lnSpc>
                <a:spcPct val="150000"/>
              </a:lnSpc>
              <a:spcBef>
                <a:spcPts val="0"/>
              </a:spcBef>
              <a:spcAft>
                <a:spcPts val="0"/>
              </a:spcAft>
              <a:buClr>
                <a:schemeClr val="lt1"/>
              </a:buClr>
              <a:buSzPts val="800"/>
              <a:buFont typeface="Poppins"/>
              <a:buChar char="■"/>
              <a:defRPr sz="800">
                <a:solidFill>
                  <a:schemeClr val="lt1"/>
                </a:solidFill>
                <a:latin typeface="Poppins"/>
                <a:ea typeface="Poppins"/>
                <a:cs typeface="Poppins"/>
                <a:sym typeface="Poppins"/>
              </a:defRPr>
            </a:lvl9pPr>
          </a:lstStyle>
          <a:p>
            <a:pPr lvl="0"/>
            <a:r>
              <a:rPr lang="zh-TW" altLang="en-US" smtClean="0"/>
              <a:t>按一下以編輯母片文字樣式</a:t>
            </a:r>
          </a:p>
        </p:txBody>
      </p:sp>
      <p:sp>
        <p:nvSpPr>
          <p:cNvPr id="55" name="Google Shape;55;p11"/>
          <p:cNvSpPr txBox="1">
            <a:spLocks noGrp="1"/>
          </p:cNvSpPr>
          <p:nvPr>
            <p:ph type="body" idx="5"/>
          </p:nvPr>
        </p:nvSpPr>
        <p:spPr>
          <a:xfrm>
            <a:off x="878700" y="2587325"/>
            <a:ext cx="1385700" cy="855000"/>
          </a:xfrm>
          <a:prstGeom prst="rect">
            <a:avLst/>
          </a:prstGeom>
          <a:noFill/>
          <a:ln>
            <a:noFill/>
          </a:ln>
        </p:spPr>
        <p:txBody>
          <a:bodyPr spcFirstLastPara="1" wrap="square" lIns="0" tIns="0" rIns="0" bIns="0" anchor="t" anchorCtr="0">
            <a:noAutofit/>
          </a:bodyPr>
          <a:lstStyle>
            <a:lvl1pPr marL="457200" lvl="0" indent="-298450" rtl="0">
              <a:lnSpc>
                <a:spcPct val="150000"/>
              </a:lnSpc>
              <a:spcBef>
                <a:spcPts val="0"/>
              </a:spcBef>
              <a:spcAft>
                <a:spcPts val="0"/>
              </a:spcAft>
              <a:buClr>
                <a:schemeClr val="dk2"/>
              </a:buClr>
              <a:buSzPts val="1100"/>
              <a:buFont typeface="Poppins"/>
              <a:buChar char="●"/>
              <a:defRPr sz="1100">
                <a:solidFill>
                  <a:schemeClr val="dk2"/>
                </a:solidFill>
                <a:latin typeface="Poppins"/>
                <a:ea typeface="Poppins"/>
                <a:cs typeface="Poppins"/>
                <a:sym typeface="Poppins"/>
              </a:defRPr>
            </a:lvl1pPr>
            <a:lvl2pPr marL="914400" lvl="1" indent="-298450" rtl="0">
              <a:lnSpc>
                <a:spcPct val="150000"/>
              </a:lnSpc>
              <a:spcBef>
                <a:spcPts val="0"/>
              </a:spcBef>
              <a:spcAft>
                <a:spcPts val="0"/>
              </a:spcAft>
              <a:buClr>
                <a:schemeClr val="dk2"/>
              </a:buClr>
              <a:buSzPts val="1100"/>
              <a:buFont typeface="Poppins"/>
              <a:buChar char="○"/>
              <a:defRPr sz="1100">
                <a:solidFill>
                  <a:schemeClr val="dk2"/>
                </a:solidFill>
                <a:latin typeface="Poppins"/>
                <a:ea typeface="Poppins"/>
                <a:cs typeface="Poppins"/>
                <a:sym typeface="Poppins"/>
              </a:defRPr>
            </a:lvl2pPr>
            <a:lvl3pPr marL="1371600" lvl="2" indent="-298450" rtl="0">
              <a:lnSpc>
                <a:spcPct val="150000"/>
              </a:lnSpc>
              <a:spcBef>
                <a:spcPts val="0"/>
              </a:spcBef>
              <a:spcAft>
                <a:spcPts val="0"/>
              </a:spcAft>
              <a:buClr>
                <a:schemeClr val="dk2"/>
              </a:buClr>
              <a:buSzPts val="1100"/>
              <a:buFont typeface="Poppins"/>
              <a:buChar char="■"/>
              <a:defRPr sz="1100">
                <a:solidFill>
                  <a:schemeClr val="dk2"/>
                </a:solidFill>
                <a:latin typeface="Poppins"/>
                <a:ea typeface="Poppins"/>
                <a:cs typeface="Poppins"/>
                <a:sym typeface="Poppins"/>
              </a:defRPr>
            </a:lvl3pPr>
            <a:lvl4pPr marL="1828800" lvl="3" indent="-298450" rtl="0">
              <a:lnSpc>
                <a:spcPct val="150000"/>
              </a:lnSpc>
              <a:spcBef>
                <a:spcPts val="0"/>
              </a:spcBef>
              <a:spcAft>
                <a:spcPts val="0"/>
              </a:spcAft>
              <a:buClr>
                <a:schemeClr val="dk2"/>
              </a:buClr>
              <a:buSzPts val="1100"/>
              <a:buFont typeface="Poppins"/>
              <a:buChar char="●"/>
              <a:defRPr sz="1100">
                <a:solidFill>
                  <a:schemeClr val="dk2"/>
                </a:solidFill>
                <a:latin typeface="Poppins"/>
                <a:ea typeface="Poppins"/>
                <a:cs typeface="Poppins"/>
                <a:sym typeface="Poppins"/>
              </a:defRPr>
            </a:lvl4pPr>
            <a:lvl5pPr marL="2286000" lvl="4" indent="-298450" rtl="0">
              <a:lnSpc>
                <a:spcPct val="150000"/>
              </a:lnSpc>
              <a:spcBef>
                <a:spcPts val="0"/>
              </a:spcBef>
              <a:spcAft>
                <a:spcPts val="0"/>
              </a:spcAft>
              <a:buClr>
                <a:schemeClr val="dk2"/>
              </a:buClr>
              <a:buSzPts val="1100"/>
              <a:buFont typeface="Poppins"/>
              <a:buChar char="○"/>
              <a:defRPr sz="1100">
                <a:solidFill>
                  <a:schemeClr val="dk2"/>
                </a:solidFill>
                <a:latin typeface="Poppins"/>
                <a:ea typeface="Poppins"/>
                <a:cs typeface="Poppins"/>
                <a:sym typeface="Poppins"/>
              </a:defRPr>
            </a:lvl5pPr>
            <a:lvl6pPr marL="2743200" lvl="5" indent="-298450" rtl="0">
              <a:lnSpc>
                <a:spcPct val="150000"/>
              </a:lnSpc>
              <a:spcBef>
                <a:spcPts val="0"/>
              </a:spcBef>
              <a:spcAft>
                <a:spcPts val="0"/>
              </a:spcAft>
              <a:buClr>
                <a:schemeClr val="dk2"/>
              </a:buClr>
              <a:buSzPts val="1100"/>
              <a:buFont typeface="Poppins"/>
              <a:buChar char="■"/>
              <a:defRPr sz="1100">
                <a:solidFill>
                  <a:schemeClr val="dk2"/>
                </a:solidFill>
                <a:latin typeface="Poppins"/>
                <a:ea typeface="Poppins"/>
                <a:cs typeface="Poppins"/>
                <a:sym typeface="Poppins"/>
              </a:defRPr>
            </a:lvl6pPr>
            <a:lvl7pPr marL="3200400" lvl="6" indent="-298450" rtl="0">
              <a:lnSpc>
                <a:spcPct val="150000"/>
              </a:lnSpc>
              <a:spcBef>
                <a:spcPts val="0"/>
              </a:spcBef>
              <a:spcAft>
                <a:spcPts val="0"/>
              </a:spcAft>
              <a:buClr>
                <a:schemeClr val="dk2"/>
              </a:buClr>
              <a:buSzPts val="1100"/>
              <a:buFont typeface="Poppins"/>
              <a:buChar char="●"/>
              <a:defRPr sz="1100">
                <a:solidFill>
                  <a:schemeClr val="dk2"/>
                </a:solidFill>
                <a:latin typeface="Poppins"/>
                <a:ea typeface="Poppins"/>
                <a:cs typeface="Poppins"/>
                <a:sym typeface="Poppins"/>
              </a:defRPr>
            </a:lvl7pPr>
            <a:lvl8pPr marL="3657600" lvl="7" indent="-298450" rtl="0">
              <a:lnSpc>
                <a:spcPct val="150000"/>
              </a:lnSpc>
              <a:spcBef>
                <a:spcPts val="0"/>
              </a:spcBef>
              <a:spcAft>
                <a:spcPts val="0"/>
              </a:spcAft>
              <a:buClr>
                <a:schemeClr val="dk2"/>
              </a:buClr>
              <a:buSzPts val="1100"/>
              <a:buFont typeface="Poppins"/>
              <a:buChar char="○"/>
              <a:defRPr sz="1100">
                <a:solidFill>
                  <a:schemeClr val="dk2"/>
                </a:solidFill>
                <a:latin typeface="Poppins"/>
                <a:ea typeface="Poppins"/>
                <a:cs typeface="Poppins"/>
                <a:sym typeface="Poppins"/>
              </a:defRPr>
            </a:lvl8pPr>
            <a:lvl9pPr marL="4114800" lvl="8" indent="-298450" rtl="0">
              <a:lnSpc>
                <a:spcPct val="150000"/>
              </a:lnSpc>
              <a:spcBef>
                <a:spcPts val="0"/>
              </a:spcBef>
              <a:spcAft>
                <a:spcPts val="0"/>
              </a:spcAft>
              <a:buClr>
                <a:schemeClr val="dk2"/>
              </a:buClr>
              <a:buSzPts val="1100"/>
              <a:buFont typeface="Poppins"/>
              <a:buChar char="■"/>
              <a:defRPr sz="1100">
                <a:solidFill>
                  <a:schemeClr val="dk2"/>
                </a:solidFill>
                <a:latin typeface="Poppins"/>
                <a:ea typeface="Poppins"/>
                <a:cs typeface="Poppins"/>
                <a:sym typeface="Poppins"/>
              </a:defRPr>
            </a:lvl9pPr>
          </a:lstStyle>
          <a:p>
            <a:pPr lvl="0"/>
            <a:r>
              <a:rPr lang="zh-TW" altLang="en-US" smtClean="0"/>
              <a:t>按一下以編輯母片文字樣式</a:t>
            </a:r>
          </a:p>
        </p:txBody>
      </p:sp>
      <p:sp>
        <p:nvSpPr>
          <p:cNvPr id="56" name="Google Shape;56;p11"/>
          <p:cNvSpPr txBox="1">
            <a:spLocks noGrp="1"/>
          </p:cNvSpPr>
          <p:nvPr>
            <p:ph type="body" idx="6"/>
          </p:nvPr>
        </p:nvSpPr>
        <p:spPr>
          <a:xfrm>
            <a:off x="2714700" y="2587325"/>
            <a:ext cx="1385700" cy="855000"/>
          </a:xfrm>
          <a:prstGeom prst="rect">
            <a:avLst/>
          </a:prstGeom>
          <a:noFill/>
          <a:ln>
            <a:noFill/>
          </a:ln>
        </p:spPr>
        <p:txBody>
          <a:bodyPr spcFirstLastPara="1" wrap="square" lIns="0" tIns="0" rIns="0" bIns="0" anchor="t" anchorCtr="0">
            <a:noAutofit/>
          </a:bodyPr>
          <a:lstStyle>
            <a:lvl1pPr marL="457200" lvl="0" indent="-298450" rtl="0">
              <a:lnSpc>
                <a:spcPct val="150000"/>
              </a:lnSpc>
              <a:spcBef>
                <a:spcPts val="0"/>
              </a:spcBef>
              <a:spcAft>
                <a:spcPts val="0"/>
              </a:spcAft>
              <a:buClr>
                <a:schemeClr val="dk2"/>
              </a:buClr>
              <a:buSzPts val="1100"/>
              <a:buFont typeface="Poppins"/>
              <a:buChar char="●"/>
              <a:defRPr sz="1100">
                <a:solidFill>
                  <a:schemeClr val="dk2"/>
                </a:solidFill>
                <a:latin typeface="Poppins"/>
                <a:ea typeface="Poppins"/>
                <a:cs typeface="Poppins"/>
                <a:sym typeface="Poppins"/>
              </a:defRPr>
            </a:lvl1pPr>
            <a:lvl2pPr marL="914400" lvl="1" indent="-298450" rtl="0">
              <a:lnSpc>
                <a:spcPct val="150000"/>
              </a:lnSpc>
              <a:spcBef>
                <a:spcPts val="0"/>
              </a:spcBef>
              <a:spcAft>
                <a:spcPts val="0"/>
              </a:spcAft>
              <a:buClr>
                <a:schemeClr val="dk2"/>
              </a:buClr>
              <a:buSzPts val="1100"/>
              <a:buFont typeface="Poppins"/>
              <a:buChar char="○"/>
              <a:defRPr sz="1100">
                <a:solidFill>
                  <a:schemeClr val="dk2"/>
                </a:solidFill>
                <a:latin typeface="Poppins"/>
                <a:ea typeface="Poppins"/>
                <a:cs typeface="Poppins"/>
                <a:sym typeface="Poppins"/>
              </a:defRPr>
            </a:lvl2pPr>
            <a:lvl3pPr marL="1371600" lvl="2" indent="-298450" rtl="0">
              <a:lnSpc>
                <a:spcPct val="150000"/>
              </a:lnSpc>
              <a:spcBef>
                <a:spcPts val="0"/>
              </a:spcBef>
              <a:spcAft>
                <a:spcPts val="0"/>
              </a:spcAft>
              <a:buClr>
                <a:schemeClr val="dk2"/>
              </a:buClr>
              <a:buSzPts val="1100"/>
              <a:buFont typeface="Poppins"/>
              <a:buChar char="■"/>
              <a:defRPr sz="1100">
                <a:solidFill>
                  <a:schemeClr val="dk2"/>
                </a:solidFill>
                <a:latin typeface="Poppins"/>
                <a:ea typeface="Poppins"/>
                <a:cs typeface="Poppins"/>
                <a:sym typeface="Poppins"/>
              </a:defRPr>
            </a:lvl3pPr>
            <a:lvl4pPr marL="1828800" lvl="3" indent="-298450" rtl="0">
              <a:lnSpc>
                <a:spcPct val="150000"/>
              </a:lnSpc>
              <a:spcBef>
                <a:spcPts val="0"/>
              </a:spcBef>
              <a:spcAft>
                <a:spcPts val="0"/>
              </a:spcAft>
              <a:buClr>
                <a:schemeClr val="dk2"/>
              </a:buClr>
              <a:buSzPts val="1100"/>
              <a:buFont typeface="Poppins"/>
              <a:buChar char="●"/>
              <a:defRPr sz="1100">
                <a:solidFill>
                  <a:schemeClr val="dk2"/>
                </a:solidFill>
                <a:latin typeface="Poppins"/>
                <a:ea typeface="Poppins"/>
                <a:cs typeface="Poppins"/>
                <a:sym typeface="Poppins"/>
              </a:defRPr>
            </a:lvl4pPr>
            <a:lvl5pPr marL="2286000" lvl="4" indent="-298450" rtl="0">
              <a:lnSpc>
                <a:spcPct val="150000"/>
              </a:lnSpc>
              <a:spcBef>
                <a:spcPts val="0"/>
              </a:spcBef>
              <a:spcAft>
                <a:spcPts val="0"/>
              </a:spcAft>
              <a:buClr>
                <a:schemeClr val="dk2"/>
              </a:buClr>
              <a:buSzPts val="1100"/>
              <a:buFont typeface="Poppins"/>
              <a:buChar char="○"/>
              <a:defRPr sz="1100">
                <a:solidFill>
                  <a:schemeClr val="dk2"/>
                </a:solidFill>
                <a:latin typeface="Poppins"/>
                <a:ea typeface="Poppins"/>
                <a:cs typeface="Poppins"/>
                <a:sym typeface="Poppins"/>
              </a:defRPr>
            </a:lvl5pPr>
            <a:lvl6pPr marL="2743200" lvl="5" indent="-298450" rtl="0">
              <a:lnSpc>
                <a:spcPct val="150000"/>
              </a:lnSpc>
              <a:spcBef>
                <a:spcPts val="0"/>
              </a:spcBef>
              <a:spcAft>
                <a:spcPts val="0"/>
              </a:spcAft>
              <a:buClr>
                <a:schemeClr val="dk2"/>
              </a:buClr>
              <a:buSzPts val="1100"/>
              <a:buFont typeface="Poppins"/>
              <a:buChar char="■"/>
              <a:defRPr sz="1100">
                <a:solidFill>
                  <a:schemeClr val="dk2"/>
                </a:solidFill>
                <a:latin typeface="Poppins"/>
                <a:ea typeface="Poppins"/>
                <a:cs typeface="Poppins"/>
                <a:sym typeface="Poppins"/>
              </a:defRPr>
            </a:lvl6pPr>
            <a:lvl7pPr marL="3200400" lvl="6" indent="-298450" rtl="0">
              <a:lnSpc>
                <a:spcPct val="150000"/>
              </a:lnSpc>
              <a:spcBef>
                <a:spcPts val="0"/>
              </a:spcBef>
              <a:spcAft>
                <a:spcPts val="0"/>
              </a:spcAft>
              <a:buClr>
                <a:schemeClr val="dk2"/>
              </a:buClr>
              <a:buSzPts val="1100"/>
              <a:buFont typeface="Poppins"/>
              <a:buChar char="●"/>
              <a:defRPr sz="1100">
                <a:solidFill>
                  <a:schemeClr val="dk2"/>
                </a:solidFill>
                <a:latin typeface="Poppins"/>
                <a:ea typeface="Poppins"/>
                <a:cs typeface="Poppins"/>
                <a:sym typeface="Poppins"/>
              </a:defRPr>
            </a:lvl7pPr>
            <a:lvl8pPr marL="3657600" lvl="7" indent="-298450" rtl="0">
              <a:lnSpc>
                <a:spcPct val="150000"/>
              </a:lnSpc>
              <a:spcBef>
                <a:spcPts val="0"/>
              </a:spcBef>
              <a:spcAft>
                <a:spcPts val="0"/>
              </a:spcAft>
              <a:buClr>
                <a:schemeClr val="dk2"/>
              </a:buClr>
              <a:buSzPts val="1100"/>
              <a:buFont typeface="Poppins"/>
              <a:buChar char="○"/>
              <a:defRPr sz="1100">
                <a:solidFill>
                  <a:schemeClr val="dk2"/>
                </a:solidFill>
                <a:latin typeface="Poppins"/>
                <a:ea typeface="Poppins"/>
                <a:cs typeface="Poppins"/>
                <a:sym typeface="Poppins"/>
              </a:defRPr>
            </a:lvl8pPr>
            <a:lvl9pPr marL="4114800" lvl="8" indent="-298450" rtl="0">
              <a:lnSpc>
                <a:spcPct val="150000"/>
              </a:lnSpc>
              <a:spcBef>
                <a:spcPts val="0"/>
              </a:spcBef>
              <a:spcAft>
                <a:spcPts val="0"/>
              </a:spcAft>
              <a:buClr>
                <a:schemeClr val="dk2"/>
              </a:buClr>
              <a:buSzPts val="1100"/>
              <a:buFont typeface="Poppins"/>
              <a:buChar char="■"/>
              <a:defRPr sz="1100">
                <a:solidFill>
                  <a:schemeClr val="dk2"/>
                </a:solidFill>
                <a:latin typeface="Poppins"/>
                <a:ea typeface="Poppins"/>
                <a:cs typeface="Poppins"/>
                <a:sym typeface="Poppins"/>
              </a:defRPr>
            </a:lvl9pPr>
          </a:lstStyle>
          <a:p>
            <a:pPr lvl="0"/>
            <a:r>
              <a:rPr lang="zh-TW" altLang="en-US" smtClean="0"/>
              <a:t>按一下以編輯母片文字樣式</a:t>
            </a:r>
          </a:p>
        </p:txBody>
      </p:sp>
      <p:sp>
        <p:nvSpPr>
          <p:cNvPr id="57" name="Google Shape;57;p11"/>
          <p:cNvSpPr txBox="1">
            <a:spLocks noGrp="1"/>
          </p:cNvSpPr>
          <p:nvPr>
            <p:ph type="body" idx="7"/>
          </p:nvPr>
        </p:nvSpPr>
        <p:spPr>
          <a:xfrm>
            <a:off x="4550700" y="2587325"/>
            <a:ext cx="1385700" cy="855000"/>
          </a:xfrm>
          <a:prstGeom prst="rect">
            <a:avLst/>
          </a:prstGeom>
          <a:noFill/>
          <a:ln>
            <a:noFill/>
          </a:ln>
        </p:spPr>
        <p:txBody>
          <a:bodyPr spcFirstLastPara="1" wrap="square" lIns="0" tIns="0" rIns="0" bIns="0" anchor="t" anchorCtr="0">
            <a:noAutofit/>
          </a:bodyPr>
          <a:lstStyle>
            <a:lvl1pPr marL="457200" lvl="0" indent="-298450" rtl="0">
              <a:lnSpc>
                <a:spcPct val="150000"/>
              </a:lnSpc>
              <a:spcBef>
                <a:spcPts val="0"/>
              </a:spcBef>
              <a:spcAft>
                <a:spcPts val="0"/>
              </a:spcAft>
              <a:buClr>
                <a:schemeClr val="dk2"/>
              </a:buClr>
              <a:buSzPts val="1100"/>
              <a:buFont typeface="Poppins"/>
              <a:buChar char="●"/>
              <a:defRPr sz="1100">
                <a:solidFill>
                  <a:schemeClr val="dk2"/>
                </a:solidFill>
                <a:latin typeface="Poppins"/>
                <a:ea typeface="Poppins"/>
                <a:cs typeface="Poppins"/>
                <a:sym typeface="Poppins"/>
              </a:defRPr>
            </a:lvl1pPr>
            <a:lvl2pPr marL="914400" lvl="1" indent="-298450" rtl="0">
              <a:lnSpc>
                <a:spcPct val="150000"/>
              </a:lnSpc>
              <a:spcBef>
                <a:spcPts val="0"/>
              </a:spcBef>
              <a:spcAft>
                <a:spcPts val="0"/>
              </a:spcAft>
              <a:buClr>
                <a:schemeClr val="dk2"/>
              </a:buClr>
              <a:buSzPts val="1100"/>
              <a:buFont typeface="Poppins"/>
              <a:buChar char="○"/>
              <a:defRPr sz="1100">
                <a:solidFill>
                  <a:schemeClr val="dk2"/>
                </a:solidFill>
                <a:latin typeface="Poppins"/>
                <a:ea typeface="Poppins"/>
                <a:cs typeface="Poppins"/>
                <a:sym typeface="Poppins"/>
              </a:defRPr>
            </a:lvl2pPr>
            <a:lvl3pPr marL="1371600" lvl="2" indent="-298450" rtl="0">
              <a:lnSpc>
                <a:spcPct val="150000"/>
              </a:lnSpc>
              <a:spcBef>
                <a:spcPts val="0"/>
              </a:spcBef>
              <a:spcAft>
                <a:spcPts val="0"/>
              </a:spcAft>
              <a:buClr>
                <a:schemeClr val="dk2"/>
              </a:buClr>
              <a:buSzPts val="1100"/>
              <a:buFont typeface="Poppins"/>
              <a:buChar char="■"/>
              <a:defRPr sz="1100">
                <a:solidFill>
                  <a:schemeClr val="dk2"/>
                </a:solidFill>
                <a:latin typeface="Poppins"/>
                <a:ea typeface="Poppins"/>
                <a:cs typeface="Poppins"/>
                <a:sym typeface="Poppins"/>
              </a:defRPr>
            </a:lvl3pPr>
            <a:lvl4pPr marL="1828800" lvl="3" indent="-298450" rtl="0">
              <a:lnSpc>
                <a:spcPct val="150000"/>
              </a:lnSpc>
              <a:spcBef>
                <a:spcPts val="0"/>
              </a:spcBef>
              <a:spcAft>
                <a:spcPts val="0"/>
              </a:spcAft>
              <a:buClr>
                <a:schemeClr val="dk2"/>
              </a:buClr>
              <a:buSzPts val="1100"/>
              <a:buFont typeface="Poppins"/>
              <a:buChar char="●"/>
              <a:defRPr sz="1100">
                <a:solidFill>
                  <a:schemeClr val="dk2"/>
                </a:solidFill>
                <a:latin typeface="Poppins"/>
                <a:ea typeface="Poppins"/>
                <a:cs typeface="Poppins"/>
                <a:sym typeface="Poppins"/>
              </a:defRPr>
            </a:lvl4pPr>
            <a:lvl5pPr marL="2286000" lvl="4" indent="-298450" rtl="0">
              <a:lnSpc>
                <a:spcPct val="150000"/>
              </a:lnSpc>
              <a:spcBef>
                <a:spcPts val="0"/>
              </a:spcBef>
              <a:spcAft>
                <a:spcPts val="0"/>
              </a:spcAft>
              <a:buClr>
                <a:schemeClr val="dk2"/>
              </a:buClr>
              <a:buSzPts val="1100"/>
              <a:buFont typeface="Poppins"/>
              <a:buChar char="○"/>
              <a:defRPr sz="1100">
                <a:solidFill>
                  <a:schemeClr val="dk2"/>
                </a:solidFill>
                <a:latin typeface="Poppins"/>
                <a:ea typeface="Poppins"/>
                <a:cs typeface="Poppins"/>
                <a:sym typeface="Poppins"/>
              </a:defRPr>
            </a:lvl5pPr>
            <a:lvl6pPr marL="2743200" lvl="5" indent="-298450" rtl="0">
              <a:lnSpc>
                <a:spcPct val="150000"/>
              </a:lnSpc>
              <a:spcBef>
                <a:spcPts val="0"/>
              </a:spcBef>
              <a:spcAft>
                <a:spcPts val="0"/>
              </a:spcAft>
              <a:buClr>
                <a:schemeClr val="dk2"/>
              </a:buClr>
              <a:buSzPts val="1100"/>
              <a:buFont typeface="Poppins"/>
              <a:buChar char="■"/>
              <a:defRPr sz="1100">
                <a:solidFill>
                  <a:schemeClr val="dk2"/>
                </a:solidFill>
                <a:latin typeface="Poppins"/>
                <a:ea typeface="Poppins"/>
                <a:cs typeface="Poppins"/>
                <a:sym typeface="Poppins"/>
              </a:defRPr>
            </a:lvl6pPr>
            <a:lvl7pPr marL="3200400" lvl="6" indent="-298450" rtl="0">
              <a:lnSpc>
                <a:spcPct val="150000"/>
              </a:lnSpc>
              <a:spcBef>
                <a:spcPts val="0"/>
              </a:spcBef>
              <a:spcAft>
                <a:spcPts val="0"/>
              </a:spcAft>
              <a:buClr>
                <a:schemeClr val="dk2"/>
              </a:buClr>
              <a:buSzPts val="1100"/>
              <a:buFont typeface="Poppins"/>
              <a:buChar char="●"/>
              <a:defRPr sz="1100">
                <a:solidFill>
                  <a:schemeClr val="dk2"/>
                </a:solidFill>
                <a:latin typeface="Poppins"/>
                <a:ea typeface="Poppins"/>
                <a:cs typeface="Poppins"/>
                <a:sym typeface="Poppins"/>
              </a:defRPr>
            </a:lvl7pPr>
            <a:lvl8pPr marL="3657600" lvl="7" indent="-298450" rtl="0">
              <a:lnSpc>
                <a:spcPct val="150000"/>
              </a:lnSpc>
              <a:spcBef>
                <a:spcPts val="0"/>
              </a:spcBef>
              <a:spcAft>
                <a:spcPts val="0"/>
              </a:spcAft>
              <a:buClr>
                <a:schemeClr val="dk2"/>
              </a:buClr>
              <a:buSzPts val="1100"/>
              <a:buFont typeface="Poppins"/>
              <a:buChar char="○"/>
              <a:defRPr sz="1100">
                <a:solidFill>
                  <a:schemeClr val="dk2"/>
                </a:solidFill>
                <a:latin typeface="Poppins"/>
                <a:ea typeface="Poppins"/>
                <a:cs typeface="Poppins"/>
                <a:sym typeface="Poppins"/>
              </a:defRPr>
            </a:lvl8pPr>
            <a:lvl9pPr marL="4114800" lvl="8" indent="-298450" rtl="0">
              <a:lnSpc>
                <a:spcPct val="150000"/>
              </a:lnSpc>
              <a:spcBef>
                <a:spcPts val="0"/>
              </a:spcBef>
              <a:spcAft>
                <a:spcPts val="0"/>
              </a:spcAft>
              <a:buClr>
                <a:schemeClr val="dk2"/>
              </a:buClr>
              <a:buSzPts val="1100"/>
              <a:buFont typeface="Poppins"/>
              <a:buChar char="■"/>
              <a:defRPr sz="1100">
                <a:solidFill>
                  <a:schemeClr val="dk2"/>
                </a:solidFill>
                <a:latin typeface="Poppins"/>
                <a:ea typeface="Poppins"/>
                <a:cs typeface="Poppins"/>
                <a:sym typeface="Poppins"/>
              </a:defRPr>
            </a:lvl9pPr>
          </a:lstStyle>
          <a:p>
            <a:pPr lvl="0"/>
            <a:r>
              <a:rPr lang="zh-TW" altLang="en-US" smtClean="0"/>
              <a:t>按一下以編輯母片文字樣式</a:t>
            </a:r>
          </a:p>
        </p:txBody>
      </p:sp>
      <p:sp>
        <p:nvSpPr>
          <p:cNvPr id="58" name="Google Shape;58;p11"/>
          <p:cNvSpPr txBox="1">
            <a:spLocks noGrp="1"/>
          </p:cNvSpPr>
          <p:nvPr>
            <p:ph type="body" idx="8"/>
          </p:nvPr>
        </p:nvSpPr>
        <p:spPr>
          <a:xfrm>
            <a:off x="6386700" y="2587325"/>
            <a:ext cx="1385700" cy="855000"/>
          </a:xfrm>
          <a:prstGeom prst="rect">
            <a:avLst/>
          </a:prstGeom>
          <a:noFill/>
          <a:ln>
            <a:noFill/>
          </a:ln>
        </p:spPr>
        <p:txBody>
          <a:bodyPr spcFirstLastPara="1" wrap="square" lIns="0" tIns="0" rIns="0" bIns="0" anchor="t" anchorCtr="0">
            <a:noAutofit/>
          </a:bodyPr>
          <a:lstStyle>
            <a:lvl1pPr marL="457200" lvl="0" indent="-298450" rtl="0">
              <a:lnSpc>
                <a:spcPct val="150000"/>
              </a:lnSpc>
              <a:spcBef>
                <a:spcPts val="0"/>
              </a:spcBef>
              <a:spcAft>
                <a:spcPts val="0"/>
              </a:spcAft>
              <a:buClr>
                <a:schemeClr val="dk2"/>
              </a:buClr>
              <a:buSzPts val="1100"/>
              <a:buFont typeface="Poppins"/>
              <a:buChar char="●"/>
              <a:defRPr sz="1100">
                <a:solidFill>
                  <a:schemeClr val="dk2"/>
                </a:solidFill>
                <a:latin typeface="Poppins"/>
                <a:ea typeface="Poppins"/>
                <a:cs typeface="Poppins"/>
                <a:sym typeface="Poppins"/>
              </a:defRPr>
            </a:lvl1pPr>
            <a:lvl2pPr marL="914400" lvl="1" indent="-298450" rtl="0">
              <a:lnSpc>
                <a:spcPct val="150000"/>
              </a:lnSpc>
              <a:spcBef>
                <a:spcPts val="0"/>
              </a:spcBef>
              <a:spcAft>
                <a:spcPts val="0"/>
              </a:spcAft>
              <a:buClr>
                <a:schemeClr val="dk2"/>
              </a:buClr>
              <a:buSzPts val="1100"/>
              <a:buFont typeface="Poppins"/>
              <a:buChar char="○"/>
              <a:defRPr sz="1100">
                <a:solidFill>
                  <a:schemeClr val="dk2"/>
                </a:solidFill>
                <a:latin typeface="Poppins"/>
                <a:ea typeface="Poppins"/>
                <a:cs typeface="Poppins"/>
                <a:sym typeface="Poppins"/>
              </a:defRPr>
            </a:lvl2pPr>
            <a:lvl3pPr marL="1371600" lvl="2" indent="-298450" rtl="0">
              <a:lnSpc>
                <a:spcPct val="150000"/>
              </a:lnSpc>
              <a:spcBef>
                <a:spcPts val="0"/>
              </a:spcBef>
              <a:spcAft>
                <a:spcPts val="0"/>
              </a:spcAft>
              <a:buClr>
                <a:schemeClr val="dk2"/>
              </a:buClr>
              <a:buSzPts val="1100"/>
              <a:buFont typeface="Poppins"/>
              <a:buChar char="■"/>
              <a:defRPr sz="1100">
                <a:solidFill>
                  <a:schemeClr val="dk2"/>
                </a:solidFill>
                <a:latin typeface="Poppins"/>
                <a:ea typeface="Poppins"/>
                <a:cs typeface="Poppins"/>
                <a:sym typeface="Poppins"/>
              </a:defRPr>
            </a:lvl3pPr>
            <a:lvl4pPr marL="1828800" lvl="3" indent="-298450" rtl="0">
              <a:lnSpc>
                <a:spcPct val="150000"/>
              </a:lnSpc>
              <a:spcBef>
                <a:spcPts val="0"/>
              </a:spcBef>
              <a:spcAft>
                <a:spcPts val="0"/>
              </a:spcAft>
              <a:buClr>
                <a:schemeClr val="dk2"/>
              </a:buClr>
              <a:buSzPts val="1100"/>
              <a:buFont typeface="Poppins"/>
              <a:buChar char="●"/>
              <a:defRPr sz="1100">
                <a:solidFill>
                  <a:schemeClr val="dk2"/>
                </a:solidFill>
                <a:latin typeface="Poppins"/>
                <a:ea typeface="Poppins"/>
                <a:cs typeface="Poppins"/>
                <a:sym typeface="Poppins"/>
              </a:defRPr>
            </a:lvl4pPr>
            <a:lvl5pPr marL="2286000" lvl="4" indent="-298450" rtl="0">
              <a:lnSpc>
                <a:spcPct val="150000"/>
              </a:lnSpc>
              <a:spcBef>
                <a:spcPts val="0"/>
              </a:spcBef>
              <a:spcAft>
                <a:spcPts val="0"/>
              </a:spcAft>
              <a:buClr>
                <a:schemeClr val="dk2"/>
              </a:buClr>
              <a:buSzPts val="1100"/>
              <a:buFont typeface="Poppins"/>
              <a:buChar char="○"/>
              <a:defRPr sz="1100">
                <a:solidFill>
                  <a:schemeClr val="dk2"/>
                </a:solidFill>
                <a:latin typeface="Poppins"/>
                <a:ea typeface="Poppins"/>
                <a:cs typeface="Poppins"/>
                <a:sym typeface="Poppins"/>
              </a:defRPr>
            </a:lvl5pPr>
            <a:lvl6pPr marL="2743200" lvl="5" indent="-298450" rtl="0">
              <a:lnSpc>
                <a:spcPct val="150000"/>
              </a:lnSpc>
              <a:spcBef>
                <a:spcPts val="0"/>
              </a:spcBef>
              <a:spcAft>
                <a:spcPts val="0"/>
              </a:spcAft>
              <a:buClr>
                <a:schemeClr val="dk2"/>
              </a:buClr>
              <a:buSzPts val="1100"/>
              <a:buFont typeface="Poppins"/>
              <a:buChar char="■"/>
              <a:defRPr sz="1100">
                <a:solidFill>
                  <a:schemeClr val="dk2"/>
                </a:solidFill>
                <a:latin typeface="Poppins"/>
                <a:ea typeface="Poppins"/>
                <a:cs typeface="Poppins"/>
                <a:sym typeface="Poppins"/>
              </a:defRPr>
            </a:lvl6pPr>
            <a:lvl7pPr marL="3200400" lvl="6" indent="-298450" rtl="0">
              <a:lnSpc>
                <a:spcPct val="150000"/>
              </a:lnSpc>
              <a:spcBef>
                <a:spcPts val="0"/>
              </a:spcBef>
              <a:spcAft>
                <a:spcPts val="0"/>
              </a:spcAft>
              <a:buClr>
                <a:schemeClr val="dk2"/>
              </a:buClr>
              <a:buSzPts val="1100"/>
              <a:buFont typeface="Poppins"/>
              <a:buChar char="●"/>
              <a:defRPr sz="1100">
                <a:solidFill>
                  <a:schemeClr val="dk2"/>
                </a:solidFill>
                <a:latin typeface="Poppins"/>
                <a:ea typeface="Poppins"/>
                <a:cs typeface="Poppins"/>
                <a:sym typeface="Poppins"/>
              </a:defRPr>
            </a:lvl7pPr>
            <a:lvl8pPr marL="3657600" lvl="7" indent="-298450" rtl="0">
              <a:lnSpc>
                <a:spcPct val="150000"/>
              </a:lnSpc>
              <a:spcBef>
                <a:spcPts val="0"/>
              </a:spcBef>
              <a:spcAft>
                <a:spcPts val="0"/>
              </a:spcAft>
              <a:buClr>
                <a:schemeClr val="dk2"/>
              </a:buClr>
              <a:buSzPts val="1100"/>
              <a:buFont typeface="Poppins"/>
              <a:buChar char="○"/>
              <a:defRPr sz="1100">
                <a:solidFill>
                  <a:schemeClr val="dk2"/>
                </a:solidFill>
                <a:latin typeface="Poppins"/>
                <a:ea typeface="Poppins"/>
                <a:cs typeface="Poppins"/>
                <a:sym typeface="Poppins"/>
              </a:defRPr>
            </a:lvl8pPr>
            <a:lvl9pPr marL="4114800" lvl="8" indent="-298450" rtl="0">
              <a:lnSpc>
                <a:spcPct val="150000"/>
              </a:lnSpc>
              <a:spcBef>
                <a:spcPts val="0"/>
              </a:spcBef>
              <a:spcAft>
                <a:spcPts val="0"/>
              </a:spcAft>
              <a:buClr>
                <a:schemeClr val="dk2"/>
              </a:buClr>
              <a:buSzPts val="1100"/>
              <a:buFont typeface="Poppins"/>
              <a:buChar char="■"/>
              <a:defRPr sz="1100">
                <a:solidFill>
                  <a:schemeClr val="dk2"/>
                </a:solidFill>
                <a:latin typeface="Poppins"/>
                <a:ea typeface="Poppins"/>
                <a:cs typeface="Poppins"/>
                <a:sym typeface="Poppins"/>
              </a:defRPr>
            </a:lvl9pPr>
          </a:lstStyle>
          <a:p>
            <a:pPr lvl="0"/>
            <a:r>
              <a:rPr lang="zh-TW" altLang="en-US" smtClean="0"/>
              <a:t>按一下以編輯母片文字樣式</a:t>
            </a:r>
          </a:p>
        </p:txBody>
      </p:sp>
      <p:sp>
        <p:nvSpPr>
          <p:cNvPr id="59" name="Google Shape;59;p11"/>
          <p:cNvSpPr txBox="1">
            <a:spLocks noGrp="1"/>
          </p:cNvSpPr>
          <p:nvPr>
            <p:ph type="title"/>
          </p:nvPr>
        </p:nvSpPr>
        <p:spPr>
          <a:xfrm>
            <a:off x="913220" y="450000"/>
            <a:ext cx="7330800" cy="8550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None/>
              <a:defRPr sz="2400">
                <a:solidFill>
                  <a:schemeClr val="dk2"/>
                </a:solidFill>
                <a:latin typeface="Poppins"/>
                <a:ea typeface="Poppins"/>
                <a:cs typeface="Poppins"/>
                <a:sym typeface="Poppins"/>
              </a:defRPr>
            </a:lvl1pPr>
            <a:lvl2pPr lvl="1" rtl="0">
              <a:spcBef>
                <a:spcPts val="0"/>
              </a:spcBef>
              <a:spcAft>
                <a:spcPts val="0"/>
              </a:spcAft>
              <a:buNone/>
              <a:defRPr>
                <a:solidFill>
                  <a:schemeClr val="dk2"/>
                </a:solidFill>
                <a:latin typeface="Poppins"/>
                <a:ea typeface="Poppins"/>
                <a:cs typeface="Poppins"/>
                <a:sym typeface="Poppins"/>
              </a:defRPr>
            </a:lvl2pPr>
            <a:lvl3pPr lvl="2" rtl="0">
              <a:spcBef>
                <a:spcPts val="0"/>
              </a:spcBef>
              <a:spcAft>
                <a:spcPts val="0"/>
              </a:spcAft>
              <a:buNone/>
              <a:defRPr>
                <a:solidFill>
                  <a:schemeClr val="dk2"/>
                </a:solidFill>
                <a:latin typeface="Poppins"/>
                <a:ea typeface="Poppins"/>
                <a:cs typeface="Poppins"/>
                <a:sym typeface="Poppins"/>
              </a:defRPr>
            </a:lvl3pPr>
            <a:lvl4pPr lvl="3" rtl="0">
              <a:spcBef>
                <a:spcPts val="0"/>
              </a:spcBef>
              <a:spcAft>
                <a:spcPts val="0"/>
              </a:spcAft>
              <a:buNone/>
              <a:defRPr>
                <a:solidFill>
                  <a:schemeClr val="dk2"/>
                </a:solidFill>
                <a:latin typeface="Poppins"/>
                <a:ea typeface="Poppins"/>
                <a:cs typeface="Poppins"/>
                <a:sym typeface="Poppins"/>
              </a:defRPr>
            </a:lvl4pPr>
            <a:lvl5pPr lvl="4" rtl="0">
              <a:spcBef>
                <a:spcPts val="0"/>
              </a:spcBef>
              <a:spcAft>
                <a:spcPts val="0"/>
              </a:spcAft>
              <a:buNone/>
              <a:defRPr>
                <a:solidFill>
                  <a:schemeClr val="dk2"/>
                </a:solidFill>
                <a:latin typeface="Poppins"/>
                <a:ea typeface="Poppins"/>
                <a:cs typeface="Poppins"/>
                <a:sym typeface="Poppins"/>
              </a:defRPr>
            </a:lvl5pPr>
            <a:lvl6pPr lvl="5" rtl="0">
              <a:spcBef>
                <a:spcPts val="0"/>
              </a:spcBef>
              <a:spcAft>
                <a:spcPts val="0"/>
              </a:spcAft>
              <a:buNone/>
              <a:defRPr>
                <a:solidFill>
                  <a:schemeClr val="dk2"/>
                </a:solidFill>
                <a:latin typeface="Poppins"/>
                <a:ea typeface="Poppins"/>
                <a:cs typeface="Poppins"/>
                <a:sym typeface="Poppins"/>
              </a:defRPr>
            </a:lvl6pPr>
            <a:lvl7pPr lvl="6" rtl="0">
              <a:spcBef>
                <a:spcPts val="0"/>
              </a:spcBef>
              <a:spcAft>
                <a:spcPts val="0"/>
              </a:spcAft>
              <a:buNone/>
              <a:defRPr>
                <a:solidFill>
                  <a:schemeClr val="dk2"/>
                </a:solidFill>
                <a:latin typeface="Poppins"/>
                <a:ea typeface="Poppins"/>
                <a:cs typeface="Poppins"/>
                <a:sym typeface="Poppins"/>
              </a:defRPr>
            </a:lvl7pPr>
            <a:lvl8pPr lvl="7" rtl="0">
              <a:spcBef>
                <a:spcPts val="0"/>
              </a:spcBef>
              <a:spcAft>
                <a:spcPts val="0"/>
              </a:spcAft>
              <a:buNone/>
              <a:defRPr>
                <a:solidFill>
                  <a:schemeClr val="dk2"/>
                </a:solidFill>
                <a:latin typeface="Poppins"/>
                <a:ea typeface="Poppins"/>
                <a:cs typeface="Poppins"/>
                <a:sym typeface="Poppins"/>
              </a:defRPr>
            </a:lvl8pPr>
            <a:lvl9pPr lvl="8" rtl="0">
              <a:spcBef>
                <a:spcPts val="0"/>
              </a:spcBef>
              <a:spcAft>
                <a:spcPts val="0"/>
              </a:spcAft>
              <a:buNone/>
              <a:defRPr>
                <a:solidFill>
                  <a:schemeClr val="dk2"/>
                </a:solidFill>
                <a:latin typeface="Poppins"/>
                <a:ea typeface="Poppins"/>
                <a:cs typeface="Poppins"/>
                <a:sym typeface="Poppins"/>
              </a:defRPr>
            </a:lvl9pPr>
          </a:lstStyle>
          <a:p>
            <a:r>
              <a:rPr lang="zh-TW" altLang="en-US" smtClean="0"/>
              <a:t>按一下以編輯母片標題樣式</a:t>
            </a:r>
            <a:endParaRPr/>
          </a:p>
        </p:txBody>
      </p:sp>
      <p:sp>
        <p:nvSpPr>
          <p:cNvPr id="60" name="Google Shape;60;p11"/>
          <p:cNvSpPr txBox="1">
            <a:spLocks noGrp="1"/>
          </p:cNvSpPr>
          <p:nvPr>
            <p:ph type="title" idx="9"/>
          </p:nvPr>
        </p:nvSpPr>
        <p:spPr>
          <a:xfrm>
            <a:off x="909775" y="1289300"/>
            <a:ext cx="1370100" cy="8550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None/>
              <a:defRPr sz="6600">
                <a:solidFill>
                  <a:schemeClr val="lt1"/>
                </a:solidFill>
                <a:latin typeface="Poppins"/>
                <a:ea typeface="Poppins"/>
                <a:cs typeface="Poppins"/>
                <a:sym typeface="Poppins"/>
              </a:defRPr>
            </a:lvl1pPr>
            <a:lvl2pPr lvl="1" rtl="0">
              <a:spcBef>
                <a:spcPts val="0"/>
              </a:spcBef>
              <a:spcAft>
                <a:spcPts val="0"/>
              </a:spcAft>
              <a:buNone/>
              <a:defRPr sz="6600">
                <a:solidFill>
                  <a:schemeClr val="lt1"/>
                </a:solidFill>
                <a:latin typeface="Poppins"/>
                <a:ea typeface="Poppins"/>
                <a:cs typeface="Poppins"/>
                <a:sym typeface="Poppins"/>
              </a:defRPr>
            </a:lvl2pPr>
            <a:lvl3pPr lvl="2" rtl="0">
              <a:spcBef>
                <a:spcPts val="0"/>
              </a:spcBef>
              <a:spcAft>
                <a:spcPts val="0"/>
              </a:spcAft>
              <a:buNone/>
              <a:defRPr sz="6600">
                <a:solidFill>
                  <a:schemeClr val="lt1"/>
                </a:solidFill>
                <a:latin typeface="Poppins"/>
                <a:ea typeface="Poppins"/>
                <a:cs typeface="Poppins"/>
                <a:sym typeface="Poppins"/>
              </a:defRPr>
            </a:lvl3pPr>
            <a:lvl4pPr lvl="3" rtl="0">
              <a:spcBef>
                <a:spcPts val="0"/>
              </a:spcBef>
              <a:spcAft>
                <a:spcPts val="0"/>
              </a:spcAft>
              <a:buNone/>
              <a:defRPr sz="6600">
                <a:solidFill>
                  <a:schemeClr val="lt1"/>
                </a:solidFill>
                <a:latin typeface="Poppins"/>
                <a:ea typeface="Poppins"/>
                <a:cs typeface="Poppins"/>
                <a:sym typeface="Poppins"/>
              </a:defRPr>
            </a:lvl4pPr>
            <a:lvl5pPr lvl="4" rtl="0">
              <a:spcBef>
                <a:spcPts val="0"/>
              </a:spcBef>
              <a:spcAft>
                <a:spcPts val="0"/>
              </a:spcAft>
              <a:buNone/>
              <a:defRPr sz="6600">
                <a:solidFill>
                  <a:schemeClr val="lt1"/>
                </a:solidFill>
                <a:latin typeface="Poppins"/>
                <a:ea typeface="Poppins"/>
                <a:cs typeface="Poppins"/>
                <a:sym typeface="Poppins"/>
              </a:defRPr>
            </a:lvl5pPr>
            <a:lvl6pPr lvl="5" rtl="0">
              <a:spcBef>
                <a:spcPts val="0"/>
              </a:spcBef>
              <a:spcAft>
                <a:spcPts val="0"/>
              </a:spcAft>
              <a:buNone/>
              <a:defRPr sz="6600">
                <a:solidFill>
                  <a:schemeClr val="lt1"/>
                </a:solidFill>
                <a:latin typeface="Poppins"/>
                <a:ea typeface="Poppins"/>
                <a:cs typeface="Poppins"/>
                <a:sym typeface="Poppins"/>
              </a:defRPr>
            </a:lvl6pPr>
            <a:lvl7pPr lvl="6" rtl="0">
              <a:spcBef>
                <a:spcPts val="0"/>
              </a:spcBef>
              <a:spcAft>
                <a:spcPts val="0"/>
              </a:spcAft>
              <a:buNone/>
              <a:defRPr sz="6600">
                <a:solidFill>
                  <a:schemeClr val="lt1"/>
                </a:solidFill>
                <a:latin typeface="Poppins"/>
                <a:ea typeface="Poppins"/>
                <a:cs typeface="Poppins"/>
                <a:sym typeface="Poppins"/>
              </a:defRPr>
            </a:lvl7pPr>
            <a:lvl8pPr lvl="7" rtl="0">
              <a:spcBef>
                <a:spcPts val="0"/>
              </a:spcBef>
              <a:spcAft>
                <a:spcPts val="0"/>
              </a:spcAft>
              <a:buNone/>
              <a:defRPr sz="6600">
                <a:solidFill>
                  <a:schemeClr val="lt1"/>
                </a:solidFill>
                <a:latin typeface="Poppins"/>
                <a:ea typeface="Poppins"/>
                <a:cs typeface="Poppins"/>
                <a:sym typeface="Poppins"/>
              </a:defRPr>
            </a:lvl8pPr>
            <a:lvl9pPr lvl="8" rtl="0">
              <a:spcBef>
                <a:spcPts val="0"/>
              </a:spcBef>
              <a:spcAft>
                <a:spcPts val="0"/>
              </a:spcAft>
              <a:buNone/>
              <a:defRPr sz="6600">
                <a:solidFill>
                  <a:schemeClr val="lt1"/>
                </a:solidFill>
                <a:latin typeface="Poppins"/>
                <a:ea typeface="Poppins"/>
                <a:cs typeface="Poppins"/>
                <a:sym typeface="Poppins"/>
              </a:defRPr>
            </a:lvl9pPr>
          </a:lstStyle>
          <a:p>
            <a:r>
              <a:rPr lang="zh-TW" altLang="en-US" smtClean="0"/>
              <a:t>按一下以編輯母片標題樣式</a:t>
            </a:r>
            <a:endParaRPr/>
          </a:p>
        </p:txBody>
      </p:sp>
      <p:sp>
        <p:nvSpPr>
          <p:cNvPr id="61" name="Google Shape;61;p11"/>
          <p:cNvSpPr txBox="1">
            <a:spLocks noGrp="1"/>
          </p:cNvSpPr>
          <p:nvPr>
            <p:ph type="title" idx="13"/>
          </p:nvPr>
        </p:nvSpPr>
        <p:spPr>
          <a:xfrm>
            <a:off x="2738100" y="1289300"/>
            <a:ext cx="1370100" cy="8550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None/>
              <a:defRPr sz="6600">
                <a:solidFill>
                  <a:schemeClr val="lt1"/>
                </a:solidFill>
                <a:latin typeface="Poppins"/>
                <a:ea typeface="Poppins"/>
                <a:cs typeface="Poppins"/>
                <a:sym typeface="Poppins"/>
              </a:defRPr>
            </a:lvl1pPr>
            <a:lvl2pPr lvl="1" rtl="0">
              <a:spcBef>
                <a:spcPts val="0"/>
              </a:spcBef>
              <a:spcAft>
                <a:spcPts val="0"/>
              </a:spcAft>
              <a:buNone/>
              <a:defRPr sz="6600">
                <a:solidFill>
                  <a:schemeClr val="lt1"/>
                </a:solidFill>
                <a:latin typeface="Poppins"/>
                <a:ea typeface="Poppins"/>
                <a:cs typeface="Poppins"/>
                <a:sym typeface="Poppins"/>
              </a:defRPr>
            </a:lvl2pPr>
            <a:lvl3pPr lvl="2" rtl="0">
              <a:spcBef>
                <a:spcPts val="0"/>
              </a:spcBef>
              <a:spcAft>
                <a:spcPts val="0"/>
              </a:spcAft>
              <a:buNone/>
              <a:defRPr sz="6600">
                <a:solidFill>
                  <a:schemeClr val="lt1"/>
                </a:solidFill>
                <a:latin typeface="Poppins"/>
                <a:ea typeface="Poppins"/>
                <a:cs typeface="Poppins"/>
                <a:sym typeface="Poppins"/>
              </a:defRPr>
            </a:lvl3pPr>
            <a:lvl4pPr lvl="3" rtl="0">
              <a:spcBef>
                <a:spcPts val="0"/>
              </a:spcBef>
              <a:spcAft>
                <a:spcPts val="0"/>
              </a:spcAft>
              <a:buNone/>
              <a:defRPr sz="6600">
                <a:solidFill>
                  <a:schemeClr val="lt1"/>
                </a:solidFill>
                <a:latin typeface="Poppins"/>
                <a:ea typeface="Poppins"/>
                <a:cs typeface="Poppins"/>
                <a:sym typeface="Poppins"/>
              </a:defRPr>
            </a:lvl4pPr>
            <a:lvl5pPr lvl="4" rtl="0">
              <a:spcBef>
                <a:spcPts val="0"/>
              </a:spcBef>
              <a:spcAft>
                <a:spcPts val="0"/>
              </a:spcAft>
              <a:buNone/>
              <a:defRPr sz="6600">
                <a:solidFill>
                  <a:schemeClr val="lt1"/>
                </a:solidFill>
                <a:latin typeface="Poppins"/>
                <a:ea typeface="Poppins"/>
                <a:cs typeface="Poppins"/>
                <a:sym typeface="Poppins"/>
              </a:defRPr>
            </a:lvl5pPr>
            <a:lvl6pPr lvl="5" rtl="0">
              <a:spcBef>
                <a:spcPts val="0"/>
              </a:spcBef>
              <a:spcAft>
                <a:spcPts val="0"/>
              </a:spcAft>
              <a:buNone/>
              <a:defRPr sz="6600">
                <a:solidFill>
                  <a:schemeClr val="lt1"/>
                </a:solidFill>
                <a:latin typeface="Poppins"/>
                <a:ea typeface="Poppins"/>
                <a:cs typeface="Poppins"/>
                <a:sym typeface="Poppins"/>
              </a:defRPr>
            </a:lvl6pPr>
            <a:lvl7pPr lvl="6" rtl="0">
              <a:spcBef>
                <a:spcPts val="0"/>
              </a:spcBef>
              <a:spcAft>
                <a:spcPts val="0"/>
              </a:spcAft>
              <a:buNone/>
              <a:defRPr sz="6600">
                <a:solidFill>
                  <a:schemeClr val="lt1"/>
                </a:solidFill>
                <a:latin typeface="Poppins"/>
                <a:ea typeface="Poppins"/>
                <a:cs typeface="Poppins"/>
                <a:sym typeface="Poppins"/>
              </a:defRPr>
            </a:lvl7pPr>
            <a:lvl8pPr lvl="7" rtl="0">
              <a:spcBef>
                <a:spcPts val="0"/>
              </a:spcBef>
              <a:spcAft>
                <a:spcPts val="0"/>
              </a:spcAft>
              <a:buNone/>
              <a:defRPr sz="6600">
                <a:solidFill>
                  <a:schemeClr val="lt1"/>
                </a:solidFill>
                <a:latin typeface="Poppins"/>
                <a:ea typeface="Poppins"/>
                <a:cs typeface="Poppins"/>
                <a:sym typeface="Poppins"/>
              </a:defRPr>
            </a:lvl8pPr>
            <a:lvl9pPr lvl="8" rtl="0">
              <a:spcBef>
                <a:spcPts val="0"/>
              </a:spcBef>
              <a:spcAft>
                <a:spcPts val="0"/>
              </a:spcAft>
              <a:buNone/>
              <a:defRPr sz="6600">
                <a:solidFill>
                  <a:schemeClr val="lt1"/>
                </a:solidFill>
                <a:latin typeface="Poppins"/>
                <a:ea typeface="Poppins"/>
                <a:cs typeface="Poppins"/>
                <a:sym typeface="Poppins"/>
              </a:defRPr>
            </a:lvl9pPr>
          </a:lstStyle>
          <a:p>
            <a:r>
              <a:rPr lang="zh-TW" altLang="en-US" smtClean="0"/>
              <a:t>按一下以編輯母片標題樣式</a:t>
            </a:r>
            <a:endParaRPr/>
          </a:p>
        </p:txBody>
      </p:sp>
      <p:sp>
        <p:nvSpPr>
          <p:cNvPr id="62" name="Google Shape;62;p11"/>
          <p:cNvSpPr txBox="1">
            <a:spLocks noGrp="1"/>
          </p:cNvSpPr>
          <p:nvPr>
            <p:ph type="title" idx="14"/>
          </p:nvPr>
        </p:nvSpPr>
        <p:spPr>
          <a:xfrm>
            <a:off x="4570200" y="1289300"/>
            <a:ext cx="1370100" cy="8550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None/>
              <a:defRPr sz="6600">
                <a:solidFill>
                  <a:schemeClr val="lt1"/>
                </a:solidFill>
                <a:latin typeface="Poppins"/>
                <a:ea typeface="Poppins"/>
                <a:cs typeface="Poppins"/>
                <a:sym typeface="Poppins"/>
              </a:defRPr>
            </a:lvl1pPr>
            <a:lvl2pPr lvl="1" rtl="0">
              <a:spcBef>
                <a:spcPts val="0"/>
              </a:spcBef>
              <a:spcAft>
                <a:spcPts val="0"/>
              </a:spcAft>
              <a:buNone/>
              <a:defRPr sz="6600">
                <a:solidFill>
                  <a:schemeClr val="lt1"/>
                </a:solidFill>
                <a:latin typeface="Poppins"/>
                <a:ea typeface="Poppins"/>
                <a:cs typeface="Poppins"/>
                <a:sym typeface="Poppins"/>
              </a:defRPr>
            </a:lvl2pPr>
            <a:lvl3pPr lvl="2" rtl="0">
              <a:spcBef>
                <a:spcPts val="0"/>
              </a:spcBef>
              <a:spcAft>
                <a:spcPts val="0"/>
              </a:spcAft>
              <a:buNone/>
              <a:defRPr sz="6600">
                <a:solidFill>
                  <a:schemeClr val="lt1"/>
                </a:solidFill>
                <a:latin typeface="Poppins"/>
                <a:ea typeface="Poppins"/>
                <a:cs typeface="Poppins"/>
                <a:sym typeface="Poppins"/>
              </a:defRPr>
            </a:lvl3pPr>
            <a:lvl4pPr lvl="3" rtl="0">
              <a:spcBef>
                <a:spcPts val="0"/>
              </a:spcBef>
              <a:spcAft>
                <a:spcPts val="0"/>
              </a:spcAft>
              <a:buNone/>
              <a:defRPr sz="6600">
                <a:solidFill>
                  <a:schemeClr val="lt1"/>
                </a:solidFill>
                <a:latin typeface="Poppins"/>
                <a:ea typeface="Poppins"/>
                <a:cs typeface="Poppins"/>
                <a:sym typeface="Poppins"/>
              </a:defRPr>
            </a:lvl4pPr>
            <a:lvl5pPr lvl="4" rtl="0">
              <a:spcBef>
                <a:spcPts val="0"/>
              </a:spcBef>
              <a:spcAft>
                <a:spcPts val="0"/>
              </a:spcAft>
              <a:buNone/>
              <a:defRPr sz="6600">
                <a:solidFill>
                  <a:schemeClr val="lt1"/>
                </a:solidFill>
                <a:latin typeface="Poppins"/>
                <a:ea typeface="Poppins"/>
                <a:cs typeface="Poppins"/>
                <a:sym typeface="Poppins"/>
              </a:defRPr>
            </a:lvl5pPr>
            <a:lvl6pPr lvl="5" rtl="0">
              <a:spcBef>
                <a:spcPts val="0"/>
              </a:spcBef>
              <a:spcAft>
                <a:spcPts val="0"/>
              </a:spcAft>
              <a:buNone/>
              <a:defRPr sz="6600">
                <a:solidFill>
                  <a:schemeClr val="lt1"/>
                </a:solidFill>
                <a:latin typeface="Poppins"/>
                <a:ea typeface="Poppins"/>
                <a:cs typeface="Poppins"/>
                <a:sym typeface="Poppins"/>
              </a:defRPr>
            </a:lvl6pPr>
            <a:lvl7pPr lvl="6" rtl="0">
              <a:spcBef>
                <a:spcPts val="0"/>
              </a:spcBef>
              <a:spcAft>
                <a:spcPts val="0"/>
              </a:spcAft>
              <a:buNone/>
              <a:defRPr sz="6600">
                <a:solidFill>
                  <a:schemeClr val="lt1"/>
                </a:solidFill>
                <a:latin typeface="Poppins"/>
                <a:ea typeface="Poppins"/>
                <a:cs typeface="Poppins"/>
                <a:sym typeface="Poppins"/>
              </a:defRPr>
            </a:lvl7pPr>
            <a:lvl8pPr lvl="7" rtl="0">
              <a:spcBef>
                <a:spcPts val="0"/>
              </a:spcBef>
              <a:spcAft>
                <a:spcPts val="0"/>
              </a:spcAft>
              <a:buNone/>
              <a:defRPr sz="6600">
                <a:solidFill>
                  <a:schemeClr val="lt1"/>
                </a:solidFill>
                <a:latin typeface="Poppins"/>
                <a:ea typeface="Poppins"/>
                <a:cs typeface="Poppins"/>
                <a:sym typeface="Poppins"/>
              </a:defRPr>
            </a:lvl8pPr>
            <a:lvl9pPr lvl="8" rtl="0">
              <a:spcBef>
                <a:spcPts val="0"/>
              </a:spcBef>
              <a:spcAft>
                <a:spcPts val="0"/>
              </a:spcAft>
              <a:buNone/>
              <a:defRPr sz="6600">
                <a:solidFill>
                  <a:schemeClr val="lt1"/>
                </a:solidFill>
                <a:latin typeface="Poppins"/>
                <a:ea typeface="Poppins"/>
                <a:cs typeface="Poppins"/>
                <a:sym typeface="Poppins"/>
              </a:defRPr>
            </a:lvl9pPr>
          </a:lstStyle>
          <a:p>
            <a:r>
              <a:rPr lang="zh-TW" altLang="en-US" smtClean="0"/>
              <a:t>按一下以編輯母片標題樣式</a:t>
            </a:r>
            <a:endParaRPr/>
          </a:p>
        </p:txBody>
      </p:sp>
      <p:sp>
        <p:nvSpPr>
          <p:cNvPr id="63" name="Google Shape;63;p11"/>
          <p:cNvSpPr txBox="1">
            <a:spLocks noGrp="1"/>
          </p:cNvSpPr>
          <p:nvPr>
            <p:ph type="title" idx="15"/>
          </p:nvPr>
        </p:nvSpPr>
        <p:spPr>
          <a:xfrm>
            <a:off x="6402300" y="1289300"/>
            <a:ext cx="1370100" cy="8550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None/>
              <a:defRPr sz="6600">
                <a:solidFill>
                  <a:schemeClr val="lt1"/>
                </a:solidFill>
                <a:latin typeface="Poppins"/>
                <a:ea typeface="Poppins"/>
                <a:cs typeface="Poppins"/>
                <a:sym typeface="Poppins"/>
              </a:defRPr>
            </a:lvl1pPr>
            <a:lvl2pPr lvl="1" rtl="0">
              <a:spcBef>
                <a:spcPts val="0"/>
              </a:spcBef>
              <a:spcAft>
                <a:spcPts val="0"/>
              </a:spcAft>
              <a:buNone/>
              <a:defRPr sz="6600">
                <a:solidFill>
                  <a:schemeClr val="lt1"/>
                </a:solidFill>
                <a:latin typeface="Poppins"/>
                <a:ea typeface="Poppins"/>
                <a:cs typeface="Poppins"/>
                <a:sym typeface="Poppins"/>
              </a:defRPr>
            </a:lvl2pPr>
            <a:lvl3pPr lvl="2" rtl="0">
              <a:spcBef>
                <a:spcPts val="0"/>
              </a:spcBef>
              <a:spcAft>
                <a:spcPts val="0"/>
              </a:spcAft>
              <a:buNone/>
              <a:defRPr sz="6600">
                <a:solidFill>
                  <a:schemeClr val="lt1"/>
                </a:solidFill>
                <a:latin typeface="Poppins"/>
                <a:ea typeface="Poppins"/>
                <a:cs typeface="Poppins"/>
                <a:sym typeface="Poppins"/>
              </a:defRPr>
            </a:lvl3pPr>
            <a:lvl4pPr lvl="3" rtl="0">
              <a:spcBef>
                <a:spcPts val="0"/>
              </a:spcBef>
              <a:spcAft>
                <a:spcPts val="0"/>
              </a:spcAft>
              <a:buNone/>
              <a:defRPr sz="6600">
                <a:solidFill>
                  <a:schemeClr val="lt1"/>
                </a:solidFill>
                <a:latin typeface="Poppins"/>
                <a:ea typeface="Poppins"/>
                <a:cs typeface="Poppins"/>
                <a:sym typeface="Poppins"/>
              </a:defRPr>
            </a:lvl4pPr>
            <a:lvl5pPr lvl="4" rtl="0">
              <a:spcBef>
                <a:spcPts val="0"/>
              </a:spcBef>
              <a:spcAft>
                <a:spcPts val="0"/>
              </a:spcAft>
              <a:buNone/>
              <a:defRPr sz="6600">
                <a:solidFill>
                  <a:schemeClr val="lt1"/>
                </a:solidFill>
                <a:latin typeface="Poppins"/>
                <a:ea typeface="Poppins"/>
                <a:cs typeface="Poppins"/>
                <a:sym typeface="Poppins"/>
              </a:defRPr>
            </a:lvl5pPr>
            <a:lvl6pPr lvl="5" rtl="0">
              <a:spcBef>
                <a:spcPts val="0"/>
              </a:spcBef>
              <a:spcAft>
                <a:spcPts val="0"/>
              </a:spcAft>
              <a:buNone/>
              <a:defRPr sz="6600">
                <a:solidFill>
                  <a:schemeClr val="lt1"/>
                </a:solidFill>
                <a:latin typeface="Poppins"/>
                <a:ea typeface="Poppins"/>
                <a:cs typeface="Poppins"/>
                <a:sym typeface="Poppins"/>
              </a:defRPr>
            </a:lvl6pPr>
            <a:lvl7pPr lvl="6" rtl="0">
              <a:spcBef>
                <a:spcPts val="0"/>
              </a:spcBef>
              <a:spcAft>
                <a:spcPts val="0"/>
              </a:spcAft>
              <a:buNone/>
              <a:defRPr sz="6600">
                <a:solidFill>
                  <a:schemeClr val="lt1"/>
                </a:solidFill>
                <a:latin typeface="Poppins"/>
                <a:ea typeface="Poppins"/>
                <a:cs typeface="Poppins"/>
                <a:sym typeface="Poppins"/>
              </a:defRPr>
            </a:lvl7pPr>
            <a:lvl8pPr lvl="7" rtl="0">
              <a:spcBef>
                <a:spcPts val="0"/>
              </a:spcBef>
              <a:spcAft>
                <a:spcPts val="0"/>
              </a:spcAft>
              <a:buNone/>
              <a:defRPr sz="6600">
                <a:solidFill>
                  <a:schemeClr val="lt1"/>
                </a:solidFill>
                <a:latin typeface="Poppins"/>
                <a:ea typeface="Poppins"/>
                <a:cs typeface="Poppins"/>
                <a:sym typeface="Poppins"/>
              </a:defRPr>
            </a:lvl8pPr>
            <a:lvl9pPr lvl="8" rtl="0">
              <a:spcBef>
                <a:spcPts val="0"/>
              </a:spcBef>
              <a:spcAft>
                <a:spcPts val="0"/>
              </a:spcAft>
              <a:buNone/>
              <a:defRPr sz="6600">
                <a:solidFill>
                  <a:schemeClr val="lt1"/>
                </a:solidFill>
                <a:latin typeface="Poppins"/>
                <a:ea typeface="Poppins"/>
                <a:cs typeface="Poppins"/>
                <a:sym typeface="Poppins"/>
              </a:defRPr>
            </a:lvl9pPr>
          </a:lstStyle>
          <a:p>
            <a:r>
              <a:rPr lang="zh-TW" altLang="en-US" smtClean="0"/>
              <a:t>按一下以編輯母片標題樣式</a:t>
            </a:r>
            <a:endParaRPr/>
          </a:p>
        </p:txBody>
      </p:sp>
      <p:pic>
        <p:nvPicPr>
          <p:cNvPr id="64" name="Google Shape;64;p11"/>
          <p:cNvPicPr preferRelativeResize="0"/>
          <p:nvPr/>
        </p:nvPicPr>
        <p:blipFill rotWithShape="1">
          <a:blip r:embed="rId2" cstate="print">
            <a:alphaModFix/>
            <a:extLst>
              <a:ext uri="{28A0092B-C50C-407E-A947-70E740481C1C}">
                <a14:useLocalDpi xmlns:a14="http://schemas.microsoft.com/office/drawing/2010/main"/>
              </a:ext>
            </a:extLst>
          </a:blip>
          <a:srcRect l="-14283" r="-14283"/>
          <a:stretch/>
        </p:blipFill>
        <p:spPr>
          <a:xfrm>
            <a:off x="8077200" y="4572000"/>
            <a:ext cx="685800" cy="152400"/>
          </a:xfrm>
          <a:prstGeom prst="rect">
            <a:avLst/>
          </a:prstGeom>
          <a:noFill/>
          <a:ln>
            <a:noFill/>
          </a:ln>
        </p:spPr>
      </p:pic>
    </p:spTree>
    <p:extLst>
      <p:ext uri="{BB962C8B-B14F-4D97-AF65-F5344CB8AC3E}">
        <p14:creationId xmlns:p14="http://schemas.microsoft.com/office/powerpoint/2010/main" val="11917904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39137837"/>
      </p:ext>
    </p:extLst>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5" r:id="rId7"/>
    <p:sldLayoutId id="2147483666" r:id="rId8"/>
    <p:sldLayoutId id="2147483667" r:id="rId9"/>
    <p:sldLayoutId id="2147483668" r:id="rId10"/>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xmlns="">
        <p15:guide id="1" pos="567">
          <p15:clr>
            <a:srgbClr val="00FFFF"/>
          </p15:clr>
        </p15:guide>
        <p15:guide id="2" pos="1156">
          <p15:clr>
            <a:srgbClr val="00FFFF"/>
          </p15:clr>
        </p15:guide>
        <p15:guide id="3" pos="1723">
          <p15:clr>
            <a:srgbClr val="00FFFF"/>
          </p15:clr>
        </p15:guide>
        <p15:guide id="4" pos="2302">
          <p15:clr>
            <a:srgbClr val="00FFFF"/>
          </p15:clr>
        </p15:guide>
        <p15:guide id="5" pos="3458">
          <p15:clr>
            <a:srgbClr val="00FFFF"/>
          </p15:clr>
        </p15:guide>
        <p15:guide id="6" pos="2880">
          <p15:clr>
            <a:srgbClr val="00FFFF"/>
          </p15:clr>
        </p15:guide>
        <p15:guide id="7" orient="horz" pos="543">
          <p15:clr>
            <a:srgbClr val="00FFFF"/>
          </p15:clr>
        </p15:guide>
        <p15:guide id="8" orient="horz" pos="1081">
          <p15:clr>
            <a:srgbClr val="00FFFF"/>
          </p15:clr>
        </p15:guide>
        <p15:guide id="9" orient="horz" pos="1620">
          <p15:clr>
            <a:srgbClr val="00FFFF"/>
          </p15:clr>
        </p15:guide>
        <p15:guide id="10" orient="horz" pos="2154">
          <p15:clr>
            <a:srgbClr val="00FFFF"/>
          </p15:clr>
        </p15:guide>
        <p15:guide id="11" orient="horz" pos="2697">
          <p15:clr>
            <a:srgbClr val="00FFFF"/>
          </p15:clr>
        </p15:guide>
        <p15:guide id="12" pos="4037">
          <p15:clr>
            <a:srgbClr val="00FFFF"/>
          </p15:clr>
        </p15:guide>
        <p15:guide id="13" pos="4615">
          <p15:clr>
            <a:srgbClr val="00FFFF"/>
          </p15:clr>
        </p15:guide>
        <p15:guide id="14" pos="5193">
          <p15:clr>
            <a:srgbClr val="00FFFF"/>
          </p15:clr>
        </p15:guide>
        <p15:guide id="15" pos="283">
          <p15:clr>
            <a:srgbClr val="9E9E9E"/>
          </p15:clr>
        </p15:guide>
        <p15:guide id="16" pos="861">
          <p15:clr>
            <a:srgbClr val="9E9E9E"/>
          </p15:clr>
        </p15:guide>
        <p15:guide id="17" pos="1440">
          <p15:clr>
            <a:srgbClr val="9E9E9E"/>
          </p15:clr>
        </p15:guide>
        <p15:guide id="18" pos="2013">
          <p15:clr>
            <a:srgbClr val="9E9E9E"/>
          </p15:clr>
        </p15:guide>
        <p15:guide id="19" pos="2591">
          <p15:clr>
            <a:srgbClr val="9E9E9E"/>
          </p15:clr>
        </p15:guide>
        <p15:guide id="20" pos="3175">
          <p15:clr>
            <a:srgbClr val="9E9E9E"/>
          </p15:clr>
        </p15:guide>
        <p15:guide id="21" pos="3742">
          <p15:clr>
            <a:srgbClr val="9E9E9E"/>
          </p15:clr>
        </p15:guide>
        <p15:guide id="22" pos="4320">
          <p15:clr>
            <a:srgbClr val="9E9E9E"/>
          </p15:clr>
        </p15:guide>
        <p15:guide id="23" pos="4904">
          <p15:clr>
            <a:srgbClr val="9E9E9E"/>
          </p15:clr>
        </p15:guide>
        <p15:guide id="24" pos="5482">
          <p15:clr>
            <a:srgbClr val="9E9E9E"/>
          </p15:clr>
        </p15:guide>
        <p15:guide id="25" orient="horz" pos="283">
          <p15:clr>
            <a:srgbClr val="9E9E9E"/>
          </p15:clr>
        </p15:guide>
        <p15:guide id="26" orient="horz" pos="812">
          <p15:clr>
            <a:srgbClr val="9E9E9E"/>
          </p15:clr>
        </p15:guide>
        <p15:guide id="27" orient="horz" pos="1351">
          <p15:clr>
            <a:srgbClr val="9E9E9E"/>
          </p15:clr>
        </p15:guide>
        <p15:guide id="28" orient="horz" pos="1889">
          <p15:clr>
            <a:srgbClr val="9E9E9E"/>
          </p15:clr>
        </p15:guide>
        <p15:guide id="29" orient="horz" pos="2428">
          <p15:clr>
            <a:srgbClr val="9E9E9E"/>
          </p15:clr>
        </p15:guide>
        <p15:guide id="30" orient="horz" pos="2966">
          <p15:clr>
            <a:srgbClr val="9E9E9E"/>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sct.com.tw/articles/taiwan-highway-cctv-system-upgrade"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449598" y="2590800"/>
            <a:ext cx="5742195" cy="2122200"/>
          </a:xfrm>
          <a:prstGeom prst="rect">
            <a:avLst/>
          </a:prstGeom>
          <a:noFill/>
          <a:ln>
            <a:noFill/>
          </a:ln>
        </p:spPr>
        <p:txBody>
          <a:bodyPr spcFirstLastPara="1" wrap="square" lIns="0" tIns="0" rIns="0" bIns="0" anchor="b" anchorCtr="0">
            <a:noAutofit/>
          </a:bodyPr>
          <a:lstStyle/>
          <a:p>
            <a:pPr lvl="1"/>
            <a:r>
              <a:rPr lang="en-US" altLang="zh-TW" b="1" dirty="0" err="1"/>
              <a:t>PoE</a:t>
            </a:r>
            <a:r>
              <a:rPr lang="en-US" altLang="zh-TW" b="1" dirty="0"/>
              <a:t> Extending Solution</a:t>
            </a:r>
            <a:br>
              <a:rPr lang="en-US" altLang="zh-TW" b="1" dirty="0"/>
            </a:br>
            <a:r>
              <a:rPr lang="en-US" altLang="zh-TW" b="1" dirty="0"/>
              <a:t>for CCTV Systems</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9144000" cy="51435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dirty="0" smtClean="0">
                <a:solidFill>
                  <a:schemeClr val="tx1"/>
                </a:solidFill>
              </a:rPr>
              <a:t>Use </a:t>
            </a:r>
            <a:r>
              <a:rPr lang="en-US" altLang="zh-TW" dirty="0">
                <a:solidFill>
                  <a:schemeClr val="tx1"/>
                </a:solidFill>
              </a:rPr>
              <a:t>different combinations </a:t>
            </a:r>
            <a:r>
              <a:rPr lang="en-US" altLang="zh-TW" dirty="0" smtClean="0">
                <a:solidFill>
                  <a:schemeClr val="tx1"/>
                </a:solidFill>
              </a:rPr>
              <a:t/>
            </a:r>
            <a:br>
              <a:rPr lang="en-US" altLang="zh-TW" dirty="0" smtClean="0">
                <a:solidFill>
                  <a:schemeClr val="tx1"/>
                </a:solidFill>
              </a:rPr>
            </a:br>
            <a:r>
              <a:rPr lang="en-US" altLang="zh-TW" dirty="0" smtClean="0">
                <a:solidFill>
                  <a:schemeClr val="tx1"/>
                </a:solidFill>
              </a:rPr>
              <a:t>to </a:t>
            </a:r>
            <a:r>
              <a:rPr lang="en-US" altLang="zh-TW" dirty="0">
                <a:solidFill>
                  <a:schemeClr val="tx1"/>
                </a:solidFill>
              </a:rPr>
              <a:t>expand </a:t>
            </a:r>
            <a:r>
              <a:rPr lang="en-US" altLang="zh-TW" dirty="0" err="1">
                <a:solidFill>
                  <a:schemeClr val="tx1"/>
                </a:solidFill>
              </a:rPr>
              <a:t>PoE</a:t>
            </a:r>
            <a:r>
              <a:rPr lang="en-US" altLang="zh-TW" dirty="0">
                <a:solidFill>
                  <a:schemeClr val="tx1"/>
                </a:solidFill>
              </a:rPr>
              <a:t> cameras to every </a:t>
            </a:r>
            <a:r>
              <a:rPr lang="en-US" altLang="zh-TW" dirty="0" smtClean="0">
                <a:solidFill>
                  <a:schemeClr val="tx1"/>
                </a:solidFill>
              </a:rPr>
              <a:t>corner</a:t>
            </a:r>
            <a:r>
              <a:rPr lang="en-US" altLang="zh-TW" dirty="0">
                <a:solidFill>
                  <a:schemeClr val="tx1"/>
                </a:solidFill>
              </a:rPr>
              <a:t/>
            </a:r>
            <a:br>
              <a:rPr lang="en-US" altLang="zh-TW" dirty="0">
                <a:solidFill>
                  <a:schemeClr val="tx1"/>
                </a:solidFill>
              </a:rPr>
            </a:br>
            <a:r>
              <a:rPr lang="en-US" altLang="zh-TW" dirty="0"/>
              <a:t/>
            </a:r>
            <a:br>
              <a:rPr lang="en-US" altLang="zh-TW" dirty="0"/>
            </a:br>
            <a:endParaRPr lang="zh-TW" altLang="en-US" dirty="0"/>
          </a:p>
        </p:txBody>
      </p:sp>
      <p:sp>
        <p:nvSpPr>
          <p:cNvPr id="3" name="投影片編號版面配置區 2"/>
          <p:cNvSpPr>
            <a:spLocks noGrp="1"/>
          </p:cNvSpPr>
          <p:nvPr>
            <p:ph type="sldNum" idx="12"/>
          </p:nvPr>
        </p:nvSpPr>
        <p:spPr>
          <a:xfrm>
            <a:off x="226478" y="4443000"/>
            <a:ext cx="735630" cy="393600"/>
          </a:xfrm>
        </p:spPr>
        <p:txBody>
          <a:bodyPr/>
          <a:lstStyle/>
          <a:p>
            <a:pPr marL="0" lvl="0" indent="0" algn="r" rtl="0">
              <a:spcBef>
                <a:spcPts val="0"/>
              </a:spcBef>
              <a:spcAft>
                <a:spcPts val="0"/>
              </a:spcAft>
              <a:buNone/>
            </a:pPr>
            <a:fld id="{00000000-1234-1234-1234-123412341234}" type="slidenum">
              <a:rPr lang="en-US" smtClean="0"/>
              <a:t>10</a:t>
            </a:fld>
            <a:endParaRPr lang="en-US" dirty="0"/>
          </a:p>
        </p:txBody>
      </p:sp>
      <p:sp>
        <p:nvSpPr>
          <p:cNvPr id="6" name="文字版面配置區 5"/>
          <p:cNvSpPr>
            <a:spLocks noGrp="1"/>
          </p:cNvSpPr>
          <p:nvPr>
            <p:ph type="body" idx="1"/>
          </p:nvPr>
        </p:nvSpPr>
        <p:spPr/>
        <p:txBody>
          <a:bodyPr/>
          <a:lstStyle/>
          <a:p>
            <a:pPr marL="165100" indent="0">
              <a:buNone/>
            </a:pPr>
            <a:endParaRPr lang="zh-TW" altLang="en-US" dirty="0"/>
          </a:p>
        </p:txBody>
      </p:sp>
      <p:pic>
        <p:nvPicPr>
          <p:cNvPr id="9" name="圖片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23464" y="1385178"/>
            <a:ext cx="7297071" cy="3107309"/>
          </a:xfrm>
          <a:prstGeom prst="rect">
            <a:avLst/>
          </a:prstGeom>
        </p:spPr>
      </p:pic>
    </p:spTree>
    <p:extLst>
      <p:ext uri="{BB962C8B-B14F-4D97-AF65-F5344CB8AC3E}">
        <p14:creationId xmlns:p14="http://schemas.microsoft.com/office/powerpoint/2010/main" val="2006376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Customizable Solutions</a:t>
            </a:r>
            <a:endParaRPr lang="en-US" altLang="zh-TW" dirty="0"/>
          </a:p>
        </p:txBody>
      </p:sp>
      <p:sp>
        <p:nvSpPr>
          <p:cNvPr id="3" name="投影片編號版面配置區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6" name="文字版面配置區 5"/>
          <p:cNvSpPr>
            <a:spLocks noGrp="1"/>
          </p:cNvSpPr>
          <p:nvPr>
            <p:ph type="body" idx="1"/>
          </p:nvPr>
        </p:nvSpPr>
        <p:spPr>
          <a:xfrm>
            <a:off x="790612" y="1335804"/>
            <a:ext cx="4409545" cy="243076"/>
          </a:xfrm>
        </p:spPr>
        <p:txBody>
          <a:bodyPr/>
          <a:lstStyle/>
          <a:p>
            <a:pPr marL="165100" indent="0">
              <a:buNone/>
            </a:pPr>
            <a:r>
              <a:rPr lang="en-US" altLang="zh-TW" dirty="0"/>
              <a:t>Use IP09PT and IP09PR to achieve point-to-point </a:t>
            </a:r>
            <a:r>
              <a:rPr lang="en-US" altLang="zh-TW" dirty="0" smtClean="0"/>
              <a:t>transmission.</a:t>
            </a:r>
            <a:endParaRPr lang="zh-TW" altLang="en-US" dirty="0">
              <a:solidFill>
                <a:schemeClr val="tx1"/>
              </a:solidFill>
              <a:latin typeface="Poppins SemiBold" panose="00000700000000000000" pitchFamily="2" charset="0"/>
              <a:cs typeface="Poppins SemiBold" panose="00000700000000000000" pitchFamily="2" charset="0"/>
            </a:endParaRPr>
          </a:p>
        </p:txBody>
      </p:sp>
      <p:pic>
        <p:nvPicPr>
          <p:cNvPr id="5" name="圖片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44485" y="1168838"/>
            <a:ext cx="3116920" cy="794770"/>
          </a:xfrm>
          <a:prstGeom prst="rect">
            <a:avLst/>
          </a:prstGeom>
        </p:spPr>
      </p:pic>
      <p:sp>
        <p:nvSpPr>
          <p:cNvPr id="12" name="文字版面配置區 5"/>
          <p:cNvSpPr txBox="1">
            <a:spLocks/>
          </p:cNvSpPr>
          <p:nvPr/>
        </p:nvSpPr>
        <p:spPr>
          <a:xfrm>
            <a:off x="790613" y="2378703"/>
            <a:ext cx="4314128" cy="24307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1pPr>
            <a:lvl2pPr marL="914400" marR="0" lvl="1"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2pPr>
            <a:lvl3pPr marL="1371600" marR="0" lvl="2"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3pPr>
            <a:lvl4pPr marL="1828800" marR="0" lvl="3"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4pPr>
            <a:lvl5pPr marL="2286000" marR="0" lvl="4"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5pPr>
            <a:lvl6pPr marL="2743200" marR="0" lvl="5"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6pPr>
            <a:lvl7pPr marL="3200400" marR="0" lvl="6"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7pPr>
            <a:lvl8pPr marL="3657600" marR="0" lvl="7"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8pPr>
            <a:lvl9pPr marL="4114800" marR="0" lvl="8"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9pPr>
          </a:lstStyle>
          <a:p>
            <a:pPr marL="165100" indent="0">
              <a:buNone/>
            </a:pPr>
            <a:r>
              <a:rPr lang="en-US" altLang="zh-TW" dirty="0"/>
              <a:t>Use IP09PH and IP09PR to extend 4 </a:t>
            </a:r>
            <a:r>
              <a:rPr lang="en-US" altLang="zh-TW" dirty="0" err="1"/>
              <a:t>PoE</a:t>
            </a:r>
            <a:r>
              <a:rPr lang="en-US" altLang="zh-TW" dirty="0"/>
              <a:t> signals over an Ethernet cable, allowing you to save time and cost for the installation.</a:t>
            </a:r>
            <a:endParaRPr lang="zh-TW" altLang="en-US" dirty="0">
              <a:solidFill>
                <a:schemeClr val="tx1"/>
              </a:solidFill>
              <a:latin typeface="Poppins SemiBold" panose="00000700000000000000" pitchFamily="2" charset="0"/>
              <a:cs typeface="Poppins SemiBold" panose="00000700000000000000" pitchFamily="2" charset="0"/>
            </a:endParaRPr>
          </a:p>
        </p:txBody>
      </p:sp>
      <p:pic>
        <p:nvPicPr>
          <p:cNvPr id="14" name="圖片 1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144485" y="2378703"/>
            <a:ext cx="3116920" cy="794770"/>
          </a:xfrm>
          <a:prstGeom prst="rect">
            <a:avLst/>
          </a:prstGeom>
        </p:spPr>
      </p:pic>
      <p:sp>
        <p:nvSpPr>
          <p:cNvPr id="15" name="文字版面配置區 5"/>
          <p:cNvSpPr txBox="1">
            <a:spLocks/>
          </p:cNvSpPr>
          <p:nvPr/>
        </p:nvSpPr>
        <p:spPr>
          <a:xfrm>
            <a:off x="790613" y="3480459"/>
            <a:ext cx="4250509" cy="24307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1pPr>
            <a:lvl2pPr marL="914400" marR="0" lvl="1"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2pPr>
            <a:lvl3pPr marL="1371600" marR="0" lvl="2"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3pPr>
            <a:lvl4pPr marL="1828800" marR="0" lvl="3"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4pPr>
            <a:lvl5pPr marL="2286000" marR="0" lvl="4"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5pPr>
            <a:lvl6pPr marL="2743200" marR="0" lvl="5"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6pPr>
            <a:lvl7pPr marL="3200400" marR="0" lvl="6"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7pPr>
            <a:lvl8pPr marL="3657600" marR="0" lvl="7"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8pPr>
            <a:lvl9pPr marL="4114800" marR="0" lvl="8"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9pPr>
          </a:lstStyle>
          <a:p>
            <a:pPr marL="165100" indent="0">
              <a:buNone/>
            </a:pPr>
            <a:r>
              <a:rPr lang="en-US" altLang="zh-TW" dirty="0"/>
              <a:t>Use IP09PH/ IP09PT and IP09 for long distance, high power, and high bandwidth transmission.</a:t>
            </a:r>
            <a:endParaRPr lang="zh-TW" altLang="en-US" dirty="0">
              <a:solidFill>
                <a:schemeClr val="tx1"/>
              </a:solidFill>
              <a:latin typeface="Poppins SemiBold" panose="00000700000000000000" pitchFamily="2" charset="0"/>
              <a:cs typeface="Poppins SemiBold" panose="00000700000000000000" pitchFamily="2" charset="0"/>
            </a:endParaRPr>
          </a:p>
        </p:txBody>
      </p:sp>
      <p:pic>
        <p:nvPicPr>
          <p:cNvPr id="16" name="圖片 15"/>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144485" y="3432757"/>
            <a:ext cx="3116920" cy="885051"/>
          </a:xfrm>
          <a:prstGeom prst="rect">
            <a:avLst/>
          </a:prstGeom>
        </p:spPr>
      </p:pic>
    </p:spTree>
    <p:extLst>
      <p:ext uri="{BB962C8B-B14F-4D97-AF65-F5344CB8AC3E}">
        <p14:creationId xmlns:p14="http://schemas.microsoft.com/office/powerpoint/2010/main" val="2345287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41102" y="450000"/>
            <a:ext cx="3302917" cy="855000"/>
          </a:xfrm>
        </p:spPr>
        <p:txBody>
          <a:bodyPr/>
          <a:lstStyle/>
          <a:p>
            <a:r>
              <a:rPr lang="en-US" altLang="zh-TW" dirty="0"/>
              <a:t>Real-life </a:t>
            </a:r>
            <a:r>
              <a:rPr lang="en-US" altLang="zh-TW" dirty="0" err="1"/>
              <a:t>PoE</a:t>
            </a:r>
            <a:r>
              <a:rPr lang="en-US" altLang="zh-TW" dirty="0"/>
              <a:t> over Coax Application</a:t>
            </a:r>
            <a:br>
              <a:rPr lang="en-US" altLang="zh-TW" dirty="0"/>
            </a:br>
            <a:endParaRPr lang="zh-TW" altLang="en-US" dirty="0"/>
          </a:p>
        </p:txBody>
      </p:sp>
      <p:sp>
        <p:nvSpPr>
          <p:cNvPr id="3" name="投影片編號版面配置區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4" name="文字版面配置區 3"/>
          <p:cNvSpPr>
            <a:spLocks noGrp="1"/>
          </p:cNvSpPr>
          <p:nvPr>
            <p:ph type="body" idx="1"/>
          </p:nvPr>
        </p:nvSpPr>
        <p:spPr>
          <a:xfrm>
            <a:off x="4794636" y="1868556"/>
            <a:ext cx="3474721" cy="2413043"/>
          </a:xfrm>
        </p:spPr>
        <p:txBody>
          <a:bodyPr/>
          <a:lstStyle/>
          <a:p>
            <a:pPr marL="165100" indent="0">
              <a:buNone/>
            </a:pPr>
            <a:r>
              <a:rPr lang="en-US" altLang="zh-TW" dirty="0" smtClean="0"/>
              <a:t>IP09 </a:t>
            </a:r>
            <a:r>
              <a:rPr lang="en-US" altLang="zh-TW" dirty="0"/>
              <a:t>series also has coaxial version that allows you to upgrade CCTV cameras from analog to </a:t>
            </a:r>
            <a:r>
              <a:rPr lang="en-US" altLang="zh-TW" dirty="0" err="1"/>
              <a:t>PoE</a:t>
            </a:r>
            <a:r>
              <a:rPr lang="en-US" altLang="zh-TW" dirty="0"/>
              <a:t> without replacing the existing coaxial cables. Click the button below to explore how it can considerably save your time and budget</a:t>
            </a:r>
            <a:r>
              <a:rPr lang="en-US" altLang="zh-TW" dirty="0" smtClean="0"/>
              <a:t>.</a:t>
            </a:r>
            <a:br>
              <a:rPr lang="en-US" altLang="zh-TW" dirty="0" smtClean="0"/>
            </a:br>
            <a:r>
              <a:rPr lang="en-US" altLang="zh-TW" dirty="0" smtClean="0"/>
              <a:t/>
            </a:r>
            <a:br>
              <a:rPr lang="en-US" altLang="zh-TW" dirty="0" smtClean="0"/>
            </a:br>
            <a:r>
              <a:rPr lang="en-US" altLang="zh-TW" dirty="0" smtClean="0">
                <a:hlinkClick r:id="rId2"/>
              </a:rPr>
              <a:t>Explore </a:t>
            </a:r>
            <a:r>
              <a:rPr lang="en-US" altLang="zh-TW" dirty="0">
                <a:hlinkClick r:id="rId2"/>
              </a:rPr>
              <a:t>how it can considerably save your time and budget.</a:t>
            </a:r>
            <a:endParaRPr lang="zh-TW" altLang="en-US" dirty="0"/>
          </a:p>
        </p:txBody>
      </p:sp>
      <p:pic>
        <p:nvPicPr>
          <p:cNvPr id="6" name="圖片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4572001" cy="5143500"/>
          </a:xfrm>
          <a:prstGeom prst="rect">
            <a:avLst/>
          </a:prstGeom>
        </p:spPr>
      </p:pic>
    </p:spTree>
    <p:extLst>
      <p:ext uri="{BB962C8B-B14F-4D97-AF65-F5344CB8AC3E}">
        <p14:creationId xmlns:p14="http://schemas.microsoft.com/office/powerpoint/2010/main" val="3180475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dirty="0" smtClean="0">
                <a:solidFill>
                  <a:schemeClr val="tx1"/>
                </a:solidFill>
              </a:rPr>
              <a:t>Features</a:t>
            </a:r>
            <a:endParaRPr lang="en-US" altLang="zh-TW" dirty="0">
              <a:solidFill>
                <a:schemeClr val="tx1"/>
              </a:solidFill>
            </a:endParaRPr>
          </a:p>
        </p:txBody>
      </p:sp>
      <p:sp>
        <p:nvSpPr>
          <p:cNvPr id="3" name="投影片編號版面配置區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
        <p:nvSpPr>
          <p:cNvPr id="6" name="文字版面配置區 5"/>
          <p:cNvSpPr>
            <a:spLocks noGrp="1"/>
          </p:cNvSpPr>
          <p:nvPr>
            <p:ph type="body" idx="1"/>
          </p:nvPr>
        </p:nvSpPr>
        <p:spPr>
          <a:xfrm>
            <a:off x="818984" y="2870419"/>
            <a:ext cx="2299024" cy="318052"/>
          </a:xfrm>
        </p:spPr>
        <p:txBody>
          <a:bodyPr/>
          <a:lstStyle/>
          <a:p>
            <a:pPr marL="165100" indent="0">
              <a:buNone/>
            </a:pPr>
            <a:r>
              <a:rPr lang="en-US" altLang="zh-TW" sz="1400" dirty="0">
                <a:solidFill>
                  <a:schemeClr val="tx1"/>
                </a:solidFill>
                <a:latin typeface="Poppins SemiBold" panose="00000700000000000000" pitchFamily="2" charset="0"/>
                <a:cs typeface="Poppins SemiBold" panose="00000700000000000000" pitchFamily="2" charset="0"/>
              </a:rPr>
              <a:t>Clear LED </a:t>
            </a:r>
            <a:r>
              <a:rPr lang="en-US" altLang="zh-TW" sz="1400" dirty="0" smtClean="0">
                <a:solidFill>
                  <a:schemeClr val="tx1"/>
                </a:solidFill>
                <a:latin typeface="Poppins SemiBold" panose="00000700000000000000" pitchFamily="2" charset="0"/>
                <a:cs typeface="Poppins SemiBold" panose="00000700000000000000" pitchFamily="2" charset="0"/>
              </a:rPr>
              <a:t>Indication</a:t>
            </a:r>
            <a:endParaRPr lang="en-US" altLang="zh-TW" sz="1400" dirty="0">
              <a:solidFill>
                <a:schemeClr val="tx1"/>
              </a:solidFill>
              <a:latin typeface="Poppins SemiBold" panose="00000700000000000000" pitchFamily="2" charset="0"/>
              <a:cs typeface="Poppins SemiBold" panose="00000700000000000000" pitchFamily="2" charset="0"/>
            </a:endParaRPr>
          </a:p>
        </p:txBody>
      </p:sp>
      <p:pic>
        <p:nvPicPr>
          <p:cNvPr id="4" name="圖片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46210" y="1310875"/>
            <a:ext cx="2230494" cy="1368000"/>
          </a:xfrm>
          <a:prstGeom prst="rect">
            <a:avLst/>
          </a:prstGeom>
        </p:spPr>
      </p:pic>
      <p:pic>
        <p:nvPicPr>
          <p:cNvPr id="9" name="圖片 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446103" y="1310875"/>
            <a:ext cx="2230494" cy="1368000"/>
          </a:xfrm>
          <a:prstGeom prst="rect">
            <a:avLst/>
          </a:prstGeom>
        </p:spPr>
      </p:pic>
      <p:pic>
        <p:nvPicPr>
          <p:cNvPr id="10" name="圖片 9"/>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945996" y="1310874"/>
            <a:ext cx="2230494" cy="1368000"/>
          </a:xfrm>
          <a:prstGeom prst="rect">
            <a:avLst/>
          </a:prstGeom>
        </p:spPr>
      </p:pic>
      <p:sp>
        <p:nvSpPr>
          <p:cNvPr id="12" name="文字版面配置區 5"/>
          <p:cNvSpPr txBox="1">
            <a:spLocks/>
          </p:cNvSpPr>
          <p:nvPr/>
        </p:nvSpPr>
        <p:spPr>
          <a:xfrm>
            <a:off x="3278497" y="2870419"/>
            <a:ext cx="2518003" cy="31805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1pPr>
            <a:lvl2pPr marL="914400" marR="0" lvl="1"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2pPr>
            <a:lvl3pPr marL="1371600" marR="0" lvl="2"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3pPr>
            <a:lvl4pPr marL="1828800" marR="0" lvl="3"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4pPr>
            <a:lvl5pPr marL="2286000" marR="0" lvl="4"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5pPr>
            <a:lvl6pPr marL="2743200" marR="0" lvl="5"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6pPr>
            <a:lvl7pPr marL="3200400" marR="0" lvl="6"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7pPr>
            <a:lvl8pPr marL="3657600" marR="0" lvl="7"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8pPr>
            <a:lvl9pPr marL="4114800" marR="0" lvl="8"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9pPr>
          </a:lstStyle>
          <a:p>
            <a:pPr marL="165100" indent="0">
              <a:buNone/>
            </a:pPr>
            <a:r>
              <a:rPr lang="en-US" altLang="zh-TW" sz="1400" dirty="0">
                <a:solidFill>
                  <a:schemeClr val="tx1"/>
                </a:solidFill>
                <a:latin typeface="Poppins SemiBold" panose="00000700000000000000" pitchFamily="2" charset="0"/>
                <a:cs typeface="Poppins SemiBold" panose="00000700000000000000" pitchFamily="2" charset="0"/>
              </a:rPr>
              <a:t>User-friendly Installation</a:t>
            </a:r>
          </a:p>
          <a:p>
            <a:pPr marL="165100" indent="0">
              <a:buNone/>
            </a:pPr>
            <a:r>
              <a:rPr lang="en-US" altLang="zh-TW" dirty="0">
                <a:solidFill>
                  <a:schemeClr val="tx1"/>
                </a:solidFill>
              </a:rPr>
              <a:t> </a:t>
            </a:r>
            <a:endParaRPr lang="zh-TW" altLang="en-US" dirty="0">
              <a:solidFill>
                <a:schemeClr val="tx1"/>
              </a:solidFill>
              <a:latin typeface="Poppins SemiBold" panose="00000700000000000000" pitchFamily="2" charset="0"/>
              <a:cs typeface="Poppins SemiBold" panose="00000700000000000000" pitchFamily="2" charset="0"/>
            </a:endParaRPr>
          </a:p>
        </p:txBody>
      </p:sp>
      <p:sp>
        <p:nvSpPr>
          <p:cNvPr id="13" name="文字版面配置區 5"/>
          <p:cNvSpPr txBox="1">
            <a:spLocks/>
          </p:cNvSpPr>
          <p:nvPr/>
        </p:nvSpPr>
        <p:spPr>
          <a:xfrm>
            <a:off x="5777752" y="2870419"/>
            <a:ext cx="2518003" cy="31805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1pPr>
            <a:lvl2pPr marL="914400" marR="0" lvl="1"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2pPr>
            <a:lvl3pPr marL="1371600" marR="0" lvl="2"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3pPr>
            <a:lvl4pPr marL="1828800" marR="0" lvl="3"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4pPr>
            <a:lvl5pPr marL="2286000" marR="0" lvl="4"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5pPr>
            <a:lvl6pPr marL="2743200" marR="0" lvl="5"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6pPr>
            <a:lvl7pPr marL="3200400" marR="0" lvl="6"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7pPr>
            <a:lvl8pPr marL="3657600" marR="0" lvl="7"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8pPr>
            <a:lvl9pPr marL="4114800" marR="0" lvl="8"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9pPr>
          </a:lstStyle>
          <a:p>
            <a:pPr marL="165100" indent="0">
              <a:buNone/>
            </a:pPr>
            <a:r>
              <a:rPr lang="en-US" altLang="zh-TW" sz="1400" dirty="0">
                <a:solidFill>
                  <a:schemeClr val="tx1"/>
                </a:solidFill>
                <a:latin typeface="Poppins SemiBold" panose="00000700000000000000" pitchFamily="2" charset="0"/>
                <a:cs typeface="Poppins SemiBold" panose="00000700000000000000" pitchFamily="2" charset="0"/>
              </a:rPr>
              <a:t>Detailed Reference </a:t>
            </a:r>
            <a:r>
              <a:rPr lang="en-US" altLang="zh-TW" sz="1400" dirty="0" smtClean="0">
                <a:solidFill>
                  <a:schemeClr val="tx1"/>
                </a:solidFill>
                <a:latin typeface="Poppins SemiBold" panose="00000700000000000000" pitchFamily="2" charset="0"/>
                <a:cs typeface="Poppins SemiBold" panose="00000700000000000000" pitchFamily="2" charset="0"/>
              </a:rPr>
              <a:t>Data </a:t>
            </a:r>
            <a:endParaRPr lang="en-US" altLang="zh-TW" sz="1400" dirty="0">
              <a:solidFill>
                <a:schemeClr val="tx1"/>
              </a:solidFill>
              <a:latin typeface="Poppins SemiBold" panose="00000700000000000000" pitchFamily="2" charset="0"/>
              <a:cs typeface="Poppins SemiBold" panose="00000700000000000000" pitchFamily="2" charset="0"/>
            </a:endParaRPr>
          </a:p>
        </p:txBody>
      </p:sp>
      <p:sp>
        <p:nvSpPr>
          <p:cNvPr id="14" name="文字版面配置區 5"/>
          <p:cNvSpPr txBox="1">
            <a:spLocks/>
          </p:cNvSpPr>
          <p:nvPr/>
        </p:nvSpPr>
        <p:spPr>
          <a:xfrm>
            <a:off x="818984" y="3236165"/>
            <a:ext cx="2299024" cy="13351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1pPr>
            <a:lvl2pPr marL="914400" marR="0" lvl="1"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2pPr>
            <a:lvl3pPr marL="1371600" marR="0" lvl="2"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3pPr>
            <a:lvl4pPr marL="1828800" marR="0" lvl="3"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4pPr>
            <a:lvl5pPr marL="2286000" marR="0" lvl="4"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5pPr>
            <a:lvl6pPr marL="2743200" marR="0" lvl="5"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6pPr>
            <a:lvl7pPr marL="3200400" marR="0" lvl="6"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7pPr>
            <a:lvl8pPr marL="3657600" marR="0" lvl="7"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8pPr>
            <a:lvl9pPr marL="4114800" marR="0" lvl="8"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9pPr>
          </a:lstStyle>
          <a:p>
            <a:pPr marL="165100" indent="0">
              <a:buFont typeface="Poppins"/>
              <a:buNone/>
            </a:pPr>
            <a:r>
              <a:rPr lang="en-US" altLang="zh-TW" dirty="0" smtClean="0">
                <a:solidFill>
                  <a:schemeClr val="tx1"/>
                </a:solidFill>
              </a:rPr>
              <a:t>Built-in multiple LED indicators for installers to instantly identify the current connection status and to take necessary adjustment.</a:t>
            </a:r>
            <a:endParaRPr lang="zh-TW" altLang="en-US" dirty="0">
              <a:solidFill>
                <a:schemeClr val="tx1"/>
              </a:solidFill>
              <a:latin typeface="Poppins SemiBold" panose="00000700000000000000" pitchFamily="2" charset="0"/>
              <a:cs typeface="Poppins SemiBold" panose="00000700000000000000" pitchFamily="2" charset="0"/>
            </a:endParaRPr>
          </a:p>
        </p:txBody>
      </p:sp>
      <p:sp>
        <p:nvSpPr>
          <p:cNvPr id="15" name="文字版面配置區 5"/>
          <p:cNvSpPr txBox="1">
            <a:spLocks/>
          </p:cNvSpPr>
          <p:nvPr/>
        </p:nvSpPr>
        <p:spPr>
          <a:xfrm>
            <a:off x="3278497" y="3236165"/>
            <a:ext cx="2518003" cy="13351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1pPr>
            <a:lvl2pPr marL="914400" marR="0" lvl="1"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2pPr>
            <a:lvl3pPr marL="1371600" marR="0" lvl="2"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3pPr>
            <a:lvl4pPr marL="1828800" marR="0" lvl="3"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4pPr>
            <a:lvl5pPr marL="2286000" marR="0" lvl="4"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5pPr>
            <a:lvl6pPr marL="2743200" marR="0" lvl="5"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6pPr>
            <a:lvl7pPr marL="3200400" marR="0" lvl="6"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7pPr>
            <a:lvl8pPr marL="3657600" marR="0" lvl="7"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8pPr>
            <a:lvl9pPr marL="4114800" marR="0" lvl="8"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9pPr>
          </a:lstStyle>
          <a:p>
            <a:pPr marL="165100" indent="0">
              <a:buNone/>
            </a:pPr>
            <a:r>
              <a:rPr lang="en-US" altLang="zh-TW" dirty="0" smtClean="0">
                <a:solidFill>
                  <a:schemeClr val="tx1"/>
                </a:solidFill>
              </a:rPr>
              <a:t>IP09 </a:t>
            </a:r>
            <a:r>
              <a:rPr lang="en-US" altLang="zh-TW" dirty="0">
                <a:solidFill>
                  <a:schemeClr val="tx1"/>
                </a:solidFill>
              </a:rPr>
              <a:t>series is a mountable gadget that can be fixed on wall or a platform.</a:t>
            </a:r>
            <a:endParaRPr lang="zh-TW" altLang="en-US" dirty="0">
              <a:solidFill>
                <a:schemeClr val="tx1"/>
              </a:solidFill>
              <a:latin typeface="Poppins SemiBold" panose="00000700000000000000" pitchFamily="2" charset="0"/>
              <a:cs typeface="Poppins SemiBold" panose="00000700000000000000" pitchFamily="2" charset="0"/>
            </a:endParaRPr>
          </a:p>
        </p:txBody>
      </p:sp>
      <p:sp>
        <p:nvSpPr>
          <p:cNvPr id="16" name="文字版面配置區 5"/>
          <p:cNvSpPr txBox="1">
            <a:spLocks/>
          </p:cNvSpPr>
          <p:nvPr/>
        </p:nvSpPr>
        <p:spPr>
          <a:xfrm>
            <a:off x="5777752" y="3236165"/>
            <a:ext cx="2518003" cy="13351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1pPr>
            <a:lvl2pPr marL="914400" marR="0" lvl="1"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2pPr>
            <a:lvl3pPr marL="1371600" marR="0" lvl="2"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3pPr>
            <a:lvl4pPr marL="1828800" marR="0" lvl="3"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4pPr>
            <a:lvl5pPr marL="2286000" marR="0" lvl="4"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5pPr>
            <a:lvl6pPr marL="2743200" marR="0" lvl="5"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6pPr>
            <a:lvl7pPr marL="3200400" marR="0" lvl="6"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7pPr>
            <a:lvl8pPr marL="3657600" marR="0" lvl="7"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8pPr>
            <a:lvl9pPr marL="4114800" marR="0" lvl="8" indent="-292100" algn="l" rtl="0" eaLnBrk="1" hangingPunct="1">
              <a:lnSpc>
                <a:spcPct val="150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9pPr>
          </a:lstStyle>
          <a:p>
            <a:pPr marL="165100" indent="0">
              <a:buNone/>
            </a:pPr>
            <a:r>
              <a:rPr lang="en-US" altLang="zh-TW" dirty="0" smtClean="0">
                <a:solidFill>
                  <a:schemeClr val="tx1"/>
                </a:solidFill>
                <a:latin typeface="Poppins" panose="00000500000000000000" pitchFamily="2" charset="0"/>
                <a:cs typeface="Poppins" panose="00000500000000000000" pitchFamily="2" charset="0"/>
              </a:rPr>
              <a:t>We </a:t>
            </a:r>
            <a:r>
              <a:rPr lang="en-US" altLang="zh-TW" dirty="0">
                <a:solidFill>
                  <a:schemeClr val="tx1"/>
                </a:solidFill>
                <a:latin typeface="Poppins" panose="00000500000000000000" pitchFamily="2" charset="0"/>
                <a:cs typeface="Poppins" panose="00000500000000000000" pitchFamily="2" charset="0"/>
              </a:rPr>
              <a:t>provide detailed test report that can help you customize solutions for projects.</a:t>
            </a:r>
            <a:endParaRPr lang="zh-TW" altLang="en-US" sz="600" dirty="0">
              <a:solidFill>
                <a:schemeClr val="tx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824516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38588"/>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dirty="0" err="1">
                <a:solidFill>
                  <a:schemeClr val="tx1"/>
                </a:solidFill>
              </a:rPr>
              <a:t>PoE</a:t>
            </a:r>
            <a:r>
              <a:rPr lang="en-US" altLang="zh-TW" dirty="0">
                <a:solidFill>
                  <a:schemeClr val="tx1"/>
                </a:solidFill>
              </a:rPr>
              <a:t> Surge Protector Series</a:t>
            </a:r>
            <a:r>
              <a:rPr lang="en-US" altLang="zh-TW" dirty="0"/>
              <a:t/>
            </a:r>
            <a:br>
              <a:rPr lang="en-US" altLang="zh-TW" dirty="0"/>
            </a:br>
            <a:endParaRPr lang="zh-TW" altLang="en-US" dirty="0"/>
          </a:p>
        </p:txBody>
      </p:sp>
      <p:sp>
        <p:nvSpPr>
          <p:cNvPr id="3" name="投影片編號版面配置區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
        <p:nvSpPr>
          <p:cNvPr id="4" name="文字版面配置區 3"/>
          <p:cNvSpPr>
            <a:spLocks noGrp="1"/>
          </p:cNvSpPr>
          <p:nvPr>
            <p:ph type="body" idx="1"/>
          </p:nvPr>
        </p:nvSpPr>
        <p:spPr>
          <a:xfrm>
            <a:off x="814462" y="3601940"/>
            <a:ext cx="7330800" cy="679659"/>
          </a:xfrm>
        </p:spPr>
        <p:txBody>
          <a:bodyPr/>
          <a:lstStyle/>
          <a:p>
            <a:pPr marL="165100" indent="0">
              <a:buNone/>
            </a:pPr>
            <a:r>
              <a:rPr lang="en-US" altLang="zh-TW" dirty="0"/>
              <a:t>We also offer a full range of </a:t>
            </a:r>
            <a:r>
              <a:rPr lang="en-US" altLang="zh-TW" dirty="0" err="1"/>
              <a:t>PoE</a:t>
            </a:r>
            <a:r>
              <a:rPr lang="en-US" altLang="zh-TW" dirty="0"/>
              <a:t> surge protectors to protect your expensive </a:t>
            </a:r>
            <a:r>
              <a:rPr lang="en-US" altLang="zh-TW" dirty="0" err="1"/>
              <a:t>PoE</a:t>
            </a:r>
            <a:r>
              <a:rPr lang="en-US" altLang="zh-TW" dirty="0"/>
              <a:t> devices.</a:t>
            </a:r>
            <a:endParaRPr lang="zh-TW" altLang="en-US" dirty="0"/>
          </a:p>
        </p:txBody>
      </p:sp>
      <p:sp>
        <p:nvSpPr>
          <p:cNvPr id="10" name="Google Shape;93;p15"/>
          <p:cNvSpPr txBox="1"/>
          <p:nvPr/>
        </p:nvSpPr>
        <p:spPr>
          <a:xfrm>
            <a:off x="1030045" y="2877794"/>
            <a:ext cx="1403400" cy="338524"/>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1000" b="0" i="0" u="none" strike="noStrike" cap="none" dirty="0" smtClean="0">
                <a:solidFill>
                  <a:srgbClr val="000000"/>
                </a:solidFill>
                <a:latin typeface="Poppins" panose="00000500000000000000" pitchFamily="2" charset="0"/>
                <a:cs typeface="Poppins" panose="00000500000000000000" pitchFamily="2" charset="0"/>
                <a:sym typeface="Arial"/>
              </a:rPr>
              <a:t>SP006P</a:t>
            </a:r>
            <a:endParaRPr sz="1000" b="0" i="0" u="none" strike="noStrike" cap="none" dirty="0">
              <a:solidFill>
                <a:srgbClr val="000000"/>
              </a:solidFill>
              <a:latin typeface="Poppins" panose="00000500000000000000" pitchFamily="2" charset="0"/>
              <a:cs typeface="Poppins" panose="00000500000000000000" pitchFamily="2" charset="0"/>
              <a:sym typeface="Arial"/>
            </a:endParaRPr>
          </a:p>
        </p:txBody>
      </p:sp>
      <p:pic>
        <p:nvPicPr>
          <p:cNvPr id="5" name="圖片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21319" y="1255502"/>
            <a:ext cx="1740660" cy="1791554"/>
          </a:xfrm>
          <a:prstGeom prst="rect">
            <a:avLst/>
          </a:prstGeom>
        </p:spPr>
      </p:pic>
      <p:sp>
        <p:nvSpPr>
          <p:cNvPr id="9" name="Google Shape;93;p15"/>
          <p:cNvSpPr txBox="1"/>
          <p:nvPr/>
        </p:nvSpPr>
        <p:spPr>
          <a:xfrm>
            <a:off x="3430012" y="2877794"/>
            <a:ext cx="1403400" cy="338524"/>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1000" b="0" i="0" u="none" strike="noStrike" cap="none" dirty="0" smtClean="0">
                <a:solidFill>
                  <a:srgbClr val="000000"/>
                </a:solidFill>
                <a:latin typeface="Poppins" panose="00000500000000000000" pitchFamily="2" charset="0"/>
                <a:cs typeface="Poppins" panose="00000500000000000000" pitchFamily="2" charset="0"/>
                <a:sym typeface="Arial"/>
              </a:rPr>
              <a:t>SP006PH</a:t>
            </a:r>
            <a:endParaRPr sz="1000" b="0" i="0" u="none" strike="noStrike" cap="none" dirty="0">
              <a:solidFill>
                <a:srgbClr val="000000"/>
              </a:solidFill>
              <a:latin typeface="Poppins" panose="00000500000000000000" pitchFamily="2" charset="0"/>
              <a:cs typeface="Poppins" panose="00000500000000000000" pitchFamily="2" charset="0"/>
              <a:sym typeface="Arial"/>
            </a:endParaRPr>
          </a:p>
        </p:txBody>
      </p:sp>
      <p:pic>
        <p:nvPicPr>
          <p:cNvPr id="12" name="圖片 1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966839" y="1940058"/>
            <a:ext cx="2188262" cy="1106998"/>
          </a:xfrm>
          <a:prstGeom prst="rect">
            <a:avLst/>
          </a:prstGeom>
        </p:spPr>
      </p:pic>
      <p:sp>
        <p:nvSpPr>
          <p:cNvPr id="11" name="Google Shape;93;p15"/>
          <p:cNvSpPr txBox="1"/>
          <p:nvPr/>
        </p:nvSpPr>
        <p:spPr>
          <a:xfrm>
            <a:off x="6161945" y="2877794"/>
            <a:ext cx="1403400" cy="338524"/>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1000" b="0" i="0" u="none" strike="noStrike" cap="none" dirty="0" smtClean="0">
                <a:solidFill>
                  <a:srgbClr val="000000"/>
                </a:solidFill>
                <a:latin typeface="Poppins" panose="00000500000000000000" pitchFamily="2" charset="0"/>
                <a:cs typeface="Poppins" panose="00000500000000000000" pitchFamily="2" charset="0"/>
                <a:sym typeface="Arial"/>
              </a:rPr>
              <a:t>SP006PHO</a:t>
            </a:r>
            <a:endParaRPr sz="1000" b="0" i="0" u="none" strike="noStrike" cap="none" dirty="0">
              <a:solidFill>
                <a:srgbClr val="000000"/>
              </a:solidFill>
              <a:latin typeface="Poppins" panose="00000500000000000000" pitchFamily="2" charset="0"/>
              <a:cs typeface="Poppins" panose="00000500000000000000" pitchFamily="2" charset="0"/>
              <a:sym typeface="Arial"/>
            </a:endParaRPr>
          </a:p>
        </p:txBody>
      </p:sp>
      <p:pic>
        <p:nvPicPr>
          <p:cNvPr id="13" name="圖片 1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546730" y="1378784"/>
            <a:ext cx="2586123" cy="1668272"/>
          </a:xfrm>
          <a:prstGeom prst="rect">
            <a:avLst/>
          </a:prstGeom>
        </p:spPr>
      </p:pic>
    </p:spTree>
    <p:extLst>
      <p:ext uri="{BB962C8B-B14F-4D97-AF65-F5344CB8AC3E}">
        <p14:creationId xmlns:p14="http://schemas.microsoft.com/office/powerpoint/2010/main" val="3660556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0"/>
            <a:ext cx="9144000" cy="51435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 name="標題 1"/>
          <p:cNvSpPr>
            <a:spLocks noGrp="1"/>
          </p:cNvSpPr>
          <p:nvPr>
            <p:ph type="title"/>
          </p:nvPr>
        </p:nvSpPr>
        <p:spPr/>
        <p:txBody>
          <a:bodyPr/>
          <a:lstStyle/>
          <a:p>
            <a:r>
              <a:rPr lang="en-US" altLang="zh-TW" dirty="0" err="1">
                <a:solidFill>
                  <a:schemeClr val="tx1"/>
                </a:solidFill>
              </a:rPr>
              <a:t>PoE</a:t>
            </a:r>
            <a:r>
              <a:rPr lang="en-US" altLang="zh-TW" dirty="0">
                <a:solidFill>
                  <a:schemeClr val="tx1"/>
                </a:solidFill>
              </a:rPr>
              <a:t> Surge Protector Series</a:t>
            </a:r>
            <a:r>
              <a:rPr lang="en-US" altLang="zh-TW" dirty="0"/>
              <a:t/>
            </a:r>
            <a:br>
              <a:rPr lang="en-US" altLang="zh-TW" dirty="0"/>
            </a:br>
            <a:endParaRPr lang="zh-TW" altLang="en-US" dirty="0"/>
          </a:p>
        </p:txBody>
      </p:sp>
      <p:sp>
        <p:nvSpPr>
          <p:cNvPr id="3" name="投影片編號版面配置區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pic>
        <p:nvPicPr>
          <p:cNvPr id="7" name="圖片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90545" y="1663528"/>
            <a:ext cx="6985879" cy="2949935"/>
          </a:xfrm>
          <a:prstGeom prst="rect">
            <a:avLst/>
          </a:prstGeom>
        </p:spPr>
      </p:pic>
      <p:pic>
        <p:nvPicPr>
          <p:cNvPr id="18" name="圖片 1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838657" y="833424"/>
            <a:ext cx="806523" cy="830104"/>
          </a:xfrm>
          <a:prstGeom prst="rect">
            <a:avLst/>
          </a:prstGeom>
        </p:spPr>
      </p:pic>
      <p:pic>
        <p:nvPicPr>
          <p:cNvPr id="19" name="圖片 1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033238" y="1150608"/>
            <a:ext cx="1013916" cy="512920"/>
          </a:xfrm>
          <a:prstGeom prst="rect">
            <a:avLst/>
          </a:prstGeom>
        </p:spPr>
      </p:pic>
      <p:pic>
        <p:nvPicPr>
          <p:cNvPr id="20" name="圖片 19"/>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146488" y="890546"/>
            <a:ext cx="1198261" cy="772982"/>
          </a:xfrm>
          <a:prstGeom prst="rect">
            <a:avLst/>
          </a:prstGeom>
        </p:spPr>
      </p:pic>
    </p:spTree>
    <p:extLst>
      <p:ext uri="{BB962C8B-B14F-4D97-AF65-F5344CB8AC3E}">
        <p14:creationId xmlns:p14="http://schemas.microsoft.com/office/powerpoint/2010/main" val="1488018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76"/>
          <p:cNvSpPr txBox="1"/>
          <p:nvPr/>
        </p:nvSpPr>
        <p:spPr>
          <a:xfrm>
            <a:off x="1358975" y="4281625"/>
            <a:ext cx="1836000" cy="4275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FFFFFF"/>
                </a:solidFill>
                <a:latin typeface="Poppins Medium"/>
                <a:ea typeface="Poppins Medium"/>
                <a:cs typeface="Poppins Medium"/>
                <a:sym typeface="Poppins Medium"/>
              </a:rPr>
              <a:t>www.sct.com.tw</a:t>
            </a:r>
            <a:endParaRPr sz="700" b="0" i="0" u="none" strike="noStrike" cap="none">
              <a:solidFill>
                <a:srgbClr val="FFFFFF"/>
              </a:solidFill>
              <a:latin typeface="Poppins Medium"/>
              <a:ea typeface="Poppins Medium"/>
              <a:cs typeface="Poppins Medium"/>
              <a:sym typeface="Poppins Medium"/>
            </a:endParaRPr>
          </a:p>
        </p:txBody>
      </p:sp>
      <p:sp>
        <p:nvSpPr>
          <p:cNvPr id="644" name="Google Shape;644;p76"/>
          <p:cNvSpPr txBox="1"/>
          <p:nvPr/>
        </p:nvSpPr>
        <p:spPr>
          <a:xfrm>
            <a:off x="3654000" y="4281625"/>
            <a:ext cx="1836000" cy="4275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FFFFFF"/>
                </a:solidFill>
                <a:latin typeface="Poppins Medium"/>
                <a:ea typeface="Poppins Medium"/>
                <a:cs typeface="Poppins Medium"/>
                <a:sym typeface="Poppins Medium"/>
              </a:rPr>
              <a:t>service@sct.com.tw</a:t>
            </a:r>
            <a:endParaRPr sz="700" b="0" i="0" u="none" strike="noStrike" cap="none">
              <a:solidFill>
                <a:srgbClr val="FFFFFF"/>
              </a:solidFill>
              <a:latin typeface="Poppins Medium"/>
              <a:ea typeface="Poppins Medium"/>
              <a:cs typeface="Poppins Medium"/>
              <a:sym typeface="Poppins Medium"/>
            </a:endParaRPr>
          </a:p>
        </p:txBody>
      </p:sp>
      <p:sp>
        <p:nvSpPr>
          <p:cNvPr id="645" name="Google Shape;645;p76"/>
          <p:cNvSpPr txBox="1"/>
          <p:nvPr/>
        </p:nvSpPr>
        <p:spPr>
          <a:xfrm>
            <a:off x="5949025" y="4281625"/>
            <a:ext cx="1836000" cy="4275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FFFFFF"/>
                </a:solidFill>
                <a:latin typeface="Poppins Medium"/>
                <a:ea typeface="Poppins Medium"/>
                <a:cs typeface="Poppins Medium"/>
                <a:sym typeface="Poppins Medium"/>
              </a:rPr>
              <a:t>(02) 2218-6886</a:t>
            </a:r>
            <a:endParaRPr sz="700" b="0" i="0" u="none" strike="noStrike" cap="none">
              <a:solidFill>
                <a:srgbClr val="FFFFFF"/>
              </a:solidFill>
              <a:latin typeface="Poppins Medium"/>
              <a:ea typeface="Poppins Medium"/>
              <a:cs typeface="Poppins Medium"/>
              <a:sym typeface="Poppins Medium"/>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3" name="圖片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3939902"/>
          </a:xfrm>
          <a:prstGeom prst="rect">
            <a:avLst/>
          </a:prstGeom>
        </p:spPr>
      </p:pic>
      <p:sp>
        <p:nvSpPr>
          <p:cNvPr id="87" name="Google Shape;87;p15"/>
          <p:cNvSpPr txBox="1">
            <a:spLocks noGrp="1"/>
          </p:cNvSpPr>
          <p:nvPr>
            <p:ph type="sldNum" idx="12"/>
          </p:nvPr>
        </p:nvSpPr>
        <p:spPr>
          <a:xfrm>
            <a:off x="441163" y="4443000"/>
            <a:ext cx="930300" cy="39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fld id="{00000000-1234-1234-1234-123412341234}" type="slidenum">
              <a:rPr lang="en-GB"/>
              <a:t>2</a:t>
            </a:fld>
            <a:endParaRPr/>
          </a:p>
        </p:txBody>
      </p:sp>
      <p:pic>
        <p:nvPicPr>
          <p:cNvPr id="4" name="圖片 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031405" y="3651870"/>
            <a:ext cx="1332683" cy="809129"/>
          </a:xfrm>
          <a:prstGeom prst="rect">
            <a:avLst/>
          </a:prstGeom>
        </p:spPr>
      </p:pic>
      <p:pic>
        <p:nvPicPr>
          <p:cNvPr id="5" name="圖片 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55576" y="3507854"/>
            <a:ext cx="3157093" cy="1033230"/>
          </a:xfrm>
          <a:prstGeom prst="rect">
            <a:avLst/>
          </a:prstGeom>
        </p:spPr>
      </p:pic>
      <p:pic>
        <p:nvPicPr>
          <p:cNvPr id="6" name="圖片 5"/>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590473" y="3718288"/>
            <a:ext cx="937861" cy="724711"/>
          </a:xfrm>
          <a:prstGeom prst="rect">
            <a:avLst/>
          </a:prstGeom>
        </p:spPr>
      </p:pic>
    </p:spTree>
    <p:extLst>
      <p:ext uri="{BB962C8B-B14F-4D97-AF65-F5344CB8AC3E}">
        <p14:creationId xmlns:p14="http://schemas.microsoft.com/office/powerpoint/2010/main" val="2522849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92" name="Google Shape;92;p15"/>
          <p:cNvSpPr txBox="1">
            <a:spLocks noGrp="1"/>
          </p:cNvSpPr>
          <p:nvPr>
            <p:ph type="sldNum" idx="12"/>
          </p:nvPr>
        </p:nvSpPr>
        <p:spPr>
          <a:xfrm>
            <a:off x="441163" y="4443000"/>
            <a:ext cx="930300" cy="39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800"/>
              <a:buNone/>
            </a:pPr>
            <a:fld id="{00000000-1234-1234-1234-123412341234}" type="slidenum">
              <a:rPr lang="en-US"/>
              <a:t>3</a:t>
            </a:fld>
            <a:endParaRPr/>
          </a:p>
        </p:txBody>
      </p:sp>
      <p:sp>
        <p:nvSpPr>
          <p:cNvPr id="3" name="標題 2"/>
          <p:cNvSpPr>
            <a:spLocks noGrp="1"/>
          </p:cNvSpPr>
          <p:nvPr>
            <p:ph type="title"/>
          </p:nvPr>
        </p:nvSpPr>
        <p:spPr/>
        <p:txBody>
          <a:bodyPr/>
          <a:lstStyle/>
          <a:p>
            <a:r>
              <a:rPr lang="en-US" altLang="zh-TW" dirty="0"/>
              <a:t>90W 4 Port Long Reach </a:t>
            </a:r>
            <a:r>
              <a:rPr lang="en-US" altLang="zh-TW" dirty="0" err="1"/>
              <a:t>PoE</a:t>
            </a:r>
            <a:r>
              <a:rPr lang="en-US" altLang="zh-TW" dirty="0"/>
              <a:t> Extender </a:t>
            </a:r>
            <a:r>
              <a:rPr lang="en-US" altLang="zh-TW" dirty="0" smtClean="0"/>
              <a:t/>
            </a:r>
            <a:br>
              <a:rPr lang="en-US" altLang="zh-TW" dirty="0" smtClean="0"/>
            </a:br>
            <a:r>
              <a:rPr lang="en-US" altLang="zh-TW" dirty="0" smtClean="0"/>
              <a:t>over </a:t>
            </a:r>
            <a:r>
              <a:rPr lang="en-US" altLang="zh-TW" dirty="0"/>
              <a:t>CAT5e 800M</a:t>
            </a:r>
            <a:endParaRPr lang="zh-TW" altLang="en-US" sz="1800" dirty="0">
              <a:solidFill>
                <a:schemeClr val="accent1"/>
              </a:solidFill>
            </a:endParaRPr>
          </a:p>
        </p:txBody>
      </p:sp>
      <p:sp>
        <p:nvSpPr>
          <p:cNvPr id="19" name="Google Shape;93;p15"/>
          <p:cNvSpPr txBox="1"/>
          <p:nvPr/>
        </p:nvSpPr>
        <p:spPr>
          <a:xfrm>
            <a:off x="1904104" y="3076971"/>
            <a:ext cx="1403400" cy="338524"/>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altLang="zh-TW" sz="1000" b="0" i="0" u="none" strike="noStrike" cap="none" dirty="0" smtClean="0">
                <a:solidFill>
                  <a:srgbClr val="000000"/>
                </a:solidFill>
                <a:latin typeface="Poppins" panose="00000500000000000000" pitchFamily="2" charset="0"/>
                <a:cs typeface="Poppins" panose="00000500000000000000" pitchFamily="2" charset="0"/>
                <a:sym typeface="Arial"/>
              </a:rPr>
              <a:t>IP09PH</a:t>
            </a:r>
            <a:endParaRPr sz="1000" b="0" i="0" u="none" strike="noStrike" cap="none" dirty="0">
              <a:solidFill>
                <a:srgbClr val="000000"/>
              </a:solidFill>
              <a:latin typeface="Poppins" panose="00000500000000000000" pitchFamily="2" charset="0"/>
              <a:cs typeface="Poppins" panose="00000500000000000000" pitchFamily="2" charset="0"/>
              <a:sym typeface="Arial"/>
            </a:endParaRPr>
          </a:p>
        </p:txBody>
      </p:sp>
      <p:sp>
        <p:nvSpPr>
          <p:cNvPr id="38" name="文字版面配置區 3"/>
          <p:cNvSpPr>
            <a:spLocks noGrp="1"/>
          </p:cNvSpPr>
          <p:nvPr>
            <p:ph type="body" idx="1"/>
          </p:nvPr>
        </p:nvSpPr>
        <p:spPr>
          <a:xfrm>
            <a:off x="4572000" y="1714500"/>
            <a:ext cx="3705307" cy="2567100"/>
          </a:xfrm>
        </p:spPr>
        <p:txBody>
          <a:bodyPr/>
          <a:lstStyle/>
          <a:p>
            <a:pPr marL="165100" indent="0">
              <a:buNone/>
            </a:pPr>
            <a:r>
              <a:rPr lang="en-US" altLang="zh-TW" sz="1600" dirty="0" smtClean="0">
                <a:latin typeface="Poppins SemiBold" panose="00000700000000000000" pitchFamily="2" charset="0"/>
                <a:cs typeface="Poppins SemiBold" panose="00000700000000000000" pitchFamily="2" charset="0"/>
              </a:rPr>
              <a:t>Overview</a:t>
            </a:r>
          </a:p>
          <a:p>
            <a:pPr marL="165100" indent="0">
              <a:buNone/>
            </a:pPr>
            <a:r>
              <a:rPr lang="en-US" altLang="zh-TW" dirty="0"/>
              <a:t>IP09PHK is a 90W </a:t>
            </a:r>
            <a:r>
              <a:rPr lang="en-US" altLang="zh-TW" dirty="0" err="1"/>
              <a:t>PoE</a:t>
            </a:r>
            <a:r>
              <a:rPr lang="en-US" altLang="zh-TW" dirty="0"/>
              <a:t>-switch-like device but can send the </a:t>
            </a:r>
            <a:r>
              <a:rPr lang="en-US" altLang="zh-TW" dirty="0" err="1"/>
              <a:t>PoE</a:t>
            </a:r>
            <a:r>
              <a:rPr lang="en-US" altLang="zh-TW" dirty="0"/>
              <a:t> signal over up to 800M and split it into 4 signals for 4 </a:t>
            </a:r>
            <a:r>
              <a:rPr lang="en-US" altLang="zh-TW" dirty="0" err="1"/>
              <a:t>PoE</a:t>
            </a:r>
            <a:r>
              <a:rPr lang="en-US" altLang="zh-TW" dirty="0"/>
              <a:t> devices. It can perfectly work with </a:t>
            </a:r>
            <a:r>
              <a:rPr lang="en-US" altLang="zh-TW" dirty="0" err="1"/>
              <a:t>PoE</a:t>
            </a:r>
            <a:r>
              <a:rPr lang="en-US" altLang="zh-TW" dirty="0"/>
              <a:t> cameras to establish an advanced CCTV system used in large scale spaces, such as road intersections, supermarkets, amusement parks, parking garages and so on.</a:t>
            </a:r>
            <a:endParaRPr lang="zh-TW" altLang="en-US" dirty="0"/>
          </a:p>
        </p:txBody>
      </p:sp>
      <p:pic>
        <p:nvPicPr>
          <p:cNvPr id="1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r="-4144"/>
          <a:stretch/>
        </p:blipFill>
        <p:spPr bwMode="auto">
          <a:xfrm>
            <a:off x="7688766" y="469667"/>
            <a:ext cx="493950" cy="62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群組 14"/>
          <p:cNvGrpSpPr/>
          <p:nvPr/>
        </p:nvGrpSpPr>
        <p:grpSpPr>
          <a:xfrm>
            <a:off x="6884854" y="547255"/>
            <a:ext cx="631355" cy="509552"/>
            <a:chOff x="4837908" y="877500"/>
            <a:chExt cx="814747" cy="657563"/>
          </a:xfrm>
        </p:grpSpPr>
        <p:pic>
          <p:nvPicPr>
            <p:cNvPr id="16"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837908" y="877500"/>
              <a:ext cx="717765" cy="65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矩形 16"/>
            <p:cNvSpPr/>
            <p:nvPr/>
          </p:nvSpPr>
          <p:spPr>
            <a:xfrm>
              <a:off x="5500255" y="1369827"/>
              <a:ext cx="152400" cy="165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23" name="圖片 22"/>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23771" y="1781091"/>
            <a:ext cx="3668648" cy="1200648"/>
          </a:xfrm>
          <a:prstGeom prst="rect">
            <a:avLst/>
          </a:prstGeom>
        </p:spPr>
      </p:pic>
    </p:spTree>
    <p:extLst>
      <p:ext uri="{BB962C8B-B14F-4D97-AF65-F5344CB8AC3E}">
        <p14:creationId xmlns:p14="http://schemas.microsoft.com/office/powerpoint/2010/main" val="4100329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92" name="Google Shape;92;p15"/>
          <p:cNvSpPr txBox="1">
            <a:spLocks noGrp="1"/>
          </p:cNvSpPr>
          <p:nvPr>
            <p:ph type="sldNum" idx="12"/>
          </p:nvPr>
        </p:nvSpPr>
        <p:spPr>
          <a:xfrm>
            <a:off x="441163" y="4443000"/>
            <a:ext cx="930300" cy="39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800"/>
              <a:buNone/>
            </a:pPr>
            <a:fld id="{00000000-1234-1234-1234-123412341234}" type="slidenum">
              <a:rPr lang="en-US"/>
              <a:t>4</a:t>
            </a:fld>
            <a:endParaRPr/>
          </a:p>
        </p:txBody>
      </p:sp>
      <p:sp>
        <p:nvSpPr>
          <p:cNvPr id="3" name="標題 2"/>
          <p:cNvSpPr>
            <a:spLocks noGrp="1"/>
          </p:cNvSpPr>
          <p:nvPr>
            <p:ph type="title"/>
          </p:nvPr>
        </p:nvSpPr>
        <p:spPr/>
        <p:txBody>
          <a:bodyPr/>
          <a:lstStyle/>
          <a:p>
            <a:r>
              <a:rPr lang="nn-NO" altLang="zh-TW" dirty="0"/>
              <a:t>PoE over CAT5e Extender</a:t>
            </a:r>
            <a:endParaRPr lang="zh-TW" altLang="en-US" sz="1800" dirty="0">
              <a:solidFill>
                <a:schemeClr val="accent1"/>
              </a:solidFill>
            </a:endParaRPr>
          </a:p>
        </p:txBody>
      </p:sp>
      <p:sp>
        <p:nvSpPr>
          <p:cNvPr id="19" name="Google Shape;93;p15"/>
          <p:cNvSpPr txBox="1"/>
          <p:nvPr/>
        </p:nvSpPr>
        <p:spPr>
          <a:xfrm>
            <a:off x="1205431" y="3076971"/>
            <a:ext cx="1403400" cy="338524"/>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altLang="zh-TW" sz="1000" b="0" i="0" u="none" strike="noStrike" cap="none" dirty="0" smtClean="0">
                <a:solidFill>
                  <a:srgbClr val="000000"/>
                </a:solidFill>
                <a:latin typeface="Poppins" panose="00000500000000000000" pitchFamily="2" charset="0"/>
                <a:cs typeface="Poppins" panose="00000500000000000000" pitchFamily="2" charset="0"/>
                <a:sym typeface="Arial"/>
              </a:rPr>
              <a:t>IP09P</a:t>
            </a:r>
            <a:endParaRPr sz="1000" b="0" i="0" u="none" strike="noStrike" cap="none" dirty="0">
              <a:solidFill>
                <a:srgbClr val="000000"/>
              </a:solidFill>
              <a:latin typeface="Poppins" panose="00000500000000000000" pitchFamily="2" charset="0"/>
              <a:cs typeface="Poppins" panose="00000500000000000000" pitchFamily="2" charset="0"/>
              <a:sym typeface="Arial"/>
            </a:endParaRPr>
          </a:p>
        </p:txBody>
      </p:sp>
      <p:sp>
        <p:nvSpPr>
          <p:cNvPr id="38" name="文字版面配置區 3"/>
          <p:cNvSpPr>
            <a:spLocks noGrp="1"/>
          </p:cNvSpPr>
          <p:nvPr>
            <p:ph type="body" idx="1"/>
          </p:nvPr>
        </p:nvSpPr>
        <p:spPr>
          <a:xfrm>
            <a:off x="3562184" y="1714500"/>
            <a:ext cx="4715123" cy="2567100"/>
          </a:xfrm>
        </p:spPr>
        <p:txBody>
          <a:bodyPr/>
          <a:lstStyle/>
          <a:p>
            <a:pPr marL="165100" indent="0">
              <a:buNone/>
            </a:pPr>
            <a:r>
              <a:rPr lang="en-US" altLang="zh-TW" sz="1600" dirty="0" smtClean="0">
                <a:latin typeface="Poppins SemiBold" panose="00000700000000000000" pitchFamily="2" charset="0"/>
                <a:cs typeface="Poppins SemiBold" panose="00000700000000000000" pitchFamily="2" charset="0"/>
              </a:rPr>
              <a:t>Overview</a:t>
            </a:r>
          </a:p>
          <a:p>
            <a:pPr marL="165100" indent="0">
              <a:buNone/>
            </a:pPr>
            <a:r>
              <a:rPr lang="en-US" altLang="zh-TW" dirty="0"/>
              <a:t>IP09P is a point-to-point </a:t>
            </a:r>
            <a:r>
              <a:rPr lang="en-US" altLang="zh-TW" dirty="0" err="1"/>
              <a:t>PoE</a:t>
            </a:r>
            <a:r>
              <a:rPr lang="en-US" altLang="zh-TW" dirty="0"/>
              <a:t> extender that supports IEEE 802.3 at, 802.3 </a:t>
            </a:r>
            <a:r>
              <a:rPr lang="en-US" altLang="zh-TW" dirty="0" err="1"/>
              <a:t>af</a:t>
            </a:r>
            <a:r>
              <a:rPr lang="en-US" altLang="zh-TW" dirty="0"/>
              <a:t>, 802.3 </a:t>
            </a:r>
            <a:r>
              <a:rPr lang="en-US" altLang="zh-TW" dirty="0" err="1"/>
              <a:t>bt</a:t>
            </a:r>
            <a:r>
              <a:rPr lang="en-US" altLang="zh-TW" dirty="0"/>
              <a:t> standard and can use a single Ethernet cable (CAT5e, CAT6, CAT7) to transmit </a:t>
            </a:r>
            <a:r>
              <a:rPr lang="en-US" altLang="zh-TW" dirty="0" err="1"/>
              <a:t>PoE</a:t>
            </a:r>
            <a:r>
              <a:rPr lang="en-US" altLang="zh-TW" dirty="0"/>
              <a:t> signal and provide up to 90 watts of power for a remote </a:t>
            </a:r>
            <a:r>
              <a:rPr lang="en-US" altLang="zh-TW" dirty="0" err="1"/>
              <a:t>PoE</a:t>
            </a:r>
            <a:r>
              <a:rPr lang="en-US" altLang="zh-TW" dirty="0"/>
              <a:t> device. The </a:t>
            </a:r>
            <a:r>
              <a:rPr lang="en-US" altLang="zh-TW" dirty="0" err="1"/>
              <a:t>PoE</a:t>
            </a:r>
            <a:r>
              <a:rPr lang="en-US" altLang="zh-TW" dirty="0"/>
              <a:t> extender can be perfectly used in a professional CCTV system to connect a remote </a:t>
            </a:r>
            <a:r>
              <a:rPr lang="en-US" altLang="zh-TW" dirty="0" err="1"/>
              <a:t>PoE</a:t>
            </a:r>
            <a:r>
              <a:rPr lang="en-US" altLang="zh-TW" dirty="0"/>
              <a:t> camera with </a:t>
            </a:r>
            <a:r>
              <a:rPr lang="en-US" altLang="zh-TW" dirty="0" err="1"/>
              <a:t>PoE</a:t>
            </a:r>
            <a:r>
              <a:rPr lang="en-US" altLang="zh-TW" dirty="0"/>
              <a:t> switch with a plug-and-play installation.</a:t>
            </a:r>
            <a:endParaRPr lang="zh-TW" altLang="en-US" dirty="0"/>
          </a:p>
        </p:txBody>
      </p:sp>
      <p:pic>
        <p:nvPicPr>
          <p:cNvPr id="1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r="-4144"/>
          <a:stretch/>
        </p:blipFill>
        <p:spPr bwMode="auto">
          <a:xfrm>
            <a:off x="7688766" y="469667"/>
            <a:ext cx="493950" cy="62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群組 14"/>
          <p:cNvGrpSpPr/>
          <p:nvPr/>
        </p:nvGrpSpPr>
        <p:grpSpPr>
          <a:xfrm>
            <a:off x="6884854" y="547255"/>
            <a:ext cx="631355" cy="509552"/>
            <a:chOff x="4837908" y="877500"/>
            <a:chExt cx="814747" cy="657563"/>
          </a:xfrm>
        </p:grpSpPr>
        <p:pic>
          <p:nvPicPr>
            <p:cNvPr id="16"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837908" y="877500"/>
              <a:ext cx="717765" cy="65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矩形 16"/>
            <p:cNvSpPr/>
            <p:nvPr/>
          </p:nvSpPr>
          <p:spPr>
            <a:xfrm>
              <a:off x="5500255" y="1369827"/>
              <a:ext cx="152400" cy="165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22" name="圖片 21"/>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66787" y="1756187"/>
            <a:ext cx="2082278" cy="1264240"/>
          </a:xfrm>
          <a:prstGeom prst="rect">
            <a:avLst/>
          </a:prstGeom>
        </p:spPr>
      </p:pic>
    </p:spTree>
    <p:extLst>
      <p:ext uri="{BB962C8B-B14F-4D97-AF65-F5344CB8AC3E}">
        <p14:creationId xmlns:p14="http://schemas.microsoft.com/office/powerpoint/2010/main" val="3117972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92" name="Google Shape;92;p15"/>
          <p:cNvSpPr txBox="1">
            <a:spLocks noGrp="1"/>
          </p:cNvSpPr>
          <p:nvPr>
            <p:ph type="sldNum" idx="12"/>
          </p:nvPr>
        </p:nvSpPr>
        <p:spPr>
          <a:xfrm>
            <a:off x="441163" y="4443000"/>
            <a:ext cx="930300" cy="39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800"/>
              <a:buNone/>
            </a:pPr>
            <a:fld id="{00000000-1234-1234-1234-123412341234}" type="slidenum">
              <a:rPr lang="en-US"/>
              <a:t>5</a:t>
            </a:fld>
            <a:endParaRPr/>
          </a:p>
        </p:txBody>
      </p:sp>
      <p:sp>
        <p:nvSpPr>
          <p:cNvPr id="3" name="標題 2"/>
          <p:cNvSpPr>
            <a:spLocks noGrp="1"/>
          </p:cNvSpPr>
          <p:nvPr>
            <p:ph type="title"/>
          </p:nvPr>
        </p:nvSpPr>
        <p:spPr/>
        <p:txBody>
          <a:bodyPr/>
          <a:lstStyle/>
          <a:p>
            <a:r>
              <a:rPr lang="nn-NO" altLang="zh-TW" dirty="0"/>
              <a:t>Ethernet over CAT5e Extender</a:t>
            </a:r>
            <a:endParaRPr lang="zh-TW" altLang="en-US" sz="1600" dirty="0"/>
          </a:p>
        </p:txBody>
      </p:sp>
      <p:sp>
        <p:nvSpPr>
          <p:cNvPr id="19" name="Google Shape;93;p15"/>
          <p:cNvSpPr txBox="1"/>
          <p:nvPr/>
        </p:nvSpPr>
        <p:spPr>
          <a:xfrm>
            <a:off x="1205431" y="3076971"/>
            <a:ext cx="1403400" cy="338524"/>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altLang="zh-TW" sz="1000" b="0" i="0" u="none" strike="noStrike" cap="none" dirty="0" smtClean="0">
                <a:solidFill>
                  <a:srgbClr val="000000"/>
                </a:solidFill>
                <a:latin typeface="Poppins" panose="00000500000000000000" pitchFamily="2" charset="0"/>
                <a:cs typeface="Poppins" panose="00000500000000000000" pitchFamily="2" charset="0"/>
                <a:sym typeface="Arial"/>
              </a:rPr>
              <a:t>IP09</a:t>
            </a:r>
            <a:endParaRPr sz="1000" b="0" i="0" u="none" strike="noStrike" cap="none" dirty="0">
              <a:solidFill>
                <a:srgbClr val="000000"/>
              </a:solidFill>
              <a:latin typeface="Poppins" panose="00000500000000000000" pitchFamily="2" charset="0"/>
              <a:cs typeface="Poppins" panose="00000500000000000000" pitchFamily="2" charset="0"/>
              <a:sym typeface="Arial"/>
            </a:endParaRPr>
          </a:p>
        </p:txBody>
      </p:sp>
      <p:sp>
        <p:nvSpPr>
          <p:cNvPr id="38" name="文字版面配置區 3"/>
          <p:cNvSpPr>
            <a:spLocks noGrp="1"/>
          </p:cNvSpPr>
          <p:nvPr>
            <p:ph type="body" idx="1"/>
          </p:nvPr>
        </p:nvSpPr>
        <p:spPr>
          <a:xfrm>
            <a:off x="3562185" y="1714500"/>
            <a:ext cx="4633054" cy="2567100"/>
          </a:xfrm>
        </p:spPr>
        <p:txBody>
          <a:bodyPr/>
          <a:lstStyle/>
          <a:p>
            <a:pPr marL="165100" indent="0">
              <a:buNone/>
            </a:pPr>
            <a:r>
              <a:rPr lang="en-US" altLang="zh-TW" sz="1600" dirty="0" smtClean="0">
                <a:latin typeface="Poppins SemiBold" panose="00000700000000000000" pitchFamily="2" charset="0"/>
                <a:cs typeface="Poppins SemiBold" panose="00000700000000000000" pitchFamily="2" charset="0"/>
              </a:rPr>
              <a:t>Overview</a:t>
            </a:r>
          </a:p>
          <a:p>
            <a:pPr marL="165100" indent="0">
              <a:buNone/>
            </a:pPr>
            <a:r>
              <a:rPr lang="en-US" altLang="zh-TW" dirty="0"/>
              <a:t>IP09 is an Ethernet extender (or Lan extender) that can break the transmission limit of Ethernet cable(100M or 328 feet) to transmit the signal for up to 800M. The extender can be perfectly used in a CCTV system, home network, access points and so on.</a:t>
            </a:r>
          </a:p>
          <a:p>
            <a:pPr marL="165100" indent="0">
              <a:buNone/>
            </a:pPr>
            <a:endParaRPr lang="en-US" altLang="zh-TW" dirty="0"/>
          </a:p>
          <a:p>
            <a:pPr marL="165100" indent="0">
              <a:buNone/>
            </a:pPr>
            <a:r>
              <a:rPr lang="en-US" altLang="zh-TW" dirty="0"/>
              <a:t>‍</a:t>
            </a:r>
            <a:endParaRPr lang="zh-TW" altLang="en-US" dirty="0"/>
          </a:p>
        </p:txBody>
      </p:sp>
      <p:pic>
        <p:nvPicPr>
          <p:cNvPr id="14" name="圖片 1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42010" y="1896310"/>
            <a:ext cx="1350919" cy="1043892"/>
          </a:xfrm>
          <a:prstGeom prst="rect">
            <a:avLst/>
          </a:prstGeom>
        </p:spPr>
      </p:pic>
      <p:pic>
        <p:nvPicPr>
          <p:cNvPr id="23"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r="-4144"/>
          <a:stretch/>
        </p:blipFill>
        <p:spPr bwMode="auto">
          <a:xfrm>
            <a:off x="7688766" y="469667"/>
            <a:ext cx="493950" cy="62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群組 23"/>
          <p:cNvGrpSpPr/>
          <p:nvPr/>
        </p:nvGrpSpPr>
        <p:grpSpPr>
          <a:xfrm>
            <a:off x="6884854" y="547255"/>
            <a:ext cx="631355" cy="509552"/>
            <a:chOff x="4837908" y="877500"/>
            <a:chExt cx="814747" cy="657563"/>
          </a:xfrm>
        </p:grpSpPr>
        <p:pic>
          <p:nvPicPr>
            <p:cNvPr id="25" name="Picture 2"/>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837908" y="877500"/>
              <a:ext cx="717765" cy="65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矩形 25"/>
            <p:cNvSpPr/>
            <p:nvPr/>
          </p:nvSpPr>
          <p:spPr>
            <a:xfrm>
              <a:off x="5500255" y="1369827"/>
              <a:ext cx="152400" cy="165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074483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9144000" cy="5143500"/>
          </a:xfrm>
          <a:prstGeom prst="rect">
            <a:avLst/>
          </a:prstGeom>
          <a:solidFill>
            <a:srgbClr val="E6E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dirty="0" smtClean="0">
                <a:solidFill>
                  <a:schemeClr val="tx1"/>
                </a:solidFill>
              </a:rPr>
              <a:t>Model Comparison</a:t>
            </a:r>
            <a:r>
              <a:rPr lang="en-US" altLang="zh-TW" dirty="0"/>
              <a:t/>
            </a:r>
            <a:br>
              <a:rPr lang="en-US" altLang="zh-TW" dirty="0"/>
            </a:br>
            <a:endParaRPr lang="zh-TW" altLang="en-US" dirty="0"/>
          </a:p>
        </p:txBody>
      </p:sp>
      <p:sp>
        <p:nvSpPr>
          <p:cNvPr id="3" name="投影片編號版面配置區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pic>
        <p:nvPicPr>
          <p:cNvPr id="4" name="圖片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46207" y="1074429"/>
            <a:ext cx="7187980" cy="1533601"/>
          </a:xfrm>
          <a:prstGeom prst="rect">
            <a:avLst/>
          </a:prstGeom>
        </p:spPr>
      </p:pic>
    </p:spTree>
    <p:extLst>
      <p:ext uri="{BB962C8B-B14F-4D97-AF65-F5344CB8AC3E}">
        <p14:creationId xmlns:p14="http://schemas.microsoft.com/office/powerpoint/2010/main" val="3340210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9144000" cy="5143500"/>
          </a:xfrm>
          <a:prstGeom prst="rect">
            <a:avLst/>
          </a:prstGeom>
          <a:solidFill>
            <a:srgbClr val="E6E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dirty="0">
                <a:solidFill>
                  <a:schemeClr val="tx1"/>
                </a:solidFill>
              </a:rPr>
              <a:t>Comparison</a:t>
            </a:r>
            <a:r>
              <a:rPr lang="en-US" altLang="zh-TW" dirty="0"/>
              <a:t/>
            </a:r>
            <a:br>
              <a:rPr lang="en-US" altLang="zh-TW" dirty="0"/>
            </a:br>
            <a:r>
              <a:rPr lang="en-US" altLang="zh-TW" dirty="0"/>
              <a:t/>
            </a:r>
            <a:br>
              <a:rPr lang="en-US" altLang="zh-TW" dirty="0"/>
            </a:br>
            <a:r>
              <a:rPr lang="en-US" altLang="zh-TW" dirty="0"/>
              <a:t/>
            </a:r>
            <a:br>
              <a:rPr lang="en-US" altLang="zh-TW" dirty="0"/>
            </a:br>
            <a:endParaRPr lang="zh-TW" altLang="en-US" dirty="0"/>
          </a:p>
        </p:txBody>
      </p:sp>
      <p:sp>
        <p:nvSpPr>
          <p:cNvPr id="3" name="投影片編號版面配置區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4" name="文字版面配置區 3"/>
          <p:cNvSpPr>
            <a:spLocks noGrp="1"/>
          </p:cNvSpPr>
          <p:nvPr>
            <p:ph type="body" idx="1"/>
          </p:nvPr>
        </p:nvSpPr>
        <p:spPr/>
        <p:txBody>
          <a:bodyPr/>
          <a:lstStyle/>
          <a:p>
            <a:endParaRPr lang="zh-TW" altLang="en-US"/>
          </a:p>
        </p:txBody>
      </p:sp>
      <p:pic>
        <p:nvPicPr>
          <p:cNvPr id="5" name="圖片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30301" y="1055801"/>
            <a:ext cx="7227737" cy="3349951"/>
          </a:xfrm>
          <a:prstGeom prst="rect">
            <a:avLst/>
          </a:prstGeom>
        </p:spPr>
      </p:pic>
    </p:spTree>
    <p:extLst>
      <p:ext uri="{BB962C8B-B14F-4D97-AF65-F5344CB8AC3E}">
        <p14:creationId xmlns:p14="http://schemas.microsoft.com/office/powerpoint/2010/main" val="2167378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9144000" cy="51435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dirty="0">
                <a:solidFill>
                  <a:schemeClr val="tx1"/>
                </a:solidFill>
              </a:rPr>
              <a:t>Flexible Power Sourcing Options</a:t>
            </a:r>
            <a:br>
              <a:rPr lang="en-US" altLang="zh-TW" dirty="0">
                <a:solidFill>
                  <a:schemeClr val="tx1"/>
                </a:solidFill>
              </a:rPr>
            </a:br>
            <a:r>
              <a:rPr lang="en-US" altLang="zh-TW" dirty="0"/>
              <a:t/>
            </a:r>
            <a:br>
              <a:rPr lang="en-US" altLang="zh-TW" dirty="0"/>
            </a:br>
            <a:endParaRPr lang="zh-TW" altLang="en-US" dirty="0"/>
          </a:p>
        </p:txBody>
      </p:sp>
      <p:sp>
        <p:nvSpPr>
          <p:cNvPr id="3" name="投影片編號版面配置區 2"/>
          <p:cNvSpPr>
            <a:spLocks noGrp="1"/>
          </p:cNvSpPr>
          <p:nvPr>
            <p:ph type="sldNum" idx="12"/>
          </p:nvPr>
        </p:nvSpPr>
        <p:spPr>
          <a:xfrm>
            <a:off x="226478" y="4443000"/>
            <a:ext cx="735630" cy="393600"/>
          </a:xfrm>
        </p:spPr>
        <p:txBody>
          <a:bodyPr/>
          <a:lstStyle/>
          <a:p>
            <a:pPr marL="0" lvl="0" indent="0" algn="r" rtl="0">
              <a:spcBef>
                <a:spcPts val="0"/>
              </a:spcBef>
              <a:spcAft>
                <a:spcPts val="0"/>
              </a:spcAft>
              <a:buNone/>
            </a:pPr>
            <a:fld id="{00000000-1234-1234-1234-123412341234}" type="slidenum">
              <a:rPr lang="en-US" smtClean="0"/>
              <a:t>8</a:t>
            </a:fld>
            <a:endParaRPr lang="en-US" dirty="0"/>
          </a:p>
        </p:txBody>
      </p:sp>
      <p:sp>
        <p:nvSpPr>
          <p:cNvPr id="6" name="文字版面配置區 5"/>
          <p:cNvSpPr>
            <a:spLocks noGrp="1"/>
          </p:cNvSpPr>
          <p:nvPr>
            <p:ph type="body" idx="1"/>
          </p:nvPr>
        </p:nvSpPr>
        <p:spPr/>
        <p:txBody>
          <a:bodyPr/>
          <a:lstStyle/>
          <a:p>
            <a:pPr marL="165100" indent="0">
              <a:buNone/>
            </a:pPr>
            <a:endParaRPr lang="zh-TW" altLang="en-US" dirty="0"/>
          </a:p>
        </p:txBody>
      </p:sp>
      <p:pic>
        <p:nvPicPr>
          <p:cNvPr id="7" name="圖片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4299" y="930303"/>
            <a:ext cx="5367131" cy="3576278"/>
          </a:xfrm>
          <a:prstGeom prst="rect">
            <a:avLst/>
          </a:prstGeom>
        </p:spPr>
      </p:pic>
    </p:spTree>
    <p:extLst>
      <p:ext uri="{BB962C8B-B14F-4D97-AF65-F5344CB8AC3E}">
        <p14:creationId xmlns:p14="http://schemas.microsoft.com/office/powerpoint/2010/main" val="3271460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9144000" cy="51435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dirty="0" smtClean="0">
                <a:solidFill>
                  <a:schemeClr val="tx1"/>
                </a:solidFill>
              </a:rPr>
              <a:t>Use </a:t>
            </a:r>
            <a:r>
              <a:rPr lang="en-US" altLang="zh-TW" dirty="0">
                <a:solidFill>
                  <a:schemeClr val="tx1"/>
                </a:solidFill>
              </a:rPr>
              <a:t>different combinations </a:t>
            </a:r>
            <a:r>
              <a:rPr lang="en-US" altLang="zh-TW" dirty="0" smtClean="0">
                <a:solidFill>
                  <a:schemeClr val="tx1"/>
                </a:solidFill>
              </a:rPr>
              <a:t/>
            </a:r>
            <a:br>
              <a:rPr lang="en-US" altLang="zh-TW" dirty="0" smtClean="0">
                <a:solidFill>
                  <a:schemeClr val="tx1"/>
                </a:solidFill>
              </a:rPr>
            </a:br>
            <a:r>
              <a:rPr lang="en-US" altLang="zh-TW" dirty="0" smtClean="0">
                <a:solidFill>
                  <a:schemeClr val="tx1"/>
                </a:solidFill>
              </a:rPr>
              <a:t>to </a:t>
            </a:r>
            <a:r>
              <a:rPr lang="en-US" altLang="zh-TW" dirty="0">
                <a:solidFill>
                  <a:schemeClr val="tx1"/>
                </a:solidFill>
              </a:rPr>
              <a:t>expand </a:t>
            </a:r>
            <a:r>
              <a:rPr lang="en-US" altLang="zh-TW" dirty="0" err="1">
                <a:solidFill>
                  <a:schemeClr val="tx1"/>
                </a:solidFill>
              </a:rPr>
              <a:t>PoE</a:t>
            </a:r>
            <a:r>
              <a:rPr lang="en-US" altLang="zh-TW" dirty="0">
                <a:solidFill>
                  <a:schemeClr val="tx1"/>
                </a:solidFill>
              </a:rPr>
              <a:t> cameras to every </a:t>
            </a:r>
            <a:r>
              <a:rPr lang="en-US" altLang="zh-TW" dirty="0" smtClean="0">
                <a:solidFill>
                  <a:schemeClr val="tx1"/>
                </a:solidFill>
              </a:rPr>
              <a:t>corner</a:t>
            </a:r>
            <a:r>
              <a:rPr lang="en-US" altLang="zh-TW" dirty="0">
                <a:solidFill>
                  <a:schemeClr val="tx1"/>
                </a:solidFill>
              </a:rPr>
              <a:t/>
            </a:r>
            <a:br>
              <a:rPr lang="en-US" altLang="zh-TW" dirty="0">
                <a:solidFill>
                  <a:schemeClr val="tx1"/>
                </a:solidFill>
              </a:rPr>
            </a:br>
            <a:r>
              <a:rPr lang="en-US" altLang="zh-TW" dirty="0"/>
              <a:t/>
            </a:r>
            <a:br>
              <a:rPr lang="en-US" altLang="zh-TW" dirty="0"/>
            </a:br>
            <a:endParaRPr lang="zh-TW" altLang="en-US" dirty="0"/>
          </a:p>
        </p:txBody>
      </p:sp>
      <p:sp>
        <p:nvSpPr>
          <p:cNvPr id="3" name="投影片編號版面配置區 2"/>
          <p:cNvSpPr>
            <a:spLocks noGrp="1"/>
          </p:cNvSpPr>
          <p:nvPr>
            <p:ph type="sldNum" idx="12"/>
          </p:nvPr>
        </p:nvSpPr>
        <p:spPr>
          <a:xfrm>
            <a:off x="226478" y="4443000"/>
            <a:ext cx="735630" cy="393600"/>
          </a:xfrm>
        </p:spPr>
        <p:txBody>
          <a:bodyPr/>
          <a:lstStyle/>
          <a:p>
            <a:pPr marL="0" lvl="0" indent="0" algn="r" rtl="0">
              <a:spcBef>
                <a:spcPts val="0"/>
              </a:spcBef>
              <a:spcAft>
                <a:spcPts val="0"/>
              </a:spcAft>
              <a:buNone/>
            </a:pPr>
            <a:fld id="{00000000-1234-1234-1234-123412341234}" type="slidenum">
              <a:rPr lang="en-US" smtClean="0"/>
              <a:t>9</a:t>
            </a:fld>
            <a:endParaRPr lang="en-US" dirty="0"/>
          </a:p>
        </p:txBody>
      </p:sp>
      <p:sp>
        <p:nvSpPr>
          <p:cNvPr id="6" name="文字版面配置區 5"/>
          <p:cNvSpPr>
            <a:spLocks noGrp="1"/>
          </p:cNvSpPr>
          <p:nvPr>
            <p:ph type="body" idx="1"/>
          </p:nvPr>
        </p:nvSpPr>
        <p:spPr/>
        <p:txBody>
          <a:bodyPr/>
          <a:lstStyle/>
          <a:p>
            <a:pPr marL="165100" indent="0">
              <a:buNone/>
            </a:pPr>
            <a:endParaRPr lang="zh-TW" altLang="en-US" dirty="0"/>
          </a:p>
        </p:txBody>
      </p:sp>
      <p:pic>
        <p:nvPicPr>
          <p:cNvPr id="5" name="圖片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566407" y="1323780"/>
            <a:ext cx="6011186" cy="3463218"/>
          </a:xfrm>
          <a:prstGeom prst="rect">
            <a:avLst/>
          </a:prstGeom>
        </p:spPr>
      </p:pic>
    </p:spTree>
    <p:extLst>
      <p:ext uri="{BB962C8B-B14F-4D97-AF65-F5344CB8AC3E}">
        <p14:creationId xmlns:p14="http://schemas.microsoft.com/office/powerpoint/2010/main" val="3214409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SC_T - Presentation Template - EN">
  <a:themeElements>
    <a:clrScheme name="Simple Light">
      <a:dk1>
        <a:srgbClr val="272525"/>
      </a:dk1>
      <a:lt1>
        <a:srgbClr val="FFFFFF"/>
      </a:lt1>
      <a:dk2>
        <a:srgbClr val="545751"/>
      </a:dk2>
      <a:lt2>
        <a:srgbClr val="FFFFFF"/>
      </a:lt2>
      <a:accent1>
        <a:srgbClr val="566F5E"/>
      </a:accent1>
      <a:accent2>
        <a:srgbClr val="C1B09B"/>
      </a:accent2>
      <a:accent3>
        <a:srgbClr val="545751"/>
      </a:accent3>
      <a:accent4>
        <a:srgbClr val="73907C"/>
      </a:accent4>
      <a:accent5>
        <a:srgbClr val="CCBEAD"/>
      </a:accent5>
      <a:accent6>
        <a:srgbClr val="566F5E"/>
      </a:accent6>
      <a:hlink>
        <a:srgbClr val="9BD3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SC_T - Presentation Template - EN" id="{CBB417E4-D658-4082-A5AF-D83EA9C02663}" vid="{BB7A017F-94CB-43E0-A295-A278232BF475}"/>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SC_T - Presentation Template - EN</Template>
  <TotalTime>1965</TotalTime>
  <Words>557</Words>
  <Application>Microsoft Office PowerPoint</Application>
  <PresentationFormat>如螢幕大小 (16:9)</PresentationFormat>
  <Paragraphs>63</Paragraphs>
  <Slides>16</Slides>
  <Notes>13</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16</vt:i4>
      </vt:variant>
    </vt:vector>
  </HeadingPairs>
  <TitlesOfParts>
    <vt:vector size="23" baseType="lpstr">
      <vt:lpstr>Arial</vt:lpstr>
      <vt:lpstr>新細明體</vt:lpstr>
      <vt:lpstr>Poppins</vt:lpstr>
      <vt:lpstr>Josefin Sans Thin</vt:lpstr>
      <vt:lpstr>Poppins Medium</vt:lpstr>
      <vt:lpstr>Poppins SemiBold</vt:lpstr>
      <vt:lpstr>SC_T - Presentation Template - EN</vt:lpstr>
      <vt:lpstr>PoE Extending Solution for CCTV Systems</vt:lpstr>
      <vt:lpstr>PowerPoint 簡報</vt:lpstr>
      <vt:lpstr>90W 4 Port Long Reach PoE Extender  over CAT5e 800M</vt:lpstr>
      <vt:lpstr>PoE over CAT5e Extender</vt:lpstr>
      <vt:lpstr>Ethernet over CAT5e Extender</vt:lpstr>
      <vt:lpstr>Model Comparison </vt:lpstr>
      <vt:lpstr>Comparison   </vt:lpstr>
      <vt:lpstr>Flexible Power Sourcing Options  </vt:lpstr>
      <vt:lpstr>Use different combinations  to expand PoE cameras to every corner  </vt:lpstr>
      <vt:lpstr>Use different combinations  to expand PoE cameras to every corner  </vt:lpstr>
      <vt:lpstr>Customizable Solutions</vt:lpstr>
      <vt:lpstr>Real-life PoE over Coax Application </vt:lpstr>
      <vt:lpstr>Features</vt:lpstr>
      <vt:lpstr>PoE Surge Protector Series </vt:lpstr>
      <vt:lpstr>PoE Surge Protector Series </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Secutech 2021</dc:title>
  <dc:creator>User</dc:creator>
  <cp:lastModifiedBy>vicky</cp:lastModifiedBy>
  <cp:revision>99</cp:revision>
  <dcterms:modified xsi:type="dcterms:W3CDTF">2022-01-05T06:09:33Z</dcterms:modified>
</cp:coreProperties>
</file>