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3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B074F-7DBA-48BE-892C-DDB8900D7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845042-5AF3-4F0B-86A7-FC72A2B0F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DFB910-FD82-45E0-9470-C067BA05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714-6E50-4C30-942E-C0677CC2970F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B0DA2A-E773-4A71-9BA4-069A2367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32CC42-B16F-4437-AAD1-6243B9BB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178C-D9E3-4D57-9A97-872EF31B7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21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BCFF4F-7DB4-47D9-8A75-0C524EDA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CFD91B-658D-43A8-85E1-B620196A8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66B32E-3F26-44CF-9ED1-776F6FB0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714-6E50-4C30-942E-C0677CC2970F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3E26BA-F14E-4BA4-90DE-68E02F1C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793FD2-158D-41A0-A171-67D89BFC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178C-D9E3-4D57-9A97-872EF31B7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6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B93A44E-D12C-4020-8338-8C0FB891A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B19620-99BE-4F42-A831-F916C7CDE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ABBCB3-4B3F-4DC4-890D-F0CF11FA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714-6E50-4C30-942E-C0677CC2970F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20BDA3-2300-41BA-9987-6B11DCB9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4C30D0-E23E-41F7-9F0F-95C48BEC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178C-D9E3-4D57-9A97-872EF31B7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60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C318A-B32B-4381-850A-A808FD6F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E895D5-A210-461A-8D85-C51979742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9AEC5A-EEB8-40E8-993E-59FC0F10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714-6E50-4C30-942E-C0677CC2970F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BF2BDA-D8BC-4CB2-9310-007597BE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29B07-7823-4BDB-9D57-E98DBD9F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178C-D9E3-4D57-9A97-872EF31B7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0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788284-9D78-4E6B-AE86-3D5E3CA8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C205D2-1D2D-4408-A23F-81A580F0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30720D-CCA0-48F4-9E69-81A3D29A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714-6E50-4C30-942E-C0677CC2970F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214FBB-1345-4EF2-AD83-09B7615F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D77CEB-1318-4492-9937-A191C3F5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178C-D9E3-4D57-9A97-872EF31B7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48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98F1A-2ECA-4454-B28D-D809DCAC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0BBE48-7CD8-4AA5-B622-3603F85F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88B253-E03E-45D5-B5FA-A9E4B2C7D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0BB9C6-26D4-44EB-9AC8-4B3BDCA14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714-6E50-4C30-942E-C0677CC2970F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A6C17D-833D-4096-92F9-E89D9F02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0A2C2-86FE-401D-92F3-30E37319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178C-D9E3-4D57-9A97-872EF31B7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9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800A17-2F4C-4C72-B1F0-50D1C3A6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DB59BC-AC41-442E-B5FD-94BA129A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353304-1DD2-4FC3-AA3B-3D6224F14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05CCDE-86EB-43AA-B88B-55A134EC5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450361E-AA99-43C6-A750-9D5CBE167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7B746C-B4A8-45D7-96BA-ECF34826F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714-6E50-4C30-942E-C0677CC2970F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8E75F2-0265-4482-AF89-4D4F3B91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0540172-F57D-40CD-B4D0-4FB9D0D8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178C-D9E3-4D57-9A97-872EF31B7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21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EFF6F-3FE3-426D-B09E-DE2AA40B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4D117E-4784-42C1-AEB6-A3CFE0B1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714-6E50-4C30-942E-C0677CC2970F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5CFE96-A33B-439C-BC54-81049DB6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80F641-65D0-44F8-885C-7A3015E1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178C-D9E3-4D57-9A97-872EF31B7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34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90DADA-B0CB-4F41-A98C-C47ECCF0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714-6E50-4C30-942E-C0677CC2970F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AD66230-D22C-4D78-8461-7402ACCD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7AA555-B6B2-4C69-9402-871115A3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178C-D9E3-4D57-9A97-872EF31B7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4A12B-2515-4A37-846B-C673E83B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AB5477-4DCD-48BB-8779-8FD86456A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B9473B-C332-4797-B13C-9EDBB2361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5B71E0-4995-46A9-AFD6-6762752E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714-6E50-4C30-942E-C0677CC2970F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050874-E594-49A2-945A-33481261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8F73C9-11A9-41FA-BF3A-CBA95FEE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178C-D9E3-4D57-9A97-872EF31B7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55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6A954-3390-4E88-B639-E2E0C55F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05E86F0-E0BC-40D2-A9A2-A14A7FAC8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AAF82F-1025-4A84-A861-4ACD68D4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1AD2DE-F6D1-4B07-8894-1ED5FF3D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C714-6E50-4C30-942E-C0677CC2970F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72EA2B-F92D-4953-A7AC-A0C1AB15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8C66A4-8F69-42A1-845D-459CEFA64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178C-D9E3-4D57-9A97-872EF31B7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70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5E6EE06-A38C-4AAC-AA79-CB9AB603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D78E66-104D-4FCB-B102-D5DD734DA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07D1B1-1554-4CE8-8598-ABE0AB0F5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9C714-6E50-4C30-942E-C0677CC2970F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ED6806-B47C-47BB-8F19-8DBC3DCF7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28125F-5946-4141-A651-CF07E49B1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178C-D9E3-4D57-9A97-872EF31B7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9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37438EA-59F5-4FCC-8F97-868F5F196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5032"/>
            <a:ext cx="12192000" cy="12479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59EAA38-2050-4CF8-8C0D-AC6695E1E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0691"/>
            <a:ext cx="12192000" cy="123066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15EE0C6-A82D-4931-B833-89B163FEC50F}"/>
              </a:ext>
            </a:extLst>
          </p:cNvPr>
          <p:cNvGrpSpPr/>
          <p:nvPr/>
        </p:nvGrpSpPr>
        <p:grpSpPr>
          <a:xfrm>
            <a:off x="0" y="4513480"/>
            <a:ext cx="12192000" cy="1247935"/>
            <a:chOff x="0" y="2805032"/>
            <a:chExt cx="12192000" cy="124793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E1F55B0-948A-42AA-8B2D-83CC5ECB4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805032"/>
              <a:ext cx="12192000" cy="124793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476EDB0-6599-4958-9C87-57BEA0299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61" t="4925" r="42052" b="15098"/>
            <a:stretch/>
          </p:blipFill>
          <p:spPr>
            <a:xfrm>
              <a:off x="2518913" y="2882901"/>
              <a:ext cx="4546121" cy="984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265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81A8880-A4AE-4E65-BA47-3F44295936E4}"/>
              </a:ext>
            </a:extLst>
          </p:cNvPr>
          <p:cNvGrpSpPr/>
          <p:nvPr/>
        </p:nvGrpSpPr>
        <p:grpSpPr>
          <a:xfrm>
            <a:off x="1202049" y="86578"/>
            <a:ext cx="11635765" cy="7311588"/>
            <a:chOff x="1202049" y="86578"/>
            <a:chExt cx="11635765" cy="7311588"/>
          </a:xfrm>
        </p:grpSpPr>
        <p:grpSp>
          <p:nvGrpSpPr>
            <p:cNvPr id="496" name="组合 495">
              <a:extLst>
                <a:ext uri="{FF2B5EF4-FFF2-40B4-BE49-F238E27FC236}">
                  <a16:creationId xmlns:a16="http://schemas.microsoft.com/office/drawing/2014/main" id="{C05A64F2-D454-4616-A44D-CA34D4CC4D16}"/>
                </a:ext>
              </a:extLst>
            </p:cNvPr>
            <p:cNvGrpSpPr/>
            <p:nvPr/>
          </p:nvGrpSpPr>
          <p:grpSpPr>
            <a:xfrm>
              <a:off x="1202049" y="3110118"/>
              <a:ext cx="10226498" cy="1046752"/>
              <a:chOff x="0" y="2805032"/>
              <a:chExt cx="12192000" cy="1247935"/>
            </a:xfrm>
          </p:grpSpPr>
          <p:pic>
            <p:nvPicPr>
              <p:cNvPr id="546" name="图片 545">
                <a:extLst>
                  <a:ext uri="{FF2B5EF4-FFF2-40B4-BE49-F238E27FC236}">
                    <a16:creationId xmlns:a16="http://schemas.microsoft.com/office/drawing/2014/main" id="{D28389F6-CBF6-4820-A876-51635AC91E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805032"/>
                <a:ext cx="12192000" cy="1247935"/>
              </a:xfrm>
              <a:prstGeom prst="rect">
                <a:avLst/>
              </a:prstGeom>
            </p:spPr>
          </p:pic>
          <p:pic>
            <p:nvPicPr>
              <p:cNvPr id="549" name="图片 548">
                <a:extLst>
                  <a:ext uri="{FF2B5EF4-FFF2-40B4-BE49-F238E27FC236}">
                    <a16:creationId xmlns:a16="http://schemas.microsoft.com/office/drawing/2014/main" id="{E57733FF-5CD6-4504-93EE-EE48FE9922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61" t="4925" r="42052" b="15098"/>
              <a:stretch/>
            </p:blipFill>
            <p:spPr>
              <a:xfrm>
                <a:off x="2518913" y="2882901"/>
                <a:ext cx="4546121" cy="984250"/>
              </a:xfrm>
              <a:prstGeom prst="rect">
                <a:avLst/>
              </a:prstGeom>
            </p:spPr>
          </p:pic>
        </p:grpSp>
        <p:sp>
          <p:nvSpPr>
            <p:cNvPr id="479" name="文本框 478">
              <a:extLst>
                <a:ext uri="{FF2B5EF4-FFF2-40B4-BE49-F238E27FC236}">
                  <a16:creationId xmlns:a16="http://schemas.microsoft.com/office/drawing/2014/main" id="{16B2125A-8AAF-4765-8F7E-D716C530AF38}"/>
                </a:ext>
              </a:extLst>
            </p:cNvPr>
            <p:cNvSpPr txBox="1"/>
            <p:nvPr/>
          </p:nvSpPr>
          <p:spPr>
            <a:xfrm>
              <a:off x="5382558" y="234837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zh-CN" altLang="en-US" dirty="0"/>
            </a:p>
          </p:txBody>
        </p:sp>
        <p:grpSp>
          <p:nvGrpSpPr>
            <p:cNvPr id="548" name="组合 547">
              <a:extLst>
                <a:ext uri="{FF2B5EF4-FFF2-40B4-BE49-F238E27FC236}">
                  <a16:creationId xmlns:a16="http://schemas.microsoft.com/office/drawing/2014/main" id="{1D40B0C0-2C0B-4D90-B8D8-110F2B428E2E}"/>
                </a:ext>
              </a:extLst>
            </p:cNvPr>
            <p:cNvGrpSpPr/>
            <p:nvPr/>
          </p:nvGrpSpPr>
          <p:grpSpPr>
            <a:xfrm>
              <a:off x="5121037" y="4185390"/>
              <a:ext cx="252604" cy="472968"/>
              <a:chOff x="8986447" y="1188085"/>
              <a:chExt cx="2201779" cy="4122519"/>
            </a:xfrm>
          </p:grpSpPr>
          <p:sp>
            <p:nvSpPr>
              <p:cNvPr id="1078" name="任意多边形: 形状 1077">
                <a:extLst>
                  <a:ext uri="{FF2B5EF4-FFF2-40B4-BE49-F238E27FC236}">
                    <a16:creationId xmlns:a16="http://schemas.microsoft.com/office/drawing/2014/main" id="{E3E214C3-E08F-4EA2-A13E-24527679C730}"/>
                  </a:ext>
                </a:extLst>
              </p:cNvPr>
              <p:cNvSpPr/>
              <p:nvPr/>
            </p:nvSpPr>
            <p:spPr>
              <a:xfrm rot="202323">
                <a:off x="8986447" y="1188085"/>
                <a:ext cx="2201779" cy="2942546"/>
              </a:xfrm>
              <a:custGeom>
                <a:avLst/>
                <a:gdLst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4242 w 2205789"/>
                  <a:gd name="connsiteY11" fmla="*/ 1415716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67852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03158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64529 w 2201779"/>
                  <a:gd name="connsiteY15" fmla="*/ 1394935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2546"/>
                  <a:gd name="connsiteX1" fmla="*/ 2133600 w 2201779"/>
                  <a:gd name="connsiteY1" fmla="*/ 2751221 h 2942546"/>
                  <a:gd name="connsiteX2" fmla="*/ 2113548 w 2201779"/>
                  <a:gd name="connsiteY2" fmla="*/ 2839452 h 2942546"/>
                  <a:gd name="connsiteX3" fmla="*/ 124292 w 2201779"/>
                  <a:gd name="connsiteY3" fmla="*/ 2942546 h 2942546"/>
                  <a:gd name="connsiteX4" fmla="*/ 108285 w 2201779"/>
                  <a:gd name="connsiteY4" fmla="*/ 2859505 h 2942546"/>
                  <a:gd name="connsiteX5" fmla="*/ 60158 w 2201779"/>
                  <a:gd name="connsiteY5" fmla="*/ 2803358 h 2942546"/>
                  <a:gd name="connsiteX6" fmla="*/ 0 w 2201779"/>
                  <a:gd name="connsiteY6" fmla="*/ 1471863 h 2942546"/>
                  <a:gd name="connsiteX7" fmla="*/ 144379 w 2201779"/>
                  <a:gd name="connsiteY7" fmla="*/ 1459831 h 2942546"/>
                  <a:gd name="connsiteX8" fmla="*/ 80211 w 2201779"/>
                  <a:gd name="connsiteY8" fmla="*/ 68179 h 2942546"/>
                  <a:gd name="connsiteX9" fmla="*/ 565485 w 2201779"/>
                  <a:gd name="connsiteY9" fmla="*/ 44115 h 2942546"/>
                  <a:gd name="connsiteX10" fmla="*/ 653716 w 2201779"/>
                  <a:gd name="connsiteY10" fmla="*/ 1439779 h 2942546"/>
                  <a:gd name="connsiteX11" fmla="*/ 846222 w 2201779"/>
                  <a:gd name="connsiteY11" fmla="*/ 1427748 h 2942546"/>
                  <a:gd name="connsiteX12" fmla="*/ 766011 w 2201779"/>
                  <a:gd name="connsiteY12" fmla="*/ 52137 h 2942546"/>
                  <a:gd name="connsiteX13" fmla="*/ 1227221 w 2201779"/>
                  <a:gd name="connsiteY13" fmla="*/ 28073 h 2942546"/>
                  <a:gd name="connsiteX14" fmla="*/ 1299411 w 2201779"/>
                  <a:gd name="connsiteY14" fmla="*/ 1399673 h 2942546"/>
                  <a:gd name="connsiteX15" fmla="*/ 1452283 w 2201779"/>
                  <a:gd name="connsiteY15" fmla="*/ 1391638 h 2942546"/>
                  <a:gd name="connsiteX16" fmla="*/ 1391653 w 2201779"/>
                  <a:gd name="connsiteY16" fmla="*/ 28073 h 2942546"/>
                  <a:gd name="connsiteX17" fmla="*/ 1884948 w 2201779"/>
                  <a:gd name="connsiteY17" fmla="*/ 0 h 2942546"/>
                  <a:gd name="connsiteX18" fmla="*/ 1968933 w 2201779"/>
                  <a:gd name="connsiteY18" fmla="*/ 1351554 h 2942546"/>
                  <a:gd name="connsiteX19" fmla="*/ 2149642 w 2201779"/>
                  <a:gd name="connsiteY19" fmla="*/ 1343526 h 2942546"/>
                  <a:gd name="connsiteX20" fmla="*/ 2201779 w 2201779"/>
                  <a:gd name="connsiteY20" fmla="*/ 2675021 h 294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1779" h="2942546">
                    <a:moveTo>
                      <a:pt x="2201779" y="2675021"/>
                    </a:moveTo>
                    <a:lnTo>
                      <a:pt x="2133600" y="2751221"/>
                    </a:lnTo>
                    <a:lnTo>
                      <a:pt x="2113548" y="2839452"/>
                    </a:lnTo>
                    <a:lnTo>
                      <a:pt x="124292" y="2942546"/>
                    </a:lnTo>
                    <a:lnTo>
                      <a:pt x="108285" y="2859505"/>
                    </a:lnTo>
                    <a:lnTo>
                      <a:pt x="60158" y="2803358"/>
                    </a:lnTo>
                    <a:lnTo>
                      <a:pt x="0" y="1471863"/>
                    </a:lnTo>
                    <a:lnTo>
                      <a:pt x="144379" y="1459831"/>
                    </a:lnTo>
                    <a:lnTo>
                      <a:pt x="80211" y="68179"/>
                    </a:lnTo>
                    <a:lnTo>
                      <a:pt x="565485" y="44115"/>
                    </a:lnTo>
                    <a:lnTo>
                      <a:pt x="653716" y="1439779"/>
                    </a:lnTo>
                    <a:lnTo>
                      <a:pt x="846222" y="1427748"/>
                    </a:lnTo>
                    <a:lnTo>
                      <a:pt x="766011" y="52137"/>
                    </a:lnTo>
                    <a:lnTo>
                      <a:pt x="1227221" y="28073"/>
                    </a:lnTo>
                    <a:lnTo>
                      <a:pt x="1299411" y="1399673"/>
                    </a:lnTo>
                    <a:lnTo>
                      <a:pt x="1452283" y="1391638"/>
                    </a:lnTo>
                    <a:lnTo>
                      <a:pt x="1391653" y="28073"/>
                    </a:lnTo>
                    <a:lnTo>
                      <a:pt x="1884948" y="0"/>
                    </a:lnTo>
                    <a:lnTo>
                      <a:pt x="1968933" y="1351554"/>
                    </a:lnTo>
                    <a:lnTo>
                      <a:pt x="2149642" y="1343526"/>
                    </a:lnTo>
                    <a:lnTo>
                      <a:pt x="2201779" y="2675021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79" name="任意多边形: 形状 1078">
                <a:extLst>
                  <a:ext uri="{FF2B5EF4-FFF2-40B4-BE49-F238E27FC236}">
                    <a16:creationId xmlns:a16="http://schemas.microsoft.com/office/drawing/2014/main" id="{07336F3B-B300-4C62-BC91-952E223B08B5}"/>
                  </a:ext>
                </a:extLst>
              </p:cNvPr>
              <p:cNvSpPr/>
              <p:nvPr/>
            </p:nvSpPr>
            <p:spPr>
              <a:xfrm rot="202323">
                <a:off x="9122333" y="1235379"/>
                <a:ext cx="1933366" cy="1773117"/>
              </a:xfrm>
              <a:custGeom>
                <a:avLst/>
                <a:gdLst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2085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69 w 1921042"/>
                  <a:gd name="connsiteY3" fmla="*/ 4411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80 w 1921042"/>
                  <a:gd name="connsiteY3" fmla="*/ 3208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812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411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33366"/>
                  <a:gd name="connsiteY0" fmla="*/ 1439778 h 1768642"/>
                  <a:gd name="connsiteX1" fmla="*/ 232611 w 1933366"/>
                  <a:gd name="connsiteY1" fmla="*/ 1423737 h 1768642"/>
                  <a:gd name="connsiteX2" fmla="*/ 156411 w 1933366"/>
                  <a:gd name="connsiteY2" fmla="*/ 48126 h 1768642"/>
                  <a:gd name="connsiteX3" fmla="*/ 292770 w 1933366"/>
                  <a:gd name="connsiteY3" fmla="*/ 44116 h 1768642"/>
                  <a:gd name="connsiteX4" fmla="*/ 368968 w 1933366"/>
                  <a:gd name="connsiteY4" fmla="*/ 1427747 h 1768642"/>
                  <a:gd name="connsiteX5" fmla="*/ 902368 w 1933366"/>
                  <a:gd name="connsiteY5" fmla="*/ 1399674 h 1768642"/>
                  <a:gd name="connsiteX6" fmla="*/ 830179 w 1933366"/>
                  <a:gd name="connsiteY6" fmla="*/ 36095 h 1768642"/>
                  <a:gd name="connsiteX7" fmla="*/ 966537 w 1933366"/>
                  <a:gd name="connsiteY7" fmla="*/ 28074 h 1768642"/>
                  <a:gd name="connsiteX8" fmla="*/ 1030705 w 1933366"/>
                  <a:gd name="connsiteY8" fmla="*/ 1391653 h 1768642"/>
                  <a:gd name="connsiteX9" fmla="*/ 1560095 w 1933366"/>
                  <a:gd name="connsiteY9" fmla="*/ 1367590 h 1768642"/>
                  <a:gd name="connsiteX10" fmla="*/ 1495927 w 1933366"/>
                  <a:gd name="connsiteY10" fmla="*/ 8022 h 1768642"/>
                  <a:gd name="connsiteX11" fmla="*/ 1636295 w 1933366"/>
                  <a:gd name="connsiteY11" fmla="*/ 0 h 1768642"/>
                  <a:gd name="connsiteX12" fmla="*/ 1716505 w 1933366"/>
                  <a:gd name="connsiteY12" fmla="*/ 1351547 h 1768642"/>
                  <a:gd name="connsiteX13" fmla="*/ 1921042 w 1933366"/>
                  <a:gd name="connsiteY13" fmla="*/ 1347537 h 1768642"/>
                  <a:gd name="connsiteX14" fmla="*/ 1933282 w 1933366"/>
                  <a:gd name="connsiteY14" fmla="*/ 1639354 h 1768642"/>
                  <a:gd name="connsiteX15" fmla="*/ 1355558 w 1933366"/>
                  <a:gd name="connsiteY15" fmla="*/ 1700463 h 1768642"/>
                  <a:gd name="connsiteX16" fmla="*/ 653715 w 1933366"/>
                  <a:gd name="connsiteY16" fmla="*/ 1744579 h 1768642"/>
                  <a:gd name="connsiteX17" fmla="*/ 20053 w 1933366"/>
                  <a:gd name="connsiteY17" fmla="*/ 1768642 h 1768642"/>
                  <a:gd name="connsiteX18" fmla="*/ 0 w 1933366"/>
                  <a:gd name="connsiteY18" fmla="*/ 1439778 h 1768642"/>
                  <a:gd name="connsiteX0" fmla="*/ 0 w 1933366"/>
                  <a:gd name="connsiteY0" fmla="*/ 1439778 h 1773117"/>
                  <a:gd name="connsiteX1" fmla="*/ 232611 w 1933366"/>
                  <a:gd name="connsiteY1" fmla="*/ 1423737 h 1773117"/>
                  <a:gd name="connsiteX2" fmla="*/ 156411 w 1933366"/>
                  <a:gd name="connsiteY2" fmla="*/ 48126 h 1773117"/>
                  <a:gd name="connsiteX3" fmla="*/ 292770 w 1933366"/>
                  <a:gd name="connsiteY3" fmla="*/ 44116 h 1773117"/>
                  <a:gd name="connsiteX4" fmla="*/ 368968 w 1933366"/>
                  <a:gd name="connsiteY4" fmla="*/ 1427747 h 1773117"/>
                  <a:gd name="connsiteX5" fmla="*/ 902368 w 1933366"/>
                  <a:gd name="connsiteY5" fmla="*/ 1399674 h 1773117"/>
                  <a:gd name="connsiteX6" fmla="*/ 830179 w 1933366"/>
                  <a:gd name="connsiteY6" fmla="*/ 36095 h 1773117"/>
                  <a:gd name="connsiteX7" fmla="*/ 966537 w 1933366"/>
                  <a:gd name="connsiteY7" fmla="*/ 28074 h 1773117"/>
                  <a:gd name="connsiteX8" fmla="*/ 1030705 w 1933366"/>
                  <a:gd name="connsiteY8" fmla="*/ 1391653 h 1773117"/>
                  <a:gd name="connsiteX9" fmla="*/ 1560095 w 1933366"/>
                  <a:gd name="connsiteY9" fmla="*/ 1367590 h 1773117"/>
                  <a:gd name="connsiteX10" fmla="*/ 1495927 w 1933366"/>
                  <a:gd name="connsiteY10" fmla="*/ 8022 h 1773117"/>
                  <a:gd name="connsiteX11" fmla="*/ 1636295 w 1933366"/>
                  <a:gd name="connsiteY11" fmla="*/ 0 h 1773117"/>
                  <a:gd name="connsiteX12" fmla="*/ 1716505 w 1933366"/>
                  <a:gd name="connsiteY12" fmla="*/ 1351547 h 1773117"/>
                  <a:gd name="connsiteX13" fmla="*/ 1921042 w 1933366"/>
                  <a:gd name="connsiteY13" fmla="*/ 1347537 h 1773117"/>
                  <a:gd name="connsiteX14" fmla="*/ 1933282 w 1933366"/>
                  <a:gd name="connsiteY14" fmla="*/ 1639354 h 1773117"/>
                  <a:gd name="connsiteX15" fmla="*/ 1355558 w 1933366"/>
                  <a:gd name="connsiteY15" fmla="*/ 1700463 h 1773117"/>
                  <a:gd name="connsiteX16" fmla="*/ 653715 w 1933366"/>
                  <a:gd name="connsiteY16" fmla="*/ 1744579 h 1773117"/>
                  <a:gd name="connsiteX17" fmla="*/ 12281 w 1933366"/>
                  <a:gd name="connsiteY17" fmla="*/ 1773117 h 1773117"/>
                  <a:gd name="connsiteX18" fmla="*/ 0 w 1933366"/>
                  <a:gd name="connsiteY18" fmla="*/ 1439778 h 17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3366" h="1773117">
                    <a:moveTo>
                      <a:pt x="0" y="1439778"/>
                    </a:moveTo>
                    <a:lnTo>
                      <a:pt x="232611" y="1423737"/>
                    </a:lnTo>
                    <a:lnTo>
                      <a:pt x="156411" y="48126"/>
                    </a:lnTo>
                    <a:lnTo>
                      <a:pt x="292770" y="44116"/>
                    </a:lnTo>
                    <a:lnTo>
                      <a:pt x="368968" y="1427747"/>
                    </a:lnTo>
                    <a:lnTo>
                      <a:pt x="902368" y="1399674"/>
                    </a:lnTo>
                    <a:lnTo>
                      <a:pt x="830179" y="36095"/>
                    </a:lnTo>
                    <a:lnTo>
                      <a:pt x="966537" y="28074"/>
                    </a:lnTo>
                    <a:lnTo>
                      <a:pt x="1030705" y="1391653"/>
                    </a:lnTo>
                    <a:lnTo>
                      <a:pt x="1560095" y="1367590"/>
                    </a:lnTo>
                    <a:lnTo>
                      <a:pt x="1495927" y="8022"/>
                    </a:lnTo>
                    <a:lnTo>
                      <a:pt x="1636295" y="0"/>
                    </a:lnTo>
                    <a:lnTo>
                      <a:pt x="1716505" y="1351547"/>
                    </a:lnTo>
                    <a:lnTo>
                      <a:pt x="1921042" y="1347537"/>
                    </a:lnTo>
                    <a:cubicBezTo>
                      <a:pt x="1919705" y="1443790"/>
                      <a:pt x="1934619" y="1543101"/>
                      <a:pt x="1933282" y="1639354"/>
                    </a:cubicBezTo>
                    <a:cubicBezTo>
                      <a:pt x="1803609" y="1501659"/>
                      <a:pt x="1513305" y="1453147"/>
                      <a:pt x="1355558" y="1700463"/>
                    </a:cubicBezTo>
                    <a:cubicBezTo>
                      <a:pt x="1187115" y="1530684"/>
                      <a:pt x="854242" y="1485232"/>
                      <a:pt x="653715" y="1744579"/>
                    </a:cubicBezTo>
                    <a:cubicBezTo>
                      <a:pt x="502652" y="1576137"/>
                      <a:pt x="191418" y="1496390"/>
                      <a:pt x="12281" y="1773117"/>
                    </a:cubicBezTo>
                    <a:lnTo>
                      <a:pt x="0" y="143977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80" name="椭圆 1079">
                <a:extLst>
                  <a:ext uri="{FF2B5EF4-FFF2-40B4-BE49-F238E27FC236}">
                    <a16:creationId xmlns:a16="http://schemas.microsoft.com/office/drawing/2014/main" id="{E1E0F041-DDE9-47ED-BCE2-76C5BCE6D084}"/>
                  </a:ext>
                </a:extLst>
              </p:cNvPr>
              <p:cNvSpPr/>
              <p:nvPr/>
            </p:nvSpPr>
            <p:spPr>
              <a:xfrm rot="202323">
                <a:off x="9142618" y="2943063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81" name="椭圆 1080">
                <a:extLst>
                  <a:ext uri="{FF2B5EF4-FFF2-40B4-BE49-F238E27FC236}">
                    <a16:creationId xmlns:a16="http://schemas.microsoft.com/office/drawing/2014/main" id="{80254968-0372-4E21-8A4E-5773B206F36F}"/>
                  </a:ext>
                </a:extLst>
              </p:cNvPr>
              <p:cNvSpPr/>
              <p:nvPr/>
            </p:nvSpPr>
            <p:spPr>
              <a:xfrm rot="202323">
                <a:off x="9823989" y="2946778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82" name="椭圆 1081">
                <a:extLst>
                  <a:ext uri="{FF2B5EF4-FFF2-40B4-BE49-F238E27FC236}">
                    <a16:creationId xmlns:a16="http://schemas.microsoft.com/office/drawing/2014/main" id="{9C62FEC9-3D85-4F7B-A848-747FDE0396C6}"/>
                  </a:ext>
                </a:extLst>
              </p:cNvPr>
              <p:cNvSpPr/>
              <p:nvPr/>
            </p:nvSpPr>
            <p:spPr>
              <a:xfrm rot="202323">
                <a:off x="10491191" y="2950119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83" name="矩形 1082">
                <a:extLst>
                  <a:ext uri="{FF2B5EF4-FFF2-40B4-BE49-F238E27FC236}">
                    <a16:creationId xmlns:a16="http://schemas.microsoft.com/office/drawing/2014/main" id="{5F06F185-533F-465C-A9B3-967AD518AD16}"/>
                  </a:ext>
                </a:extLst>
              </p:cNvPr>
              <p:cNvSpPr/>
              <p:nvPr/>
            </p:nvSpPr>
            <p:spPr>
              <a:xfrm>
                <a:off x="9206594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84" name="矩形 1083">
                <a:extLst>
                  <a:ext uri="{FF2B5EF4-FFF2-40B4-BE49-F238E27FC236}">
                    <a16:creationId xmlns:a16="http://schemas.microsoft.com/office/drawing/2014/main" id="{6C8A7532-FAFC-4464-8E3C-2C7A8B30DAA7}"/>
                  </a:ext>
                </a:extLst>
              </p:cNvPr>
              <p:cNvSpPr/>
              <p:nvPr/>
            </p:nvSpPr>
            <p:spPr>
              <a:xfrm>
                <a:off x="9886479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85" name="矩形 1084">
                <a:extLst>
                  <a:ext uri="{FF2B5EF4-FFF2-40B4-BE49-F238E27FC236}">
                    <a16:creationId xmlns:a16="http://schemas.microsoft.com/office/drawing/2014/main" id="{22B4571D-1D0B-4EC1-8099-7D270C65CB9A}"/>
                  </a:ext>
                </a:extLst>
              </p:cNvPr>
              <p:cNvSpPr/>
              <p:nvPr/>
            </p:nvSpPr>
            <p:spPr>
              <a:xfrm>
                <a:off x="10542920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86" name="任意多边形: 形状 1085">
                <a:extLst>
                  <a:ext uri="{FF2B5EF4-FFF2-40B4-BE49-F238E27FC236}">
                    <a16:creationId xmlns:a16="http://schemas.microsoft.com/office/drawing/2014/main" id="{1CB1F43B-807C-444F-BCDD-562D4AC14AA8}"/>
                  </a:ext>
                </a:extLst>
              </p:cNvPr>
              <p:cNvSpPr/>
              <p:nvPr/>
            </p:nvSpPr>
            <p:spPr>
              <a:xfrm rot="202323">
                <a:off x="9012913" y="3922508"/>
                <a:ext cx="2045368" cy="116305"/>
              </a:xfrm>
              <a:custGeom>
                <a:avLst/>
                <a:gdLst>
                  <a:gd name="connsiteX0" fmla="*/ 2045368 w 2045368"/>
                  <a:gd name="connsiteY0" fmla="*/ 0 h 116305"/>
                  <a:gd name="connsiteX1" fmla="*/ 4011 w 2045368"/>
                  <a:gd name="connsiteY1" fmla="*/ 112294 h 116305"/>
                  <a:gd name="connsiteX2" fmla="*/ 0 w 2045368"/>
                  <a:gd name="connsiteY2" fmla="*/ 116305 h 11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5368" h="116305">
                    <a:moveTo>
                      <a:pt x="2045368" y="0"/>
                    </a:moveTo>
                    <a:lnTo>
                      <a:pt x="4011" y="112294"/>
                    </a:lnTo>
                    <a:lnTo>
                      <a:pt x="0" y="116305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87" name="任意多边形: 形状 1086">
                <a:extLst>
                  <a:ext uri="{FF2B5EF4-FFF2-40B4-BE49-F238E27FC236}">
                    <a16:creationId xmlns:a16="http://schemas.microsoft.com/office/drawing/2014/main" id="{BE69CE6F-F177-4986-9AC5-A60138D68417}"/>
                  </a:ext>
                </a:extLst>
              </p:cNvPr>
              <p:cNvSpPr/>
              <p:nvPr/>
            </p:nvSpPr>
            <p:spPr>
              <a:xfrm rot="202323">
                <a:off x="9421351" y="4035256"/>
                <a:ext cx="1203158" cy="1275348"/>
              </a:xfrm>
              <a:custGeom>
                <a:avLst/>
                <a:gdLst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3158" h="1275348">
                    <a:moveTo>
                      <a:pt x="0" y="72190"/>
                    </a:moveTo>
                    <a:cubicBezTo>
                      <a:pt x="81547" y="243306"/>
                      <a:pt x="135021" y="422442"/>
                      <a:pt x="244642" y="585537"/>
                    </a:cubicBezTo>
                    <a:cubicBezTo>
                      <a:pt x="398379" y="815474"/>
                      <a:pt x="588210" y="1029369"/>
                      <a:pt x="705853" y="1275348"/>
                    </a:cubicBezTo>
                    <a:cubicBezTo>
                      <a:pt x="812801" y="872958"/>
                      <a:pt x="911726" y="831516"/>
                      <a:pt x="1014663" y="609600"/>
                    </a:cubicBezTo>
                    <a:cubicBezTo>
                      <a:pt x="1109579" y="426453"/>
                      <a:pt x="1164389" y="231274"/>
                      <a:pt x="1203158" y="0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88" name="任意多边形: 形状 1087">
                <a:extLst>
                  <a:ext uri="{FF2B5EF4-FFF2-40B4-BE49-F238E27FC236}">
                    <a16:creationId xmlns:a16="http://schemas.microsoft.com/office/drawing/2014/main" id="{17CC605F-9585-45A5-87B6-C00C2EB5F05C}"/>
                  </a:ext>
                </a:extLst>
              </p:cNvPr>
              <p:cNvSpPr/>
              <p:nvPr/>
            </p:nvSpPr>
            <p:spPr>
              <a:xfrm rot="202323">
                <a:off x="10030385" y="4074521"/>
                <a:ext cx="92242" cy="1219200"/>
              </a:xfrm>
              <a:custGeom>
                <a:avLst/>
                <a:gdLst>
                  <a:gd name="connsiteX0" fmla="*/ 0 w 92242"/>
                  <a:gd name="connsiteY0" fmla="*/ 0 h 1219200"/>
                  <a:gd name="connsiteX1" fmla="*/ 92242 w 92242"/>
                  <a:gd name="connsiteY1" fmla="*/ 1219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242" h="1219200">
                    <a:moveTo>
                      <a:pt x="0" y="0"/>
                    </a:moveTo>
                    <a:lnTo>
                      <a:pt x="92242" y="121920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sp>
          <p:nvSpPr>
            <p:cNvPr id="550" name="文本框 549">
              <a:extLst>
                <a:ext uri="{FF2B5EF4-FFF2-40B4-BE49-F238E27FC236}">
                  <a16:creationId xmlns:a16="http://schemas.microsoft.com/office/drawing/2014/main" id="{CCE7FEAF-ADBE-471D-9877-734CF06586AB}"/>
                </a:ext>
              </a:extLst>
            </p:cNvPr>
            <p:cNvSpPr txBox="1"/>
            <p:nvPr/>
          </p:nvSpPr>
          <p:spPr>
            <a:xfrm>
              <a:off x="1896161" y="6994111"/>
              <a:ext cx="139510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altLang="zh-CN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Courseware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entury Gothic"/>
              </a:endParaRPr>
            </a:p>
          </p:txBody>
        </p:sp>
        <p:grpSp>
          <p:nvGrpSpPr>
            <p:cNvPr id="551" name="组合 550">
              <a:extLst>
                <a:ext uri="{FF2B5EF4-FFF2-40B4-BE49-F238E27FC236}">
                  <a16:creationId xmlns:a16="http://schemas.microsoft.com/office/drawing/2014/main" id="{1C9C3D96-342D-47E1-A05B-CA5DE866024F}"/>
                </a:ext>
              </a:extLst>
            </p:cNvPr>
            <p:cNvGrpSpPr/>
            <p:nvPr/>
          </p:nvGrpSpPr>
          <p:grpSpPr>
            <a:xfrm flipV="1">
              <a:off x="3444805" y="2631277"/>
              <a:ext cx="256932" cy="481072"/>
              <a:chOff x="8986447" y="1188085"/>
              <a:chExt cx="2201779" cy="4122519"/>
            </a:xfrm>
          </p:grpSpPr>
          <p:sp>
            <p:nvSpPr>
              <p:cNvPr id="1056" name="任意多边形: 形状 1055">
                <a:extLst>
                  <a:ext uri="{FF2B5EF4-FFF2-40B4-BE49-F238E27FC236}">
                    <a16:creationId xmlns:a16="http://schemas.microsoft.com/office/drawing/2014/main" id="{14FAAB66-C06B-413B-B543-335F99A792C3}"/>
                  </a:ext>
                </a:extLst>
              </p:cNvPr>
              <p:cNvSpPr/>
              <p:nvPr/>
            </p:nvSpPr>
            <p:spPr>
              <a:xfrm rot="202323">
                <a:off x="8986447" y="1188085"/>
                <a:ext cx="2201779" cy="2942546"/>
              </a:xfrm>
              <a:custGeom>
                <a:avLst/>
                <a:gdLst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4242 w 2205789"/>
                  <a:gd name="connsiteY11" fmla="*/ 1415716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67852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03158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64529 w 2201779"/>
                  <a:gd name="connsiteY15" fmla="*/ 1394935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2546"/>
                  <a:gd name="connsiteX1" fmla="*/ 2133600 w 2201779"/>
                  <a:gd name="connsiteY1" fmla="*/ 2751221 h 2942546"/>
                  <a:gd name="connsiteX2" fmla="*/ 2113548 w 2201779"/>
                  <a:gd name="connsiteY2" fmla="*/ 2839452 h 2942546"/>
                  <a:gd name="connsiteX3" fmla="*/ 124292 w 2201779"/>
                  <a:gd name="connsiteY3" fmla="*/ 2942546 h 2942546"/>
                  <a:gd name="connsiteX4" fmla="*/ 108285 w 2201779"/>
                  <a:gd name="connsiteY4" fmla="*/ 2859505 h 2942546"/>
                  <a:gd name="connsiteX5" fmla="*/ 60158 w 2201779"/>
                  <a:gd name="connsiteY5" fmla="*/ 2803358 h 2942546"/>
                  <a:gd name="connsiteX6" fmla="*/ 0 w 2201779"/>
                  <a:gd name="connsiteY6" fmla="*/ 1471863 h 2942546"/>
                  <a:gd name="connsiteX7" fmla="*/ 144379 w 2201779"/>
                  <a:gd name="connsiteY7" fmla="*/ 1459831 h 2942546"/>
                  <a:gd name="connsiteX8" fmla="*/ 80211 w 2201779"/>
                  <a:gd name="connsiteY8" fmla="*/ 68179 h 2942546"/>
                  <a:gd name="connsiteX9" fmla="*/ 565485 w 2201779"/>
                  <a:gd name="connsiteY9" fmla="*/ 44115 h 2942546"/>
                  <a:gd name="connsiteX10" fmla="*/ 653716 w 2201779"/>
                  <a:gd name="connsiteY10" fmla="*/ 1439779 h 2942546"/>
                  <a:gd name="connsiteX11" fmla="*/ 846222 w 2201779"/>
                  <a:gd name="connsiteY11" fmla="*/ 1427748 h 2942546"/>
                  <a:gd name="connsiteX12" fmla="*/ 766011 w 2201779"/>
                  <a:gd name="connsiteY12" fmla="*/ 52137 h 2942546"/>
                  <a:gd name="connsiteX13" fmla="*/ 1227221 w 2201779"/>
                  <a:gd name="connsiteY13" fmla="*/ 28073 h 2942546"/>
                  <a:gd name="connsiteX14" fmla="*/ 1299411 w 2201779"/>
                  <a:gd name="connsiteY14" fmla="*/ 1399673 h 2942546"/>
                  <a:gd name="connsiteX15" fmla="*/ 1452283 w 2201779"/>
                  <a:gd name="connsiteY15" fmla="*/ 1391638 h 2942546"/>
                  <a:gd name="connsiteX16" fmla="*/ 1391653 w 2201779"/>
                  <a:gd name="connsiteY16" fmla="*/ 28073 h 2942546"/>
                  <a:gd name="connsiteX17" fmla="*/ 1884948 w 2201779"/>
                  <a:gd name="connsiteY17" fmla="*/ 0 h 2942546"/>
                  <a:gd name="connsiteX18" fmla="*/ 1968933 w 2201779"/>
                  <a:gd name="connsiteY18" fmla="*/ 1351554 h 2942546"/>
                  <a:gd name="connsiteX19" fmla="*/ 2149642 w 2201779"/>
                  <a:gd name="connsiteY19" fmla="*/ 1343526 h 2942546"/>
                  <a:gd name="connsiteX20" fmla="*/ 2201779 w 2201779"/>
                  <a:gd name="connsiteY20" fmla="*/ 2675021 h 294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1779" h="2942546">
                    <a:moveTo>
                      <a:pt x="2201779" y="2675021"/>
                    </a:moveTo>
                    <a:lnTo>
                      <a:pt x="2133600" y="2751221"/>
                    </a:lnTo>
                    <a:lnTo>
                      <a:pt x="2113548" y="2839452"/>
                    </a:lnTo>
                    <a:lnTo>
                      <a:pt x="124292" y="2942546"/>
                    </a:lnTo>
                    <a:lnTo>
                      <a:pt x="108285" y="2859505"/>
                    </a:lnTo>
                    <a:lnTo>
                      <a:pt x="60158" y="2803358"/>
                    </a:lnTo>
                    <a:lnTo>
                      <a:pt x="0" y="1471863"/>
                    </a:lnTo>
                    <a:lnTo>
                      <a:pt x="144379" y="1459831"/>
                    </a:lnTo>
                    <a:lnTo>
                      <a:pt x="80211" y="68179"/>
                    </a:lnTo>
                    <a:lnTo>
                      <a:pt x="565485" y="44115"/>
                    </a:lnTo>
                    <a:lnTo>
                      <a:pt x="653716" y="1439779"/>
                    </a:lnTo>
                    <a:lnTo>
                      <a:pt x="846222" y="1427748"/>
                    </a:lnTo>
                    <a:lnTo>
                      <a:pt x="766011" y="52137"/>
                    </a:lnTo>
                    <a:lnTo>
                      <a:pt x="1227221" y="28073"/>
                    </a:lnTo>
                    <a:lnTo>
                      <a:pt x="1299411" y="1399673"/>
                    </a:lnTo>
                    <a:lnTo>
                      <a:pt x="1452283" y="1391638"/>
                    </a:lnTo>
                    <a:lnTo>
                      <a:pt x="1391653" y="28073"/>
                    </a:lnTo>
                    <a:lnTo>
                      <a:pt x="1884948" y="0"/>
                    </a:lnTo>
                    <a:lnTo>
                      <a:pt x="1968933" y="1351554"/>
                    </a:lnTo>
                    <a:lnTo>
                      <a:pt x="2149642" y="1343526"/>
                    </a:lnTo>
                    <a:lnTo>
                      <a:pt x="2201779" y="2675021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57" name="任意多边形: 形状 1056">
                <a:extLst>
                  <a:ext uri="{FF2B5EF4-FFF2-40B4-BE49-F238E27FC236}">
                    <a16:creationId xmlns:a16="http://schemas.microsoft.com/office/drawing/2014/main" id="{89F0FB30-EC3A-46E6-9D07-36E69CEE4D5D}"/>
                  </a:ext>
                </a:extLst>
              </p:cNvPr>
              <p:cNvSpPr/>
              <p:nvPr/>
            </p:nvSpPr>
            <p:spPr>
              <a:xfrm rot="202323">
                <a:off x="9122333" y="1235379"/>
                <a:ext cx="1933366" cy="1773117"/>
              </a:xfrm>
              <a:custGeom>
                <a:avLst/>
                <a:gdLst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2085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69 w 1921042"/>
                  <a:gd name="connsiteY3" fmla="*/ 4411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80 w 1921042"/>
                  <a:gd name="connsiteY3" fmla="*/ 3208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812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411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33366"/>
                  <a:gd name="connsiteY0" fmla="*/ 1439778 h 1768642"/>
                  <a:gd name="connsiteX1" fmla="*/ 232611 w 1933366"/>
                  <a:gd name="connsiteY1" fmla="*/ 1423737 h 1768642"/>
                  <a:gd name="connsiteX2" fmla="*/ 156411 w 1933366"/>
                  <a:gd name="connsiteY2" fmla="*/ 48126 h 1768642"/>
                  <a:gd name="connsiteX3" fmla="*/ 292770 w 1933366"/>
                  <a:gd name="connsiteY3" fmla="*/ 44116 h 1768642"/>
                  <a:gd name="connsiteX4" fmla="*/ 368968 w 1933366"/>
                  <a:gd name="connsiteY4" fmla="*/ 1427747 h 1768642"/>
                  <a:gd name="connsiteX5" fmla="*/ 902368 w 1933366"/>
                  <a:gd name="connsiteY5" fmla="*/ 1399674 h 1768642"/>
                  <a:gd name="connsiteX6" fmla="*/ 830179 w 1933366"/>
                  <a:gd name="connsiteY6" fmla="*/ 36095 h 1768642"/>
                  <a:gd name="connsiteX7" fmla="*/ 966537 w 1933366"/>
                  <a:gd name="connsiteY7" fmla="*/ 28074 h 1768642"/>
                  <a:gd name="connsiteX8" fmla="*/ 1030705 w 1933366"/>
                  <a:gd name="connsiteY8" fmla="*/ 1391653 h 1768642"/>
                  <a:gd name="connsiteX9" fmla="*/ 1560095 w 1933366"/>
                  <a:gd name="connsiteY9" fmla="*/ 1367590 h 1768642"/>
                  <a:gd name="connsiteX10" fmla="*/ 1495927 w 1933366"/>
                  <a:gd name="connsiteY10" fmla="*/ 8022 h 1768642"/>
                  <a:gd name="connsiteX11" fmla="*/ 1636295 w 1933366"/>
                  <a:gd name="connsiteY11" fmla="*/ 0 h 1768642"/>
                  <a:gd name="connsiteX12" fmla="*/ 1716505 w 1933366"/>
                  <a:gd name="connsiteY12" fmla="*/ 1351547 h 1768642"/>
                  <a:gd name="connsiteX13" fmla="*/ 1921042 w 1933366"/>
                  <a:gd name="connsiteY13" fmla="*/ 1347537 h 1768642"/>
                  <a:gd name="connsiteX14" fmla="*/ 1933282 w 1933366"/>
                  <a:gd name="connsiteY14" fmla="*/ 1639354 h 1768642"/>
                  <a:gd name="connsiteX15" fmla="*/ 1355558 w 1933366"/>
                  <a:gd name="connsiteY15" fmla="*/ 1700463 h 1768642"/>
                  <a:gd name="connsiteX16" fmla="*/ 653715 w 1933366"/>
                  <a:gd name="connsiteY16" fmla="*/ 1744579 h 1768642"/>
                  <a:gd name="connsiteX17" fmla="*/ 20053 w 1933366"/>
                  <a:gd name="connsiteY17" fmla="*/ 1768642 h 1768642"/>
                  <a:gd name="connsiteX18" fmla="*/ 0 w 1933366"/>
                  <a:gd name="connsiteY18" fmla="*/ 1439778 h 1768642"/>
                  <a:gd name="connsiteX0" fmla="*/ 0 w 1933366"/>
                  <a:gd name="connsiteY0" fmla="*/ 1439778 h 1773117"/>
                  <a:gd name="connsiteX1" fmla="*/ 232611 w 1933366"/>
                  <a:gd name="connsiteY1" fmla="*/ 1423737 h 1773117"/>
                  <a:gd name="connsiteX2" fmla="*/ 156411 w 1933366"/>
                  <a:gd name="connsiteY2" fmla="*/ 48126 h 1773117"/>
                  <a:gd name="connsiteX3" fmla="*/ 292770 w 1933366"/>
                  <a:gd name="connsiteY3" fmla="*/ 44116 h 1773117"/>
                  <a:gd name="connsiteX4" fmla="*/ 368968 w 1933366"/>
                  <a:gd name="connsiteY4" fmla="*/ 1427747 h 1773117"/>
                  <a:gd name="connsiteX5" fmla="*/ 902368 w 1933366"/>
                  <a:gd name="connsiteY5" fmla="*/ 1399674 h 1773117"/>
                  <a:gd name="connsiteX6" fmla="*/ 830179 w 1933366"/>
                  <a:gd name="connsiteY6" fmla="*/ 36095 h 1773117"/>
                  <a:gd name="connsiteX7" fmla="*/ 966537 w 1933366"/>
                  <a:gd name="connsiteY7" fmla="*/ 28074 h 1773117"/>
                  <a:gd name="connsiteX8" fmla="*/ 1030705 w 1933366"/>
                  <a:gd name="connsiteY8" fmla="*/ 1391653 h 1773117"/>
                  <a:gd name="connsiteX9" fmla="*/ 1560095 w 1933366"/>
                  <a:gd name="connsiteY9" fmla="*/ 1367590 h 1773117"/>
                  <a:gd name="connsiteX10" fmla="*/ 1495927 w 1933366"/>
                  <a:gd name="connsiteY10" fmla="*/ 8022 h 1773117"/>
                  <a:gd name="connsiteX11" fmla="*/ 1636295 w 1933366"/>
                  <a:gd name="connsiteY11" fmla="*/ 0 h 1773117"/>
                  <a:gd name="connsiteX12" fmla="*/ 1716505 w 1933366"/>
                  <a:gd name="connsiteY12" fmla="*/ 1351547 h 1773117"/>
                  <a:gd name="connsiteX13" fmla="*/ 1921042 w 1933366"/>
                  <a:gd name="connsiteY13" fmla="*/ 1347537 h 1773117"/>
                  <a:gd name="connsiteX14" fmla="*/ 1933282 w 1933366"/>
                  <a:gd name="connsiteY14" fmla="*/ 1639354 h 1773117"/>
                  <a:gd name="connsiteX15" fmla="*/ 1355558 w 1933366"/>
                  <a:gd name="connsiteY15" fmla="*/ 1700463 h 1773117"/>
                  <a:gd name="connsiteX16" fmla="*/ 653715 w 1933366"/>
                  <a:gd name="connsiteY16" fmla="*/ 1744579 h 1773117"/>
                  <a:gd name="connsiteX17" fmla="*/ 12281 w 1933366"/>
                  <a:gd name="connsiteY17" fmla="*/ 1773117 h 1773117"/>
                  <a:gd name="connsiteX18" fmla="*/ 0 w 1933366"/>
                  <a:gd name="connsiteY18" fmla="*/ 1439778 h 17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3366" h="1773117">
                    <a:moveTo>
                      <a:pt x="0" y="1439778"/>
                    </a:moveTo>
                    <a:lnTo>
                      <a:pt x="232611" y="1423737"/>
                    </a:lnTo>
                    <a:lnTo>
                      <a:pt x="156411" y="48126"/>
                    </a:lnTo>
                    <a:lnTo>
                      <a:pt x="292770" y="44116"/>
                    </a:lnTo>
                    <a:lnTo>
                      <a:pt x="368968" y="1427747"/>
                    </a:lnTo>
                    <a:lnTo>
                      <a:pt x="902368" y="1399674"/>
                    </a:lnTo>
                    <a:lnTo>
                      <a:pt x="830179" y="36095"/>
                    </a:lnTo>
                    <a:lnTo>
                      <a:pt x="966537" y="28074"/>
                    </a:lnTo>
                    <a:lnTo>
                      <a:pt x="1030705" y="1391653"/>
                    </a:lnTo>
                    <a:lnTo>
                      <a:pt x="1560095" y="1367590"/>
                    </a:lnTo>
                    <a:lnTo>
                      <a:pt x="1495927" y="8022"/>
                    </a:lnTo>
                    <a:lnTo>
                      <a:pt x="1636295" y="0"/>
                    </a:lnTo>
                    <a:lnTo>
                      <a:pt x="1716505" y="1351547"/>
                    </a:lnTo>
                    <a:lnTo>
                      <a:pt x="1921042" y="1347537"/>
                    </a:lnTo>
                    <a:cubicBezTo>
                      <a:pt x="1919705" y="1443790"/>
                      <a:pt x="1934619" y="1543101"/>
                      <a:pt x="1933282" y="1639354"/>
                    </a:cubicBezTo>
                    <a:cubicBezTo>
                      <a:pt x="1803609" y="1501659"/>
                      <a:pt x="1513305" y="1453147"/>
                      <a:pt x="1355558" y="1700463"/>
                    </a:cubicBezTo>
                    <a:cubicBezTo>
                      <a:pt x="1187115" y="1530684"/>
                      <a:pt x="854242" y="1485232"/>
                      <a:pt x="653715" y="1744579"/>
                    </a:cubicBezTo>
                    <a:cubicBezTo>
                      <a:pt x="502652" y="1576137"/>
                      <a:pt x="191418" y="1496390"/>
                      <a:pt x="12281" y="1773117"/>
                    </a:cubicBezTo>
                    <a:lnTo>
                      <a:pt x="0" y="143977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58" name="椭圆 1057">
                <a:extLst>
                  <a:ext uri="{FF2B5EF4-FFF2-40B4-BE49-F238E27FC236}">
                    <a16:creationId xmlns:a16="http://schemas.microsoft.com/office/drawing/2014/main" id="{00B9913B-F62C-454D-A2FA-A0F7A0F1DE19}"/>
                  </a:ext>
                </a:extLst>
              </p:cNvPr>
              <p:cNvSpPr/>
              <p:nvPr/>
            </p:nvSpPr>
            <p:spPr>
              <a:xfrm rot="202323">
                <a:off x="9142618" y="2943063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59" name="椭圆 1058">
                <a:extLst>
                  <a:ext uri="{FF2B5EF4-FFF2-40B4-BE49-F238E27FC236}">
                    <a16:creationId xmlns:a16="http://schemas.microsoft.com/office/drawing/2014/main" id="{B21AED01-39C7-4CA3-A914-76112D804B34}"/>
                  </a:ext>
                </a:extLst>
              </p:cNvPr>
              <p:cNvSpPr/>
              <p:nvPr/>
            </p:nvSpPr>
            <p:spPr>
              <a:xfrm rot="202323">
                <a:off x="9823989" y="2946778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60" name="椭圆 1059">
                <a:extLst>
                  <a:ext uri="{FF2B5EF4-FFF2-40B4-BE49-F238E27FC236}">
                    <a16:creationId xmlns:a16="http://schemas.microsoft.com/office/drawing/2014/main" id="{FFC5ECEC-4832-4840-8AAA-32CC67A8622F}"/>
                  </a:ext>
                </a:extLst>
              </p:cNvPr>
              <p:cNvSpPr/>
              <p:nvPr/>
            </p:nvSpPr>
            <p:spPr>
              <a:xfrm rot="202323">
                <a:off x="10491191" y="2950119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61" name="矩形 1060">
                <a:extLst>
                  <a:ext uri="{FF2B5EF4-FFF2-40B4-BE49-F238E27FC236}">
                    <a16:creationId xmlns:a16="http://schemas.microsoft.com/office/drawing/2014/main" id="{F131820B-3697-4242-9F76-053C59679088}"/>
                  </a:ext>
                </a:extLst>
              </p:cNvPr>
              <p:cNvSpPr/>
              <p:nvPr/>
            </p:nvSpPr>
            <p:spPr>
              <a:xfrm>
                <a:off x="9206594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62" name="矩形 1061">
                <a:extLst>
                  <a:ext uri="{FF2B5EF4-FFF2-40B4-BE49-F238E27FC236}">
                    <a16:creationId xmlns:a16="http://schemas.microsoft.com/office/drawing/2014/main" id="{EE698AA5-9A1B-43E7-A215-C27B3A34C7D7}"/>
                  </a:ext>
                </a:extLst>
              </p:cNvPr>
              <p:cNvSpPr/>
              <p:nvPr/>
            </p:nvSpPr>
            <p:spPr>
              <a:xfrm>
                <a:off x="9886479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63" name="矩形 1062">
                <a:extLst>
                  <a:ext uri="{FF2B5EF4-FFF2-40B4-BE49-F238E27FC236}">
                    <a16:creationId xmlns:a16="http://schemas.microsoft.com/office/drawing/2014/main" id="{AEADC25D-9F9B-47E6-A2E9-B3841DDCC1F5}"/>
                  </a:ext>
                </a:extLst>
              </p:cNvPr>
              <p:cNvSpPr/>
              <p:nvPr/>
            </p:nvSpPr>
            <p:spPr>
              <a:xfrm>
                <a:off x="10542920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64" name="任意多边形: 形状 1063">
                <a:extLst>
                  <a:ext uri="{FF2B5EF4-FFF2-40B4-BE49-F238E27FC236}">
                    <a16:creationId xmlns:a16="http://schemas.microsoft.com/office/drawing/2014/main" id="{8C7C9B95-9F94-448C-AC94-893F0A51735A}"/>
                  </a:ext>
                </a:extLst>
              </p:cNvPr>
              <p:cNvSpPr/>
              <p:nvPr/>
            </p:nvSpPr>
            <p:spPr>
              <a:xfrm rot="202323">
                <a:off x="9012913" y="3922508"/>
                <a:ext cx="2045368" cy="116305"/>
              </a:xfrm>
              <a:custGeom>
                <a:avLst/>
                <a:gdLst>
                  <a:gd name="connsiteX0" fmla="*/ 2045368 w 2045368"/>
                  <a:gd name="connsiteY0" fmla="*/ 0 h 116305"/>
                  <a:gd name="connsiteX1" fmla="*/ 4011 w 2045368"/>
                  <a:gd name="connsiteY1" fmla="*/ 112294 h 116305"/>
                  <a:gd name="connsiteX2" fmla="*/ 0 w 2045368"/>
                  <a:gd name="connsiteY2" fmla="*/ 116305 h 11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5368" h="116305">
                    <a:moveTo>
                      <a:pt x="2045368" y="0"/>
                    </a:moveTo>
                    <a:lnTo>
                      <a:pt x="4011" y="112294"/>
                    </a:lnTo>
                    <a:lnTo>
                      <a:pt x="0" y="116305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65" name="任意多边形: 形状 1064">
                <a:extLst>
                  <a:ext uri="{FF2B5EF4-FFF2-40B4-BE49-F238E27FC236}">
                    <a16:creationId xmlns:a16="http://schemas.microsoft.com/office/drawing/2014/main" id="{8B42F2F5-514A-45C8-8BB7-EE6E4CAB327C}"/>
                  </a:ext>
                </a:extLst>
              </p:cNvPr>
              <p:cNvSpPr/>
              <p:nvPr/>
            </p:nvSpPr>
            <p:spPr>
              <a:xfrm rot="202323">
                <a:off x="9421351" y="4035256"/>
                <a:ext cx="1203158" cy="1275348"/>
              </a:xfrm>
              <a:custGeom>
                <a:avLst/>
                <a:gdLst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3158" h="1275348">
                    <a:moveTo>
                      <a:pt x="0" y="72190"/>
                    </a:moveTo>
                    <a:cubicBezTo>
                      <a:pt x="81547" y="243306"/>
                      <a:pt x="135021" y="422442"/>
                      <a:pt x="244642" y="585537"/>
                    </a:cubicBezTo>
                    <a:cubicBezTo>
                      <a:pt x="398379" y="815474"/>
                      <a:pt x="588210" y="1029369"/>
                      <a:pt x="705853" y="1275348"/>
                    </a:cubicBezTo>
                    <a:cubicBezTo>
                      <a:pt x="812801" y="872958"/>
                      <a:pt x="911726" y="831516"/>
                      <a:pt x="1014663" y="609600"/>
                    </a:cubicBezTo>
                    <a:cubicBezTo>
                      <a:pt x="1109579" y="426453"/>
                      <a:pt x="1164389" y="231274"/>
                      <a:pt x="1203158" y="0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66" name="任意多边形: 形状 1065">
                <a:extLst>
                  <a:ext uri="{FF2B5EF4-FFF2-40B4-BE49-F238E27FC236}">
                    <a16:creationId xmlns:a16="http://schemas.microsoft.com/office/drawing/2014/main" id="{5EDB8A2B-9243-47EB-9507-E6FC21A479CE}"/>
                  </a:ext>
                </a:extLst>
              </p:cNvPr>
              <p:cNvSpPr/>
              <p:nvPr/>
            </p:nvSpPr>
            <p:spPr>
              <a:xfrm rot="202323">
                <a:off x="10030385" y="4074521"/>
                <a:ext cx="92242" cy="1219200"/>
              </a:xfrm>
              <a:custGeom>
                <a:avLst/>
                <a:gdLst>
                  <a:gd name="connsiteX0" fmla="*/ 0 w 92242"/>
                  <a:gd name="connsiteY0" fmla="*/ 0 h 1219200"/>
                  <a:gd name="connsiteX1" fmla="*/ 92242 w 92242"/>
                  <a:gd name="connsiteY1" fmla="*/ 1219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242" h="1219200">
                    <a:moveTo>
                      <a:pt x="0" y="0"/>
                    </a:moveTo>
                    <a:lnTo>
                      <a:pt x="92242" y="121920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552" name="组合 551">
              <a:extLst>
                <a:ext uri="{FF2B5EF4-FFF2-40B4-BE49-F238E27FC236}">
                  <a16:creationId xmlns:a16="http://schemas.microsoft.com/office/drawing/2014/main" id="{08CBC90D-1FB9-4C00-9F53-55FEBEF1832F}"/>
                </a:ext>
              </a:extLst>
            </p:cNvPr>
            <p:cNvGrpSpPr/>
            <p:nvPr/>
          </p:nvGrpSpPr>
          <p:grpSpPr>
            <a:xfrm flipV="1">
              <a:off x="4703690" y="2618785"/>
              <a:ext cx="257074" cy="481338"/>
              <a:chOff x="8986447" y="1188085"/>
              <a:chExt cx="2201779" cy="4122519"/>
            </a:xfrm>
          </p:grpSpPr>
          <p:sp>
            <p:nvSpPr>
              <p:cNvPr id="1045" name="任意多边形: 形状 1044">
                <a:extLst>
                  <a:ext uri="{FF2B5EF4-FFF2-40B4-BE49-F238E27FC236}">
                    <a16:creationId xmlns:a16="http://schemas.microsoft.com/office/drawing/2014/main" id="{94793A0C-806A-41A2-938F-53476C9B4FCE}"/>
                  </a:ext>
                </a:extLst>
              </p:cNvPr>
              <p:cNvSpPr/>
              <p:nvPr/>
            </p:nvSpPr>
            <p:spPr>
              <a:xfrm rot="202323">
                <a:off x="8986447" y="1188085"/>
                <a:ext cx="2201779" cy="2942546"/>
              </a:xfrm>
              <a:custGeom>
                <a:avLst/>
                <a:gdLst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4242 w 2205789"/>
                  <a:gd name="connsiteY11" fmla="*/ 1415716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67852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03158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64529 w 2201779"/>
                  <a:gd name="connsiteY15" fmla="*/ 1394935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2546"/>
                  <a:gd name="connsiteX1" fmla="*/ 2133600 w 2201779"/>
                  <a:gd name="connsiteY1" fmla="*/ 2751221 h 2942546"/>
                  <a:gd name="connsiteX2" fmla="*/ 2113548 w 2201779"/>
                  <a:gd name="connsiteY2" fmla="*/ 2839452 h 2942546"/>
                  <a:gd name="connsiteX3" fmla="*/ 124292 w 2201779"/>
                  <a:gd name="connsiteY3" fmla="*/ 2942546 h 2942546"/>
                  <a:gd name="connsiteX4" fmla="*/ 108285 w 2201779"/>
                  <a:gd name="connsiteY4" fmla="*/ 2859505 h 2942546"/>
                  <a:gd name="connsiteX5" fmla="*/ 60158 w 2201779"/>
                  <a:gd name="connsiteY5" fmla="*/ 2803358 h 2942546"/>
                  <a:gd name="connsiteX6" fmla="*/ 0 w 2201779"/>
                  <a:gd name="connsiteY6" fmla="*/ 1471863 h 2942546"/>
                  <a:gd name="connsiteX7" fmla="*/ 144379 w 2201779"/>
                  <a:gd name="connsiteY7" fmla="*/ 1459831 h 2942546"/>
                  <a:gd name="connsiteX8" fmla="*/ 80211 w 2201779"/>
                  <a:gd name="connsiteY8" fmla="*/ 68179 h 2942546"/>
                  <a:gd name="connsiteX9" fmla="*/ 565485 w 2201779"/>
                  <a:gd name="connsiteY9" fmla="*/ 44115 h 2942546"/>
                  <a:gd name="connsiteX10" fmla="*/ 653716 w 2201779"/>
                  <a:gd name="connsiteY10" fmla="*/ 1439779 h 2942546"/>
                  <a:gd name="connsiteX11" fmla="*/ 846222 w 2201779"/>
                  <a:gd name="connsiteY11" fmla="*/ 1427748 h 2942546"/>
                  <a:gd name="connsiteX12" fmla="*/ 766011 w 2201779"/>
                  <a:gd name="connsiteY12" fmla="*/ 52137 h 2942546"/>
                  <a:gd name="connsiteX13" fmla="*/ 1227221 w 2201779"/>
                  <a:gd name="connsiteY13" fmla="*/ 28073 h 2942546"/>
                  <a:gd name="connsiteX14" fmla="*/ 1299411 w 2201779"/>
                  <a:gd name="connsiteY14" fmla="*/ 1399673 h 2942546"/>
                  <a:gd name="connsiteX15" fmla="*/ 1452283 w 2201779"/>
                  <a:gd name="connsiteY15" fmla="*/ 1391638 h 2942546"/>
                  <a:gd name="connsiteX16" fmla="*/ 1391653 w 2201779"/>
                  <a:gd name="connsiteY16" fmla="*/ 28073 h 2942546"/>
                  <a:gd name="connsiteX17" fmla="*/ 1884948 w 2201779"/>
                  <a:gd name="connsiteY17" fmla="*/ 0 h 2942546"/>
                  <a:gd name="connsiteX18" fmla="*/ 1968933 w 2201779"/>
                  <a:gd name="connsiteY18" fmla="*/ 1351554 h 2942546"/>
                  <a:gd name="connsiteX19" fmla="*/ 2149642 w 2201779"/>
                  <a:gd name="connsiteY19" fmla="*/ 1343526 h 2942546"/>
                  <a:gd name="connsiteX20" fmla="*/ 2201779 w 2201779"/>
                  <a:gd name="connsiteY20" fmla="*/ 2675021 h 294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1779" h="2942546">
                    <a:moveTo>
                      <a:pt x="2201779" y="2675021"/>
                    </a:moveTo>
                    <a:lnTo>
                      <a:pt x="2133600" y="2751221"/>
                    </a:lnTo>
                    <a:lnTo>
                      <a:pt x="2113548" y="2839452"/>
                    </a:lnTo>
                    <a:lnTo>
                      <a:pt x="124292" y="2942546"/>
                    </a:lnTo>
                    <a:lnTo>
                      <a:pt x="108285" y="2859505"/>
                    </a:lnTo>
                    <a:lnTo>
                      <a:pt x="60158" y="2803358"/>
                    </a:lnTo>
                    <a:lnTo>
                      <a:pt x="0" y="1471863"/>
                    </a:lnTo>
                    <a:lnTo>
                      <a:pt x="144379" y="1459831"/>
                    </a:lnTo>
                    <a:lnTo>
                      <a:pt x="80211" y="68179"/>
                    </a:lnTo>
                    <a:lnTo>
                      <a:pt x="565485" y="44115"/>
                    </a:lnTo>
                    <a:lnTo>
                      <a:pt x="653716" y="1439779"/>
                    </a:lnTo>
                    <a:lnTo>
                      <a:pt x="846222" y="1427748"/>
                    </a:lnTo>
                    <a:lnTo>
                      <a:pt x="766011" y="52137"/>
                    </a:lnTo>
                    <a:lnTo>
                      <a:pt x="1227221" y="28073"/>
                    </a:lnTo>
                    <a:lnTo>
                      <a:pt x="1299411" y="1399673"/>
                    </a:lnTo>
                    <a:lnTo>
                      <a:pt x="1452283" y="1391638"/>
                    </a:lnTo>
                    <a:lnTo>
                      <a:pt x="1391653" y="28073"/>
                    </a:lnTo>
                    <a:lnTo>
                      <a:pt x="1884948" y="0"/>
                    </a:lnTo>
                    <a:lnTo>
                      <a:pt x="1968933" y="1351554"/>
                    </a:lnTo>
                    <a:lnTo>
                      <a:pt x="2149642" y="1343526"/>
                    </a:lnTo>
                    <a:lnTo>
                      <a:pt x="2201779" y="2675021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46" name="任意多边形: 形状 1045">
                <a:extLst>
                  <a:ext uri="{FF2B5EF4-FFF2-40B4-BE49-F238E27FC236}">
                    <a16:creationId xmlns:a16="http://schemas.microsoft.com/office/drawing/2014/main" id="{9A4133AC-12DD-4DB1-B204-44BC78134FA9}"/>
                  </a:ext>
                </a:extLst>
              </p:cNvPr>
              <p:cNvSpPr/>
              <p:nvPr/>
            </p:nvSpPr>
            <p:spPr>
              <a:xfrm rot="202323">
                <a:off x="9122333" y="1235379"/>
                <a:ext cx="1933366" cy="1773117"/>
              </a:xfrm>
              <a:custGeom>
                <a:avLst/>
                <a:gdLst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2085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69 w 1921042"/>
                  <a:gd name="connsiteY3" fmla="*/ 4411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80 w 1921042"/>
                  <a:gd name="connsiteY3" fmla="*/ 3208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812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411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33366"/>
                  <a:gd name="connsiteY0" fmla="*/ 1439778 h 1768642"/>
                  <a:gd name="connsiteX1" fmla="*/ 232611 w 1933366"/>
                  <a:gd name="connsiteY1" fmla="*/ 1423737 h 1768642"/>
                  <a:gd name="connsiteX2" fmla="*/ 156411 w 1933366"/>
                  <a:gd name="connsiteY2" fmla="*/ 48126 h 1768642"/>
                  <a:gd name="connsiteX3" fmla="*/ 292770 w 1933366"/>
                  <a:gd name="connsiteY3" fmla="*/ 44116 h 1768642"/>
                  <a:gd name="connsiteX4" fmla="*/ 368968 w 1933366"/>
                  <a:gd name="connsiteY4" fmla="*/ 1427747 h 1768642"/>
                  <a:gd name="connsiteX5" fmla="*/ 902368 w 1933366"/>
                  <a:gd name="connsiteY5" fmla="*/ 1399674 h 1768642"/>
                  <a:gd name="connsiteX6" fmla="*/ 830179 w 1933366"/>
                  <a:gd name="connsiteY6" fmla="*/ 36095 h 1768642"/>
                  <a:gd name="connsiteX7" fmla="*/ 966537 w 1933366"/>
                  <a:gd name="connsiteY7" fmla="*/ 28074 h 1768642"/>
                  <a:gd name="connsiteX8" fmla="*/ 1030705 w 1933366"/>
                  <a:gd name="connsiteY8" fmla="*/ 1391653 h 1768642"/>
                  <a:gd name="connsiteX9" fmla="*/ 1560095 w 1933366"/>
                  <a:gd name="connsiteY9" fmla="*/ 1367590 h 1768642"/>
                  <a:gd name="connsiteX10" fmla="*/ 1495927 w 1933366"/>
                  <a:gd name="connsiteY10" fmla="*/ 8022 h 1768642"/>
                  <a:gd name="connsiteX11" fmla="*/ 1636295 w 1933366"/>
                  <a:gd name="connsiteY11" fmla="*/ 0 h 1768642"/>
                  <a:gd name="connsiteX12" fmla="*/ 1716505 w 1933366"/>
                  <a:gd name="connsiteY12" fmla="*/ 1351547 h 1768642"/>
                  <a:gd name="connsiteX13" fmla="*/ 1921042 w 1933366"/>
                  <a:gd name="connsiteY13" fmla="*/ 1347537 h 1768642"/>
                  <a:gd name="connsiteX14" fmla="*/ 1933282 w 1933366"/>
                  <a:gd name="connsiteY14" fmla="*/ 1639354 h 1768642"/>
                  <a:gd name="connsiteX15" fmla="*/ 1355558 w 1933366"/>
                  <a:gd name="connsiteY15" fmla="*/ 1700463 h 1768642"/>
                  <a:gd name="connsiteX16" fmla="*/ 653715 w 1933366"/>
                  <a:gd name="connsiteY16" fmla="*/ 1744579 h 1768642"/>
                  <a:gd name="connsiteX17" fmla="*/ 20053 w 1933366"/>
                  <a:gd name="connsiteY17" fmla="*/ 1768642 h 1768642"/>
                  <a:gd name="connsiteX18" fmla="*/ 0 w 1933366"/>
                  <a:gd name="connsiteY18" fmla="*/ 1439778 h 1768642"/>
                  <a:gd name="connsiteX0" fmla="*/ 0 w 1933366"/>
                  <a:gd name="connsiteY0" fmla="*/ 1439778 h 1773117"/>
                  <a:gd name="connsiteX1" fmla="*/ 232611 w 1933366"/>
                  <a:gd name="connsiteY1" fmla="*/ 1423737 h 1773117"/>
                  <a:gd name="connsiteX2" fmla="*/ 156411 w 1933366"/>
                  <a:gd name="connsiteY2" fmla="*/ 48126 h 1773117"/>
                  <a:gd name="connsiteX3" fmla="*/ 292770 w 1933366"/>
                  <a:gd name="connsiteY3" fmla="*/ 44116 h 1773117"/>
                  <a:gd name="connsiteX4" fmla="*/ 368968 w 1933366"/>
                  <a:gd name="connsiteY4" fmla="*/ 1427747 h 1773117"/>
                  <a:gd name="connsiteX5" fmla="*/ 902368 w 1933366"/>
                  <a:gd name="connsiteY5" fmla="*/ 1399674 h 1773117"/>
                  <a:gd name="connsiteX6" fmla="*/ 830179 w 1933366"/>
                  <a:gd name="connsiteY6" fmla="*/ 36095 h 1773117"/>
                  <a:gd name="connsiteX7" fmla="*/ 966537 w 1933366"/>
                  <a:gd name="connsiteY7" fmla="*/ 28074 h 1773117"/>
                  <a:gd name="connsiteX8" fmla="*/ 1030705 w 1933366"/>
                  <a:gd name="connsiteY8" fmla="*/ 1391653 h 1773117"/>
                  <a:gd name="connsiteX9" fmla="*/ 1560095 w 1933366"/>
                  <a:gd name="connsiteY9" fmla="*/ 1367590 h 1773117"/>
                  <a:gd name="connsiteX10" fmla="*/ 1495927 w 1933366"/>
                  <a:gd name="connsiteY10" fmla="*/ 8022 h 1773117"/>
                  <a:gd name="connsiteX11" fmla="*/ 1636295 w 1933366"/>
                  <a:gd name="connsiteY11" fmla="*/ 0 h 1773117"/>
                  <a:gd name="connsiteX12" fmla="*/ 1716505 w 1933366"/>
                  <a:gd name="connsiteY12" fmla="*/ 1351547 h 1773117"/>
                  <a:gd name="connsiteX13" fmla="*/ 1921042 w 1933366"/>
                  <a:gd name="connsiteY13" fmla="*/ 1347537 h 1773117"/>
                  <a:gd name="connsiteX14" fmla="*/ 1933282 w 1933366"/>
                  <a:gd name="connsiteY14" fmla="*/ 1639354 h 1773117"/>
                  <a:gd name="connsiteX15" fmla="*/ 1355558 w 1933366"/>
                  <a:gd name="connsiteY15" fmla="*/ 1700463 h 1773117"/>
                  <a:gd name="connsiteX16" fmla="*/ 653715 w 1933366"/>
                  <a:gd name="connsiteY16" fmla="*/ 1744579 h 1773117"/>
                  <a:gd name="connsiteX17" fmla="*/ 12281 w 1933366"/>
                  <a:gd name="connsiteY17" fmla="*/ 1773117 h 1773117"/>
                  <a:gd name="connsiteX18" fmla="*/ 0 w 1933366"/>
                  <a:gd name="connsiteY18" fmla="*/ 1439778 h 17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3366" h="1773117">
                    <a:moveTo>
                      <a:pt x="0" y="1439778"/>
                    </a:moveTo>
                    <a:lnTo>
                      <a:pt x="232611" y="1423737"/>
                    </a:lnTo>
                    <a:lnTo>
                      <a:pt x="156411" y="48126"/>
                    </a:lnTo>
                    <a:lnTo>
                      <a:pt x="292770" y="44116"/>
                    </a:lnTo>
                    <a:lnTo>
                      <a:pt x="368968" y="1427747"/>
                    </a:lnTo>
                    <a:lnTo>
                      <a:pt x="902368" y="1399674"/>
                    </a:lnTo>
                    <a:lnTo>
                      <a:pt x="830179" y="36095"/>
                    </a:lnTo>
                    <a:lnTo>
                      <a:pt x="966537" y="28074"/>
                    </a:lnTo>
                    <a:lnTo>
                      <a:pt x="1030705" y="1391653"/>
                    </a:lnTo>
                    <a:lnTo>
                      <a:pt x="1560095" y="1367590"/>
                    </a:lnTo>
                    <a:lnTo>
                      <a:pt x="1495927" y="8022"/>
                    </a:lnTo>
                    <a:lnTo>
                      <a:pt x="1636295" y="0"/>
                    </a:lnTo>
                    <a:lnTo>
                      <a:pt x="1716505" y="1351547"/>
                    </a:lnTo>
                    <a:lnTo>
                      <a:pt x="1921042" y="1347537"/>
                    </a:lnTo>
                    <a:cubicBezTo>
                      <a:pt x="1919705" y="1443790"/>
                      <a:pt x="1934619" y="1543101"/>
                      <a:pt x="1933282" y="1639354"/>
                    </a:cubicBezTo>
                    <a:cubicBezTo>
                      <a:pt x="1803609" y="1501659"/>
                      <a:pt x="1513305" y="1453147"/>
                      <a:pt x="1355558" y="1700463"/>
                    </a:cubicBezTo>
                    <a:cubicBezTo>
                      <a:pt x="1187115" y="1530684"/>
                      <a:pt x="854242" y="1485232"/>
                      <a:pt x="653715" y="1744579"/>
                    </a:cubicBezTo>
                    <a:cubicBezTo>
                      <a:pt x="502652" y="1576137"/>
                      <a:pt x="191418" y="1496390"/>
                      <a:pt x="12281" y="1773117"/>
                    </a:cubicBezTo>
                    <a:lnTo>
                      <a:pt x="0" y="143977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47" name="椭圆 1046">
                <a:extLst>
                  <a:ext uri="{FF2B5EF4-FFF2-40B4-BE49-F238E27FC236}">
                    <a16:creationId xmlns:a16="http://schemas.microsoft.com/office/drawing/2014/main" id="{44626E4C-ADF3-41BB-AB2B-67D96B547772}"/>
                  </a:ext>
                </a:extLst>
              </p:cNvPr>
              <p:cNvSpPr/>
              <p:nvPr/>
            </p:nvSpPr>
            <p:spPr>
              <a:xfrm rot="202323">
                <a:off x="9142618" y="2943063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48" name="椭圆 1047">
                <a:extLst>
                  <a:ext uri="{FF2B5EF4-FFF2-40B4-BE49-F238E27FC236}">
                    <a16:creationId xmlns:a16="http://schemas.microsoft.com/office/drawing/2014/main" id="{7D56F8A8-D5B3-4440-9355-DABD6A05E4E9}"/>
                  </a:ext>
                </a:extLst>
              </p:cNvPr>
              <p:cNvSpPr/>
              <p:nvPr/>
            </p:nvSpPr>
            <p:spPr>
              <a:xfrm rot="202323">
                <a:off x="9823989" y="2946778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49" name="椭圆 1048">
                <a:extLst>
                  <a:ext uri="{FF2B5EF4-FFF2-40B4-BE49-F238E27FC236}">
                    <a16:creationId xmlns:a16="http://schemas.microsoft.com/office/drawing/2014/main" id="{4F7B5E26-9246-4BEE-90DC-B3B336BFAAA3}"/>
                  </a:ext>
                </a:extLst>
              </p:cNvPr>
              <p:cNvSpPr/>
              <p:nvPr/>
            </p:nvSpPr>
            <p:spPr>
              <a:xfrm rot="202323">
                <a:off x="10491191" y="2950119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50" name="矩形 1049">
                <a:extLst>
                  <a:ext uri="{FF2B5EF4-FFF2-40B4-BE49-F238E27FC236}">
                    <a16:creationId xmlns:a16="http://schemas.microsoft.com/office/drawing/2014/main" id="{9B908C83-A7C7-4F13-ADD2-FCBEF9A57260}"/>
                  </a:ext>
                </a:extLst>
              </p:cNvPr>
              <p:cNvSpPr/>
              <p:nvPr/>
            </p:nvSpPr>
            <p:spPr>
              <a:xfrm>
                <a:off x="9206594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51" name="矩形 1050">
                <a:extLst>
                  <a:ext uri="{FF2B5EF4-FFF2-40B4-BE49-F238E27FC236}">
                    <a16:creationId xmlns:a16="http://schemas.microsoft.com/office/drawing/2014/main" id="{0A5BFFDB-46E8-42CB-87E1-DE1E1FC25A27}"/>
                  </a:ext>
                </a:extLst>
              </p:cNvPr>
              <p:cNvSpPr/>
              <p:nvPr/>
            </p:nvSpPr>
            <p:spPr>
              <a:xfrm>
                <a:off x="9886479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52" name="矩形 1051">
                <a:extLst>
                  <a:ext uri="{FF2B5EF4-FFF2-40B4-BE49-F238E27FC236}">
                    <a16:creationId xmlns:a16="http://schemas.microsoft.com/office/drawing/2014/main" id="{3C8A2677-38BE-4FC9-83E3-AC0AE5129EF1}"/>
                  </a:ext>
                </a:extLst>
              </p:cNvPr>
              <p:cNvSpPr/>
              <p:nvPr/>
            </p:nvSpPr>
            <p:spPr>
              <a:xfrm>
                <a:off x="10542920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53" name="任意多边形: 形状 1052">
                <a:extLst>
                  <a:ext uri="{FF2B5EF4-FFF2-40B4-BE49-F238E27FC236}">
                    <a16:creationId xmlns:a16="http://schemas.microsoft.com/office/drawing/2014/main" id="{47A1B71F-2808-4E58-A613-5D0C2AA257ED}"/>
                  </a:ext>
                </a:extLst>
              </p:cNvPr>
              <p:cNvSpPr/>
              <p:nvPr/>
            </p:nvSpPr>
            <p:spPr>
              <a:xfrm rot="202323">
                <a:off x="9012913" y="3922508"/>
                <a:ext cx="2045368" cy="116305"/>
              </a:xfrm>
              <a:custGeom>
                <a:avLst/>
                <a:gdLst>
                  <a:gd name="connsiteX0" fmla="*/ 2045368 w 2045368"/>
                  <a:gd name="connsiteY0" fmla="*/ 0 h 116305"/>
                  <a:gd name="connsiteX1" fmla="*/ 4011 w 2045368"/>
                  <a:gd name="connsiteY1" fmla="*/ 112294 h 116305"/>
                  <a:gd name="connsiteX2" fmla="*/ 0 w 2045368"/>
                  <a:gd name="connsiteY2" fmla="*/ 116305 h 11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5368" h="116305">
                    <a:moveTo>
                      <a:pt x="2045368" y="0"/>
                    </a:moveTo>
                    <a:lnTo>
                      <a:pt x="4011" y="112294"/>
                    </a:lnTo>
                    <a:lnTo>
                      <a:pt x="0" y="116305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54" name="任意多边形: 形状 1053">
                <a:extLst>
                  <a:ext uri="{FF2B5EF4-FFF2-40B4-BE49-F238E27FC236}">
                    <a16:creationId xmlns:a16="http://schemas.microsoft.com/office/drawing/2014/main" id="{ED2F67A5-36EA-4565-B3B2-042884C2D683}"/>
                  </a:ext>
                </a:extLst>
              </p:cNvPr>
              <p:cNvSpPr/>
              <p:nvPr/>
            </p:nvSpPr>
            <p:spPr>
              <a:xfrm rot="202323">
                <a:off x="9421351" y="4035256"/>
                <a:ext cx="1203158" cy="1275348"/>
              </a:xfrm>
              <a:custGeom>
                <a:avLst/>
                <a:gdLst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3158" h="1275348">
                    <a:moveTo>
                      <a:pt x="0" y="72190"/>
                    </a:moveTo>
                    <a:cubicBezTo>
                      <a:pt x="81547" y="243306"/>
                      <a:pt x="135021" y="422442"/>
                      <a:pt x="244642" y="585537"/>
                    </a:cubicBezTo>
                    <a:cubicBezTo>
                      <a:pt x="398379" y="815474"/>
                      <a:pt x="588210" y="1029369"/>
                      <a:pt x="705853" y="1275348"/>
                    </a:cubicBezTo>
                    <a:cubicBezTo>
                      <a:pt x="812801" y="872958"/>
                      <a:pt x="911726" y="831516"/>
                      <a:pt x="1014663" y="609600"/>
                    </a:cubicBezTo>
                    <a:cubicBezTo>
                      <a:pt x="1109579" y="426453"/>
                      <a:pt x="1164389" y="231274"/>
                      <a:pt x="1203158" y="0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55" name="任意多边形: 形状 1054">
                <a:extLst>
                  <a:ext uri="{FF2B5EF4-FFF2-40B4-BE49-F238E27FC236}">
                    <a16:creationId xmlns:a16="http://schemas.microsoft.com/office/drawing/2014/main" id="{40E94CCB-5479-4596-8DFD-3574B2B41308}"/>
                  </a:ext>
                </a:extLst>
              </p:cNvPr>
              <p:cNvSpPr/>
              <p:nvPr/>
            </p:nvSpPr>
            <p:spPr>
              <a:xfrm rot="202323">
                <a:off x="10030385" y="4074521"/>
                <a:ext cx="92242" cy="1219200"/>
              </a:xfrm>
              <a:custGeom>
                <a:avLst/>
                <a:gdLst>
                  <a:gd name="connsiteX0" fmla="*/ 0 w 92242"/>
                  <a:gd name="connsiteY0" fmla="*/ 0 h 1219200"/>
                  <a:gd name="connsiteX1" fmla="*/ 92242 w 92242"/>
                  <a:gd name="connsiteY1" fmla="*/ 1219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242" h="1219200">
                    <a:moveTo>
                      <a:pt x="0" y="0"/>
                    </a:moveTo>
                    <a:lnTo>
                      <a:pt x="92242" y="121920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581" name="组合 580">
              <a:extLst>
                <a:ext uri="{FF2B5EF4-FFF2-40B4-BE49-F238E27FC236}">
                  <a16:creationId xmlns:a16="http://schemas.microsoft.com/office/drawing/2014/main" id="{09CD26BE-A64F-43F3-86C9-0E883FE9EEE0}"/>
                </a:ext>
              </a:extLst>
            </p:cNvPr>
            <p:cNvGrpSpPr/>
            <p:nvPr/>
          </p:nvGrpSpPr>
          <p:grpSpPr>
            <a:xfrm>
              <a:off x="5968693" y="4182722"/>
              <a:ext cx="252604" cy="472968"/>
              <a:chOff x="8986447" y="1188085"/>
              <a:chExt cx="2201779" cy="4122519"/>
            </a:xfrm>
          </p:grpSpPr>
          <p:sp>
            <p:nvSpPr>
              <p:cNvPr id="1034" name="任意多边形: 形状 1033">
                <a:extLst>
                  <a:ext uri="{FF2B5EF4-FFF2-40B4-BE49-F238E27FC236}">
                    <a16:creationId xmlns:a16="http://schemas.microsoft.com/office/drawing/2014/main" id="{E04046C8-A6D6-4155-ABC1-DC760A65F031}"/>
                  </a:ext>
                </a:extLst>
              </p:cNvPr>
              <p:cNvSpPr/>
              <p:nvPr/>
            </p:nvSpPr>
            <p:spPr>
              <a:xfrm rot="202323">
                <a:off x="8986447" y="1188085"/>
                <a:ext cx="2201779" cy="2942546"/>
              </a:xfrm>
              <a:custGeom>
                <a:avLst/>
                <a:gdLst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4242 w 2205789"/>
                  <a:gd name="connsiteY11" fmla="*/ 1415716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67852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03158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64529 w 2201779"/>
                  <a:gd name="connsiteY15" fmla="*/ 1394935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2546"/>
                  <a:gd name="connsiteX1" fmla="*/ 2133600 w 2201779"/>
                  <a:gd name="connsiteY1" fmla="*/ 2751221 h 2942546"/>
                  <a:gd name="connsiteX2" fmla="*/ 2113548 w 2201779"/>
                  <a:gd name="connsiteY2" fmla="*/ 2839452 h 2942546"/>
                  <a:gd name="connsiteX3" fmla="*/ 124292 w 2201779"/>
                  <a:gd name="connsiteY3" fmla="*/ 2942546 h 2942546"/>
                  <a:gd name="connsiteX4" fmla="*/ 108285 w 2201779"/>
                  <a:gd name="connsiteY4" fmla="*/ 2859505 h 2942546"/>
                  <a:gd name="connsiteX5" fmla="*/ 60158 w 2201779"/>
                  <a:gd name="connsiteY5" fmla="*/ 2803358 h 2942546"/>
                  <a:gd name="connsiteX6" fmla="*/ 0 w 2201779"/>
                  <a:gd name="connsiteY6" fmla="*/ 1471863 h 2942546"/>
                  <a:gd name="connsiteX7" fmla="*/ 144379 w 2201779"/>
                  <a:gd name="connsiteY7" fmla="*/ 1459831 h 2942546"/>
                  <a:gd name="connsiteX8" fmla="*/ 80211 w 2201779"/>
                  <a:gd name="connsiteY8" fmla="*/ 68179 h 2942546"/>
                  <a:gd name="connsiteX9" fmla="*/ 565485 w 2201779"/>
                  <a:gd name="connsiteY9" fmla="*/ 44115 h 2942546"/>
                  <a:gd name="connsiteX10" fmla="*/ 653716 w 2201779"/>
                  <a:gd name="connsiteY10" fmla="*/ 1439779 h 2942546"/>
                  <a:gd name="connsiteX11" fmla="*/ 846222 w 2201779"/>
                  <a:gd name="connsiteY11" fmla="*/ 1427748 h 2942546"/>
                  <a:gd name="connsiteX12" fmla="*/ 766011 w 2201779"/>
                  <a:gd name="connsiteY12" fmla="*/ 52137 h 2942546"/>
                  <a:gd name="connsiteX13" fmla="*/ 1227221 w 2201779"/>
                  <a:gd name="connsiteY13" fmla="*/ 28073 h 2942546"/>
                  <a:gd name="connsiteX14" fmla="*/ 1299411 w 2201779"/>
                  <a:gd name="connsiteY14" fmla="*/ 1399673 h 2942546"/>
                  <a:gd name="connsiteX15" fmla="*/ 1452283 w 2201779"/>
                  <a:gd name="connsiteY15" fmla="*/ 1391638 h 2942546"/>
                  <a:gd name="connsiteX16" fmla="*/ 1391653 w 2201779"/>
                  <a:gd name="connsiteY16" fmla="*/ 28073 h 2942546"/>
                  <a:gd name="connsiteX17" fmla="*/ 1884948 w 2201779"/>
                  <a:gd name="connsiteY17" fmla="*/ 0 h 2942546"/>
                  <a:gd name="connsiteX18" fmla="*/ 1968933 w 2201779"/>
                  <a:gd name="connsiteY18" fmla="*/ 1351554 h 2942546"/>
                  <a:gd name="connsiteX19" fmla="*/ 2149642 w 2201779"/>
                  <a:gd name="connsiteY19" fmla="*/ 1343526 h 2942546"/>
                  <a:gd name="connsiteX20" fmla="*/ 2201779 w 2201779"/>
                  <a:gd name="connsiteY20" fmla="*/ 2675021 h 294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1779" h="2942546">
                    <a:moveTo>
                      <a:pt x="2201779" y="2675021"/>
                    </a:moveTo>
                    <a:lnTo>
                      <a:pt x="2133600" y="2751221"/>
                    </a:lnTo>
                    <a:lnTo>
                      <a:pt x="2113548" y="2839452"/>
                    </a:lnTo>
                    <a:lnTo>
                      <a:pt x="124292" y="2942546"/>
                    </a:lnTo>
                    <a:lnTo>
                      <a:pt x="108285" y="2859505"/>
                    </a:lnTo>
                    <a:lnTo>
                      <a:pt x="60158" y="2803358"/>
                    </a:lnTo>
                    <a:lnTo>
                      <a:pt x="0" y="1471863"/>
                    </a:lnTo>
                    <a:lnTo>
                      <a:pt x="144379" y="1459831"/>
                    </a:lnTo>
                    <a:lnTo>
                      <a:pt x="80211" y="68179"/>
                    </a:lnTo>
                    <a:lnTo>
                      <a:pt x="565485" y="44115"/>
                    </a:lnTo>
                    <a:lnTo>
                      <a:pt x="653716" y="1439779"/>
                    </a:lnTo>
                    <a:lnTo>
                      <a:pt x="846222" y="1427748"/>
                    </a:lnTo>
                    <a:lnTo>
                      <a:pt x="766011" y="52137"/>
                    </a:lnTo>
                    <a:lnTo>
                      <a:pt x="1227221" y="28073"/>
                    </a:lnTo>
                    <a:lnTo>
                      <a:pt x="1299411" y="1399673"/>
                    </a:lnTo>
                    <a:lnTo>
                      <a:pt x="1452283" y="1391638"/>
                    </a:lnTo>
                    <a:lnTo>
                      <a:pt x="1391653" y="28073"/>
                    </a:lnTo>
                    <a:lnTo>
                      <a:pt x="1884948" y="0"/>
                    </a:lnTo>
                    <a:lnTo>
                      <a:pt x="1968933" y="1351554"/>
                    </a:lnTo>
                    <a:lnTo>
                      <a:pt x="2149642" y="1343526"/>
                    </a:lnTo>
                    <a:lnTo>
                      <a:pt x="2201779" y="2675021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35" name="任意多边形: 形状 1034">
                <a:extLst>
                  <a:ext uri="{FF2B5EF4-FFF2-40B4-BE49-F238E27FC236}">
                    <a16:creationId xmlns:a16="http://schemas.microsoft.com/office/drawing/2014/main" id="{E2304EA8-EF97-47CE-B52D-667CAE38B68A}"/>
                  </a:ext>
                </a:extLst>
              </p:cNvPr>
              <p:cNvSpPr/>
              <p:nvPr/>
            </p:nvSpPr>
            <p:spPr>
              <a:xfrm rot="202323">
                <a:off x="9122333" y="1235379"/>
                <a:ext cx="1933366" cy="1773117"/>
              </a:xfrm>
              <a:custGeom>
                <a:avLst/>
                <a:gdLst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2085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69 w 1921042"/>
                  <a:gd name="connsiteY3" fmla="*/ 4411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80 w 1921042"/>
                  <a:gd name="connsiteY3" fmla="*/ 3208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812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411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33366"/>
                  <a:gd name="connsiteY0" fmla="*/ 1439778 h 1768642"/>
                  <a:gd name="connsiteX1" fmla="*/ 232611 w 1933366"/>
                  <a:gd name="connsiteY1" fmla="*/ 1423737 h 1768642"/>
                  <a:gd name="connsiteX2" fmla="*/ 156411 w 1933366"/>
                  <a:gd name="connsiteY2" fmla="*/ 48126 h 1768642"/>
                  <a:gd name="connsiteX3" fmla="*/ 292770 w 1933366"/>
                  <a:gd name="connsiteY3" fmla="*/ 44116 h 1768642"/>
                  <a:gd name="connsiteX4" fmla="*/ 368968 w 1933366"/>
                  <a:gd name="connsiteY4" fmla="*/ 1427747 h 1768642"/>
                  <a:gd name="connsiteX5" fmla="*/ 902368 w 1933366"/>
                  <a:gd name="connsiteY5" fmla="*/ 1399674 h 1768642"/>
                  <a:gd name="connsiteX6" fmla="*/ 830179 w 1933366"/>
                  <a:gd name="connsiteY6" fmla="*/ 36095 h 1768642"/>
                  <a:gd name="connsiteX7" fmla="*/ 966537 w 1933366"/>
                  <a:gd name="connsiteY7" fmla="*/ 28074 h 1768642"/>
                  <a:gd name="connsiteX8" fmla="*/ 1030705 w 1933366"/>
                  <a:gd name="connsiteY8" fmla="*/ 1391653 h 1768642"/>
                  <a:gd name="connsiteX9" fmla="*/ 1560095 w 1933366"/>
                  <a:gd name="connsiteY9" fmla="*/ 1367590 h 1768642"/>
                  <a:gd name="connsiteX10" fmla="*/ 1495927 w 1933366"/>
                  <a:gd name="connsiteY10" fmla="*/ 8022 h 1768642"/>
                  <a:gd name="connsiteX11" fmla="*/ 1636295 w 1933366"/>
                  <a:gd name="connsiteY11" fmla="*/ 0 h 1768642"/>
                  <a:gd name="connsiteX12" fmla="*/ 1716505 w 1933366"/>
                  <a:gd name="connsiteY12" fmla="*/ 1351547 h 1768642"/>
                  <a:gd name="connsiteX13" fmla="*/ 1921042 w 1933366"/>
                  <a:gd name="connsiteY13" fmla="*/ 1347537 h 1768642"/>
                  <a:gd name="connsiteX14" fmla="*/ 1933282 w 1933366"/>
                  <a:gd name="connsiteY14" fmla="*/ 1639354 h 1768642"/>
                  <a:gd name="connsiteX15" fmla="*/ 1355558 w 1933366"/>
                  <a:gd name="connsiteY15" fmla="*/ 1700463 h 1768642"/>
                  <a:gd name="connsiteX16" fmla="*/ 653715 w 1933366"/>
                  <a:gd name="connsiteY16" fmla="*/ 1744579 h 1768642"/>
                  <a:gd name="connsiteX17" fmla="*/ 20053 w 1933366"/>
                  <a:gd name="connsiteY17" fmla="*/ 1768642 h 1768642"/>
                  <a:gd name="connsiteX18" fmla="*/ 0 w 1933366"/>
                  <a:gd name="connsiteY18" fmla="*/ 1439778 h 1768642"/>
                  <a:gd name="connsiteX0" fmla="*/ 0 w 1933366"/>
                  <a:gd name="connsiteY0" fmla="*/ 1439778 h 1773117"/>
                  <a:gd name="connsiteX1" fmla="*/ 232611 w 1933366"/>
                  <a:gd name="connsiteY1" fmla="*/ 1423737 h 1773117"/>
                  <a:gd name="connsiteX2" fmla="*/ 156411 w 1933366"/>
                  <a:gd name="connsiteY2" fmla="*/ 48126 h 1773117"/>
                  <a:gd name="connsiteX3" fmla="*/ 292770 w 1933366"/>
                  <a:gd name="connsiteY3" fmla="*/ 44116 h 1773117"/>
                  <a:gd name="connsiteX4" fmla="*/ 368968 w 1933366"/>
                  <a:gd name="connsiteY4" fmla="*/ 1427747 h 1773117"/>
                  <a:gd name="connsiteX5" fmla="*/ 902368 w 1933366"/>
                  <a:gd name="connsiteY5" fmla="*/ 1399674 h 1773117"/>
                  <a:gd name="connsiteX6" fmla="*/ 830179 w 1933366"/>
                  <a:gd name="connsiteY6" fmla="*/ 36095 h 1773117"/>
                  <a:gd name="connsiteX7" fmla="*/ 966537 w 1933366"/>
                  <a:gd name="connsiteY7" fmla="*/ 28074 h 1773117"/>
                  <a:gd name="connsiteX8" fmla="*/ 1030705 w 1933366"/>
                  <a:gd name="connsiteY8" fmla="*/ 1391653 h 1773117"/>
                  <a:gd name="connsiteX9" fmla="*/ 1560095 w 1933366"/>
                  <a:gd name="connsiteY9" fmla="*/ 1367590 h 1773117"/>
                  <a:gd name="connsiteX10" fmla="*/ 1495927 w 1933366"/>
                  <a:gd name="connsiteY10" fmla="*/ 8022 h 1773117"/>
                  <a:gd name="connsiteX11" fmla="*/ 1636295 w 1933366"/>
                  <a:gd name="connsiteY11" fmla="*/ 0 h 1773117"/>
                  <a:gd name="connsiteX12" fmla="*/ 1716505 w 1933366"/>
                  <a:gd name="connsiteY12" fmla="*/ 1351547 h 1773117"/>
                  <a:gd name="connsiteX13" fmla="*/ 1921042 w 1933366"/>
                  <a:gd name="connsiteY13" fmla="*/ 1347537 h 1773117"/>
                  <a:gd name="connsiteX14" fmla="*/ 1933282 w 1933366"/>
                  <a:gd name="connsiteY14" fmla="*/ 1639354 h 1773117"/>
                  <a:gd name="connsiteX15" fmla="*/ 1355558 w 1933366"/>
                  <a:gd name="connsiteY15" fmla="*/ 1700463 h 1773117"/>
                  <a:gd name="connsiteX16" fmla="*/ 653715 w 1933366"/>
                  <a:gd name="connsiteY16" fmla="*/ 1744579 h 1773117"/>
                  <a:gd name="connsiteX17" fmla="*/ 12281 w 1933366"/>
                  <a:gd name="connsiteY17" fmla="*/ 1773117 h 1773117"/>
                  <a:gd name="connsiteX18" fmla="*/ 0 w 1933366"/>
                  <a:gd name="connsiteY18" fmla="*/ 1439778 h 17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3366" h="1773117">
                    <a:moveTo>
                      <a:pt x="0" y="1439778"/>
                    </a:moveTo>
                    <a:lnTo>
                      <a:pt x="232611" y="1423737"/>
                    </a:lnTo>
                    <a:lnTo>
                      <a:pt x="156411" y="48126"/>
                    </a:lnTo>
                    <a:lnTo>
                      <a:pt x="292770" y="44116"/>
                    </a:lnTo>
                    <a:lnTo>
                      <a:pt x="368968" y="1427747"/>
                    </a:lnTo>
                    <a:lnTo>
                      <a:pt x="902368" y="1399674"/>
                    </a:lnTo>
                    <a:lnTo>
                      <a:pt x="830179" y="36095"/>
                    </a:lnTo>
                    <a:lnTo>
                      <a:pt x="966537" y="28074"/>
                    </a:lnTo>
                    <a:lnTo>
                      <a:pt x="1030705" y="1391653"/>
                    </a:lnTo>
                    <a:lnTo>
                      <a:pt x="1560095" y="1367590"/>
                    </a:lnTo>
                    <a:lnTo>
                      <a:pt x="1495927" y="8022"/>
                    </a:lnTo>
                    <a:lnTo>
                      <a:pt x="1636295" y="0"/>
                    </a:lnTo>
                    <a:lnTo>
                      <a:pt x="1716505" y="1351547"/>
                    </a:lnTo>
                    <a:lnTo>
                      <a:pt x="1921042" y="1347537"/>
                    </a:lnTo>
                    <a:cubicBezTo>
                      <a:pt x="1919705" y="1443790"/>
                      <a:pt x="1934619" y="1543101"/>
                      <a:pt x="1933282" y="1639354"/>
                    </a:cubicBezTo>
                    <a:cubicBezTo>
                      <a:pt x="1803609" y="1501659"/>
                      <a:pt x="1513305" y="1453147"/>
                      <a:pt x="1355558" y="1700463"/>
                    </a:cubicBezTo>
                    <a:cubicBezTo>
                      <a:pt x="1187115" y="1530684"/>
                      <a:pt x="854242" y="1485232"/>
                      <a:pt x="653715" y="1744579"/>
                    </a:cubicBezTo>
                    <a:cubicBezTo>
                      <a:pt x="502652" y="1576137"/>
                      <a:pt x="191418" y="1496390"/>
                      <a:pt x="12281" y="1773117"/>
                    </a:cubicBezTo>
                    <a:lnTo>
                      <a:pt x="0" y="143977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36" name="椭圆 1035">
                <a:extLst>
                  <a:ext uri="{FF2B5EF4-FFF2-40B4-BE49-F238E27FC236}">
                    <a16:creationId xmlns:a16="http://schemas.microsoft.com/office/drawing/2014/main" id="{3DAA81A0-BF53-48A6-9FB7-6D00C176C1CB}"/>
                  </a:ext>
                </a:extLst>
              </p:cNvPr>
              <p:cNvSpPr/>
              <p:nvPr/>
            </p:nvSpPr>
            <p:spPr>
              <a:xfrm rot="202323">
                <a:off x="9142618" y="2943063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37" name="椭圆 1036">
                <a:extLst>
                  <a:ext uri="{FF2B5EF4-FFF2-40B4-BE49-F238E27FC236}">
                    <a16:creationId xmlns:a16="http://schemas.microsoft.com/office/drawing/2014/main" id="{11449BE0-9CDD-4DB1-B801-42C71653003F}"/>
                  </a:ext>
                </a:extLst>
              </p:cNvPr>
              <p:cNvSpPr/>
              <p:nvPr/>
            </p:nvSpPr>
            <p:spPr>
              <a:xfrm rot="202323">
                <a:off x="9823989" y="2946778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38" name="椭圆 1037">
                <a:extLst>
                  <a:ext uri="{FF2B5EF4-FFF2-40B4-BE49-F238E27FC236}">
                    <a16:creationId xmlns:a16="http://schemas.microsoft.com/office/drawing/2014/main" id="{13C28EC9-5BDA-4263-8183-53789FA905C3}"/>
                  </a:ext>
                </a:extLst>
              </p:cNvPr>
              <p:cNvSpPr/>
              <p:nvPr/>
            </p:nvSpPr>
            <p:spPr>
              <a:xfrm rot="202323">
                <a:off x="10491191" y="2950119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39" name="矩形 1038">
                <a:extLst>
                  <a:ext uri="{FF2B5EF4-FFF2-40B4-BE49-F238E27FC236}">
                    <a16:creationId xmlns:a16="http://schemas.microsoft.com/office/drawing/2014/main" id="{AED52078-B414-48CE-843F-2C94BE054194}"/>
                  </a:ext>
                </a:extLst>
              </p:cNvPr>
              <p:cNvSpPr/>
              <p:nvPr/>
            </p:nvSpPr>
            <p:spPr>
              <a:xfrm>
                <a:off x="9206594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40" name="矩形 1039">
                <a:extLst>
                  <a:ext uri="{FF2B5EF4-FFF2-40B4-BE49-F238E27FC236}">
                    <a16:creationId xmlns:a16="http://schemas.microsoft.com/office/drawing/2014/main" id="{3629B83B-FCD8-4E3B-8A0B-F4814DC54CFF}"/>
                  </a:ext>
                </a:extLst>
              </p:cNvPr>
              <p:cNvSpPr/>
              <p:nvPr/>
            </p:nvSpPr>
            <p:spPr>
              <a:xfrm>
                <a:off x="9886479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41" name="矩形 1040">
                <a:extLst>
                  <a:ext uri="{FF2B5EF4-FFF2-40B4-BE49-F238E27FC236}">
                    <a16:creationId xmlns:a16="http://schemas.microsoft.com/office/drawing/2014/main" id="{B51CFF43-38FD-419D-9D19-CC54CEB8C4D4}"/>
                  </a:ext>
                </a:extLst>
              </p:cNvPr>
              <p:cNvSpPr/>
              <p:nvPr/>
            </p:nvSpPr>
            <p:spPr>
              <a:xfrm>
                <a:off x="10542920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42" name="任意多边形: 形状 1041">
                <a:extLst>
                  <a:ext uri="{FF2B5EF4-FFF2-40B4-BE49-F238E27FC236}">
                    <a16:creationId xmlns:a16="http://schemas.microsoft.com/office/drawing/2014/main" id="{E2459E62-B5FD-44AC-872C-A9C595D47D80}"/>
                  </a:ext>
                </a:extLst>
              </p:cNvPr>
              <p:cNvSpPr/>
              <p:nvPr/>
            </p:nvSpPr>
            <p:spPr>
              <a:xfrm rot="202323">
                <a:off x="9012913" y="3922508"/>
                <a:ext cx="2045368" cy="116305"/>
              </a:xfrm>
              <a:custGeom>
                <a:avLst/>
                <a:gdLst>
                  <a:gd name="connsiteX0" fmla="*/ 2045368 w 2045368"/>
                  <a:gd name="connsiteY0" fmla="*/ 0 h 116305"/>
                  <a:gd name="connsiteX1" fmla="*/ 4011 w 2045368"/>
                  <a:gd name="connsiteY1" fmla="*/ 112294 h 116305"/>
                  <a:gd name="connsiteX2" fmla="*/ 0 w 2045368"/>
                  <a:gd name="connsiteY2" fmla="*/ 116305 h 11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5368" h="116305">
                    <a:moveTo>
                      <a:pt x="2045368" y="0"/>
                    </a:moveTo>
                    <a:lnTo>
                      <a:pt x="4011" y="112294"/>
                    </a:lnTo>
                    <a:lnTo>
                      <a:pt x="0" y="116305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43" name="任意多边形: 形状 1042">
                <a:extLst>
                  <a:ext uri="{FF2B5EF4-FFF2-40B4-BE49-F238E27FC236}">
                    <a16:creationId xmlns:a16="http://schemas.microsoft.com/office/drawing/2014/main" id="{70D82F13-4DE6-48B0-BC64-609A3BC00C6E}"/>
                  </a:ext>
                </a:extLst>
              </p:cNvPr>
              <p:cNvSpPr/>
              <p:nvPr/>
            </p:nvSpPr>
            <p:spPr>
              <a:xfrm rot="202323">
                <a:off x="9421351" y="4035256"/>
                <a:ext cx="1203158" cy="1275348"/>
              </a:xfrm>
              <a:custGeom>
                <a:avLst/>
                <a:gdLst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3158" h="1275348">
                    <a:moveTo>
                      <a:pt x="0" y="72190"/>
                    </a:moveTo>
                    <a:cubicBezTo>
                      <a:pt x="81547" y="243306"/>
                      <a:pt x="135021" y="422442"/>
                      <a:pt x="244642" y="585537"/>
                    </a:cubicBezTo>
                    <a:cubicBezTo>
                      <a:pt x="398379" y="815474"/>
                      <a:pt x="588210" y="1029369"/>
                      <a:pt x="705853" y="1275348"/>
                    </a:cubicBezTo>
                    <a:cubicBezTo>
                      <a:pt x="812801" y="872958"/>
                      <a:pt x="911726" y="831516"/>
                      <a:pt x="1014663" y="609600"/>
                    </a:cubicBezTo>
                    <a:cubicBezTo>
                      <a:pt x="1109579" y="426453"/>
                      <a:pt x="1164389" y="231274"/>
                      <a:pt x="1203158" y="0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44" name="任意多边形: 形状 1043">
                <a:extLst>
                  <a:ext uri="{FF2B5EF4-FFF2-40B4-BE49-F238E27FC236}">
                    <a16:creationId xmlns:a16="http://schemas.microsoft.com/office/drawing/2014/main" id="{1E3A04BA-D01B-435F-87D6-0BCB55B8DC22}"/>
                  </a:ext>
                </a:extLst>
              </p:cNvPr>
              <p:cNvSpPr/>
              <p:nvPr/>
            </p:nvSpPr>
            <p:spPr>
              <a:xfrm rot="202323">
                <a:off x="10030385" y="4074521"/>
                <a:ext cx="92242" cy="1219200"/>
              </a:xfrm>
              <a:custGeom>
                <a:avLst/>
                <a:gdLst>
                  <a:gd name="connsiteX0" fmla="*/ 0 w 92242"/>
                  <a:gd name="connsiteY0" fmla="*/ 0 h 1219200"/>
                  <a:gd name="connsiteX1" fmla="*/ 92242 w 92242"/>
                  <a:gd name="connsiteY1" fmla="*/ 1219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242" h="1219200">
                    <a:moveTo>
                      <a:pt x="0" y="0"/>
                    </a:moveTo>
                    <a:lnTo>
                      <a:pt x="92242" y="121920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628" name="组合 627">
              <a:extLst>
                <a:ext uri="{FF2B5EF4-FFF2-40B4-BE49-F238E27FC236}">
                  <a16:creationId xmlns:a16="http://schemas.microsoft.com/office/drawing/2014/main" id="{397E6330-4B3F-4026-B927-DC66DDD88EE1}"/>
                </a:ext>
              </a:extLst>
            </p:cNvPr>
            <p:cNvGrpSpPr/>
            <p:nvPr/>
          </p:nvGrpSpPr>
          <p:grpSpPr>
            <a:xfrm flipH="1">
              <a:off x="4333923" y="4634765"/>
              <a:ext cx="1768368" cy="1485132"/>
              <a:chOff x="6910810" y="4158348"/>
              <a:chExt cx="3489615" cy="2054124"/>
            </a:xfrm>
          </p:grpSpPr>
          <p:sp>
            <p:nvSpPr>
              <p:cNvPr id="1032" name="任意多边形: 形状 1031">
                <a:extLst>
                  <a:ext uri="{FF2B5EF4-FFF2-40B4-BE49-F238E27FC236}">
                    <a16:creationId xmlns:a16="http://schemas.microsoft.com/office/drawing/2014/main" id="{B252E556-5E68-48E9-B7E0-5968FF547A83}"/>
                  </a:ext>
                </a:extLst>
              </p:cNvPr>
              <p:cNvSpPr/>
              <p:nvPr/>
            </p:nvSpPr>
            <p:spPr>
              <a:xfrm flipV="1">
                <a:off x="6910810" y="4181120"/>
                <a:ext cx="3441031" cy="2031352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286563"/>
                  <a:gd name="connsiteX1" fmla="*/ 1044051 w 1044051"/>
                  <a:gd name="connsiteY1" fmla="*/ 510540 h 1286563"/>
                  <a:gd name="connsiteX2" fmla="*/ 960231 w 1044051"/>
                  <a:gd name="connsiteY2" fmla="*/ 605790 h 1286563"/>
                  <a:gd name="connsiteX3" fmla="*/ 102981 w 1044051"/>
                  <a:gd name="connsiteY3" fmla="*/ 609600 h 1286563"/>
                  <a:gd name="connsiteX4" fmla="*/ 111 w 1044051"/>
                  <a:gd name="connsiteY4" fmla="*/ 704850 h 1286563"/>
                  <a:gd name="connsiteX5" fmla="*/ 111 w 1044051"/>
                  <a:gd name="connsiteY5" fmla="*/ 1286563 h 1286563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3502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6763 w 1046766"/>
                  <a:gd name="connsiteY0" fmla="*/ 0 h 3243496"/>
                  <a:gd name="connsiteX1" fmla="*/ 1044051 w 1046766"/>
                  <a:gd name="connsiteY1" fmla="*/ 2467473 h 3243496"/>
                  <a:gd name="connsiteX2" fmla="*/ 960231 w 1046766"/>
                  <a:gd name="connsiteY2" fmla="*/ 2562723 h 3243496"/>
                  <a:gd name="connsiteX3" fmla="*/ 102981 w 1046766"/>
                  <a:gd name="connsiteY3" fmla="*/ 2566533 h 3243496"/>
                  <a:gd name="connsiteX4" fmla="*/ 111 w 1046766"/>
                  <a:gd name="connsiteY4" fmla="*/ 2661783 h 3243496"/>
                  <a:gd name="connsiteX5" fmla="*/ 111 w 1046766"/>
                  <a:gd name="connsiteY5" fmla="*/ 3243496 h 3243496"/>
                  <a:gd name="connsiteX0" fmla="*/ 1046763 w 1050564"/>
                  <a:gd name="connsiteY0" fmla="*/ 0 h 3243496"/>
                  <a:gd name="connsiteX1" fmla="*/ 1045242 w 1050564"/>
                  <a:gd name="connsiteY1" fmla="*/ 431470 h 3243496"/>
                  <a:gd name="connsiteX2" fmla="*/ 1044051 w 1050564"/>
                  <a:gd name="connsiteY2" fmla="*/ 2467473 h 3243496"/>
                  <a:gd name="connsiteX3" fmla="*/ 960231 w 1050564"/>
                  <a:gd name="connsiteY3" fmla="*/ 2562723 h 3243496"/>
                  <a:gd name="connsiteX4" fmla="*/ 102981 w 1050564"/>
                  <a:gd name="connsiteY4" fmla="*/ 2566533 h 3243496"/>
                  <a:gd name="connsiteX5" fmla="*/ 111 w 1050564"/>
                  <a:gd name="connsiteY5" fmla="*/ 2661783 h 3243496"/>
                  <a:gd name="connsiteX6" fmla="*/ 111 w 1050564"/>
                  <a:gd name="connsiteY6" fmla="*/ 3243496 h 3243496"/>
                  <a:gd name="connsiteX0" fmla="*/ 1046763 w 1050624"/>
                  <a:gd name="connsiteY0" fmla="*/ 0 h 3243496"/>
                  <a:gd name="connsiteX1" fmla="*/ 1045242 w 1050624"/>
                  <a:gd name="connsiteY1" fmla="*/ 347019 h 3243496"/>
                  <a:gd name="connsiteX2" fmla="*/ 1045242 w 1050624"/>
                  <a:gd name="connsiteY2" fmla="*/ 431470 h 3243496"/>
                  <a:gd name="connsiteX3" fmla="*/ 1044051 w 1050624"/>
                  <a:gd name="connsiteY3" fmla="*/ 2467473 h 3243496"/>
                  <a:gd name="connsiteX4" fmla="*/ 960231 w 1050624"/>
                  <a:gd name="connsiteY4" fmla="*/ 2562723 h 3243496"/>
                  <a:gd name="connsiteX5" fmla="*/ 102981 w 1050624"/>
                  <a:gd name="connsiteY5" fmla="*/ 2566533 h 3243496"/>
                  <a:gd name="connsiteX6" fmla="*/ 111 w 1050624"/>
                  <a:gd name="connsiteY6" fmla="*/ 2661783 h 3243496"/>
                  <a:gd name="connsiteX7" fmla="*/ 111 w 1050624"/>
                  <a:gd name="connsiteY7" fmla="*/ 3243496 h 3243496"/>
                  <a:gd name="connsiteX0" fmla="*/ 1568507 w 1568507"/>
                  <a:gd name="connsiteY0" fmla="*/ 0 h 3065858"/>
                  <a:gd name="connsiteX1" fmla="*/ 1045242 w 1568507"/>
                  <a:gd name="connsiteY1" fmla="*/ 169381 h 3065858"/>
                  <a:gd name="connsiteX2" fmla="*/ 1045242 w 1568507"/>
                  <a:gd name="connsiteY2" fmla="*/ 253832 h 3065858"/>
                  <a:gd name="connsiteX3" fmla="*/ 1044051 w 1568507"/>
                  <a:gd name="connsiteY3" fmla="*/ 2289835 h 3065858"/>
                  <a:gd name="connsiteX4" fmla="*/ 960231 w 1568507"/>
                  <a:gd name="connsiteY4" fmla="*/ 2385085 h 3065858"/>
                  <a:gd name="connsiteX5" fmla="*/ 102981 w 1568507"/>
                  <a:gd name="connsiteY5" fmla="*/ 2388895 h 3065858"/>
                  <a:gd name="connsiteX6" fmla="*/ 111 w 1568507"/>
                  <a:gd name="connsiteY6" fmla="*/ 2484145 h 3065858"/>
                  <a:gd name="connsiteX7" fmla="*/ 111 w 1568507"/>
                  <a:gd name="connsiteY7" fmla="*/ 3065858 h 3065858"/>
                  <a:gd name="connsiteX0" fmla="*/ 1568507 w 1568507"/>
                  <a:gd name="connsiteY0" fmla="*/ 79 h 3065937"/>
                  <a:gd name="connsiteX1" fmla="*/ 1045242 w 1568507"/>
                  <a:gd name="connsiteY1" fmla="*/ 169460 h 3065937"/>
                  <a:gd name="connsiteX2" fmla="*/ 1045242 w 1568507"/>
                  <a:gd name="connsiteY2" fmla="*/ 253911 h 3065937"/>
                  <a:gd name="connsiteX3" fmla="*/ 1044051 w 1568507"/>
                  <a:gd name="connsiteY3" fmla="*/ 2289914 h 3065937"/>
                  <a:gd name="connsiteX4" fmla="*/ 960231 w 1568507"/>
                  <a:gd name="connsiteY4" fmla="*/ 2385164 h 3065937"/>
                  <a:gd name="connsiteX5" fmla="*/ 102981 w 1568507"/>
                  <a:gd name="connsiteY5" fmla="*/ 2388974 h 3065937"/>
                  <a:gd name="connsiteX6" fmla="*/ 111 w 1568507"/>
                  <a:gd name="connsiteY6" fmla="*/ 2484224 h 3065937"/>
                  <a:gd name="connsiteX7" fmla="*/ 111 w 1568507"/>
                  <a:gd name="connsiteY7" fmla="*/ 3065937 h 3065937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2535 h 3068393"/>
                  <a:gd name="connsiteX1" fmla="*/ 1152853 w 1568507"/>
                  <a:gd name="connsiteY1" fmla="*/ 5926 h 3068393"/>
                  <a:gd name="connsiteX2" fmla="*/ 1045242 w 1568507"/>
                  <a:gd name="connsiteY2" fmla="*/ 256367 h 3068393"/>
                  <a:gd name="connsiteX3" fmla="*/ 1044051 w 1568507"/>
                  <a:gd name="connsiteY3" fmla="*/ 2292370 h 3068393"/>
                  <a:gd name="connsiteX4" fmla="*/ 960231 w 1568507"/>
                  <a:gd name="connsiteY4" fmla="*/ 2387620 h 3068393"/>
                  <a:gd name="connsiteX5" fmla="*/ 102981 w 1568507"/>
                  <a:gd name="connsiteY5" fmla="*/ 2391430 h 3068393"/>
                  <a:gd name="connsiteX6" fmla="*/ 111 w 1568507"/>
                  <a:gd name="connsiteY6" fmla="*/ 2486680 h 3068393"/>
                  <a:gd name="connsiteX7" fmla="*/ 111 w 1568507"/>
                  <a:gd name="connsiteY7" fmla="*/ 3068393 h 3068393"/>
                  <a:gd name="connsiteX0" fmla="*/ 1568507 w 1568507"/>
                  <a:gd name="connsiteY0" fmla="*/ 10763 h 3076621"/>
                  <a:gd name="connsiteX1" fmla="*/ 1156113 w 1568507"/>
                  <a:gd name="connsiteY1" fmla="*/ 2506 h 3076621"/>
                  <a:gd name="connsiteX2" fmla="*/ 1045242 w 1568507"/>
                  <a:gd name="connsiteY2" fmla="*/ 264595 h 3076621"/>
                  <a:gd name="connsiteX3" fmla="*/ 1044051 w 1568507"/>
                  <a:gd name="connsiteY3" fmla="*/ 2300598 h 3076621"/>
                  <a:gd name="connsiteX4" fmla="*/ 960231 w 1568507"/>
                  <a:gd name="connsiteY4" fmla="*/ 2395848 h 3076621"/>
                  <a:gd name="connsiteX5" fmla="*/ 102981 w 1568507"/>
                  <a:gd name="connsiteY5" fmla="*/ 2399658 h 3076621"/>
                  <a:gd name="connsiteX6" fmla="*/ 111 w 1568507"/>
                  <a:gd name="connsiteY6" fmla="*/ 2494908 h 3076621"/>
                  <a:gd name="connsiteX7" fmla="*/ 111 w 1568507"/>
                  <a:gd name="connsiteY7" fmla="*/ 3076621 h 3076621"/>
                  <a:gd name="connsiteX0" fmla="*/ 1568507 w 1568507"/>
                  <a:gd name="connsiteY0" fmla="*/ 10199 h 3076057"/>
                  <a:gd name="connsiteX1" fmla="*/ 1156113 w 1568507"/>
                  <a:gd name="connsiteY1" fmla="*/ 1942 h 3076057"/>
                  <a:gd name="connsiteX2" fmla="*/ 1045242 w 1568507"/>
                  <a:gd name="connsiteY2" fmla="*/ 264031 h 3076057"/>
                  <a:gd name="connsiteX3" fmla="*/ 1044051 w 1568507"/>
                  <a:gd name="connsiteY3" fmla="*/ 2300034 h 3076057"/>
                  <a:gd name="connsiteX4" fmla="*/ 960231 w 1568507"/>
                  <a:gd name="connsiteY4" fmla="*/ 2395284 h 3076057"/>
                  <a:gd name="connsiteX5" fmla="*/ 102981 w 1568507"/>
                  <a:gd name="connsiteY5" fmla="*/ 2399094 h 3076057"/>
                  <a:gd name="connsiteX6" fmla="*/ 111 w 1568507"/>
                  <a:gd name="connsiteY6" fmla="*/ 2494344 h 3076057"/>
                  <a:gd name="connsiteX7" fmla="*/ 111 w 1568507"/>
                  <a:gd name="connsiteY7" fmla="*/ 3076057 h 3076057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156113 w 1156113"/>
                  <a:gd name="connsiteY0" fmla="*/ 0 h 3074115"/>
                  <a:gd name="connsiteX1" fmla="*/ 1045242 w 1156113"/>
                  <a:gd name="connsiteY1" fmla="*/ 262089 h 3074115"/>
                  <a:gd name="connsiteX2" fmla="*/ 1044051 w 1156113"/>
                  <a:gd name="connsiteY2" fmla="*/ 2298092 h 3074115"/>
                  <a:gd name="connsiteX3" fmla="*/ 960231 w 1156113"/>
                  <a:gd name="connsiteY3" fmla="*/ 2393342 h 3074115"/>
                  <a:gd name="connsiteX4" fmla="*/ 102981 w 1156113"/>
                  <a:gd name="connsiteY4" fmla="*/ 2397152 h 3074115"/>
                  <a:gd name="connsiteX5" fmla="*/ 111 w 1156113"/>
                  <a:gd name="connsiteY5" fmla="*/ 2492402 h 3074115"/>
                  <a:gd name="connsiteX6" fmla="*/ 111 w 1156113"/>
                  <a:gd name="connsiteY6" fmla="*/ 3074115 h 3074115"/>
                  <a:gd name="connsiteX0" fmla="*/ 1045242 w 1050624"/>
                  <a:gd name="connsiteY0" fmla="*/ 0 h 2812026"/>
                  <a:gd name="connsiteX1" fmla="*/ 1044051 w 1050624"/>
                  <a:gd name="connsiteY1" fmla="*/ 2036003 h 2812026"/>
                  <a:gd name="connsiteX2" fmla="*/ 960231 w 1050624"/>
                  <a:gd name="connsiteY2" fmla="*/ 2131253 h 2812026"/>
                  <a:gd name="connsiteX3" fmla="*/ 102981 w 1050624"/>
                  <a:gd name="connsiteY3" fmla="*/ 2135063 h 2812026"/>
                  <a:gd name="connsiteX4" fmla="*/ 111 w 1050624"/>
                  <a:gd name="connsiteY4" fmla="*/ 2230313 h 2812026"/>
                  <a:gd name="connsiteX5" fmla="*/ 111 w 1050624"/>
                  <a:gd name="connsiteY5" fmla="*/ 2812026 h 2812026"/>
                  <a:gd name="connsiteX0" fmla="*/ 1045242 w 1050624"/>
                  <a:gd name="connsiteY0" fmla="*/ 0 h 1626693"/>
                  <a:gd name="connsiteX1" fmla="*/ 1044051 w 1050624"/>
                  <a:gd name="connsiteY1" fmla="*/ 850670 h 1626693"/>
                  <a:gd name="connsiteX2" fmla="*/ 960231 w 1050624"/>
                  <a:gd name="connsiteY2" fmla="*/ 945920 h 1626693"/>
                  <a:gd name="connsiteX3" fmla="*/ 102981 w 1050624"/>
                  <a:gd name="connsiteY3" fmla="*/ 949730 h 1626693"/>
                  <a:gd name="connsiteX4" fmla="*/ 111 w 1050624"/>
                  <a:gd name="connsiteY4" fmla="*/ 1044980 h 1626693"/>
                  <a:gd name="connsiteX5" fmla="*/ 111 w 1050624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50186"/>
                  <a:gd name="connsiteY0" fmla="*/ 0 h 1626693"/>
                  <a:gd name="connsiteX1" fmla="*/ 1044051 w 1050186"/>
                  <a:gd name="connsiteY1" fmla="*/ 850670 h 1626693"/>
                  <a:gd name="connsiteX2" fmla="*/ 991362 w 1050186"/>
                  <a:gd name="connsiteY2" fmla="*/ 954387 h 1626693"/>
                  <a:gd name="connsiteX3" fmla="*/ 102981 w 1050186"/>
                  <a:gd name="connsiteY3" fmla="*/ 949730 h 1626693"/>
                  <a:gd name="connsiteX4" fmla="*/ 111 w 1050186"/>
                  <a:gd name="connsiteY4" fmla="*/ 1044980 h 1626693"/>
                  <a:gd name="connsiteX5" fmla="*/ 111 w 1050186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54387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1263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131 w 1045626"/>
                  <a:gd name="connsiteY0" fmla="*/ 0 h 1626693"/>
                  <a:gd name="connsiteX1" fmla="*/ 1043940 w 1045626"/>
                  <a:gd name="connsiteY1" fmla="*/ 850670 h 1626693"/>
                  <a:gd name="connsiteX2" fmla="*/ 991251 w 1045626"/>
                  <a:gd name="connsiteY2" fmla="*/ 945921 h 1626693"/>
                  <a:gd name="connsiteX3" fmla="*/ 102870 w 1045626"/>
                  <a:gd name="connsiteY3" fmla="*/ 941263 h 1626693"/>
                  <a:gd name="connsiteX4" fmla="*/ 0 w 1045626"/>
                  <a:gd name="connsiteY4" fmla="*/ 1044980 h 1626693"/>
                  <a:gd name="connsiteX5" fmla="*/ 0 w 1045626"/>
                  <a:gd name="connsiteY5" fmla="*/ 1626693 h 1626693"/>
                  <a:gd name="connsiteX0" fmla="*/ 1045131 w 1045626"/>
                  <a:gd name="connsiteY0" fmla="*/ 0 h 1673260"/>
                  <a:gd name="connsiteX1" fmla="*/ 1043940 w 1045626"/>
                  <a:gd name="connsiteY1" fmla="*/ 897237 h 1673260"/>
                  <a:gd name="connsiteX2" fmla="*/ 991251 w 1045626"/>
                  <a:gd name="connsiteY2" fmla="*/ 992488 h 1673260"/>
                  <a:gd name="connsiteX3" fmla="*/ 102870 w 1045626"/>
                  <a:gd name="connsiteY3" fmla="*/ 987830 h 1673260"/>
                  <a:gd name="connsiteX4" fmla="*/ 0 w 1045626"/>
                  <a:gd name="connsiteY4" fmla="*/ 1091547 h 1673260"/>
                  <a:gd name="connsiteX5" fmla="*/ 0 w 1045626"/>
                  <a:gd name="connsiteY5" fmla="*/ 1673260 h 1673260"/>
                  <a:gd name="connsiteX0" fmla="*/ 1045131 w 1045626"/>
                  <a:gd name="connsiteY0" fmla="*/ 0 h 2881670"/>
                  <a:gd name="connsiteX1" fmla="*/ 1043940 w 1045626"/>
                  <a:gd name="connsiteY1" fmla="*/ 2105647 h 2881670"/>
                  <a:gd name="connsiteX2" fmla="*/ 991251 w 1045626"/>
                  <a:gd name="connsiteY2" fmla="*/ 2200898 h 2881670"/>
                  <a:gd name="connsiteX3" fmla="*/ 102870 w 1045626"/>
                  <a:gd name="connsiteY3" fmla="*/ 2196240 h 2881670"/>
                  <a:gd name="connsiteX4" fmla="*/ 0 w 1045626"/>
                  <a:gd name="connsiteY4" fmla="*/ 2299957 h 2881670"/>
                  <a:gd name="connsiteX5" fmla="*/ 0 w 1045626"/>
                  <a:gd name="connsiteY5" fmla="*/ 2881670 h 2881670"/>
                  <a:gd name="connsiteX0" fmla="*/ 1045131 w 1045626"/>
                  <a:gd name="connsiteY0" fmla="*/ 0 h 3709490"/>
                  <a:gd name="connsiteX1" fmla="*/ 1043940 w 1045626"/>
                  <a:gd name="connsiteY1" fmla="*/ 2105647 h 3709490"/>
                  <a:gd name="connsiteX2" fmla="*/ 991251 w 1045626"/>
                  <a:gd name="connsiteY2" fmla="*/ 2200898 h 3709490"/>
                  <a:gd name="connsiteX3" fmla="*/ 102870 w 1045626"/>
                  <a:gd name="connsiteY3" fmla="*/ 2196240 h 3709490"/>
                  <a:gd name="connsiteX4" fmla="*/ 0 w 1045626"/>
                  <a:gd name="connsiteY4" fmla="*/ 2299957 h 3709490"/>
                  <a:gd name="connsiteX5" fmla="*/ 3303 w 1045626"/>
                  <a:gd name="connsiteY5" fmla="*/ 3709490 h 3709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626" h="3709490">
                    <a:moveTo>
                      <a:pt x="1045131" y="0"/>
                    </a:moveTo>
                    <a:cubicBezTo>
                      <a:pt x="1044933" y="353409"/>
                      <a:pt x="1046989" y="1741971"/>
                      <a:pt x="1043940" y="2105647"/>
                    </a:cubicBezTo>
                    <a:cubicBezTo>
                      <a:pt x="1041083" y="2198357"/>
                      <a:pt x="1035678" y="2195818"/>
                      <a:pt x="991251" y="2200898"/>
                    </a:cubicBezTo>
                    <a:lnTo>
                      <a:pt x="102870" y="2196240"/>
                    </a:lnTo>
                    <a:cubicBezTo>
                      <a:pt x="10169" y="2201320"/>
                      <a:pt x="0" y="2214867"/>
                      <a:pt x="0" y="2299957"/>
                    </a:cubicBezTo>
                    <a:cubicBezTo>
                      <a:pt x="0" y="2493861"/>
                      <a:pt x="3303" y="3515586"/>
                      <a:pt x="3303" y="370949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3" name="任意多边形: 形状 1032">
                <a:extLst>
                  <a:ext uri="{FF2B5EF4-FFF2-40B4-BE49-F238E27FC236}">
                    <a16:creationId xmlns:a16="http://schemas.microsoft.com/office/drawing/2014/main" id="{43B925D5-6603-4357-83A2-E566729A4132}"/>
                  </a:ext>
                </a:extLst>
              </p:cNvPr>
              <p:cNvSpPr/>
              <p:nvPr/>
            </p:nvSpPr>
            <p:spPr>
              <a:xfrm flipV="1">
                <a:off x="6965138" y="4158348"/>
                <a:ext cx="3435287" cy="2044329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365429"/>
                  <a:gd name="connsiteX1" fmla="*/ 1044051 w 1044051"/>
                  <a:gd name="connsiteY1" fmla="*/ 523419 h 1365429"/>
                  <a:gd name="connsiteX2" fmla="*/ 960231 w 1044051"/>
                  <a:gd name="connsiteY2" fmla="*/ 618669 h 1365429"/>
                  <a:gd name="connsiteX3" fmla="*/ 102981 w 1044051"/>
                  <a:gd name="connsiteY3" fmla="*/ 622479 h 1365429"/>
                  <a:gd name="connsiteX4" fmla="*/ 111 w 1044051"/>
                  <a:gd name="connsiteY4" fmla="*/ 717729 h 1365429"/>
                  <a:gd name="connsiteX5" fmla="*/ 111 w 1044051"/>
                  <a:gd name="connsiteY5" fmla="*/ 1365429 h 1365429"/>
                  <a:gd name="connsiteX0" fmla="*/ 1040241 w 1044051"/>
                  <a:gd name="connsiteY0" fmla="*/ 0 h 1367810"/>
                  <a:gd name="connsiteX1" fmla="*/ 1044051 w 1044051"/>
                  <a:gd name="connsiteY1" fmla="*/ 525800 h 1367810"/>
                  <a:gd name="connsiteX2" fmla="*/ 960231 w 1044051"/>
                  <a:gd name="connsiteY2" fmla="*/ 621050 h 1367810"/>
                  <a:gd name="connsiteX3" fmla="*/ 102981 w 1044051"/>
                  <a:gd name="connsiteY3" fmla="*/ 624860 h 1367810"/>
                  <a:gd name="connsiteX4" fmla="*/ 111 w 1044051"/>
                  <a:gd name="connsiteY4" fmla="*/ 720110 h 1367810"/>
                  <a:gd name="connsiteX5" fmla="*/ 111 w 1044051"/>
                  <a:gd name="connsiteY5" fmla="*/ 1367810 h 1367810"/>
                  <a:gd name="connsiteX0" fmla="*/ 1043086 w 1044051"/>
                  <a:gd name="connsiteY0" fmla="*/ 0 h 1377970"/>
                  <a:gd name="connsiteX1" fmla="*/ 1044051 w 1044051"/>
                  <a:gd name="connsiteY1" fmla="*/ 535960 h 1377970"/>
                  <a:gd name="connsiteX2" fmla="*/ 960231 w 1044051"/>
                  <a:gd name="connsiteY2" fmla="*/ 631210 h 1377970"/>
                  <a:gd name="connsiteX3" fmla="*/ 102981 w 1044051"/>
                  <a:gd name="connsiteY3" fmla="*/ 635020 h 1377970"/>
                  <a:gd name="connsiteX4" fmla="*/ 111 w 1044051"/>
                  <a:gd name="connsiteY4" fmla="*/ 730270 h 1377970"/>
                  <a:gd name="connsiteX5" fmla="*/ 111 w 1044051"/>
                  <a:gd name="connsiteY5" fmla="*/ 1377970 h 1377970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7149 w 1044051"/>
                  <a:gd name="connsiteY5" fmla="*/ 1274276 h 1274276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112 w 1044051"/>
                  <a:gd name="connsiteY5" fmla="*/ 1274276 h 1274276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102870 w 1045223"/>
                  <a:gd name="connsiteY3" fmla="*/ 1037186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572 w 1045609"/>
                  <a:gd name="connsiteY0" fmla="*/ 0 h 1676442"/>
                  <a:gd name="connsiteX1" fmla="*/ 1044326 w 1045609"/>
                  <a:gd name="connsiteY1" fmla="*/ 938126 h 1676442"/>
                  <a:gd name="connsiteX2" fmla="*/ 960506 w 1045609"/>
                  <a:gd name="connsiteY2" fmla="*/ 1033376 h 1676442"/>
                  <a:gd name="connsiteX3" fmla="*/ 70089 w 1045609"/>
                  <a:gd name="connsiteY3" fmla="*/ 1032953 h 1676442"/>
                  <a:gd name="connsiteX4" fmla="*/ 386 w 1045609"/>
                  <a:gd name="connsiteY4" fmla="*/ 1132436 h 1676442"/>
                  <a:gd name="connsiteX5" fmla="*/ 387 w 1045609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6411 w 1046434"/>
                  <a:gd name="connsiteY0" fmla="*/ 0 h 2910494"/>
                  <a:gd name="connsiteX1" fmla="*/ 1043940 w 1046434"/>
                  <a:gd name="connsiteY1" fmla="*/ 2172178 h 2910494"/>
                  <a:gd name="connsiteX2" fmla="*/ 960120 w 1046434"/>
                  <a:gd name="connsiteY2" fmla="*/ 2267428 h 2910494"/>
                  <a:gd name="connsiteX3" fmla="*/ 69703 w 1046434"/>
                  <a:gd name="connsiteY3" fmla="*/ 2267005 h 2910494"/>
                  <a:gd name="connsiteX4" fmla="*/ 0 w 1046434"/>
                  <a:gd name="connsiteY4" fmla="*/ 2366488 h 2910494"/>
                  <a:gd name="connsiteX5" fmla="*/ 1 w 1046434"/>
                  <a:gd name="connsiteY5" fmla="*/ 2910494 h 2910494"/>
                  <a:gd name="connsiteX0" fmla="*/ 1046411 w 1046434"/>
                  <a:gd name="connsiteY0" fmla="*/ 0 h 2940593"/>
                  <a:gd name="connsiteX1" fmla="*/ 1043940 w 1046434"/>
                  <a:gd name="connsiteY1" fmla="*/ 2202277 h 2940593"/>
                  <a:gd name="connsiteX2" fmla="*/ 960120 w 1046434"/>
                  <a:gd name="connsiteY2" fmla="*/ 2297527 h 2940593"/>
                  <a:gd name="connsiteX3" fmla="*/ 69703 w 1046434"/>
                  <a:gd name="connsiteY3" fmla="*/ 2297104 h 2940593"/>
                  <a:gd name="connsiteX4" fmla="*/ 0 w 1046434"/>
                  <a:gd name="connsiteY4" fmla="*/ 2396587 h 2940593"/>
                  <a:gd name="connsiteX5" fmla="*/ 1 w 1046434"/>
                  <a:gd name="connsiteY5" fmla="*/ 2940593 h 2940593"/>
                  <a:gd name="connsiteX0" fmla="*/ 1046411 w 1046461"/>
                  <a:gd name="connsiteY0" fmla="*/ 0 h 2940593"/>
                  <a:gd name="connsiteX1" fmla="*/ 1045719 w 1046461"/>
                  <a:gd name="connsiteY1" fmla="*/ 2202277 h 2940593"/>
                  <a:gd name="connsiteX2" fmla="*/ 960120 w 1046461"/>
                  <a:gd name="connsiteY2" fmla="*/ 2297527 h 2940593"/>
                  <a:gd name="connsiteX3" fmla="*/ 69703 w 1046461"/>
                  <a:gd name="connsiteY3" fmla="*/ 2297104 h 2940593"/>
                  <a:gd name="connsiteX4" fmla="*/ 0 w 1046461"/>
                  <a:gd name="connsiteY4" fmla="*/ 2396587 h 2940593"/>
                  <a:gd name="connsiteX5" fmla="*/ 1 w 1046461"/>
                  <a:gd name="connsiteY5" fmla="*/ 2940593 h 2940593"/>
                  <a:gd name="connsiteX0" fmla="*/ 1046411 w 1046461"/>
                  <a:gd name="connsiteY0" fmla="*/ 0 h 2940593"/>
                  <a:gd name="connsiteX1" fmla="*/ 1045719 w 1046461"/>
                  <a:gd name="connsiteY1" fmla="*/ 2202277 h 2940593"/>
                  <a:gd name="connsiteX2" fmla="*/ 960120 w 1046461"/>
                  <a:gd name="connsiteY2" fmla="*/ 2297527 h 2940593"/>
                  <a:gd name="connsiteX3" fmla="*/ 69703 w 1046461"/>
                  <a:gd name="connsiteY3" fmla="*/ 2297104 h 2940593"/>
                  <a:gd name="connsiteX4" fmla="*/ 0 w 1046461"/>
                  <a:gd name="connsiteY4" fmla="*/ 2396587 h 2940593"/>
                  <a:gd name="connsiteX5" fmla="*/ 1 w 1046461"/>
                  <a:gd name="connsiteY5" fmla="*/ 2940593 h 2940593"/>
                  <a:gd name="connsiteX0" fmla="*/ 1046411 w 1046442"/>
                  <a:gd name="connsiteY0" fmla="*/ 0 h 2940593"/>
                  <a:gd name="connsiteX1" fmla="*/ 1044830 w 1046442"/>
                  <a:gd name="connsiteY1" fmla="*/ 2207740 h 2940593"/>
                  <a:gd name="connsiteX2" fmla="*/ 960120 w 1046442"/>
                  <a:gd name="connsiteY2" fmla="*/ 2297527 h 2940593"/>
                  <a:gd name="connsiteX3" fmla="*/ 69703 w 1046442"/>
                  <a:gd name="connsiteY3" fmla="*/ 2297104 h 2940593"/>
                  <a:gd name="connsiteX4" fmla="*/ 0 w 1046442"/>
                  <a:gd name="connsiteY4" fmla="*/ 2396587 h 2940593"/>
                  <a:gd name="connsiteX5" fmla="*/ 1 w 1046442"/>
                  <a:gd name="connsiteY5" fmla="*/ 2940593 h 2940593"/>
                  <a:gd name="connsiteX0" fmla="*/ 1046411 w 1046670"/>
                  <a:gd name="connsiteY0" fmla="*/ 0 h 2940593"/>
                  <a:gd name="connsiteX1" fmla="*/ 1044830 w 1046670"/>
                  <a:gd name="connsiteY1" fmla="*/ 2207740 h 2940593"/>
                  <a:gd name="connsiteX2" fmla="*/ 960120 w 1046670"/>
                  <a:gd name="connsiteY2" fmla="*/ 2297527 h 2940593"/>
                  <a:gd name="connsiteX3" fmla="*/ 69703 w 1046670"/>
                  <a:gd name="connsiteY3" fmla="*/ 2297104 h 2940593"/>
                  <a:gd name="connsiteX4" fmla="*/ 0 w 1046670"/>
                  <a:gd name="connsiteY4" fmla="*/ 2396587 h 2940593"/>
                  <a:gd name="connsiteX5" fmla="*/ 1 w 1046670"/>
                  <a:gd name="connsiteY5" fmla="*/ 2940593 h 2940593"/>
                  <a:gd name="connsiteX0" fmla="*/ 1048827 w 1049086"/>
                  <a:gd name="connsiteY0" fmla="*/ 0 h 3835646"/>
                  <a:gd name="connsiteX1" fmla="*/ 1047246 w 1049086"/>
                  <a:gd name="connsiteY1" fmla="*/ 2207740 h 3835646"/>
                  <a:gd name="connsiteX2" fmla="*/ 962536 w 1049086"/>
                  <a:gd name="connsiteY2" fmla="*/ 2297527 h 3835646"/>
                  <a:gd name="connsiteX3" fmla="*/ 72119 w 1049086"/>
                  <a:gd name="connsiteY3" fmla="*/ 2297104 h 3835646"/>
                  <a:gd name="connsiteX4" fmla="*/ 2416 w 1049086"/>
                  <a:gd name="connsiteY4" fmla="*/ 2396587 h 3835646"/>
                  <a:gd name="connsiteX5" fmla="*/ 0 w 1049086"/>
                  <a:gd name="connsiteY5" fmla="*/ 3835646 h 3835646"/>
                  <a:gd name="connsiteX0" fmla="*/ 1046411 w 1046670"/>
                  <a:gd name="connsiteY0" fmla="*/ 0 h 3835646"/>
                  <a:gd name="connsiteX1" fmla="*/ 1044830 w 1046670"/>
                  <a:gd name="connsiteY1" fmla="*/ 2207740 h 3835646"/>
                  <a:gd name="connsiteX2" fmla="*/ 960120 w 1046670"/>
                  <a:gd name="connsiteY2" fmla="*/ 2297527 h 3835646"/>
                  <a:gd name="connsiteX3" fmla="*/ 69703 w 1046670"/>
                  <a:gd name="connsiteY3" fmla="*/ 2297104 h 3835646"/>
                  <a:gd name="connsiteX4" fmla="*/ 0 w 1046670"/>
                  <a:gd name="connsiteY4" fmla="*/ 2396587 h 3835646"/>
                  <a:gd name="connsiteX5" fmla="*/ 2419 w 1046670"/>
                  <a:gd name="connsiteY5" fmla="*/ 3835646 h 3835646"/>
                  <a:gd name="connsiteX0" fmla="*/ 1046411 w 1046670"/>
                  <a:gd name="connsiteY0" fmla="*/ 0 h 3835646"/>
                  <a:gd name="connsiteX1" fmla="*/ 1044830 w 1046670"/>
                  <a:gd name="connsiteY1" fmla="*/ 2207740 h 3835646"/>
                  <a:gd name="connsiteX2" fmla="*/ 960120 w 1046670"/>
                  <a:gd name="connsiteY2" fmla="*/ 2297527 h 3835646"/>
                  <a:gd name="connsiteX3" fmla="*/ 69703 w 1046670"/>
                  <a:gd name="connsiteY3" fmla="*/ 2297104 h 3835646"/>
                  <a:gd name="connsiteX4" fmla="*/ 0 w 1046670"/>
                  <a:gd name="connsiteY4" fmla="*/ 2396587 h 3835646"/>
                  <a:gd name="connsiteX5" fmla="*/ 758 w 1046670"/>
                  <a:gd name="connsiteY5" fmla="*/ 3835646 h 3835646"/>
                  <a:gd name="connsiteX0" fmla="*/ 1046411 w 1046670"/>
                  <a:gd name="connsiteY0" fmla="*/ 0 h 3835646"/>
                  <a:gd name="connsiteX1" fmla="*/ 1044830 w 1046670"/>
                  <a:gd name="connsiteY1" fmla="*/ 2207740 h 3835646"/>
                  <a:gd name="connsiteX2" fmla="*/ 960120 w 1046670"/>
                  <a:gd name="connsiteY2" fmla="*/ 2297527 h 3835646"/>
                  <a:gd name="connsiteX3" fmla="*/ 69703 w 1046670"/>
                  <a:gd name="connsiteY3" fmla="*/ 2297104 h 3835646"/>
                  <a:gd name="connsiteX4" fmla="*/ 0 w 1046670"/>
                  <a:gd name="connsiteY4" fmla="*/ 2396587 h 3835646"/>
                  <a:gd name="connsiteX5" fmla="*/ 758 w 1046670"/>
                  <a:gd name="connsiteY5" fmla="*/ 3835646 h 3835646"/>
                  <a:gd name="connsiteX0" fmla="*/ 1046411 w 1046670"/>
                  <a:gd name="connsiteY0" fmla="*/ 0 h 3835646"/>
                  <a:gd name="connsiteX1" fmla="*/ 1044830 w 1046670"/>
                  <a:gd name="connsiteY1" fmla="*/ 2179149 h 3835646"/>
                  <a:gd name="connsiteX2" fmla="*/ 960120 w 1046670"/>
                  <a:gd name="connsiteY2" fmla="*/ 2297527 h 3835646"/>
                  <a:gd name="connsiteX3" fmla="*/ 69703 w 1046670"/>
                  <a:gd name="connsiteY3" fmla="*/ 2297104 h 3835646"/>
                  <a:gd name="connsiteX4" fmla="*/ 0 w 1046670"/>
                  <a:gd name="connsiteY4" fmla="*/ 2396587 h 3835646"/>
                  <a:gd name="connsiteX5" fmla="*/ 758 w 1046670"/>
                  <a:gd name="connsiteY5" fmla="*/ 3835646 h 3835646"/>
                  <a:gd name="connsiteX0" fmla="*/ 1046411 w 1047585"/>
                  <a:gd name="connsiteY0" fmla="*/ 0 h 3835646"/>
                  <a:gd name="connsiteX1" fmla="*/ 1046490 w 1047585"/>
                  <a:gd name="connsiteY1" fmla="*/ 2179149 h 3835646"/>
                  <a:gd name="connsiteX2" fmla="*/ 960120 w 1047585"/>
                  <a:gd name="connsiteY2" fmla="*/ 2297527 h 3835646"/>
                  <a:gd name="connsiteX3" fmla="*/ 69703 w 1047585"/>
                  <a:gd name="connsiteY3" fmla="*/ 2297104 h 3835646"/>
                  <a:gd name="connsiteX4" fmla="*/ 0 w 1047585"/>
                  <a:gd name="connsiteY4" fmla="*/ 2396587 h 3835646"/>
                  <a:gd name="connsiteX5" fmla="*/ 758 w 1047585"/>
                  <a:gd name="connsiteY5" fmla="*/ 3835646 h 3835646"/>
                  <a:gd name="connsiteX0" fmla="*/ 1048071 w 1049245"/>
                  <a:gd name="connsiteY0" fmla="*/ 0 h 3835646"/>
                  <a:gd name="connsiteX1" fmla="*/ 1048150 w 1049245"/>
                  <a:gd name="connsiteY1" fmla="*/ 2179149 h 3835646"/>
                  <a:gd name="connsiteX2" fmla="*/ 961780 w 1049245"/>
                  <a:gd name="connsiteY2" fmla="*/ 2297527 h 3835646"/>
                  <a:gd name="connsiteX3" fmla="*/ 71363 w 1049245"/>
                  <a:gd name="connsiteY3" fmla="*/ 2297104 h 3835646"/>
                  <a:gd name="connsiteX4" fmla="*/ 0 w 1049245"/>
                  <a:gd name="connsiteY4" fmla="*/ 2432327 h 3835646"/>
                  <a:gd name="connsiteX5" fmla="*/ 2418 w 1049245"/>
                  <a:gd name="connsiteY5" fmla="*/ 3835646 h 3835646"/>
                  <a:gd name="connsiteX0" fmla="*/ 1048082 w 1049256"/>
                  <a:gd name="connsiteY0" fmla="*/ 0 h 3835646"/>
                  <a:gd name="connsiteX1" fmla="*/ 1048161 w 1049256"/>
                  <a:gd name="connsiteY1" fmla="*/ 2179149 h 3835646"/>
                  <a:gd name="connsiteX2" fmla="*/ 961791 w 1049256"/>
                  <a:gd name="connsiteY2" fmla="*/ 2297527 h 3835646"/>
                  <a:gd name="connsiteX3" fmla="*/ 71374 w 1049256"/>
                  <a:gd name="connsiteY3" fmla="*/ 2297104 h 3835646"/>
                  <a:gd name="connsiteX4" fmla="*/ 11 w 1049256"/>
                  <a:gd name="connsiteY4" fmla="*/ 2432327 h 3835646"/>
                  <a:gd name="connsiteX5" fmla="*/ 2429 w 1049256"/>
                  <a:gd name="connsiteY5" fmla="*/ 3835646 h 383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9256" h="3835646">
                    <a:moveTo>
                      <a:pt x="1048082" y="0"/>
                    </a:moveTo>
                    <a:cubicBezTo>
                      <a:pt x="1048404" y="178653"/>
                      <a:pt x="1050507" y="2000496"/>
                      <a:pt x="1048161" y="2179149"/>
                    </a:cubicBezTo>
                    <a:cubicBezTo>
                      <a:pt x="1048418" y="2288252"/>
                      <a:pt x="1035751" y="2292448"/>
                      <a:pt x="961791" y="2297527"/>
                    </a:cubicBezTo>
                    <a:lnTo>
                      <a:pt x="71374" y="2297104"/>
                    </a:lnTo>
                    <a:cubicBezTo>
                      <a:pt x="-2642" y="2297949"/>
                      <a:pt x="11" y="2347237"/>
                      <a:pt x="11" y="2432327"/>
                    </a:cubicBezTo>
                    <a:cubicBezTo>
                      <a:pt x="11" y="2613662"/>
                      <a:pt x="2429" y="3654311"/>
                      <a:pt x="2429" y="3835646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9" name="任意多边形: 形状 628">
              <a:extLst>
                <a:ext uri="{FF2B5EF4-FFF2-40B4-BE49-F238E27FC236}">
                  <a16:creationId xmlns:a16="http://schemas.microsoft.com/office/drawing/2014/main" id="{5B71A0FD-AB8E-4C2E-935A-A3B999371A73}"/>
                </a:ext>
              </a:extLst>
            </p:cNvPr>
            <p:cNvSpPr/>
            <p:nvPr/>
          </p:nvSpPr>
          <p:spPr>
            <a:xfrm>
              <a:off x="1947061" y="575405"/>
              <a:ext cx="2901290" cy="2066654"/>
            </a:xfrm>
            <a:custGeom>
              <a:avLst/>
              <a:gdLst>
                <a:gd name="connsiteX0" fmla="*/ 0 w 3570295"/>
                <a:gd name="connsiteY0" fmla="*/ 482472 h 2053954"/>
                <a:gd name="connsiteX1" fmla="*/ 0 w 3570295"/>
                <a:gd name="connsiteY1" fmla="*/ 110279 h 2053954"/>
                <a:gd name="connsiteX2" fmla="*/ 105684 w 3570295"/>
                <a:gd name="connsiteY2" fmla="*/ 9190 h 2053954"/>
                <a:gd name="connsiteX3" fmla="*/ 3363522 w 3570295"/>
                <a:gd name="connsiteY3" fmla="*/ 0 h 2053954"/>
                <a:gd name="connsiteX4" fmla="*/ 3570295 w 3570295"/>
                <a:gd name="connsiteY4" fmla="*/ 137849 h 2053954"/>
                <a:gd name="connsiteX5" fmla="*/ 3565701 w 3570295"/>
                <a:gd name="connsiteY5" fmla="*/ 2053954 h 2053954"/>
                <a:gd name="connsiteX0" fmla="*/ 0 w 3570295"/>
                <a:gd name="connsiteY0" fmla="*/ 482472 h 2053954"/>
                <a:gd name="connsiteX1" fmla="*/ 0 w 3570295"/>
                <a:gd name="connsiteY1" fmla="*/ 110279 h 2053954"/>
                <a:gd name="connsiteX2" fmla="*/ 105684 w 3570295"/>
                <a:gd name="connsiteY2" fmla="*/ 0 h 2053954"/>
                <a:gd name="connsiteX3" fmla="*/ 3363522 w 3570295"/>
                <a:gd name="connsiteY3" fmla="*/ 0 h 2053954"/>
                <a:gd name="connsiteX4" fmla="*/ 3570295 w 3570295"/>
                <a:gd name="connsiteY4" fmla="*/ 137849 h 2053954"/>
                <a:gd name="connsiteX5" fmla="*/ 3565701 w 3570295"/>
                <a:gd name="connsiteY5" fmla="*/ 2053954 h 2053954"/>
                <a:gd name="connsiteX0" fmla="*/ 0 w 3570295"/>
                <a:gd name="connsiteY0" fmla="*/ 482472 h 2053954"/>
                <a:gd name="connsiteX1" fmla="*/ 0 w 3570295"/>
                <a:gd name="connsiteY1" fmla="*/ 110279 h 2053954"/>
                <a:gd name="connsiteX2" fmla="*/ 105684 w 3570295"/>
                <a:gd name="connsiteY2" fmla="*/ 0 h 2053954"/>
                <a:gd name="connsiteX3" fmla="*/ 3363522 w 3570295"/>
                <a:gd name="connsiteY3" fmla="*/ 0 h 2053954"/>
                <a:gd name="connsiteX4" fmla="*/ 3570295 w 3570295"/>
                <a:gd name="connsiteY4" fmla="*/ 137849 h 2053954"/>
                <a:gd name="connsiteX5" fmla="*/ 3565701 w 3570295"/>
                <a:gd name="connsiteY5" fmla="*/ 2053954 h 2053954"/>
                <a:gd name="connsiteX0" fmla="*/ 0 w 3570295"/>
                <a:gd name="connsiteY0" fmla="*/ 482472 h 2053954"/>
                <a:gd name="connsiteX1" fmla="*/ 0 w 3570295"/>
                <a:gd name="connsiteY1" fmla="*/ 110279 h 2053954"/>
                <a:gd name="connsiteX2" fmla="*/ 105684 w 3570295"/>
                <a:gd name="connsiteY2" fmla="*/ 0 h 2053954"/>
                <a:gd name="connsiteX3" fmla="*/ 3363522 w 3570295"/>
                <a:gd name="connsiteY3" fmla="*/ 0 h 2053954"/>
                <a:gd name="connsiteX4" fmla="*/ 3570295 w 3570295"/>
                <a:gd name="connsiteY4" fmla="*/ 137849 h 2053954"/>
                <a:gd name="connsiteX5" fmla="*/ 3565701 w 3570295"/>
                <a:gd name="connsiteY5" fmla="*/ 2053954 h 2053954"/>
                <a:gd name="connsiteX0" fmla="*/ 0 w 3570295"/>
                <a:gd name="connsiteY0" fmla="*/ 482472 h 2053954"/>
                <a:gd name="connsiteX1" fmla="*/ 0 w 3570295"/>
                <a:gd name="connsiteY1" fmla="*/ 110279 h 2053954"/>
                <a:gd name="connsiteX2" fmla="*/ 105684 w 3570295"/>
                <a:gd name="connsiteY2" fmla="*/ 0 h 2053954"/>
                <a:gd name="connsiteX3" fmla="*/ 3363522 w 3570295"/>
                <a:gd name="connsiteY3" fmla="*/ 0 h 2053954"/>
                <a:gd name="connsiteX4" fmla="*/ 3570295 w 3570295"/>
                <a:gd name="connsiteY4" fmla="*/ 137849 h 2053954"/>
                <a:gd name="connsiteX5" fmla="*/ 3565701 w 3570295"/>
                <a:gd name="connsiteY5" fmla="*/ 2053954 h 2053954"/>
                <a:gd name="connsiteX0" fmla="*/ 0 w 3570295"/>
                <a:gd name="connsiteY0" fmla="*/ 482472 h 2053954"/>
                <a:gd name="connsiteX1" fmla="*/ 0 w 3570295"/>
                <a:gd name="connsiteY1" fmla="*/ 110279 h 2053954"/>
                <a:gd name="connsiteX2" fmla="*/ 105684 w 3570295"/>
                <a:gd name="connsiteY2" fmla="*/ 0 h 2053954"/>
                <a:gd name="connsiteX3" fmla="*/ 3363522 w 3570295"/>
                <a:gd name="connsiteY3" fmla="*/ 0 h 2053954"/>
                <a:gd name="connsiteX4" fmla="*/ 3570295 w 3570295"/>
                <a:gd name="connsiteY4" fmla="*/ 137849 h 2053954"/>
                <a:gd name="connsiteX5" fmla="*/ 3565701 w 3570295"/>
                <a:gd name="connsiteY5" fmla="*/ 2053954 h 2053954"/>
                <a:gd name="connsiteX0" fmla="*/ 0 w 3570295"/>
                <a:gd name="connsiteY0" fmla="*/ 463422 h 2053954"/>
                <a:gd name="connsiteX1" fmla="*/ 0 w 3570295"/>
                <a:gd name="connsiteY1" fmla="*/ 110279 h 2053954"/>
                <a:gd name="connsiteX2" fmla="*/ 105684 w 3570295"/>
                <a:gd name="connsiteY2" fmla="*/ 0 h 2053954"/>
                <a:gd name="connsiteX3" fmla="*/ 3363522 w 3570295"/>
                <a:gd name="connsiteY3" fmla="*/ 0 h 2053954"/>
                <a:gd name="connsiteX4" fmla="*/ 3570295 w 3570295"/>
                <a:gd name="connsiteY4" fmla="*/ 137849 h 2053954"/>
                <a:gd name="connsiteX5" fmla="*/ 3565701 w 3570295"/>
                <a:gd name="connsiteY5" fmla="*/ 2053954 h 2053954"/>
                <a:gd name="connsiteX0" fmla="*/ 0 w 3570295"/>
                <a:gd name="connsiteY0" fmla="*/ 463422 h 2066654"/>
                <a:gd name="connsiteX1" fmla="*/ 0 w 3570295"/>
                <a:gd name="connsiteY1" fmla="*/ 110279 h 2066654"/>
                <a:gd name="connsiteX2" fmla="*/ 105684 w 3570295"/>
                <a:gd name="connsiteY2" fmla="*/ 0 h 2066654"/>
                <a:gd name="connsiteX3" fmla="*/ 3363522 w 3570295"/>
                <a:gd name="connsiteY3" fmla="*/ 0 h 2066654"/>
                <a:gd name="connsiteX4" fmla="*/ 3570295 w 3570295"/>
                <a:gd name="connsiteY4" fmla="*/ 137849 h 2066654"/>
                <a:gd name="connsiteX5" fmla="*/ 3565701 w 3570295"/>
                <a:gd name="connsiteY5" fmla="*/ 2066654 h 206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0295" h="2066654">
                  <a:moveTo>
                    <a:pt x="0" y="463422"/>
                  </a:moveTo>
                  <a:lnTo>
                    <a:pt x="0" y="110279"/>
                  </a:lnTo>
                  <a:cubicBezTo>
                    <a:pt x="3063" y="32164"/>
                    <a:pt x="-16849" y="0"/>
                    <a:pt x="105684" y="0"/>
                  </a:cubicBezTo>
                  <a:lnTo>
                    <a:pt x="3363522" y="0"/>
                  </a:lnTo>
                  <a:cubicBezTo>
                    <a:pt x="3528941" y="4595"/>
                    <a:pt x="3570295" y="9189"/>
                    <a:pt x="3570295" y="137849"/>
                  </a:cubicBezTo>
                  <a:cubicBezTo>
                    <a:pt x="3568764" y="776551"/>
                    <a:pt x="3567232" y="1427952"/>
                    <a:pt x="3565701" y="206665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0" name="任意多边形: 形状 629">
              <a:extLst>
                <a:ext uri="{FF2B5EF4-FFF2-40B4-BE49-F238E27FC236}">
                  <a16:creationId xmlns:a16="http://schemas.microsoft.com/office/drawing/2014/main" id="{E04F2C00-B8D8-4799-943A-A0F62406B3B5}"/>
                </a:ext>
              </a:extLst>
            </p:cNvPr>
            <p:cNvSpPr/>
            <p:nvPr/>
          </p:nvSpPr>
          <p:spPr>
            <a:xfrm>
              <a:off x="1967817" y="597824"/>
              <a:ext cx="2854580" cy="2049040"/>
            </a:xfrm>
            <a:custGeom>
              <a:avLst/>
              <a:gdLst>
                <a:gd name="connsiteX0" fmla="*/ 0 w 3570295"/>
                <a:gd name="connsiteY0" fmla="*/ 482472 h 2053954"/>
                <a:gd name="connsiteX1" fmla="*/ 0 w 3570295"/>
                <a:gd name="connsiteY1" fmla="*/ 110279 h 2053954"/>
                <a:gd name="connsiteX2" fmla="*/ 105684 w 3570295"/>
                <a:gd name="connsiteY2" fmla="*/ 9190 h 2053954"/>
                <a:gd name="connsiteX3" fmla="*/ 3363522 w 3570295"/>
                <a:gd name="connsiteY3" fmla="*/ 0 h 2053954"/>
                <a:gd name="connsiteX4" fmla="*/ 3570295 w 3570295"/>
                <a:gd name="connsiteY4" fmla="*/ 137849 h 2053954"/>
                <a:gd name="connsiteX5" fmla="*/ 3565701 w 3570295"/>
                <a:gd name="connsiteY5" fmla="*/ 2053954 h 2053954"/>
                <a:gd name="connsiteX0" fmla="*/ 0 w 3570295"/>
                <a:gd name="connsiteY0" fmla="*/ 482472 h 2053954"/>
                <a:gd name="connsiteX1" fmla="*/ 0 w 3570295"/>
                <a:gd name="connsiteY1" fmla="*/ 110279 h 2053954"/>
                <a:gd name="connsiteX2" fmla="*/ 105684 w 3570295"/>
                <a:gd name="connsiteY2" fmla="*/ 0 h 2053954"/>
                <a:gd name="connsiteX3" fmla="*/ 3363522 w 3570295"/>
                <a:gd name="connsiteY3" fmla="*/ 0 h 2053954"/>
                <a:gd name="connsiteX4" fmla="*/ 3570295 w 3570295"/>
                <a:gd name="connsiteY4" fmla="*/ 137849 h 2053954"/>
                <a:gd name="connsiteX5" fmla="*/ 3565701 w 3570295"/>
                <a:gd name="connsiteY5" fmla="*/ 2053954 h 2053954"/>
                <a:gd name="connsiteX0" fmla="*/ 0 w 3570295"/>
                <a:gd name="connsiteY0" fmla="*/ 482472 h 2053954"/>
                <a:gd name="connsiteX1" fmla="*/ 0 w 3570295"/>
                <a:gd name="connsiteY1" fmla="*/ 110279 h 2053954"/>
                <a:gd name="connsiteX2" fmla="*/ 105684 w 3570295"/>
                <a:gd name="connsiteY2" fmla="*/ 0 h 2053954"/>
                <a:gd name="connsiteX3" fmla="*/ 3363522 w 3570295"/>
                <a:gd name="connsiteY3" fmla="*/ 0 h 2053954"/>
                <a:gd name="connsiteX4" fmla="*/ 3570295 w 3570295"/>
                <a:gd name="connsiteY4" fmla="*/ 137849 h 2053954"/>
                <a:gd name="connsiteX5" fmla="*/ 3565701 w 3570295"/>
                <a:gd name="connsiteY5" fmla="*/ 2053954 h 2053954"/>
                <a:gd name="connsiteX0" fmla="*/ 0 w 3570295"/>
                <a:gd name="connsiteY0" fmla="*/ 482472 h 2053954"/>
                <a:gd name="connsiteX1" fmla="*/ 0 w 3570295"/>
                <a:gd name="connsiteY1" fmla="*/ 110279 h 2053954"/>
                <a:gd name="connsiteX2" fmla="*/ 105684 w 3570295"/>
                <a:gd name="connsiteY2" fmla="*/ 0 h 2053954"/>
                <a:gd name="connsiteX3" fmla="*/ 3363522 w 3570295"/>
                <a:gd name="connsiteY3" fmla="*/ 0 h 2053954"/>
                <a:gd name="connsiteX4" fmla="*/ 3570295 w 3570295"/>
                <a:gd name="connsiteY4" fmla="*/ 137849 h 2053954"/>
                <a:gd name="connsiteX5" fmla="*/ 3565701 w 3570295"/>
                <a:gd name="connsiteY5" fmla="*/ 2053954 h 2053954"/>
                <a:gd name="connsiteX0" fmla="*/ 0 w 3570295"/>
                <a:gd name="connsiteY0" fmla="*/ 482472 h 2053954"/>
                <a:gd name="connsiteX1" fmla="*/ 0 w 3570295"/>
                <a:gd name="connsiteY1" fmla="*/ 110279 h 2053954"/>
                <a:gd name="connsiteX2" fmla="*/ 105684 w 3570295"/>
                <a:gd name="connsiteY2" fmla="*/ 0 h 2053954"/>
                <a:gd name="connsiteX3" fmla="*/ 3363522 w 3570295"/>
                <a:gd name="connsiteY3" fmla="*/ 0 h 2053954"/>
                <a:gd name="connsiteX4" fmla="*/ 3570295 w 3570295"/>
                <a:gd name="connsiteY4" fmla="*/ 137849 h 2053954"/>
                <a:gd name="connsiteX5" fmla="*/ 3565701 w 3570295"/>
                <a:gd name="connsiteY5" fmla="*/ 2053954 h 2053954"/>
                <a:gd name="connsiteX0" fmla="*/ 0 w 3570295"/>
                <a:gd name="connsiteY0" fmla="*/ 482472 h 2053954"/>
                <a:gd name="connsiteX1" fmla="*/ 0 w 3570295"/>
                <a:gd name="connsiteY1" fmla="*/ 110279 h 2053954"/>
                <a:gd name="connsiteX2" fmla="*/ 105684 w 3570295"/>
                <a:gd name="connsiteY2" fmla="*/ 0 h 2053954"/>
                <a:gd name="connsiteX3" fmla="*/ 3363522 w 3570295"/>
                <a:gd name="connsiteY3" fmla="*/ 0 h 2053954"/>
                <a:gd name="connsiteX4" fmla="*/ 3570295 w 3570295"/>
                <a:gd name="connsiteY4" fmla="*/ 137849 h 2053954"/>
                <a:gd name="connsiteX5" fmla="*/ 3565701 w 3570295"/>
                <a:gd name="connsiteY5" fmla="*/ 2053954 h 2053954"/>
                <a:gd name="connsiteX0" fmla="*/ 0 w 3594760"/>
                <a:gd name="connsiteY0" fmla="*/ 444941 h 2053954"/>
                <a:gd name="connsiteX1" fmla="*/ 24465 w 3594760"/>
                <a:gd name="connsiteY1" fmla="*/ 110279 h 2053954"/>
                <a:gd name="connsiteX2" fmla="*/ 130149 w 3594760"/>
                <a:gd name="connsiteY2" fmla="*/ 0 h 2053954"/>
                <a:gd name="connsiteX3" fmla="*/ 3387987 w 3594760"/>
                <a:gd name="connsiteY3" fmla="*/ 0 h 2053954"/>
                <a:gd name="connsiteX4" fmla="*/ 3594760 w 3594760"/>
                <a:gd name="connsiteY4" fmla="*/ 137849 h 2053954"/>
                <a:gd name="connsiteX5" fmla="*/ 3590166 w 3594760"/>
                <a:gd name="connsiteY5" fmla="*/ 2053954 h 2053954"/>
                <a:gd name="connsiteX0" fmla="*/ 0 w 3594760"/>
                <a:gd name="connsiteY0" fmla="*/ 444941 h 2053954"/>
                <a:gd name="connsiteX1" fmla="*/ 0 w 3594760"/>
                <a:gd name="connsiteY1" fmla="*/ 110279 h 2053954"/>
                <a:gd name="connsiteX2" fmla="*/ 130149 w 3594760"/>
                <a:gd name="connsiteY2" fmla="*/ 0 h 2053954"/>
                <a:gd name="connsiteX3" fmla="*/ 3387987 w 3594760"/>
                <a:gd name="connsiteY3" fmla="*/ 0 h 2053954"/>
                <a:gd name="connsiteX4" fmla="*/ 3594760 w 3594760"/>
                <a:gd name="connsiteY4" fmla="*/ 137849 h 2053954"/>
                <a:gd name="connsiteX5" fmla="*/ 3590166 w 3594760"/>
                <a:gd name="connsiteY5" fmla="*/ 2053954 h 2053954"/>
                <a:gd name="connsiteX0" fmla="*/ 0 w 3601264"/>
                <a:gd name="connsiteY0" fmla="*/ 444941 h 2053954"/>
                <a:gd name="connsiteX1" fmla="*/ 6504 w 3601264"/>
                <a:gd name="connsiteY1" fmla="*/ 110279 h 2053954"/>
                <a:gd name="connsiteX2" fmla="*/ 136653 w 3601264"/>
                <a:gd name="connsiteY2" fmla="*/ 0 h 2053954"/>
                <a:gd name="connsiteX3" fmla="*/ 3394491 w 3601264"/>
                <a:gd name="connsiteY3" fmla="*/ 0 h 2053954"/>
                <a:gd name="connsiteX4" fmla="*/ 3601264 w 3601264"/>
                <a:gd name="connsiteY4" fmla="*/ 137849 h 2053954"/>
                <a:gd name="connsiteX5" fmla="*/ 3596670 w 3601264"/>
                <a:gd name="connsiteY5" fmla="*/ 2053954 h 2053954"/>
                <a:gd name="connsiteX0" fmla="*/ 3252 w 3604516"/>
                <a:gd name="connsiteY0" fmla="*/ 444941 h 2053954"/>
                <a:gd name="connsiteX1" fmla="*/ 0 w 3604516"/>
                <a:gd name="connsiteY1" fmla="*/ 110279 h 2053954"/>
                <a:gd name="connsiteX2" fmla="*/ 139905 w 3604516"/>
                <a:gd name="connsiteY2" fmla="*/ 0 h 2053954"/>
                <a:gd name="connsiteX3" fmla="*/ 3397743 w 3604516"/>
                <a:gd name="connsiteY3" fmla="*/ 0 h 2053954"/>
                <a:gd name="connsiteX4" fmla="*/ 3604516 w 3604516"/>
                <a:gd name="connsiteY4" fmla="*/ 137849 h 2053954"/>
                <a:gd name="connsiteX5" fmla="*/ 3599922 w 3604516"/>
                <a:gd name="connsiteY5" fmla="*/ 2053954 h 2053954"/>
                <a:gd name="connsiteX0" fmla="*/ 0 w 3601264"/>
                <a:gd name="connsiteY0" fmla="*/ 444941 h 2053954"/>
                <a:gd name="connsiteX1" fmla="*/ 0 w 3601264"/>
                <a:gd name="connsiteY1" fmla="*/ 110279 h 2053954"/>
                <a:gd name="connsiteX2" fmla="*/ 136653 w 3601264"/>
                <a:gd name="connsiteY2" fmla="*/ 0 h 2053954"/>
                <a:gd name="connsiteX3" fmla="*/ 3394491 w 3601264"/>
                <a:gd name="connsiteY3" fmla="*/ 0 h 2053954"/>
                <a:gd name="connsiteX4" fmla="*/ 3601264 w 3601264"/>
                <a:gd name="connsiteY4" fmla="*/ 137849 h 2053954"/>
                <a:gd name="connsiteX5" fmla="*/ 3596670 w 3601264"/>
                <a:gd name="connsiteY5" fmla="*/ 2053954 h 2053954"/>
                <a:gd name="connsiteX0" fmla="*/ 0 w 3601264"/>
                <a:gd name="connsiteY0" fmla="*/ 444941 h 2053954"/>
                <a:gd name="connsiteX1" fmla="*/ 0 w 3601264"/>
                <a:gd name="connsiteY1" fmla="*/ 110279 h 2053954"/>
                <a:gd name="connsiteX2" fmla="*/ 107383 w 3601264"/>
                <a:gd name="connsiteY2" fmla="*/ 0 h 2053954"/>
                <a:gd name="connsiteX3" fmla="*/ 3394491 w 3601264"/>
                <a:gd name="connsiteY3" fmla="*/ 0 h 2053954"/>
                <a:gd name="connsiteX4" fmla="*/ 3601264 w 3601264"/>
                <a:gd name="connsiteY4" fmla="*/ 137849 h 2053954"/>
                <a:gd name="connsiteX5" fmla="*/ 3596670 w 3601264"/>
                <a:gd name="connsiteY5" fmla="*/ 2053954 h 2053954"/>
                <a:gd name="connsiteX0" fmla="*/ 0 w 3601264"/>
                <a:gd name="connsiteY0" fmla="*/ 444941 h 2053954"/>
                <a:gd name="connsiteX1" fmla="*/ 0 w 3601264"/>
                <a:gd name="connsiteY1" fmla="*/ 110279 h 2053954"/>
                <a:gd name="connsiteX2" fmla="*/ 107383 w 3601264"/>
                <a:gd name="connsiteY2" fmla="*/ 0 h 2053954"/>
                <a:gd name="connsiteX3" fmla="*/ 3430266 w 3601264"/>
                <a:gd name="connsiteY3" fmla="*/ 0 h 2053954"/>
                <a:gd name="connsiteX4" fmla="*/ 3601264 w 3601264"/>
                <a:gd name="connsiteY4" fmla="*/ 137849 h 2053954"/>
                <a:gd name="connsiteX5" fmla="*/ 3596670 w 3601264"/>
                <a:gd name="connsiteY5" fmla="*/ 2053954 h 205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1264" h="2053954">
                  <a:moveTo>
                    <a:pt x="0" y="444941"/>
                  </a:moveTo>
                  <a:lnTo>
                    <a:pt x="0" y="110279"/>
                  </a:lnTo>
                  <a:cubicBezTo>
                    <a:pt x="3063" y="32164"/>
                    <a:pt x="-15150" y="0"/>
                    <a:pt x="107383" y="0"/>
                  </a:cubicBezTo>
                  <a:lnTo>
                    <a:pt x="3430266" y="0"/>
                  </a:lnTo>
                  <a:cubicBezTo>
                    <a:pt x="3595685" y="4595"/>
                    <a:pt x="3601264" y="9189"/>
                    <a:pt x="3601264" y="137849"/>
                  </a:cubicBezTo>
                  <a:cubicBezTo>
                    <a:pt x="3599733" y="776551"/>
                    <a:pt x="3598201" y="1415252"/>
                    <a:pt x="3596670" y="205395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1" name="组合 630">
              <a:extLst>
                <a:ext uri="{FF2B5EF4-FFF2-40B4-BE49-F238E27FC236}">
                  <a16:creationId xmlns:a16="http://schemas.microsoft.com/office/drawing/2014/main" id="{FFAD6CDD-8299-4291-8CAE-AF9C10A626CA}"/>
                </a:ext>
              </a:extLst>
            </p:cNvPr>
            <p:cNvGrpSpPr/>
            <p:nvPr/>
          </p:nvGrpSpPr>
          <p:grpSpPr>
            <a:xfrm>
              <a:off x="2524164" y="785197"/>
              <a:ext cx="1057467" cy="1870606"/>
              <a:chOff x="2429895" y="721826"/>
              <a:chExt cx="1676813" cy="1870606"/>
            </a:xfrm>
          </p:grpSpPr>
          <p:sp>
            <p:nvSpPr>
              <p:cNvPr id="1030" name="任意多边形: 形状 1029">
                <a:extLst>
                  <a:ext uri="{FF2B5EF4-FFF2-40B4-BE49-F238E27FC236}">
                    <a16:creationId xmlns:a16="http://schemas.microsoft.com/office/drawing/2014/main" id="{E7FDD16A-03E2-4B88-AE65-C7DDFCC6D65E}"/>
                  </a:ext>
                </a:extLst>
              </p:cNvPr>
              <p:cNvSpPr/>
              <p:nvPr/>
            </p:nvSpPr>
            <p:spPr>
              <a:xfrm>
                <a:off x="2429895" y="721826"/>
                <a:ext cx="1676813" cy="1868350"/>
              </a:xfrm>
              <a:custGeom>
                <a:avLst/>
                <a:gdLst>
                  <a:gd name="connsiteX0" fmla="*/ 0 w 3570295"/>
                  <a:gd name="connsiteY0" fmla="*/ 482472 h 2053954"/>
                  <a:gd name="connsiteX1" fmla="*/ 0 w 3570295"/>
                  <a:gd name="connsiteY1" fmla="*/ 110279 h 2053954"/>
                  <a:gd name="connsiteX2" fmla="*/ 105684 w 3570295"/>
                  <a:gd name="connsiteY2" fmla="*/ 9190 h 2053954"/>
                  <a:gd name="connsiteX3" fmla="*/ 3363522 w 3570295"/>
                  <a:gd name="connsiteY3" fmla="*/ 0 h 2053954"/>
                  <a:gd name="connsiteX4" fmla="*/ 3570295 w 3570295"/>
                  <a:gd name="connsiteY4" fmla="*/ 137849 h 2053954"/>
                  <a:gd name="connsiteX5" fmla="*/ 3565701 w 3570295"/>
                  <a:gd name="connsiteY5" fmla="*/ 2053954 h 2053954"/>
                  <a:gd name="connsiteX0" fmla="*/ 0 w 3570295"/>
                  <a:gd name="connsiteY0" fmla="*/ 482472 h 2053954"/>
                  <a:gd name="connsiteX1" fmla="*/ 0 w 3570295"/>
                  <a:gd name="connsiteY1" fmla="*/ 110279 h 2053954"/>
                  <a:gd name="connsiteX2" fmla="*/ 105684 w 3570295"/>
                  <a:gd name="connsiteY2" fmla="*/ 0 h 2053954"/>
                  <a:gd name="connsiteX3" fmla="*/ 3363522 w 3570295"/>
                  <a:gd name="connsiteY3" fmla="*/ 0 h 2053954"/>
                  <a:gd name="connsiteX4" fmla="*/ 3570295 w 3570295"/>
                  <a:gd name="connsiteY4" fmla="*/ 137849 h 2053954"/>
                  <a:gd name="connsiteX5" fmla="*/ 3565701 w 3570295"/>
                  <a:gd name="connsiteY5" fmla="*/ 2053954 h 2053954"/>
                  <a:gd name="connsiteX0" fmla="*/ 0 w 3570295"/>
                  <a:gd name="connsiteY0" fmla="*/ 482472 h 2053954"/>
                  <a:gd name="connsiteX1" fmla="*/ 0 w 3570295"/>
                  <a:gd name="connsiteY1" fmla="*/ 110279 h 2053954"/>
                  <a:gd name="connsiteX2" fmla="*/ 105684 w 3570295"/>
                  <a:gd name="connsiteY2" fmla="*/ 0 h 2053954"/>
                  <a:gd name="connsiteX3" fmla="*/ 3363522 w 3570295"/>
                  <a:gd name="connsiteY3" fmla="*/ 0 h 2053954"/>
                  <a:gd name="connsiteX4" fmla="*/ 3570295 w 3570295"/>
                  <a:gd name="connsiteY4" fmla="*/ 137849 h 2053954"/>
                  <a:gd name="connsiteX5" fmla="*/ 3565701 w 3570295"/>
                  <a:gd name="connsiteY5" fmla="*/ 2053954 h 2053954"/>
                  <a:gd name="connsiteX0" fmla="*/ 0 w 3570295"/>
                  <a:gd name="connsiteY0" fmla="*/ 482472 h 2053954"/>
                  <a:gd name="connsiteX1" fmla="*/ 0 w 3570295"/>
                  <a:gd name="connsiteY1" fmla="*/ 110279 h 2053954"/>
                  <a:gd name="connsiteX2" fmla="*/ 105684 w 3570295"/>
                  <a:gd name="connsiteY2" fmla="*/ 0 h 2053954"/>
                  <a:gd name="connsiteX3" fmla="*/ 3363522 w 3570295"/>
                  <a:gd name="connsiteY3" fmla="*/ 0 h 2053954"/>
                  <a:gd name="connsiteX4" fmla="*/ 3570295 w 3570295"/>
                  <a:gd name="connsiteY4" fmla="*/ 137849 h 2053954"/>
                  <a:gd name="connsiteX5" fmla="*/ 3565701 w 3570295"/>
                  <a:gd name="connsiteY5" fmla="*/ 2053954 h 2053954"/>
                  <a:gd name="connsiteX0" fmla="*/ 0 w 3570295"/>
                  <a:gd name="connsiteY0" fmla="*/ 482472 h 2053954"/>
                  <a:gd name="connsiteX1" fmla="*/ 0 w 3570295"/>
                  <a:gd name="connsiteY1" fmla="*/ 110279 h 2053954"/>
                  <a:gd name="connsiteX2" fmla="*/ 105684 w 3570295"/>
                  <a:gd name="connsiteY2" fmla="*/ 0 h 2053954"/>
                  <a:gd name="connsiteX3" fmla="*/ 3363522 w 3570295"/>
                  <a:gd name="connsiteY3" fmla="*/ 0 h 2053954"/>
                  <a:gd name="connsiteX4" fmla="*/ 3570295 w 3570295"/>
                  <a:gd name="connsiteY4" fmla="*/ 137849 h 2053954"/>
                  <a:gd name="connsiteX5" fmla="*/ 3565701 w 3570295"/>
                  <a:gd name="connsiteY5" fmla="*/ 2053954 h 2053954"/>
                  <a:gd name="connsiteX0" fmla="*/ 0 w 3570295"/>
                  <a:gd name="connsiteY0" fmla="*/ 482472 h 2053954"/>
                  <a:gd name="connsiteX1" fmla="*/ 0 w 3570295"/>
                  <a:gd name="connsiteY1" fmla="*/ 110279 h 2053954"/>
                  <a:gd name="connsiteX2" fmla="*/ 105684 w 3570295"/>
                  <a:gd name="connsiteY2" fmla="*/ 0 h 2053954"/>
                  <a:gd name="connsiteX3" fmla="*/ 3363522 w 3570295"/>
                  <a:gd name="connsiteY3" fmla="*/ 0 h 2053954"/>
                  <a:gd name="connsiteX4" fmla="*/ 3570295 w 3570295"/>
                  <a:gd name="connsiteY4" fmla="*/ 137849 h 2053954"/>
                  <a:gd name="connsiteX5" fmla="*/ 3565701 w 3570295"/>
                  <a:gd name="connsiteY5" fmla="*/ 2053954 h 2053954"/>
                  <a:gd name="connsiteX0" fmla="*/ 0 w 3570295"/>
                  <a:gd name="connsiteY0" fmla="*/ 463422 h 2053954"/>
                  <a:gd name="connsiteX1" fmla="*/ 0 w 3570295"/>
                  <a:gd name="connsiteY1" fmla="*/ 110279 h 2053954"/>
                  <a:gd name="connsiteX2" fmla="*/ 105684 w 3570295"/>
                  <a:gd name="connsiteY2" fmla="*/ 0 h 2053954"/>
                  <a:gd name="connsiteX3" fmla="*/ 3363522 w 3570295"/>
                  <a:gd name="connsiteY3" fmla="*/ 0 h 2053954"/>
                  <a:gd name="connsiteX4" fmla="*/ 3570295 w 3570295"/>
                  <a:gd name="connsiteY4" fmla="*/ 137849 h 2053954"/>
                  <a:gd name="connsiteX5" fmla="*/ 3565701 w 3570295"/>
                  <a:gd name="connsiteY5" fmla="*/ 2053954 h 2053954"/>
                  <a:gd name="connsiteX0" fmla="*/ 0 w 3570295"/>
                  <a:gd name="connsiteY0" fmla="*/ 463422 h 2066654"/>
                  <a:gd name="connsiteX1" fmla="*/ 0 w 3570295"/>
                  <a:gd name="connsiteY1" fmla="*/ 110279 h 2066654"/>
                  <a:gd name="connsiteX2" fmla="*/ 105684 w 3570295"/>
                  <a:gd name="connsiteY2" fmla="*/ 0 h 2066654"/>
                  <a:gd name="connsiteX3" fmla="*/ 3363522 w 3570295"/>
                  <a:gd name="connsiteY3" fmla="*/ 0 h 2066654"/>
                  <a:gd name="connsiteX4" fmla="*/ 3570295 w 3570295"/>
                  <a:gd name="connsiteY4" fmla="*/ 137849 h 2066654"/>
                  <a:gd name="connsiteX5" fmla="*/ 3565701 w 3570295"/>
                  <a:gd name="connsiteY5" fmla="*/ 2066654 h 2066654"/>
                  <a:gd name="connsiteX0" fmla="*/ 0 w 3570295"/>
                  <a:gd name="connsiteY0" fmla="*/ 463422 h 1868350"/>
                  <a:gd name="connsiteX1" fmla="*/ 0 w 3570295"/>
                  <a:gd name="connsiteY1" fmla="*/ 110279 h 1868350"/>
                  <a:gd name="connsiteX2" fmla="*/ 105684 w 3570295"/>
                  <a:gd name="connsiteY2" fmla="*/ 0 h 1868350"/>
                  <a:gd name="connsiteX3" fmla="*/ 3363522 w 3570295"/>
                  <a:gd name="connsiteY3" fmla="*/ 0 h 1868350"/>
                  <a:gd name="connsiteX4" fmla="*/ 3570295 w 3570295"/>
                  <a:gd name="connsiteY4" fmla="*/ 137849 h 1868350"/>
                  <a:gd name="connsiteX5" fmla="*/ 3565701 w 3570295"/>
                  <a:gd name="connsiteY5" fmla="*/ 1868350 h 1868350"/>
                  <a:gd name="connsiteX0" fmla="*/ 2803 w 3573098"/>
                  <a:gd name="connsiteY0" fmla="*/ 463422 h 1868350"/>
                  <a:gd name="connsiteX1" fmla="*/ 0 w 3573098"/>
                  <a:gd name="connsiteY1" fmla="*/ 209099 h 1868350"/>
                  <a:gd name="connsiteX2" fmla="*/ 2803 w 3573098"/>
                  <a:gd name="connsiteY2" fmla="*/ 110279 h 1868350"/>
                  <a:gd name="connsiteX3" fmla="*/ 108487 w 3573098"/>
                  <a:gd name="connsiteY3" fmla="*/ 0 h 1868350"/>
                  <a:gd name="connsiteX4" fmla="*/ 3366325 w 3573098"/>
                  <a:gd name="connsiteY4" fmla="*/ 0 h 1868350"/>
                  <a:gd name="connsiteX5" fmla="*/ 3573098 w 3573098"/>
                  <a:gd name="connsiteY5" fmla="*/ 137849 h 1868350"/>
                  <a:gd name="connsiteX6" fmla="*/ 3568504 w 3573098"/>
                  <a:gd name="connsiteY6" fmla="*/ 1868350 h 1868350"/>
                  <a:gd name="connsiteX0" fmla="*/ 0 w 3573098"/>
                  <a:gd name="connsiteY0" fmla="*/ 209099 h 1868350"/>
                  <a:gd name="connsiteX1" fmla="*/ 2803 w 3573098"/>
                  <a:gd name="connsiteY1" fmla="*/ 110279 h 1868350"/>
                  <a:gd name="connsiteX2" fmla="*/ 108487 w 3573098"/>
                  <a:gd name="connsiteY2" fmla="*/ 0 h 1868350"/>
                  <a:gd name="connsiteX3" fmla="*/ 3366325 w 3573098"/>
                  <a:gd name="connsiteY3" fmla="*/ 0 h 1868350"/>
                  <a:gd name="connsiteX4" fmla="*/ 3573098 w 3573098"/>
                  <a:gd name="connsiteY4" fmla="*/ 137849 h 1868350"/>
                  <a:gd name="connsiteX5" fmla="*/ 3568504 w 3573098"/>
                  <a:gd name="connsiteY5" fmla="*/ 1868350 h 18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3098" h="1868350">
                    <a:moveTo>
                      <a:pt x="0" y="209099"/>
                    </a:moveTo>
                    <a:cubicBezTo>
                      <a:pt x="934" y="176159"/>
                      <a:pt x="1869" y="143219"/>
                      <a:pt x="2803" y="110279"/>
                    </a:cubicBezTo>
                    <a:cubicBezTo>
                      <a:pt x="5866" y="32164"/>
                      <a:pt x="-14046" y="0"/>
                      <a:pt x="108487" y="0"/>
                    </a:cubicBezTo>
                    <a:lnTo>
                      <a:pt x="3366325" y="0"/>
                    </a:lnTo>
                    <a:cubicBezTo>
                      <a:pt x="3531744" y="4595"/>
                      <a:pt x="3573098" y="9189"/>
                      <a:pt x="3573098" y="137849"/>
                    </a:cubicBezTo>
                    <a:cubicBezTo>
                      <a:pt x="3571567" y="776551"/>
                      <a:pt x="3570035" y="1229648"/>
                      <a:pt x="3568504" y="186835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1" name="任意多边形: 形状 1030">
                <a:extLst>
                  <a:ext uri="{FF2B5EF4-FFF2-40B4-BE49-F238E27FC236}">
                    <a16:creationId xmlns:a16="http://schemas.microsoft.com/office/drawing/2014/main" id="{A219DA93-3436-49B3-AB9E-CC262C6FDE2C}"/>
                  </a:ext>
                </a:extLst>
              </p:cNvPr>
              <p:cNvSpPr/>
              <p:nvPr/>
            </p:nvSpPr>
            <p:spPr>
              <a:xfrm>
                <a:off x="2467327" y="742290"/>
                <a:ext cx="1597346" cy="1850142"/>
              </a:xfrm>
              <a:custGeom>
                <a:avLst/>
                <a:gdLst>
                  <a:gd name="connsiteX0" fmla="*/ 0 w 3570295"/>
                  <a:gd name="connsiteY0" fmla="*/ 482472 h 2053954"/>
                  <a:gd name="connsiteX1" fmla="*/ 0 w 3570295"/>
                  <a:gd name="connsiteY1" fmla="*/ 110279 h 2053954"/>
                  <a:gd name="connsiteX2" fmla="*/ 105684 w 3570295"/>
                  <a:gd name="connsiteY2" fmla="*/ 9190 h 2053954"/>
                  <a:gd name="connsiteX3" fmla="*/ 3363522 w 3570295"/>
                  <a:gd name="connsiteY3" fmla="*/ 0 h 2053954"/>
                  <a:gd name="connsiteX4" fmla="*/ 3570295 w 3570295"/>
                  <a:gd name="connsiteY4" fmla="*/ 137849 h 2053954"/>
                  <a:gd name="connsiteX5" fmla="*/ 3565701 w 3570295"/>
                  <a:gd name="connsiteY5" fmla="*/ 2053954 h 2053954"/>
                  <a:gd name="connsiteX0" fmla="*/ 0 w 3570295"/>
                  <a:gd name="connsiteY0" fmla="*/ 482472 h 2053954"/>
                  <a:gd name="connsiteX1" fmla="*/ 0 w 3570295"/>
                  <a:gd name="connsiteY1" fmla="*/ 110279 h 2053954"/>
                  <a:gd name="connsiteX2" fmla="*/ 105684 w 3570295"/>
                  <a:gd name="connsiteY2" fmla="*/ 0 h 2053954"/>
                  <a:gd name="connsiteX3" fmla="*/ 3363522 w 3570295"/>
                  <a:gd name="connsiteY3" fmla="*/ 0 h 2053954"/>
                  <a:gd name="connsiteX4" fmla="*/ 3570295 w 3570295"/>
                  <a:gd name="connsiteY4" fmla="*/ 137849 h 2053954"/>
                  <a:gd name="connsiteX5" fmla="*/ 3565701 w 3570295"/>
                  <a:gd name="connsiteY5" fmla="*/ 2053954 h 2053954"/>
                  <a:gd name="connsiteX0" fmla="*/ 0 w 3570295"/>
                  <a:gd name="connsiteY0" fmla="*/ 482472 h 2053954"/>
                  <a:gd name="connsiteX1" fmla="*/ 0 w 3570295"/>
                  <a:gd name="connsiteY1" fmla="*/ 110279 h 2053954"/>
                  <a:gd name="connsiteX2" fmla="*/ 105684 w 3570295"/>
                  <a:gd name="connsiteY2" fmla="*/ 0 h 2053954"/>
                  <a:gd name="connsiteX3" fmla="*/ 3363522 w 3570295"/>
                  <a:gd name="connsiteY3" fmla="*/ 0 h 2053954"/>
                  <a:gd name="connsiteX4" fmla="*/ 3570295 w 3570295"/>
                  <a:gd name="connsiteY4" fmla="*/ 137849 h 2053954"/>
                  <a:gd name="connsiteX5" fmla="*/ 3565701 w 3570295"/>
                  <a:gd name="connsiteY5" fmla="*/ 2053954 h 2053954"/>
                  <a:gd name="connsiteX0" fmla="*/ 0 w 3570295"/>
                  <a:gd name="connsiteY0" fmla="*/ 482472 h 2053954"/>
                  <a:gd name="connsiteX1" fmla="*/ 0 w 3570295"/>
                  <a:gd name="connsiteY1" fmla="*/ 110279 h 2053954"/>
                  <a:gd name="connsiteX2" fmla="*/ 105684 w 3570295"/>
                  <a:gd name="connsiteY2" fmla="*/ 0 h 2053954"/>
                  <a:gd name="connsiteX3" fmla="*/ 3363522 w 3570295"/>
                  <a:gd name="connsiteY3" fmla="*/ 0 h 2053954"/>
                  <a:gd name="connsiteX4" fmla="*/ 3570295 w 3570295"/>
                  <a:gd name="connsiteY4" fmla="*/ 137849 h 2053954"/>
                  <a:gd name="connsiteX5" fmla="*/ 3565701 w 3570295"/>
                  <a:gd name="connsiteY5" fmla="*/ 2053954 h 2053954"/>
                  <a:gd name="connsiteX0" fmla="*/ 0 w 3570295"/>
                  <a:gd name="connsiteY0" fmla="*/ 482472 h 2053954"/>
                  <a:gd name="connsiteX1" fmla="*/ 0 w 3570295"/>
                  <a:gd name="connsiteY1" fmla="*/ 110279 h 2053954"/>
                  <a:gd name="connsiteX2" fmla="*/ 105684 w 3570295"/>
                  <a:gd name="connsiteY2" fmla="*/ 0 h 2053954"/>
                  <a:gd name="connsiteX3" fmla="*/ 3363522 w 3570295"/>
                  <a:gd name="connsiteY3" fmla="*/ 0 h 2053954"/>
                  <a:gd name="connsiteX4" fmla="*/ 3570295 w 3570295"/>
                  <a:gd name="connsiteY4" fmla="*/ 137849 h 2053954"/>
                  <a:gd name="connsiteX5" fmla="*/ 3565701 w 3570295"/>
                  <a:gd name="connsiteY5" fmla="*/ 2053954 h 2053954"/>
                  <a:gd name="connsiteX0" fmla="*/ 0 w 3570295"/>
                  <a:gd name="connsiteY0" fmla="*/ 482472 h 2053954"/>
                  <a:gd name="connsiteX1" fmla="*/ 0 w 3570295"/>
                  <a:gd name="connsiteY1" fmla="*/ 110279 h 2053954"/>
                  <a:gd name="connsiteX2" fmla="*/ 105684 w 3570295"/>
                  <a:gd name="connsiteY2" fmla="*/ 0 h 2053954"/>
                  <a:gd name="connsiteX3" fmla="*/ 3363522 w 3570295"/>
                  <a:gd name="connsiteY3" fmla="*/ 0 h 2053954"/>
                  <a:gd name="connsiteX4" fmla="*/ 3570295 w 3570295"/>
                  <a:gd name="connsiteY4" fmla="*/ 137849 h 2053954"/>
                  <a:gd name="connsiteX5" fmla="*/ 3565701 w 3570295"/>
                  <a:gd name="connsiteY5" fmla="*/ 2053954 h 2053954"/>
                  <a:gd name="connsiteX0" fmla="*/ 0 w 3594760"/>
                  <a:gd name="connsiteY0" fmla="*/ 444941 h 2053954"/>
                  <a:gd name="connsiteX1" fmla="*/ 24465 w 3594760"/>
                  <a:gd name="connsiteY1" fmla="*/ 110279 h 2053954"/>
                  <a:gd name="connsiteX2" fmla="*/ 130149 w 3594760"/>
                  <a:gd name="connsiteY2" fmla="*/ 0 h 2053954"/>
                  <a:gd name="connsiteX3" fmla="*/ 3387987 w 3594760"/>
                  <a:gd name="connsiteY3" fmla="*/ 0 h 2053954"/>
                  <a:gd name="connsiteX4" fmla="*/ 3594760 w 3594760"/>
                  <a:gd name="connsiteY4" fmla="*/ 137849 h 2053954"/>
                  <a:gd name="connsiteX5" fmla="*/ 3590166 w 3594760"/>
                  <a:gd name="connsiteY5" fmla="*/ 2053954 h 2053954"/>
                  <a:gd name="connsiteX0" fmla="*/ 0 w 3594760"/>
                  <a:gd name="connsiteY0" fmla="*/ 444941 h 2053954"/>
                  <a:gd name="connsiteX1" fmla="*/ 0 w 3594760"/>
                  <a:gd name="connsiteY1" fmla="*/ 110279 h 2053954"/>
                  <a:gd name="connsiteX2" fmla="*/ 130149 w 3594760"/>
                  <a:gd name="connsiteY2" fmla="*/ 0 h 2053954"/>
                  <a:gd name="connsiteX3" fmla="*/ 3387987 w 3594760"/>
                  <a:gd name="connsiteY3" fmla="*/ 0 h 2053954"/>
                  <a:gd name="connsiteX4" fmla="*/ 3594760 w 3594760"/>
                  <a:gd name="connsiteY4" fmla="*/ 137849 h 2053954"/>
                  <a:gd name="connsiteX5" fmla="*/ 3590166 w 3594760"/>
                  <a:gd name="connsiteY5" fmla="*/ 2053954 h 2053954"/>
                  <a:gd name="connsiteX0" fmla="*/ 0 w 3601264"/>
                  <a:gd name="connsiteY0" fmla="*/ 444941 h 2053954"/>
                  <a:gd name="connsiteX1" fmla="*/ 6504 w 3601264"/>
                  <a:gd name="connsiteY1" fmla="*/ 110279 h 2053954"/>
                  <a:gd name="connsiteX2" fmla="*/ 136653 w 3601264"/>
                  <a:gd name="connsiteY2" fmla="*/ 0 h 2053954"/>
                  <a:gd name="connsiteX3" fmla="*/ 3394491 w 3601264"/>
                  <a:gd name="connsiteY3" fmla="*/ 0 h 2053954"/>
                  <a:gd name="connsiteX4" fmla="*/ 3601264 w 3601264"/>
                  <a:gd name="connsiteY4" fmla="*/ 137849 h 2053954"/>
                  <a:gd name="connsiteX5" fmla="*/ 3596670 w 3601264"/>
                  <a:gd name="connsiteY5" fmla="*/ 2053954 h 2053954"/>
                  <a:gd name="connsiteX0" fmla="*/ 3252 w 3604516"/>
                  <a:gd name="connsiteY0" fmla="*/ 444941 h 2053954"/>
                  <a:gd name="connsiteX1" fmla="*/ 0 w 3604516"/>
                  <a:gd name="connsiteY1" fmla="*/ 110279 h 2053954"/>
                  <a:gd name="connsiteX2" fmla="*/ 139905 w 3604516"/>
                  <a:gd name="connsiteY2" fmla="*/ 0 h 2053954"/>
                  <a:gd name="connsiteX3" fmla="*/ 3397743 w 3604516"/>
                  <a:gd name="connsiteY3" fmla="*/ 0 h 2053954"/>
                  <a:gd name="connsiteX4" fmla="*/ 3604516 w 3604516"/>
                  <a:gd name="connsiteY4" fmla="*/ 137849 h 2053954"/>
                  <a:gd name="connsiteX5" fmla="*/ 3599922 w 3604516"/>
                  <a:gd name="connsiteY5" fmla="*/ 2053954 h 2053954"/>
                  <a:gd name="connsiteX0" fmla="*/ 0 w 3601264"/>
                  <a:gd name="connsiteY0" fmla="*/ 444941 h 2053954"/>
                  <a:gd name="connsiteX1" fmla="*/ 0 w 3601264"/>
                  <a:gd name="connsiteY1" fmla="*/ 110279 h 2053954"/>
                  <a:gd name="connsiteX2" fmla="*/ 136653 w 3601264"/>
                  <a:gd name="connsiteY2" fmla="*/ 0 h 2053954"/>
                  <a:gd name="connsiteX3" fmla="*/ 3394491 w 3601264"/>
                  <a:gd name="connsiteY3" fmla="*/ 0 h 2053954"/>
                  <a:gd name="connsiteX4" fmla="*/ 3601264 w 3601264"/>
                  <a:gd name="connsiteY4" fmla="*/ 137849 h 2053954"/>
                  <a:gd name="connsiteX5" fmla="*/ 3596670 w 3601264"/>
                  <a:gd name="connsiteY5" fmla="*/ 2053954 h 2053954"/>
                  <a:gd name="connsiteX0" fmla="*/ 0 w 3601264"/>
                  <a:gd name="connsiteY0" fmla="*/ 444941 h 2053954"/>
                  <a:gd name="connsiteX1" fmla="*/ 0 w 3601264"/>
                  <a:gd name="connsiteY1" fmla="*/ 110279 h 2053954"/>
                  <a:gd name="connsiteX2" fmla="*/ 107383 w 3601264"/>
                  <a:gd name="connsiteY2" fmla="*/ 0 h 2053954"/>
                  <a:gd name="connsiteX3" fmla="*/ 3394491 w 3601264"/>
                  <a:gd name="connsiteY3" fmla="*/ 0 h 2053954"/>
                  <a:gd name="connsiteX4" fmla="*/ 3601264 w 3601264"/>
                  <a:gd name="connsiteY4" fmla="*/ 137849 h 2053954"/>
                  <a:gd name="connsiteX5" fmla="*/ 3596670 w 3601264"/>
                  <a:gd name="connsiteY5" fmla="*/ 2053954 h 2053954"/>
                  <a:gd name="connsiteX0" fmla="*/ 0 w 3601264"/>
                  <a:gd name="connsiteY0" fmla="*/ 444941 h 2053954"/>
                  <a:gd name="connsiteX1" fmla="*/ 0 w 3601264"/>
                  <a:gd name="connsiteY1" fmla="*/ 110279 h 2053954"/>
                  <a:gd name="connsiteX2" fmla="*/ 107383 w 3601264"/>
                  <a:gd name="connsiteY2" fmla="*/ 0 h 2053954"/>
                  <a:gd name="connsiteX3" fmla="*/ 3430266 w 3601264"/>
                  <a:gd name="connsiteY3" fmla="*/ 0 h 2053954"/>
                  <a:gd name="connsiteX4" fmla="*/ 3601264 w 3601264"/>
                  <a:gd name="connsiteY4" fmla="*/ 137849 h 2053954"/>
                  <a:gd name="connsiteX5" fmla="*/ 3596670 w 3601264"/>
                  <a:gd name="connsiteY5" fmla="*/ 2053954 h 2053954"/>
                  <a:gd name="connsiteX0" fmla="*/ 0 w 3601264"/>
                  <a:gd name="connsiteY0" fmla="*/ 444941 h 1850142"/>
                  <a:gd name="connsiteX1" fmla="*/ 0 w 3601264"/>
                  <a:gd name="connsiteY1" fmla="*/ 110279 h 1850142"/>
                  <a:gd name="connsiteX2" fmla="*/ 107383 w 3601264"/>
                  <a:gd name="connsiteY2" fmla="*/ 0 h 1850142"/>
                  <a:gd name="connsiteX3" fmla="*/ 3430266 w 3601264"/>
                  <a:gd name="connsiteY3" fmla="*/ 0 h 1850142"/>
                  <a:gd name="connsiteX4" fmla="*/ 3601264 w 3601264"/>
                  <a:gd name="connsiteY4" fmla="*/ 137849 h 1850142"/>
                  <a:gd name="connsiteX5" fmla="*/ 3596670 w 3601264"/>
                  <a:gd name="connsiteY5" fmla="*/ 1850142 h 1850142"/>
                  <a:gd name="connsiteX0" fmla="*/ 2093 w 3603357"/>
                  <a:gd name="connsiteY0" fmla="*/ 444941 h 1850142"/>
                  <a:gd name="connsiteX1" fmla="*/ 0 w 3603357"/>
                  <a:gd name="connsiteY1" fmla="*/ 188635 h 1850142"/>
                  <a:gd name="connsiteX2" fmla="*/ 2093 w 3603357"/>
                  <a:gd name="connsiteY2" fmla="*/ 110279 h 1850142"/>
                  <a:gd name="connsiteX3" fmla="*/ 109476 w 3603357"/>
                  <a:gd name="connsiteY3" fmla="*/ 0 h 1850142"/>
                  <a:gd name="connsiteX4" fmla="*/ 3432359 w 3603357"/>
                  <a:gd name="connsiteY4" fmla="*/ 0 h 1850142"/>
                  <a:gd name="connsiteX5" fmla="*/ 3603357 w 3603357"/>
                  <a:gd name="connsiteY5" fmla="*/ 137849 h 1850142"/>
                  <a:gd name="connsiteX6" fmla="*/ 3598763 w 3603357"/>
                  <a:gd name="connsiteY6" fmla="*/ 1850142 h 1850142"/>
                  <a:gd name="connsiteX0" fmla="*/ 0 w 3603357"/>
                  <a:gd name="connsiteY0" fmla="*/ 188635 h 1850142"/>
                  <a:gd name="connsiteX1" fmla="*/ 2093 w 3603357"/>
                  <a:gd name="connsiteY1" fmla="*/ 110279 h 1850142"/>
                  <a:gd name="connsiteX2" fmla="*/ 109476 w 3603357"/>
                  <a:gd name="connsiteY2" fmla="*/ 0 h 1850142"/>
                  <a:gd name="connsiteX3" fmla="*/ 3432359 w 3603357"/>
                  <a:gd name="connsiteY3" fmla="*/ 0 h 1850142"/>
                  <a:gd name="connsiteX4" fmla="*/ 3603357 w 3603357"/>
                  <a:gd name="connsiteY4" fmla="*/ 137849 h 1850142"/>
                  <a:gd name="connsiteX5" fmla="*/ 3598763 w 3603357"/>
                  <a:gd name="connsiteY5" fmla="*/ 1850142 h 1850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3357" h="1850142">
                    <a:moveTo>
                      <a:pt x="0" y="188635"/>
                    </a:moveTo>
                    <a:cubicBezTo>
                      <a:pt x="698" y="162516"/>
                      <a:pt x="1395" y="136398"/>
                      <a:pt x="2093" y="110279"/>
                    </a:cubicBezTo>
                    <a:cubicBezTo>
                      <a:pt x="5156" y="32164"/>
                      <a:pt x="-13057" y="0"/>
                      <a:pt x="109476" y="0"/>
                    </a:cubicBezTo>
                    <a:lnTo>
                      <a:pt x="3432359" y="0"/>
                    </a:lnTo>
                    <a:cubicBezTo>
                      <a:pt x="3597778" y="4595"/>
                      <a:pt x="3603357" y="9189"/>
                      <a:pt x="3603357" y="137849"/>
                    </a:cubicBezTo>
                    <a:cubicBezTo>
                      <a:pt x="3601826" y="776551"/>
                      <a:pt x="3600294" y="1211440"/>
                      <a:pt x="3598763" y="1850142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2" name="文本框 631">
              <a:extLst>
                <a:ext uri="{FF2B5EF4-FFF2-40B4-BE49-F238E27FC236}">
                  <a16:creationId xmlns:a16="http://schemas.microsoft.com/office/drawing/2014/main" id="{3F599849-A7D8-463A-A721-949ECC343E4A}"/>
                </a:ext>
              </a:extLst>
            </p:cNvPr>
            <p:cNvSpPr txBox="1"/>
            <p:nvPr/>
          </p:nvSpPr>
          <p:spPr>
            <a:xfrm>
              <a:off x="3581564" y="6994111"/>
              <a:ext cx="122721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altLang="zh-CN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Recording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3" name="组合 632">
              <a:extLst>
                <a:ext uri="{FF2B5EF4-FFF2-40B4-BE49-F238E27FC236}">
                  <a16:creationId xmlns:a16="http://schemas.microsoft.com/office/drawing/2014/main" id="{DBF811BA-B6A5-48A6-AA9C-C8665DF5F6A4}"/>
                </a:ext>
              </a:extLst>
            </p:cNvPr>
            <p:cNvGrpSpPr/>
            <p:nvPr/>
          </p:nvGrpSpPr>
          <p:grpSpPr>
            <a:xfrm>
              <a:off x="2083558" y="6076358"/>
              <a:ext cx="1024290" cy="860469"/>
              <a:chOff x="5637320" y="1403725"/>
              <a:chExt cx="5666908" cy="4760561"/>
            </a:xfrm>
          </p:grpSpPr>
          <p:sp>
            <p:nvSpPr>
              <p:cNvPr id="1026" name="矩形: 圆角 1025">
                <a:extLst>
                  <a:ext uri="{FF2B5EF4-FFF2-40B4-BE49-F238E27FC236}">
                    <a16:creationId xmlns:a16="http://schemas.microsoft.com/office/drawing/2014/main" id="{494CD470-DE81-4A1B-B53F-EC9AA61DCCA7}"/>
                  </a:ext>
                </a:extLst>
              </p:cNvPr>
              <p:cNvSpPr/>
              <p:nvPr/>
            </p:nvSpPr>
            <p:spPr>
              <a:xfrm>
                <a:off x="5637320" y="1403725"/>
                <a:ext cx="5666908" cy="3887366"/>
              </a:xfrm>
              <a:prstGeom prst="roundRect">
                <a:avLst>
                  <a:gd name="adj" fmla="val 3650"/>
                </a:avLst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7" name="矩形 1026">
                <a:extLst>
                  <a:ext uri="{FF2B5EF4-FFF2-40B4-BE49-F238E27FC236}">
                    <a16:creationId xmlns:a16="http://schemas.microsoft.com/office/drawing/2014/main" id="{B7249EB0-B3A8-48CA-9C7F-B0F90D66EE18}"/>
                  </a:ext>
                </a:extLst>
              </p:cNvPr>
              <p:cNvSpPr/>
              <p:nvPr/>
            </p:nvSpPr>
            <p:spPr>
              <a:xfrm>
                <a:off x="5877017" y="1610750"/>
                <a:ext cx="5166804" cy="29523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28" name="直接连接符 1027">
                <a:extLst>
                  <a:ext uri="{FF2B5EF4-FFF2-40B4-BE49-F238E27FC236}">
                    <a16:creationId xmlns:a16="http://schemas.microsoft.com/office/drawing/2014/main" id="{FB4F87F3-4E6F-49C5-AAA6-623BD5ABC956}"/>
                  </a:ext>
                </a:extLst>
              </p:cNvPr>
              <p:cNvCxnSpPr/>
              <p:nvPr/>
            </p:nvCxnSpPr>
            <p:spPr>
              <a:xfrm>
                <a:off x="5637320" y="4785064"/>
                <a:ext cx="566690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9" name="任意多边形: 形状 1028">
                <a:extLst>
                  <a:ext uri="{FF2B5EF4-FFF2-40B4-BE49-F238E27FC236}">
                    <a16:creationId xmlns:a16="http://schemas.microsoft.com/office/drawing/2014/main" id="{A3C922C0-19FE-4659-956D-B1C1EB496B6A}"/>
                  </a:ext>
                </a:extLst>
              </p:cNvPr>
              <p:cNvSpPr/>
              <p:nvPr/>
            </p:nvSpPr>
            <p:spPr>
              <a:xfrm>
                <a:off x="7590518" y="5291091"/>
                <a:ext cx="1779961" cy="873195"/>
              </a:xfrm>
              <a:custGeom>
                <a:avLst/>
                <a:gdLst>
                  <a:gd name="connsiteX0" fmla="*/ 275208 w 1722268"/>
                  <a:gd name="connsiteY0" fmla="*/ 26633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278851 w 1722268"/>
                  <a:gd name="connsiteY0" fmla="*/ 12061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278851 w 1722268"/>
                  <a:gd name="connsiteY0" fmla="*/ 12061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278851 w 1722268"/>
                  <a:gd name="connsiteY0" fmla="*/ 12061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309104 w 1752521"/>
                  <a:gd name="connsiteY0" fmla="*/ 12061 h 887767"/>
                  <a:gd name="connsiteX1" fmla="*/ 261073 w 1752521"/>
                  <a:gd name="connsiteY1" fmla="*/ 497150 h 887767"/>
                  <a:gd name="connsiteX2" fmla="*/ 30253 w 1752521"/>
                  <a:gd name="connsiteY2" fmla="*/ 781235 h 887767"/>
                  <a:gd name="connsiteX3" fmla="*/ 119030 w 1752521"/>
                  <a:gd name="connsiteY3" fmla="*/ 870012 h 887767"/>
                  <a:gd name="connsiteX4" fmla="*/ 1645989 w 1752521"/>
                  <a:gd name="connsiteY4" fmla="*/ 887767 h 887767"/>
                  <a:gd name="connsiteX5" fmla="*/ 1752521 w 1752521"/>
                  <a:gd name="connsiteY5" fmla="*/ 798991 h 887767"/>
                  <a:gd name="connsiteX6" fmla="*/ 1566090 w 1752521"/>
                  <a:gd name="connsiteY6" fmla="*/ 514905 h 887767"/>
                  <a:gd name="connsiteX7" fmla="*/ 1495069 w 1752521"/>
                  <a:gd name="connsiteY7" fmla="*/ 0 h 887767"/>
                  <a:gd name="connsiteX0" fmla="*/ 311986 w 1755403"/>
                  <a:gd name="connsiteY0" fmla="*/ 12061 h 887767"/>
                  <a:gd name="connsiteX1" fmla="*/ 263955 w 1755403"/>
                  <a:gd name="connsiteY1" fmla="*/ 497150 h 887767"/>
                  <a:gd name="connsiteX2" fmla="*/ 33135 w 1755403"/>
                  <a:gd name="connsiteY2" fmla="*/ 781235 h 887767"/>
                  <a:gd name="connsiteX3" fmla="*/ 121912 w 1755403"/>
                  <a:gd name="connsiteY3" fmla="*/ 870012 h 887767"/>
                  <a:gd name="connsiteX4" fmla="*/ 1648871 w 1755403"/>
                  <a:gd name="connsiteY4" fmla="*/ 887767 h 887767"/>
                  <a:gd name="connsiteX5" fmla="*/ 1755403 w 1755403"/>
                  <a:gd name="connsiteY5" fmla="*/ 798991 h 887767"/>
                  <a:gd name="connsiteX6" fmla="*/ 1568972 w 1755403"/>
                  <a:gd name="connsiteY6" fmla="*/ 514905 h 887767"/>
                  <a:gd name="connsiteX7" fmla="*/ 1497951 w 1755403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73195"/>
                  <a:gd name="connsiteX1" fmla="*/ 247416 w 1738864"/>
                  <a:gd name="connsiteY1" fmla="*/ 497150 h 873195"/>
                  <a:gd name="connsiteX2" fmla="*/ 16596 w 1738864"/>
                  <a:gd name="connsiteY2" fmla="*/ 781235 h 873195"/>
                  <a:gd name="connsiteX3" fmla="*/ 105373 w 1738864"/>
                  <a:gd name="connsiteY3" fmla="*/ 870012 h 873195"/>
                  <a:gd name="connsiteX4" fmla="*/ 1632332 w 1738864"/>
                  <a:gd name="connsiteY4" fmla="*/ 873195 h 873195"/>
                  <a:gd name="connsiteX5" fmla="*/ 1738864 w 1738864"/>
                  <a:gd name="connsiteY5" fmla="*/ 798991 h 873195"/>
                  <a:gd name="connsiteX6" fmla="*/ 1552433 w 1738864"/>
                  <a:gd name="connsiteY6" fmla="*/ 514905 h 873195"/>
                  <a:gd name="connsiteX7" fmla="*/ 1481412 w 1738864"/>
                  <a:gd name="connsiteY7" fmla="*/ 0 h 873195"/>
                  <a:gd name="connsiteX0" fmla="*/ 295447 w 1762337"/>
                  <a:gd name="connsiteY0" fmla="*/ 12061 h 873195"/>
                  <a:gd name="connsiteX1" fmla="*/ 247416 w 1762337"/>
                  <a:gd name="connsiteY1" fmla="*/ 497150 h 873195"/>
                  <a:gd name="connsiteX2" fmla="*/ 16596 w 1762337"/>
                  <a:gd name="connsiteY2" fmla="*/ 781235 h 873195"/>
                  <a:gd name="connsiteX3" fmla="*/ 105373 w 1762337"/>
                  <a:gd name="connsiteY3" fmla="*/ 870012 h 873195"/>
                  <a:gd name="connsiteX4" fmla="*/ 1632332 w 1762337"/>
                  <a:gd name="connsiteY4" fmla="*/ 873195 h 873195"/>
                  <a:gd name="connsiteX5" fmla="*/ 1738864 w 1762337"/>
                  <a:gd name="connsiteY5" fmla="*/ 798991 h 873195"/>
                  <a:gd name="connsiteX6" fmla="*/ 1552433 w 1762337"/>
                  <a:gd name="connsiteY6" fmla="*/ 514905 h 873195"/>
                  <a:gd name="connsiteX7" fmla="*/ 1481412 w 1762337"/>
                  <a:gd name="connsiteY7" fmla="*/ 0 h 873195"/>
                  <a:gd name="connsiteX0" fmla="*/ 295447 w 1777847"/>
                  <a:gd name="connsiteY0" fmla="*/ 12061 h 873195"/>
                  <a:gd name="connsiteX1" fmla="*/ 247416 w 1777847"/>
                  <a:gd name="connsiteY1" fmla="*/ 497150 h 873195"/>
                  <a:gd name="connsiteX2" fmla="*/ 16596 w 1777847"/>
                  <a:gd name="connsiteY2" fmla="*/ 781235 h 873195"/>
                  <a:gd name="connsiteX3" fmla="*/ 105373 w 1777847"/>
                  <a:gd name="connsiteY3" fmla="*/ 870012 h 873195"/>
                  <a:gd name="connsiteX4" fmla="*/ 1632332 w 1777847"/>
                  <a:gd name="connsiteY4" fmla="*/ 873195 h 873195"/>
                  <a:gd name="connsiteX5" fmla="*/ 1738864 w 1777847"/>
                  <a:gd name="connsiteY5" fmla="*/ 798991 h 873195"/>
                  <a:gd name="connsiteX6" fmla="*/ 1552433 w 1777847"/>
                  <a:gd name="connsiteY6" fmla="*/ 514905 h 873195"/>
                  <a:gd name="connsiteX7" fmla="*/ 1481412 w 1777847"/>
                  <a:gd name="connsiteY7" fmla="*/ 0 h 873195"/>
                  <a:gd name="connsiteX0" fmla="*/ 295447 w 1775134"/>
                  <a:gd name="connsiteY0" fmla="*/ 12061 h 873195"/>
                  <a:gd name="connsiteX1" fmla="*/ 247416 w 1775134"/>
                  <a:gd name="connsiteY1" fmla="*/ 497150 h 873195"/>
                  <a:gd name="connsiteX2" fmla="*/ 16596 w 1775134"/>
                  <a:gd name="connsiteY2" fmla="*/ 781235 h 873195"/>
                  <a:gd name="connsiteX3" fmla="*/ 105373 w 1775134"/>
                  <a:gd name="connsiteY3" fmla="*/ 870012 h 873195"/>
                  <a:gd name="connsiteX4" fmla="*/ 1632332 w 1775134"/>
                  <a:gd name="connsiteY4" fmla="*/ 873195 h 873195"/>
                  <a:gd name="connsiteX5" fmla="*/ 1735221 w 1775134"/>
                  <a:gd name="connsiteY5" fmla="*/ 788062 h 873195"/>
                  <a:gd name="connsiteX6" fmla="*/ 1552433 w 1775134"/>
                  <a:gd name="connsiteY6" fmla="*/ 514905 h 873195"/>
                  <a:gd name="connsiteX7" fmla="*/ 1481412 w 1775134"/>
                  <a:gd name="connsiteY7" fmla="*/ 0 h 873195"/>
                  <a:gd name="connsiteX0" fmla="*/ 295447 w 1776753"/>
                  <a:gd name="connsiteY0" fmla="*/ 12061 h 873195"/>
                  <a:gd name="connsiteX1" fmla="*/ 247416 w 1776753"/>
                  <a:gd name="connsiteY1" fmla="*/ 497150 h 873195"/>
                  <a:gd name="connsiteX2" fmla="*/ 16596 w 1776753"/>
                  <a:gd name="connsiteY2" fmla="*/ 781235 h 873195"/>
                  <a:gd name="connsiteX3" fmla="*/ 105373 w 1776753"/>
                  <a:gd name="connsiteY3" fmla="*/ 870012 h 873195"/>
                  <a:gd name="connsiteX4" fmla="*/ 1632332 w 1776753"/>
                  <a:gd name="connsiteY4" fmla="*/ 873195 h 873195"/>
                  <a:gd name="connsiteX5" fmla="*/ 1735221 w 1776753"/>
                  <a:gd name="connsiteY5" fmla="*/ 788062 h 873195"/>
                  <a:gd name="connsiteX6" fmla="*/ 1552433 w 1776753"/>
                  <a:gd name="connsiteY6" fmla="*/ 514905 h 873195"/>
                  <a:gd name="connsiteX7" fmla="*/ 1481412 w 1776753"/>
                  <a:gd name="connsiteY7" fmla="*/ 0 h 873195"/>
                  <a:gd name="connsiteX0" fmla="*/ 295447 w 1776753"/>
                  <a:gd name="connsiteY0" fmla="*/ 12061 h 873195"/>
                  <a:gd name="connsiteX1" fmla="*/ 247416 w 1776753"/>
                  <a:gd name="connsiteY1" fmla="*/ 497150 h 873195"/>
                  <a:gd name="connsiteX2" fmla="*/ 16596 w 1776753"/>
                  <a:gd name="connsiteY2" fmla="*/ 781235 h 873195"/>
                  <a:gd name="connsiteX3" fmla="*/ 105373 w 1776753"/>
                  <a:gd name="connsiteY3" fmla="*/ 870012 h 873195"/>
                  <a:gd name="connsiteX4" fmla="*/ 1632332 w 1776753"/>
                  <a:gd name="connsiteY4" fmla="*/ 873195 h 873195"/>
                  <a:gd name="connsiteX5" fmla="*/ 1735221 w 1776753"/>
                  <a:gd name="connsiteY5" fmla="*/ 788062 h 873195"/>
                  <a:gd name="connsiteX6" fmla="*/ 1552433 w 1776753"/>
                  <a:gd name="connsiteY6" fmla="*/ 514905 h 873195"/>
                  <a:gd name="connsiteX7" fmla="*/ 1481412 w 1776753"/>
                  <a:gd name="connsiteY7" fmla="*/ 0 h 873195"/>
                  <a:gd name="connsiteX0" fmla="*/ 295447 w 1787791"/>
                  <a:gd name="connsiteY0" fmla="*/ 12061 h 873195"/>
                  <a:gd name="connsiteX1" fmla="*/ 247416 w 1787791"/>
                  <a:gd name="connsiteY1" fmla="*/ 497150 h 873195"/>
                  <a:gd name="connsiteX2" fmla="*/ 16596 w 1787791"/>
                  <a:gd name="connsiteY2" fmla="*/ 781235 h 873195"/>
                  <a:gd name="connsiteX3" fmla="*/ 105373 w 1787791"/>
                  <a:gd name="connsiteY3" fmla="*/ 870012 h 873195"/>
                  <a:gd name="connsiteX4" fmla="*/ 1632332 w 1787791"/>
                  <a:gd name="connsiteY4" fmla="*/ 873195 h 873195"/>
                  <a:gd name="connsiteX5" fmla="*/ 1749793 w 1787791"/>
                  <a:gd name="connsiteY5" fmla="*/ 784419 h 873195"/>
                  <a:gd name="connsiteX6" fmla="*/ 1552433 w 1787791"/>
                  <a:gd name="connsiteY6" fmla="*/ 514905 h 873195"/>
                  <a:gd name="connsiteX7" fmla="*/ 1481412 w 1787791"/>
                  <a:gd name="connsiteY7" fmla="*/ 0 h 873195"/>
                  <a:gd name="connsiteX0" fmla="*/ 295447 w 1787791"/>
                  <a:gd name="connsiteY0" fmla="*/ 12061 h 873195"/>
                  <a:gd name="connsiteX1" fmla="*/ 247416 w 1787791"/>
                  <a:gd name="connsiteY1" fmla="*/ 497150 h 873195"/>
                  <a:gd name="connsiteX2" fmla="*/ 16596 w 1787791"/>
                  <a:gd name="connsiteY2" fmla="*/ 781235 h 873195"/>
                  <a:gd name="connsiteX3" fmla="*/ 105373 w 1787791"/>
                  <a:gd name="connsiteY3" fmla="*/ 870012 h 873195"/>
                  <a:gd name="connsiteX4" fmla="*/ 1632332 w 1787791"/>
                  <a:gd name="connsiteY4" fmla="*/ 873195 h 873195"/>
                  <a:gd name="connsiteX5" fmla="*/ 1749793 w 1787791"/>
                  <a:gd name="connsiteY5" fmla="*/ 784419 h 873195"/>
                  <a:gd name="connsiteX6" fmla="*/ 1552433 w 1787791"/>
                  <a:gd name="connsiteY6" fmla="*/ 514905 h 873195"/>
                  <a:gd name="connsiteX7" fmla="*/ 1481412 w 1787791"/>
                  <a:gd name="connsiteY7" fmla="*/ 0 h 873195"/>
                  <a:gd name="connsiteX0" fmla="*/ 273618 w 1765962"/>
                  <a:gd name="connsiteY0" fmla="*/ 12061 h 873195"/>
                  <a:gd name="connsiteX1" fmla="*/ 225587 w 1765962"/>
                  <a:gd name="connsiteY1" fmla="*/ 497150 h 873195"/>
                  <a:gd name="connsiteX2" fmla="*/ 20268 w 1765962"/>
                  <a:gd name="connsiteY2" fmla="*/ 788521 h 873195"/>
                  <a:gd name="connsiteX3" fmla="*/ 83544 w 1765962"/>
                  <a:gd name="connsiteY3" fmla="*/ 870012 h 873195"/>
                  <a:gd name="connsiteX4" fmla="*/ 1610503 w 1765962"/>
                  <a:gd name="connsiteY4" fmla="*/ 873195 h 873195"/>
                  <a:gd name="connsiteX5" fmla="*/ 1727964 w 1765962"/>
                  <a:gd name="connsiteY5" fmla="*/ 784419 h 873195"/>
                  <a:gd name="connsiteX6" fmla="*/ 1530604 w 1765962"/>
                  <a:gd name="connsiteY6" fmla="*/ 514905 h 873195"/>
                  <a:gd name="connsiteX7" fmla="*/ 1459583 w 1765962"/>
                  <a:gd name="connsiteY7" fmla="*/ 0 h 873195"/>
                  <a:gd name="connsiteX0" fmla="*/ 276647 w 1768991"/>
                  <a:gd name="connsiteY0" fmla="*/ 12061 h 873195"/>
                  <a:gd name="connsiteX1" fmla="*/ 228616 w 1768991"/>
                  <a:gd name="connsiteY1" fmla="*/ 497150 h 873195"/>
                  <a:gd name="connsiteX2" fmla="*/ 19654 w 1768991"/>
                  <a:gd name="connsiteY2" fmla="*/ 784878 h 873195"/>
                  <a:gd name="connsiteX3" fmla="*/ 86573 w 1768991"/>
                  <a:gd name="connsiteY3" fmla="*/ 870012 h 873195"/>
                  <a:gd name="connsiteX4" fmla="*/ 1613532 w 1768991"/>
                  <a:gd name="connsiteY4" fmla="*/ 873195 h 873195"/>
                  <a:gd name="connsiteX5" fmla="*/ 1730993 w 1768991"/>
                  <a:gd name="connsiteY5" fmla="*/ 784419 h 873195"/>
                  <a:gd name="connsiteX6" fmla="*/ 1533633 w 1768991"/>
                  <a:gd name="connsiteY6" fmla="*/ 514905 h 873195"/>
                  <a:gd name="connsiteX7" fmla="*/ 1462612 w 1768991"/>
                  <a:gd name="connsiteY7" fmla="*/ 0 h 873195"/>
                  <a:gd name="connsiteX0" fmla="*/ 276647 w 1768991"/>
                  <a:gd name="connsiteY0" fmla="*/ 12061 h 873195"/>
                  <a:gd name="connsiteX1" fmla="*/ 228616 w 1768991"/>
                  <a:gd name="connsiteY1" fmla="*/ 497150 h 873195"/>
                  <a:gd name="connsiteX2" fmla="*/ 19654 w 1768991"/>
                  <a:gd name="connsiteY2" fmla="*/ 784878 h 873195"/>
                  <a:gd name="connsiteX3" fmla="*/ 86573 w 1768991"/>
                  <a:gd name="connsiteY3" fmla="*/ 870012 h 873195"/>
                  <a:gd name="connsiteX4" fmla="*/ 1613532 w 1768991"/>
                  <a:gd name="connsiteY4" fmla="*/ 873195 h 873195"/>
                  <a:gd name="connsiteX5" fmla="*/ 1730993 w 1768991"/>
                  <a:gd name="connsiteY5" fmla="*/ 784419 h 873195"/>
                  <a:gd name="connsiteX6" fmla="*/ 1533633 w 1768991"/>
                  <a:gd name="connsiteY6" fmla="*/ 514905 h 873195"/>
                  <a:gd name="connsiteX7" fmla="*/ 1462612 w 1768991"/>
                  <a:gd name="connsiteY7" fmla="*/ 0 h 873195"/>
                  <a:gd name="connsiteX0" fmla="*/ 286038 w 1778382"/>
                  <a:gd name="connsiteY0" fmla="*/ 12061 h 873195"/>
                  <a:gd name="connsiteX1" fmla="*/ 238007 w 1778382"/>
                  <a:gd name="connsiteY1" fmla="*/ 497150 h 873195"/>
                  <a:gd name="connsiteX2" fmla="*/ 29045 w 1778382"/>
                  <a:gd name="connsiteY2" fmla="*/ 784878 h 873195"/>
                  <a:gd name="connsiteX3" fmla="*/ 95964 w 1778382"/>
                  <a:gd name="connsiteY3" fmla="*/ 870012 h 873195"/>
                  <a:gd name="connsiteX4" fmla="*/ 1622923 w 1778382"/>
                  <a:gd name="connsiteY4" fmla="*/ 873195 h 873195"/>
                  <a:gd name="connsiteX5" fmla="*/ 1740384 w 1778382"/>
                  <a:gd name="connsiteY5" fmla="*/ 784419 h 873195"/>
                  <a:gd name="connsiteX6" fmla="*/ 1543024 w 1778382"/>
                  <a:gd name="connsiteY6" fmla="*/ 514905 h 873195"/>
                  <a:gd name="connsiteX7" fmla="*/ 1472003 w 1778382"/>
                  <a:gd name="connsiteY7" fmla="*/ 0 h 873195"/>
                  <a:gd name="connsiteX0" fmla="*/ 286038 w 1778382"/>
                  <a:gd name="connsiteY0" fmla="*/ 12061 h 873195"/>
                  <a:gd name="connsiteX1" fmla="*/ 238007 w 1778382"/>
                  <a:gd name="connsiteY1" fmla="*/ 497150 h 873195"/>
                  <a:gd name="connsiteX2" fmla="*/ 29045 w 1778382"/>
                  <a:gd name="connsiteY2" fmla="*/ 784878 h 873195"/>
                  <a:gd name="connsiteX3" fmla="*/ 95964 w 1778382"/>
                  <a:gd name="connsiteY3" fmla="*/ 870012 h 873195"/>
                  <a:gd name="connsiteX4" fmla="*/ 1622923 w 1778382"/>
                  <a:gd name="connsiteY4" fmla="*/ 873195 h 873195"/>
                  <a:gd name="connsiteX5" fmla="*/ 1740384 w 1778382"/>
                  <a:gd name="connsiteY5" fmla="*/ 784419 h 873195"/>
                  <a:gd name="connsiteX6" fmla="*/ 1543024 w 1778382"/>
                  <a:gd name="connsiteY6" fmla="*/ 514905 h 873195"/>
                  <a:gd name="connsiteX7" fmla="*/ 1472003 w 1778382"/>
                  <a:gd name="connsiteY7" fmla="*/ 0 h 873195"/>
                  <a:gd name="connsiteX0" fmla="*/ 286038 w 1778382"/>
                  <a:gd name="connsiteY0" fmla="*/ 12061 h 873195"/>
                  <a:gd name="connsiteX1" fmla="*/ 238007 w 1778382"/>
                  <a:gd name="connsiteY1" fmla="*/ 497150 h 873195"/>
                  <a:gd name="connsiteX2" fmla="*/ 29045 w 1778382"/>
                  <a:gd name="connsiteY2" fmla="*/ 784878 h 873195"/>
                  <a:gd name="connsiteX3" fmla="*/ 95964 w 1778382"/>
                  <a:gd name="connsiteY3" fmla="*/ 870012 h 873195"/>
                  <a:gd name="connsiteX4" fmla="*/ 1622923 w 1778382"/>
                  <a:gd name="connsiteY4" fmla="*/ 873195 h 873195"/>
                  <a:gd name="connsiteX5" fmla="*/ 1740384 w 1778382"/>
                  <a:gd name="connsiteY5" fmla="*/ 784419 h 873195"/>
                  <a:gd name="connsiteX6" fmla="*/ 1543024 w 1778382"/>
                  <a:gd name="connsiteY6" fmla="*/ 514905 h 873195"/>
                  <a:gd name="connsiteX7" fmla="*/ 1472003 w 1778382"/>
                  <a:gd name="connsiteY7" fmla="*/ 0 h 873195"/>
                  <a:gd name="connsiteX0" fmla="*/ 287617 w 1779961"/>
                  <a:gd name="connsiteY0" fmla="*/ 12061 h 873195"/>
                  <a:gd name="connsiteX1" fmla="*/ 239586 w 1779961"/>
                  <a:gd name="connsiteY1" fmla="*/ 497150 h 873195"/>
                  <a:gd name="connsiteX2" fmla="*/ 30624 w 1779961"/>
                  <a:gd name="connsiteY2" fmla="*/ 784878 h 873195"/>
                  <a:gd name="connsiteX3" fmla="*/ 97543 w 1779961"/>
                  <a:gd name="connsiteY3" fmla="*/ 870012 h 873195"/>
                  <a:gd name="connsiteX4" fmla="*/ 1624502 w 1779961"/>
                  <a:gd name="connsiteY4" fmla="*/ 873195 h 873195"/>
                  <a:gd name="connsiteX5" fmla="*/ 1741963 w 1779961"/>
                  <a:gd name="connsiteY5" fmla="*/ 784419 h 873195"/>
                  <a:gd name="connsiteX6" fmla="*/ 1544603 w 1779961"/>
                  <a:gd name="connsiteY6" fmla="*/ 514905 h 873195"/>
                  <a:gd name="connsiteX7" fmla="*/ 1473582 w 1779961"/>
                  <a:gd name="connsiteY7" fmla="*/ 0 h 873195"/>
                  <a:gd name="connsiteX0" fmla="*/ 287617 w 1779961"/>
                  <a:gd name="connsiteY0" fmla="*/ 12061 h 873195"/>
                  <a:gd name="connsiteX1" fmla="*/ 239586 w 1779961"/>
                  <a:gd name="connsiteY1" fmla="*/ 497150 h 873195"/>
                  <a:gd name="connsiteX2" fmla="*/ 30624 w 1779961"/>
                  <a:gd name="connsiteY2" fmla="*/ 784878 h 873195"/>
                  <a:gd name="connsiteX3" fmla="*/ 97543 w 1779961"/>
                  <a:gd name="connsiteY3" fmla="*/ 870012 h 873195"/>
                  <a:gd name="connsiteX4" fmla="*/ 1624502 w 1779961"/>
                  <a:gd name="connsiteY4" fmla="*/ 873195 h 873195"/>
                  <a:gd name="connsiteX5" fmla="*/ 1741963 w 1779961"/>
                  <a:gd name="connsiteY5" fmla="*/ 784419 h 873195"/>
                  <a:gd name="connsiteX6" fmla="*/ 1544603 w 1779961"/>
                  <a:gd name="connsiteY6" fmla="*/ 514905 h 873195"/>
                  <a:gd name="connsiteX7" fmla="*/ 1473582 w 1779961"/>
                  <a:gd name="connsiteY7" fmla="*/ 0 h 8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9961" h="873195">
                    <a:moveTo>
                      <a:pt x="287617" y="12061"/>
                    </a:moveTo>
                    <a:lnTo>
                      <a:pt x="239586" y="497150"/>
                    </a:lnTo>
                    <a:cubicBezTo>
                      <a:pt x="206363" y="701136"/>
                      <a:pt x="100278" y="726613"/>
                      <a:pt x="30624" y="784878"/>
                    </a:cubicBezTo>
                    <a:cubicBezTo>
                      <a:pt x="-49074" y="850900"/>
                      <a:pt x="46093" y="873207"/>
                      <a:pt x="97543" y="870012"/>
                    </a:cubicBezTo>
                    <a:lnTo>
                      <a:pt x="1624502" y="873195"/>
                    </a:lnTo>
                    <a:cubicBezTo>
                      <a:pt x="1762018" y="870318"/>
                      <a:pt x="1826672" y="838298"/>
                      <a:pt x="1741963" y="784419"/>
                    </a:cubicBezTo>
                    <a:cubicBezTo>
                      <a:pt x="1668890" y="740726"/>
                      <a:pt x="1573960" y="667889"/>
                      <a:pt x="1544603" y="514905"/>
                    </a:cubicBezTo>
                    <a:lnTo>
                      <a:pt x="1473582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4" name="文本框 633">
              <a:extLst>
                <a:ext uri="{FF2B5EF4-FFF2-40B4-BE49-F238E27FC236}">
                  <a16:creationId xmlns:a16="http://schemas.microsoft.com/office/drawing/2014/main" id="{08AEDD5C-0967-4D49-A69A-C53C848D5CD1}"/>
                </a:ext>
              </a:extLst>
            </p:cNvPr>
            <p:cNvSpPr txBox="1"/>
            <p:nvPr/>
          </p:nvSpPr>
          <p:spPr>
            <a:xfrm>
              <a:off x="1905277" y="86578"/>
              <a:ext cx="3029941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Phantom powered microphone</a:t>
              </a:r>
              <a:endParaRPr kumimoji="0" lang="zh-CN" altLang="en-US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Century Gothic"/>
              </a:endParaRPr>
            </a:p>
          </p:txBody>
        </p:sp>
        <p:grpSp>
          <p:nvGrpSpPr>
            <p:cNvPr id="636" name="组合 635">
              <a:extLst>
                <a:ext uri="{FF2B5EF4-FFF2-40B4-BE49-F238E27FC236}">
                  <a16:creationId xmlns:a16="http://schemas.microsoft.com/office/drawing/2014/main" id="{3ACA6DF9-9CB2-4856-A085-E89271A68553}"/>
                </a:ext>
              </a:extLst>
            </p:cNvPr>
            <p:cNvGrpSpPr/>
            <p:nvPr/>
          </p:nvGrpSpPr>
          <p:grpSpPr>
            <a:xfrm flipH="1">
              <a:off x="2585945" y="4641221"/>
              <a:ext cx="2671107" cy="1428728"/>
              <a:chOff x="325920" y="4905570"/>
              <a:chExt cx="3449540" cy="1578030"/>
            </a:xfrm>
          </p:grpSpPr>
          <p:sp>
            <p:nvSpPr>
              <p:cNvPr id="1024" name="任意多边形: 形状 1023">
                <a:extLst>
                  <a:ext uri="{FF2B5EF4-FFF2-40B4-BE49-F238E27FC236}">
                    <a16:creationId xmlns:a16="http://schemas.microsoft.com/office/drawing/2014/main" id="{A9CC11E9-C70F-40CD-9FE7-2E90C4EDC7DE}"/>
                  </a:ext>
                </a:extLst>
              </p:cNvPr>
              <p:cNvSpPr/>
              <p:nvPr/>
            </p:nvSpPr>
            <p:spPr>
              <a:xfrm flipV="1">
                <a:off x="325920" y="4905570"/>
                <a:ext cx="3420465" cy="1578030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286563"/>
                  <a:gd name="connsiteX1" fmla="*/ 1044051 w 1044051"/>
                  <a:gd name="connsiteY1" fmla="*/ 510540 h 1286563"/>
                  <a:gd name="connsiteX2" fmla="*/ 960231 w 1044051"/>
                  <a:gd name="connsiteY2" fmla="*/ 605790 h 1286563"/>
                  <a:gd name="connsiteX3" fmla="*/ 102981 w 1044051"/>
                  <a:gd name="connsiteY3" fmla="*/ 609600 h 1286563"/>
                  <a:gd name="connsiteX4" fmla="*/ 111 w 1044051"/>
                  <a:gd name="connsiteY4" fmla="*/ 704850 h 1286563"/>
                  <a:gd name="connsiteX5" fmla="*/ 111 w 1044051"/>
                  <a:gd name="connsiteY5" fmla="*/ 1286563 h 1286563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3502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6763 w 1046766"/>
                  <a:gd name="connsiteY0" fmla="*/ 0 h 3243496"/>
                  <a:gd name="connsiteX1" fmla="*/ 1044051 w 1046766"/>
                  <a:gd name="connsiteY1" fmla="*/ 2467473 h 3243496"/>
                  <a:gd name="connsiteX2" fmla="*/ 960231 w 1046766"/>
                  <a:gd name="connsiteY2" fmla="*/ 2562723 h 3243496"/>
                  <a:gd name="connsiteX3" fmla="*/ 102981 w 1046766"/>
                  <a:gd name="connsiteY3" fmla="*/ 2566533 h 3243496"/>
                  <a:gd name="connsiteX4" fmla="*/ 111 w 1046766"/>
                  <a:gd name="connsiteY4" fmla="*/ 2661783 h 3243496"/>
                  <a:gd name="connsiteX5" fmla="*/ 111 w 1046766"/>
                  <a:gd name="connsiteY5" fmla="*/ 3243496 h 3243496"/>
                  <a:gd name="connsiteX0" fmla="*/ 1046763 w 1050564"/>
                  <a:gd name="connsiteY0" fmla="*/ 0 h 3243496"/>
                  <a:gd name="connsiteX1" fmla="*/ 1045242 w 1050564"/>
                  <a:gd name="connsiteY1" fmla="*/ 431470 h 3243496"/>
                  <a:gd name="connsiteX2" fmla="*/ 1044051 w 1050564"/>
                  <a:gd name="connsiteY2" fmla="*/ 2467473 h 3243496"/>
                  <a:gd name="connsiteX3" fmla="*/ 960231 w 1050564"/>
                  <a:gd name="connsiteY3" fmla="*/ 2562723 h 3243496"/>
                  <a:gd name="connsiteX4" fmla="*/ 102981 w 1050564"/>
                  <a:gd name="connsiteY4" fmla="*/ 2566533 h 3243496"/>
                  <a:gd name="connsiteX5" fmla="*/ 111 w 1050564"/>
                  <a:gd name="connsiteY5" fmla="*/ 2661783 h 3243496"/>
                  <a:gd name="connsiteX6" fmla="*/ 111 w 1050564"/>
                  <a:gd name="connsiteY6" fmla="*/ 3243496 h 3243496"/>
                  <a:gd name="connsiteX0" fmla="*/ 1046763 w 1050624"/>
                  <a:gd name="connsiteY0" fmla="*/ 0 h 3243496"/>
                  <a:gd name="connsiteX1" fmla="*/ 1045242 w 1050624"/>
                  <a:gd name="connsiteY1" fmla="*/ 347019 h 3243496"/>
                  <a:gd name="connsiteX2" fmla="*/ 1045242 w 1050624"/>
                  <a:gd name="connsiteY2" fmla="*/ 431470 h 3243496"/>
                  <a:gd name="connsiteX3" fmla="*/ 1044051 w 1050624"/>
                  <a:gd name="connsiteY3" fmla="*/ 2467473 h 3243496"/>
                  <a:gd name="connsiteX4" fmla="*/ 960231 w 1050624"/>
                  <a:gd name="connsiteY4" fmla="*/ 2562723 h 3243496"/>
                  <a:gd name="connsiteX5" fmla="*/ 102981 w 1050624"/>
                  <a:gd name="connsiteY5" fmla="*/ 2566533 h 3243496"/>
                  <a:gd name="connsiteX6" fmla="*/ 111 w 1050624"/>
                  <a:gd name="connsiteY6" fmla="*/ 2661783 h 3243496"/>
                  <a:gd name="connsiteX7" fmla="*/ 111 w 1050624"/>
                  <a:gd name="connsiteY7" fmla="*/ 3243496 h 3243496"/>
                  <a:gd name="connsiteX0" fmla="*/ 1568507 w 1568507"/>
                  <a:gd name="connsiteY0" fmla="*/ 0 h 3065858"/>
                  <a:gd name="connsiteX1" fmla="*/ 1045242 w 1568507"/>
                  <a:gd name="connsiteY1" fmla="*/ 169381 h 3065858"/>
                  <a:gd name="connsiteX2" fmla="*/ 1045242 w 1568507"/>
                  <a:gd name="connsiteY2" fmla="*/ 253832 h 3065858"/>
                  <a:gd name="connsiteX3" fmla="*/ 1044051 w 1568507"/>
                  <a:gd name="connsiteY3" fmla="*/ 2289835 h 3065858"/>
                  <a:gd name="connsiteX4" fmla="*/ 960231 w 1568507"/>
                  <a:gd name="connsiteY4" fmla="*/ 2385085 h 3065858"/>
                  <a:gd name="connsiteX5" fmla="*/ 102981 w 1568507"/>
                  <a:gd name="connsiteY5" fmla="*/ 2388895 h 3065858"/>
                  <a:gd name="connsiteX6" fmla="*/ 111 w 1568507"/>
                  <a:gd name="connsiteY6" fmla="*/ 2484145 h 3065858"/>
                  <a:gd name="connsiteX7" fmla="*/ 111 w 1568507"/>
                  <a:gd name="connsiteY7" fmla="*/ 3065858 h 3065858"/>
                  <a:gd name="connsiteX0" fmla="*/ 1568507 w 1568507"/>
                  <a:gd name="connsiteY0" fmla="*/ 79 h 3065937"/>
                  <a:gd name="connsiteX1" fmla="*/ 1045242 w 1568507"/>
                  <a:gd name="connsiteY1" fmla="*/ 169460 h 3065937"/>
                  <a:gd name="connsiteX2" fmla="*/ 1045242 w 1568507"/>
                  <a:gd name="connsiteY2" fmla="*/ 253911 h 3065937"/>
                  <a:gd name="connsiteX3" fmla="*/ 1044051 w 1568507"/>
                  <a:gd name="connsiteY3" fmla="*/ 2289914 h 3065937"/>
                  <a:gd name="connsiteX4" fmla="*/ 960231 w 1568507"/>
                  <a:gd name="connsiteY4" fmla="*/ 2385164 h 3065937"/>
                  <a:gd name="connsiteX5" fmla="*/ 102981 w 1568507"/>
                  <a:gd name="connsiteY5" fmla="*/ 2388974 h 3065937"/>
                  <a:gd name="connsiteX6" fmla="*/ 111 w 1568507"/>
                  <a:gd name="connsiteY6" fmla="*/ 2484224 h 3065937"/>
                  <a:gd name="connsiteX7" fmla="*/ 111 w 1568507"/>
                  <a:gd name="connsiteY7" fmla="*/ 3065937 h 3065937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2535 h 3068393"/>
                  <a:gd name="connsiteX1" fmla="*/ 1152853 w 1568507"/>
                  <a:gd name="connsiteY1" fmla="*/ 5926 h 3068393"/>
                  <a:gd name="connsiteX2" fmla="*/ 1045242 w 1568507"/>
                  <a:gd name="connsiteY2" fmla="*/ 256367 h 3068393"/>
                  <a:gd name="connsiteX3" fmla="*/ 1044051 w 1568507"/>
                  <a:gd name="connsiteY3" fmla="*/ 2292370 h 3068393"/>
                  <a:gd name="connsiteX4" fmla="*/ 960231 w 1568507"/>
                  <a:gd name="connsiteY4" fmla="*/ 2387620 h 3068393"/>
                  <a:gd name="connsiteX5" fmla="*/ 102981 w 1568507"/>
                  <a:gd name="connsiteY5" fmla="*/ 2391430 h 3068393"/>
                  <a:gd name="connsiteX6" fmla="*/ 111 w 1568507"/>
                  <a:gd name="connsiteY6" fmla="*/ 2486680 h 3068393"/>
                  <a:gd name="connsiteX7" fmla="*/ 111 w 1568507"/>
                  <a:gd name="connsiteY7" fmla="*/ 3068393 h 3068393"/>
                  <a:gd name="connsiteX0" fmla="*/ 1568507 w 1568507"/>
                  <a:gd name="connsiteY0" fmla="*/ 10763 h 3076621"/>
                  <a:gd name="connsiteX1" fmla="*/ 1156113 w 1568507"/>
                  <a:gd name="connsiteY1" fmla="*/ 2506 h 3076621"/>
                  <a:gd name="connsiteX2" fmla="*/ 1045242 w 1568507"/>
                  <a:gd name="connsiteY2" fmla="*/ 264595 h 3076621"/>
                  <a:gd name="connsiteX3" fmla="*/ 1044051 w 1568507"/>
                  <a:gd name="connsiteY3" fmla="*/ 2300598 h 3076621"/>
                  <a:gd name="connsiteX4" fmla="*/ 960231 w 1568507"/>
                  <a:gd name="connsiteY4" fmla="*/ 2395848 h 3076621"/>
                  <a:gd name="connsiteX5" fmla="*/ 102981 w 1568507"/>
                  <a:gd name="connsiteY5" fmla="*/ 2399658 h 3076621"/>
                  <a:gd name="connsiteX6" fmla="*/ 111 w 1568507"/>
                  <a:gd name="connsiteY6" fmla="*/ 2494908 h 3076621"/>
                  <a:gd name="connsiteX7" fmla="*/ 111 w 1568507"/>
                  <a:gd name="connsiteY7" fmla="*/ 3076621 h 3076621"/>
                  <a:gd name="connsiteX0" fmla="*/ 1568507 w 1568507"/>
                  <a:gd name="connsiteY0" fmla="*/ 10199 h 3076057"/>
                  <a:gd name="connsiteX1" fmla="*/ 1156113 w 1568507"/>
                  <a:gd name="connsiteY1" fmla="*/ 1942 h 3076057"/>
                  <a:gd name="connsiteX2" fmla="*/ 1045242 w 1568507"/>
                  <a:gd name="connsiteY2" fmla="*/ 264031 h 3076057"/>
                  <a:gd name="connsiteX3" fmla="*/ 1044051 w 1568507"/>
                  <a:gd name="connsiteY3" fmla="*/ 2300034 h 3076057"/>
                  <a:gd name="connsiteX4" fmla="*/ 960231 w 1568507"/>
                  <a:gd name="connsiteY4" fmla="*/ 2395284 h 3076057"/>
                  <a:gd name="connsiteX5" fmla="*/ 102981 w 1568507"/>
                  <a:gd name="connsiteY5" fmla="*/ 2399094 h 3076057"/>
                  <a:gd name="connsiteX6" fmla="*/ 111 w 1568507"/>
                  <a:gd name="connsiteY6" fmla="*/ 2494344 h 3076057"/>
                  <a:gd name="connsiteX7" fmla="*/ 111 w 1568507"/>
                  <a:gd name="connsiteY7" fmla="*/ 3076057 h 3076057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156113 w 1156113"/>
                  <a:gd name="connsiteY0" fmla="*/ 0 h 3074115"/>
                  <a:gd name="connsiteX1" fmla="*/ 1045242 w 1156113"/>
                  <a:gd name="connsiteY1" fmla="*/ 262089 h 3074115"/>
                  <a:gd name="connsiteX2" fmla="*/ 1044051 w 1156113"/>
                  <a:gd name="connsiteY2" fmla="*/ 2298092 h 3074115"/>
                  <a:gd name="connsiteX3" fmla="*/ 960231 w 1156113"/>
                  <a:gd name="connsiteY3" fmla="*/ 2393342 h 3074115"/>
                  <a:gd name="connsiteX4" fmla="*/ 102981 w 1156113"/>
                  <a:gd name="connsiteY4" fmla="*/ 2397152 h 3074115"/>
                  <a:gd name="connsiteX5" fmla="*/ 111 w 1156113"/>
                  <a:gd name="connsiteY5" fmla="*/ 2492402 h 3074115"/>
                  <a:gd name="connsiteX6" fmla="*/ 111 w 1156113"/>
                  <a:gd name="connsiteY6" fmla="*/ 3074115 h 3074115"/>
                  <a:gd name="connsiteX0" fmla="*/ 1045242 w 1050624"/>
                  <a:gd name="connsiteY0" fmla="*/ 0 h 2812026"/>
                  <a:gd name="connsiteX1" fmla="*/ 1044051 w 1050624"/>
                  <a:gd name="connsiteY1" fmla="*/ 2036003 h 2812026"/>
                  <a:gd name="connsiteX2" fmla="*/ 960231 w 1050624"/>
                  <a:gd name="connsiteY2" fmla="*/ 2131253 h 2812026"/>
                  <a:gd name="connsiteX3" fmla="*/ 102981 w 1050624"/>
                  <a:gd name="connsiteY3" fmla="*/ 2135063 h 2812026"/>
                  <a:gd name="connsiteX4" fmla="*/ 111 w 1050624"/>
                  <a:gd name="connsiteY4" fmla="*/ 2230313 h 2812026"/>
                  <a:gd name="connsiteX5" fmla="*/ 111 w 1050624"/>
                  <a:gd name="connsiteY5" fmla="*/ 2812026 h 2812026"/>
                  <a:gd name="connsiteX0" fmla="*/ 1045242 w 1050624"/>
                  <a:gd name="connsiteY0" fmla="*/ 0 h 1626693"/>
                  <a:gd name="connsiteX1" fmla="*/ 1044051 w 1050624"/>
                  <a:gd name="connsiteY1" fmla="*/ 850670 h 1626693"/>
                  <a:gd name="connsiteX2" fmla="*/ 960231 w 1050624"/>
                  <a:gd name="connsiteY2" fmla="*/ 945920 h 1626693"/>
                  <a:gd name="connsiteX3" fmla="*/ 102981 w 1050624"/>
                  <a:gd name="connsiteY3" fmla="*/ 949730 h 1626693"/>
                  <a:gd name="connsiteX4" fmla="*/ 111 w 1050624"/>
                  <a:gd name="connsiteY4" fmla="*/ 1044980 h 1626693"/>
                  <a:gd name="connsiteX5" fmla="*/ 111 w 1050624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50186"/>
                  <a:gd name="connsiteY0" fmla="*/ 0 h 1626693"/>
                  <a:gd name="connsiteX1" fmla="*/ 1044051 w 1050186"/>
                  <a:gd name="connsiteY1" fmla="*/ 850670 h 1626693"/>
                  <a:gd name="connsiteX2" fmla="*/ 991362 w 1050186"/>
                  <a:gd name="connsiteY2" fmla="*/ 954387 h 1626693"/>
                  <a:gd name="connsiteX3" fmla="*/ 102981 w 1050186"/>
                  <a:gd name="connsiteY3" fmla="*/ 949730 h 1626693"/>
                  <a:gd name="connsiteX4" fmla="*/ 111 w 1050186"/>
                  <a:gd name="connsiteY4" fmla="*/ 1044980 h 1626693"/>
                  <a:gd name="connsiteX5" fmla="*/ 111 w 1050186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54387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1263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131 w 1045626"/>
                  <a:gd name="connsiteY0" fmla="*/ 0 h 1626693"/>
                  <a:gd name="connsiteX1" fmla="*/ 1043940 w 1045626"/>
                  <a:gd name="connsiteY1" fmla="*/ 850670 h 1626693"/>
                  <a:gd name="connsiteX2" fmla="*/ 991251 w 1045626"/>
                  <a:gd name="connsiteY2" fmla="*/ 945921 h 1626693"/>
                  <a:gd name="connsiteX3" fmla="*/ 102870 w 1045626"/>
                  <a:gd name="connsiteY3" fmla="*/ 941263 h 1626693"/>
                  <a:gd name="connsiteX4" fmla="*/ 0 w 1045626"/>
                  <a:gd name="connsiteY4" fmla="*/ 1044980 h 1626693"/>
                  <a:gd name="connsiteX5" fmla="*/ 0 w 1045626"/>
                  <a:gd name="connsiteY5" fmla="*/ 1626693 h 1626693"/>
                  <a:gd name="connsiteX0" fmla="*/ 1045131 w 1045626"/>
                  <a:gd name="connsiteY0" fmla="*/ 0 h 1673260"/>
                  <a:gd name="connsiteX1" fmla="*/ 1043940 w 1045626"/>
                  <a:gd name="connsiteY1" fmla="*/ 897237 h 1673260"/>
                  <a:gd name="connsiteX2" fmla="*/ 991251 w 1045626"/>
                  <a:gd name="connsiteY2" fmla="*/ 992488 h 1673260"/>
                  <a:gd name="connsiteX3" fmla="*/ 102870 w 1045626"/>
                  <a:gd name="connsiteY3" fmla="*/ 987830 h 1673260"/>
                  <a:gd name="connsiteX4" fmla="*/ 0 w 1045626"/>
                  <a:gd name="connsiteY4" fmla="*/ 1091547 h 1673260"/>
                  <a:gd name="connsiteX5" fmla="*/ 0 w 1045626"/>
                  <a:gd name="connsiteY5" fmla="*/ 1673260 h 1673260"/>
                  <a:gd name="connsiteX0" fmla="*/ 1045131 w 1045626"/>
                  <a:gd name="connsiteY0" fmla="*/ 0 h 2881670"/>
                  <a:gd name="connsiteX1" fmla="*/ 1043940 w 1045626"/>
                  <a:gd name="connsiteY1" fmla="*/ 2105647 h 2881670"/>
                  <a:gd name="connsiteX2" fmla="*/ 991251 w 1045626"/>
                  <a:gd name="connsiteY2" fmla="*/ 2200898 h 2881670"/>
                  <a:gd name="connsiteX3" fmla="*/ 102870 w 1045626"/>
                  <a:gd name="connsiteY3" fmla="*/ 2196240 h 2881670"/>
                  <a:gd name="connsiteX4" fmla="*/ 0 w 1045626"/>
                  <a:gd name="connsiteY4" fmla="*/ 2299957 h 2881670"/>
                  <a:gd name="connsiteX5" fmla="*/ 0 w 1045626"/>
                  <a:gd name="connsiteY5" fmla="*/ 2881670 h 2881670"/>
                  <a:gd name="connsiteX0" fmla="*/ 1045131 w 1045626"/>
                  <a:gd name="connsiteY0" fmla="*/ 0 h 2881670"/>
                  <a:gd name="connsiteX1" fmla="*/ 1043940 w 1045626"/>
                  <a:gd name="connsiteY1" fmla="*/ 2105647 h 2881670"/>
                  <a:gd name="connsiteX2" fmla="*/ 991251 w 1045626"/>
                  <a:gd name="connsiteY2" fmla="*/ 2200898 h 2881670"/>
                  <a:gd name="connsiteX3" fmla="*/ 102870 w 1045626"/>
                  <a:gd name="connsiteY3" fmla="*/ 2196240 h 2881670"/>
                  <a:gd name="connsiteX4" fmla="*/ 0 w 1045626"/>
                  <a:gd name="connsiteY4" fmla="*/ 2329801 h 2881670"/>
                  <a:gd name="connsiteX5" fmla="*/ 0 w 1045626"/>
                  <a:gd name="connsiteY5" fmla="*/ 2881670 h 2881670"/>
                  <a:gd name="connsiteX0" fmla="*/ 1045131 w 1045626"/>
                  <a:gd name="connsiteY0" fmla="*/ 0 h 2881670"/>
                  <a:gd name="connsiteX1" fmla="*/ 1043940 w 1045626"/>
                  <a:gd name="connsiteY1" fmla="*/ 2105647 h 2881670"/>
                  <a:gd name="connsiteX2" fmla="*/ 991251 w 1045626"/>
                  <a:gd name="connsiteY2" fmla="*/ 2200898 h 2881670"/>
                  <a:gd name="connsiteX3" fmla="*/ 102870 w 1045626"/>
                  <a:gd name="connsiteY3" fmla="*/ 2196240 h 2881670"/>
                  <a:gd name="connsiteX4" fmla="*/ 0 w 1045626"/>
                  <a:gd name="connsiteY4" fmla="*/ 2329801 h 2881670"/>
                  <a:gd name="connsiteX5" fmla="*/ 0 w 1045626"/>
                  <a:gd name="connsiteY5" fmla="*/ 2881670 h 2881670"/>
                  <a:gd name="connsiteX0" fmla="*/ 1045131 w 1045626"/>
                  <a:gd name="connsiteY0" fmla="*/ 0 h 2881670"/>
                  <a:gd name="connsiteX1" fmla="*/ 1043940 w 1045626"/>
                  <a:gd name="connsiteY1" fmla="*/ 2105647 h 2881670"/>
                  <a:gd name="connsiteX2" fmla="*/ 991251 w 1045626"/>
                  <a:gd name="connsiteY2" fmla="*/ 2200898 h 2881670"/>
                  <a:gd name="connsiteX3" fmla="*/ 102870 w 1045626"/>
                  <a:gd name="connsiteY3" fmla="*/ 2196240 h 2881670"/>
                  <a:gd name="connsiteX4" fmla="*/ 0 w 1045626"/>
                  <a:gd name="connsiteY4" fmla="*/ 2329801 h 2881670"/>
                  <a:gd name="connsiteX5" fmla="*/ 0 w 1045626"/>
                  <a:gd name="connsiteY5" fmla="*/ 2881670 h 2881670"/>
                  <a:gd name="connsiteX0" fmla="*/ 1049500 w 1049995"/>
                  <a:gd name="connsiteY0" fmla="*/ 0 h 2881670"/>
                  <a:gd name="connsiteX1" fmla="*/ 1048309 w 1049995"/>
                  <a:gd name="connsiteY1" fmla="*/ 2105647 h 2881670"/>
                  <a:gd name="connsiteX2" fmla="*/ 995620 w 1049995"/>
                  <a:gd name="connsiteY2" fmla="*/ 2200898 h 2881670"/>
                  <a:gd name="connsiteX3" fmla="*/ 66369 w 1049995"/>
                  <a:gd name="connsiteY3" fmla="*/ 2196240 h 2881670"/>
                  <a:gd name="connsiteX4" fmla="*/ 4369 w 1049995"/>
                  <a:gd name="connsiteY4" fmla="*/ 2329801 h 2881670"/>
                  <a:gd name="connsiteX5" fmla="*/ 4369 w 1049995"/>
                  <a:gd name="connsiteY5" fmla="*/ 2881670 h 2881670"/>
                  <a:gd name="connsiteX0" fmla="*/ 1045131 w 1045626"/>
                  <a:gd name="connsiteY0" fmla="*/ 0 h 2881670"/>
                  <a:gd name="connsiteX1" fmla="*/ 1043940 w 1045626"/>
                  <a:gd name="connsiteY1" fmla="*/ 2105647 h 2881670"/>
                  <a:gd name="connsiteX2" fmla="*/ 991251 w 1045626"/>
                  <a:gd name="connsiteY2" fmla="*/ 2200898 h 2881670"/>
                  <a:gd name="connsiteX3" fmla="*/ 62000 w 1045626"/>
                  <a:gd name="connsiteY3" fmla="*/ 2196240 h 2881670"/>
                  <a:gd name="connsiteX4" fmla="*/ 0 w 1045626"/>
                  <a:gd name="connsiteY4" fmla="*/ 2329801 h 2881670"/>
                  <a:gd name="connsiteX5" fmla="*/ 0 w 1045626"/>
                  <a:gd name="connsiteY5" fmla="*/ 2881670 h 2881670"/>
                  <a:gd name="connsiteX0" fmla="*/ 1045131 w 1045626"/>
                  <a:gd name="connsiteY0" fmla="*/ 0 h 2881670"/>
                  <a:gd name="connsiteX1" fmla="*/ 1043940 w 1045626"/>
                  <a:gd name="connsiteY1" fmla="*/ 2105647 h 2881670"/>
                  <a:gd name="connsiteX2" fmla="*/ 991251 w 1045626"/>
                  <a:gd name="connsiteY2" fmla="*/ 2200898 h 2881670"/>
                  <a:gd name="connsiteX3" fmla="*/ 62000 w 1045626"/>
                  <a:gd name="connsiteY3" fmla="*/ 2196240 h 2881670"/>
                  <a:gd name="connsiteX4" fmla="*/ 0 w 1045626"/>
                  <a:gd name="connsiteY4" fmla="*/ 2329801 h 2881670"/>
                  <a:gd name="connsiteX5" fmla="*/ 0 w 1045626"/>
                  <a:gd name="connsiteY5" fmla="*/ 2881670 h 2881670"/>
                  <a:gd name="connsiteX0" fmla="*/ 1045131 w 1045626"/>
                  <a:gd name="connsiteY0" fmla="*/ 0 h 2881670"/>
                  <a:gd name="connsiteX1" fmla="*/ 1043940 w 1045626"/>
                  <a:gd name="connsiteY1" fmla="*/ 2105647 h 2881670"/>
                  <a:gd name="connsiteX2" fmla="*/ 991251 w 1045626"/>
                  <a:gd name="connsiteY2" fmla="*/ 2200898 h 2881670"/>
                  <a:gd name="connsiteX3" fmla="*/ 62000 w 1045626"/>
                  <a:gd name="connsiteY3" fmla="*/ 2196240 h 2881670"/>
                  <a:gd name="connsiteX4" fmla="*/ 0 w 1045626"/>
                  <a:gd name="connsiteY4" fmla="*/ 2329801 h 2881670"/>
                  <a:gd name="connsiteX5" fmla="*/ 0 w 1045626"/>
                  <a:gd name="connsiteY5" fmla="*/ 2881670 h 2881670"/>
                  <a:gd name="connsiteX0" fmla="*/ 1045131 w 1045626"/>
                  <a:gd name="connsiteY0" fmla="*/ 0 h 2881670"/>
                  <a:gd name="connsiteX1" fmla="*/ 1043940 w 1045626"/>
                  <a:gd name="connsiteY1" fmla="*/ 2105647 h 2881670"/>
                  <a:gd name="connsiteX2" fmla="*/ 991251 w 1045626"/>
                  <a:gd name="connsiteY2" fmla="*/ 2200898 h 2881670"/>
                  <a:gd name="connsiteX3" fmla="*/ 62000 w 1045626"/>
                  <a:gd name="connsiteY3" fmla="*/ 2196240 h 2881670"/>
                  <a:gd name="connsiteX4" fmla="*/ 0 w 1045626"/>
                  <a:gd name="connsiteY4" fmla="*/ 2329801 h 2881670"/>
                  <a:gd name="connsiteX5" fmla="*/ 0 w 1045626"/>
                  <a:gd name="connsiteY5" fmla="*/ 2881670 h 2881670"/>
                  <a:gd name="connsiteX0" fmla="*/ 1045131 w 1045131"/>
                  <a:gd name="connsiteY0" fmla="*/ 0 h 2881670"/>
                  <a:gd name="connsiteX1" fmla="*/ 1043940 w 1045131"/>
                  <a:gd name="connsiteY1" fmla="*/ 2105647 h 2881670"/>
                  <a:gd name="connsiteX2" fmla="*/ 991251 w 1045131"/>
                  <a:gd name="connsiteY2" fmla="*/ 2200898 h 2881670"/>
                  <a:gd name="connsiteX3" fmla="*/ 62000 w 1045131"/>
                  <a:gd name="connsiteY3" fmla="*/ 2196240 h 2881670"/>
                  <a:gd name="connsiteX4" fmla="*/ 0 w 1045131"/>
                  <a:gd name="connsiteY4" fmla="*/ 2329801 h 2881670"/>
                  <a:gd name="connsiteX5" fmla="*/ 0 w 1045131"/>
                  <a:gd name="connsiteY5" fmla="*/ 2881670 h 2881670"/>
                  <a:gd name="connsiteX0" fmla="*/ 1045131 w 1045131"/>
                  <a:gd name="connsiteY0" fmla="*/ 0 h 2881670"/>
                  <a:gd name="connsiteX1" fmla="*/ 1043940 w 1045131"/>
                  <a:gd name="connsiteY1" fmla="*/ 2105647 h 2881670"/>
                  <a:gd name="connsiteX2" fmla="*/ 991251 w 1045131"/>
                  <a:gd name="connsiteY2" fmla="*/ 2187999 h 2881670"/>
                  <a:gd name="connsiteX3" fmla="*/ 62000 w 1045131"/>
                  <a:gd name="connsiteY3" fmla="*/ 2196240 h 2881670"/>
                  <a:gd name="connsiteX4" fmla="*/ 0 w 1045131"/>
                  <a:gd name="connsiteY4" fmla="*/ 2329801 h 2881670"/>
                  <a:gd name="connsiteX5" fmla="*/ 0 w 1045131"/>
                  <a:gd name="connsiteY5" fmla="*/ 2881670 h 2881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131" h="2881670">
                    <a:moveTo>
                      <a:pt x="1045131" y="0"/>
                    </a:moveTo>
                    <a:cubicBezTo>
                      <a:pt x="1044933" y="353409"/>
                      <a:pt x="1044654" y="1741971"/>
                      <a:pt x="1043940" y="2105647"/>
                    </a:cubicBezTo>
                    <a:cubicBezTo>
                      <a:pt x="1043419" y="2198356"/>
                      <a:pt x="1042685" y="2188888"/>
                      <a:pt x="991251" y="2187999"/>
                    </a:cubicBezTo>
                    <a:lnTo>
                      <a:pt x="62000" y="2196240"/>
                    </a:lnTo>
                    <a:cubicBezTo>
                      <a:pt x="-2676" y="2201319"/>
                      <a:pt x="1168" y="2190994"/>
                      <a:pt x="0" y="2329801"/>
                    </a:cubicBezTo>
                    <a:lnTo>
                      <a:pt x="0" y="288167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5" name="任意多边形: 形状 1024">
                <a:extLst>
                  <a:ext uri="{FF2B5EF4-FFF2-40B4-BE49-F238E27FC236}">
                    <a16:creationId xmlns:a16="http://schemas.microsoft.com/office/drawing/2014/main" id="{167461D9-9A14-453B-8D98-874DB5124B00}"/>
                  </a:ext>
                </a:extLst>
              </p:cNvPr>
              <p:cNvSpPr/>
              <p:nvPr/>
            </p:nvSpPr>
            <p:spPr>
              <a:xfrm flipV="1">
                <a:off x="356483" y="4912876"/>
                <a:ext cx="3418977" cy="1567282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365429"/>
                  <a:gd name="connsiteX1" fmla="*/ 1044051 w 1044051"/>
                  <a:gd name="connsiteY1" fmla="*/ 523419 h 1365429"/>
                  <a:gd name="connsiteX2" fmla="*/ 960231 w 1044051"/>
                  <a:gd name="connsiteY2" fmla="*/ 618669 h 1365429"/>
                  <a:gd name="connsiteX3" fmla="*/ 102981 w 1044051"/>
                  <a:gd name="connsiteY3" fmla="*/ 622479 h 1365429"/>
                  <a:gd name="connsiteX4" fmla="*/ 111 w 1044051"/>
                  <a:gd name="connsiteY4" fmla="*/ 717729 h 1365429"/>
                  <a:gd name="connsiteX5" fmla="*/ 111 w 1044051"/>
                  <a:gd name="connsiteY5" fmla="*/ 1365429 h 1365429"/>
                  <a:gd name="connsiteX0" fmla="*/ 1040241 w 1044051"/>
                  <a:gd name="connsiteY0" fmla="*/ 0 h 1367810"/>
                  <a:gd name="connsiteX1" fmla="*/ 1044051 w 1044051"/>
                  <a:gd name="connsiteY1" fmla="*/ 525800 h 1367810"/>
                  <a:gd name="connsiteX2" fmla="*/ 960231 w 1044051"/>
                  <a:gd name="connsiteY2" fmla="*/ 621050 h 1367810"/>
                  <a:gd name="connsiteX3" fmla="*/ 102981 w 1044051"/>
                  <a:gd name="connsiteY3" fmla="*/ 624860 h 1367810"/>
                  <a:gd name="connsiteX4" fmla="*/ 111 w 1044051"/>
                  <a:gd name="connsiteY4" fmla="*/ 720110 h 1367810"/>
                  <a:gd name="connsiteX5" fmla="*/ 111 w 1044051"/>
                  <a:gd name="connsiteY5" fmla="*/ 1367810 h 1367810"/>
                  <a:gd name="connsiteX0" fmla="*/ 1043086 w 1044051"/>
                  <a:gd name="connsiteY0" fmla="*/ 0 h 1377970"/>
                  <a:gd name="connsiteX1" fmla="*/ 1044051 w 1044051"/>
                  <a:gd name="connsiteY1" fmla="*/ 535960 h 1377970"/>
                  <a:gd name="connsiteX2" fmla="*/ 960231 w 1044051"/>
                  <a:gd name="connsiteY2" fmla="*/ 631210 h 1377970"/>
                  <a:gd name="connsiteX3" fmla="*/ 102981 w 1044051"/>
                  <a:gd name="connsiteY3" fmla="*/ 635020 h 1377970"/>
                  <a:gd name="connsiteX4" fmla="*/ 111 w 1044051"/>
                  <a:gd name="connsiteY4" fmla="*/ 730270 h 1377970"/>
                  <a:gd name="connsiteX5" fmla="*/ 111 w 1044051"/>
                  <a:gd name="connsiteY5" fmla="*/ 1377970 h 1377970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7149 w 1044051"/>
                  <a:gd name="connsiteY5" fmla="*/ 1274276 h 1274276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112 w 1044051"/>
                  <a:gd name="connsiteY5" fmla="*/ 1274276 h 1274276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102870 w 1045223"/>
                  <a:gd name="connsiteY3" fmla="*/ 1037186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572 w 1045609"/>
                  <a:gd name="connsiteY0" fmla="*/ 0 h 1676442"/>
                  <a:gd name="connsiteX1" fmla="*/ 1044326 w 1045609"/>
                  <a:gd name="connsiteY1" fmla="*/ 938126 h 1676442"/>
                  <a:gd name="connsiteX2" fmla="*/ 960506 w 1045609"/>
                  <a:gd name="connsiteY2" fmla="*/ 1033376 h 1676442"/>
                  <a:gd name="connsiteX3" fmla="*/ 70089 w 1045609"/>
                  <a:gd name="connsiteY3" fmla="*/ 1032953 h 1676442"/>
                  <a:gd name="connsiteX4" fmla="*/ 386 w 1045609"/>
                  <a:gd name="connsiteY4" fmla="*/ 1132436 h 1676442"/>
                  <a:gd name="connsiteX5" fmla="*/ 387 w 1045609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6411 w 1046434"/>
                  <a:gd name="connsiteY0" fmla="*/ 0 h 2910494"/>
                  <a:gd name="connsiteX1" fmla="*/ 1043940 w 1046434"/>
                  <a:gd name="connsiteY1" fmla="*/ 2172178 h 2910494"/>
                  <a:gd name="connsiteX2" fmla="*/ 960120 w 1046434"/>
                  <a:gd name="connsiteY2" fmla="*/ 2267428 h 2910494"/>
                  <a:gd name="connsiteX3" fmla="*/ 69703 w 1046434"/>
                  <a:gd name="connsiteY3" fmla="*/ 2267005 h 2910494"/>
                  <a:gd name="connsiteX4" fmla="*/ 0 w 1046434"/>
                  <a:gd name="connsiteY4" fmla="*/ 2366488 h 2910494"/>
                  <a:gd name="connsiteX5" fmla="*/ 1 w 1046434"/>
                  <a:gd name="connsiteY5" fmla="*/ 2910494 h 2910494"/>
                  <a:gd name="connsiteX0" fmla="*/ 1046411 w 1046434"/>
                  <a:gd name="connsiteY0" fmla="*/ 0 h 2940593"/>
                  <a:gd name="connsiteX1" fmla="*/ 1043940 w 1046434"/>
                  <a:gd name="connsiteY1" fmla="*/ 2202277 h 2940593"/>
                  <a:gd name="connsiteX2" fmla="*/ 960120 w 1046434"/>
                  <a:gd name="connsiteY2" fmla="*/ 2297527 h 2940593"/>
                  <a:gd name="connsiteX3" fmla="*/ 69703 w 1046434"/>
                  <a:gd name="connsiteY3" fmla="*/ 2297104 h 2940593"/>
                  <a:gd name="connsiteX4" fmla="*/ 0 w 1046434"/>
                  <a:gd name="connsiteY4" fmla="*/ 2396587 h 2940593"/>
                  <a:gd name="connsiteX5" fmla="*/ 1 w 1046434"/>
                  <a:gd name="connsiteY5" fmla="*/ 2940593 h 2940593"/>
                  <a:gd name="connsiteX0" fmla="*/ 1046411 w 1046461"/>
                  <a:gd name="connsiteY0" fmla="*/ 0 h 2940593"/>
                  <a:gd name="connsiteX1" fmla="*/ 1045719 w 1046461"/>
                  <a:gd name="connsiteY1" fmla="*/ 2202277 h 2940593"/>
                  <a:gd name="connsiteX2" fmla="*/ 960120 w 1046461"/>
                  <a:gd name="connsiteY2" fmla="*/ 2297527 h 2940593"/>
                  <a:gd name="connsiteX3" fmla="*/ 69703 w 1046461"/>
                  <a:gd name="connsiteY3" fmla="*/ 2297104 h 2940593"/>
                  <a:gd name="connsiteX4" fmla="*/ 0 w 1046461"/>
                  <a:gd name="connsiteY4" fmla="*/ 2396587 h 2940593"/>
                  <a:gd name="connsiteX5" fmla="*/ 1 w 1046461"/>
                  <a:gd name="connsiteY5" fmla="*/ 2940593 h 2940593"/>
                  <a:gd name="connsiteX0" fmla="*/ 1046411 w 1046461"/>
                  <a:gd name="connsiteY0" fmla="*/ 0 h 2940593"/>
                  <a:gd name="connsiteX1" fmla="*/ 1045719 w 1046461"/>
                  <a:gd name="connsiteY1" fmla="*/ 2202277 h 2940593"/>
                  <a:gd name="connsiteX2" fmla="*/ 960120 w 1046461"/>
                  <a:gd name="connsiteY2" fmla="*/ 2297527 h 2940593"/>
                  <a:gd name="connsiteX3" fmla="*/ 69703 w 1046461"/>
                  <a:gd name="connsiteY3" fmla="*/ 2297104 h 2940593"/>
                  <a:gd name="connsiteX4" fmla="*/ 0 w 1046461"/>
                  <a:gd name="connsiteY4" fmla="*/ 2396587 h 2940593"/>
                  <a:gd name="connsiteX5" fmla="*/ 1 w 1046461"/>
                  <a:gd name="connsiteY5" fmla="*/ 2940593 h 2940593"/>
                  <a:gd name="connsiteX0" fmla="*/ 1046411 w 1046442"/>
                  <a:gd name="connsiteY0" fmla="*/ 0 h 2940593"/>
                  <a:gd name="connsiteX1" fmla="*/ 1044830 w 1046442"/>
                  <a:gd name="connsiteY1" fmla="*/ 2207740 h 2940593"/>
                  <a:gd name="connsiteX2" fmla="*/ 960120 w 1046442"/>
                  <a:gd name="connsiteY2" fmla="*/ 2297527 h 2940593"/>
                  <a:gd name="connsiteX3" fmla="*/ 69703 w 1046442"/>
                  <a:gd name="connsiteY3" fmla="*/ 2297104 h 2940593"/>
                  <a:gd name="connsiteX4" fmla="*/ 0 w 1046442"/>
                  <a:gd name="connsiteY4" fmla="*/ 2396587 h 2940593"/>
                  <a:gd name="connsiteX5" fmla="*/ 1 w 1046442"/>
                  <a:gd name="connsiteY5" fmla="*/ 2940593 h 2940593"/>
                  <a:gd name="connsiteX0" fmla="*/ 1046411 w 1046670"/>
                  <a:gd name="connsiteY0" fmla="*/ 0 h 2940593"/>
                  <a:gd name="connsiteX1" fmla="*/ 1044830 w 1046670"/>
                  <a:gd name="connsiteY1" fmla="*/ 2207740 h 2940593"/>
                  <a:gd name="connsiteX2" fmla="*/ 960120 w 1046670"/>
                  <a:gd name="connsiteY2" fmla="*/ 2297527 h 2940593"/>
                  <a:gd name="connsiteX3" fmla="*/ 69703 w 1046670"/>
                  <a:gd name="connsiteY3" fmla="*/ 2297104 h 2940593"/>
                  <a:gd name="connsiteX4" fmla="*/ 0 w 1046670"/>
                  <a:gd name="connsiteY4" fmla="*/ 2396587 h 2940593"/>
                  <a:gd name="connsiteX5" fmla="*/ 1 w 1046670"/>
                  <a:gd name="connsiteY5" fmla="*/ 2940593 h 2940593"/>
                  <a:gd name="connsiteX0" fmla="*/ 1046411 w 1046670"/>
                  <a:gd name="connsiteY0" fmla="*/ 0 h 2940593"/>
                  <a:gd name="connsiteX1" fmla="*/ 1044830 w 1046670"/>
                  <a:gd name="connsiteY1" fmla="*/ 2207740 h 2940593"/>
                  <a:gd name="connsiteX2" fmla="*/ 960120 w 1046670"/>
                  <a:gd name="connsiteY2" fmla="*/ 2297527 h 2940593"/>
                  <a:gd name="connsiteX3" fmla="*/ 69703 w 1046670"/>
                  <a:gd name="connsiteY3" fmla="*/ 2297104 h 2940593"/>
                  <a:gd name="connsiteX4" fmla="*/ 0 w 1046670"/>
                  <a:gd name="connsiteY4" fmla="*/ 2414984 h 2940593"/>
                  <a:gd name="connsiteX5" fmla="*/ 1 w 1046670"/>
                  <a:gd name="connsiteY5" fmla="*/ 2940593 h 2940593"/>
                  <a:gd name="connsiteX0" fmla="*/ 1046411 w 1046670"/>
                  <a:gd name="connsiteY0" fmla="*/ 0 h 2940593"/>
                  <a:gd name="connsiteX1" fmla="*/ 1044830 w 1046670"/>
                  <a:gd name="connsiteY1" fmla="*/ 2207740 h 2940593"/>
                  <a:gd name="connsiteX2" fmla="*/ 960120 w 1046670"/>
                  <a:gd name="connsiteY2" fmla="*/ 2297527 h 2940593"/>
                  <a:gd name="connsiteX3" fmla="*/ 69703 w 1046670"/>
                  <a:gd name="connsiteY3" fmla="*/ 2297104 h 2940593"/>
                  <a:gd name="connsiteX4" fmla="*/ 0 w 1046670"/>
                  <a:gd name="connsiteY4" fmla="*/ 2414984 h 2940593"/>
                  <a:gd name="connsiteX5" fmla="*/ 1 w 1046670"/>
                  <a:gd name="connsiteY5" fmla="*/ 2940593 h 2940593"/>
                  <a:gd name="connsiteX0" fmla="*/ 1046411 w 1046670"/>
                  <a:gd name="connsiteY0" fmla="*/ 0 h 2940593"/>
                  <a:gd name="connsiteX1" fmla="*/ 1044830 w 1046670"/>
                  <a:gd name="connsiteY1" fmla="*/ 2207740 h 2940593"/>
                  <a:gd name="connsiteX2" fmla="*/ 960120 w 1046670"/>
                  <a:gd name="connsiteY2" fmla="*/ 2297527 h 2940593"/>
                  <a:gd name="connsiteX3" fmla="*/ 69703 w 1046670"/>
                  <a:gd name="connsiteY3" fmla="*/ 2297104 h 2940593"/>
                  <a:gd name="connsiteX4" fmla="*/ 0 w 1046670"/>
                  <a:gd name="connsiteY4" fmla="*/ 2433382 h 2940593"/>
                  <a:gd name="connsiteX5" fmla="*/ 1 w 1046670"/>
                  <a:gd name="connsiteY5" fmla="*/ 2940593 h 2940593"/>
                  <a:gd name="connsiteX0" fmla="*/ 1047277 w 1047536"/>
                  <a:gd name="connsiteY0" fmla="*/ 0 h 2940593"/>
                  <a:gd name="connsiteX1" fmla="*/ 1045696 w 1047536"/>
                  <a:gd name="connsiteY1" fmla="*/ 2207740 h 2940593"/>
                  <a:gd name="connsiteX2" fmla="*/ 960986 w 1047536"/>
                  <a:gd name="connsiteY2" fmla="*/ 2297527 h 2940593"/>
                  <a:gd name="connsiteX3" fmla="*/ 53060 w 1047536"/>
                  <a:gd name="connsiteY3" fmla="*/ 2303235 h 2940593"/>
                  <a:gd name="connsiteX4" fmla="*/ 866 w 1047536"/>
                  <a:gd name="connsiteY4" fmla="*/ 2433382 h 2940593"/>
                  <a:gd name="connsiteX5" fmla="*/ 867 w 1047536"/>
                  <a:gd name="connsiteY5" fmla="*/ 2940593 h 2940593"/>
                  <a:gd name="connsiteX0" fmla="*/ 1046430 w 1046689"/>
                  <a:gd name="connsiteY0" fmla="*/ 0 h 2940593"/>
                  <a:gd name="connsiteX1" fmla="*/ 1044849 w 1046689"/>
                  <a:gd name="connsiteY1" fmla="*/ 2207740 h 2940593"/>
                  <a:gd name="connsiteX2" fmla="*/ 960139 w 1046689"/>
                  <a:gd name="connsiteY2" fmla="*/ 2297527 h 2940593"/>
                  <a:gd name="connsiteX3" fmla="*/ 52213 w 1046689"/>
                  <a:gd name="connsiteY3" fmla="*/ 2303235 h 2940593"/>
                  <a:gd name="connsiteX4" fmla="*/ 19 w 1046689"/>
                  <a:gd name="connsiteY4" fmla="*/ 2433382 h 2940593"/>
                  <a:gd name="connsiteX5" fmla="*/ 20 w 1046689"/>
                  <a:gd name="connsiteY5" fmla="*/ 2940593 h 2940593"/>
                  <a:gd name="connsiteX0" fmla="*/ 1046430 w 1046689"/>
                  <a:gd name="connsiteY0" fmla="*/ 0 h 2940593"/>
                  <a:gd name="connsiteX1" fmla="*/ 1044849 w 1046689"/>
                  <a:gd name="connsiteY1" fmla="*/ 2207740 h 2940593"/>
                  <a:gd name="connsiteX2" fmla="*/ 960139 w 1046689"/>
                  <a:gd name="connsiteY2" fmla="*/ 2297528 h 2940593"/>
                  <a:gd name="connsiteX3" fmla="*/ 52213 w 1046689"/>
                  <a:gd name="connsiteY3" fmla="*/ 2303235 h 2940593"/>
                  <a:gd name="connsiteX4" fmla="*/ 19 w 1046689"/>
                  <a:gd name="connsiteY4" fmla="*/ 2433382 h 2940593"/>
                  <a:gd name="connsiteX5" fmla="*/ 20 w 1046689"/>
                  <a:gd name="connsiteY5" fmla="*/ 2940593 h 294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6689" h="2940593">
                    <a:moveTo>
                      <a:pt x="1046430" y="0"/>
                    </a:moveTo>
                    <a:cubicBezTo>
                      <a:pt x="1046752" y="178653"/>
                      <a:pt x="1047195" y="2029087"/>
                      <a:pt x="1044849" y="2207740"/>
                    </a:cubicBezTo>
                    <a:cubicBezTo>
                      <a:pt x="1045106" y="2316843"/>
                      <a:pt x="1049039" y="2292448"/>
                      <a:pt x="960139" y="2297528"/>
                    </a:cubicBezTo>
                    <a:lnTo>
                      <a:pt x="52213" y="2303235"/>
                    </a:lnTo>
                    <a:cubicBezTo>
                      <a:pt x="-2505" y="2304081"/>
                      <a:pt x="19" y="2323761"/>
                      <a:pt x="19" y="2433382"/>
                    </a:cubicBezTo>
                    <a:cubicBezTo>
                      <a:pt x="19" y="2614717"/>
                      <a:pt x="20" y="2759258"/>
                      <a:pt x="20" y="294059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37" name="组合 636">
              <a:extLst>
                <a:ext uri="{FF2B5EF4-FFF2-40B4-BE49-F238E27FC236}">
                  <a16:creationId xmlns:a16="http://schemas.microsoft.com/office/drawing/2014/main" id="{427B1A32-1BB3-4904-8F67-2EF7026A5C15}"/>
                </a:ext>
              </a:extLst>
            </p:cNvPr>
            <p:cNvGrpSpPr/>
            <p:nvPr/>
          </p:nvGrpSpPr>
          <p:grpSpPr>
            <a:xfrm>
              <a:off x="1674368" y="1025538"/>
              <a:ext cx="490116" cy="859411"/>
              <a:chOff x="1761235" y="-580721"/>
              <a:chExt cx="2287787" cy="4011607"/>
            </a:xfrm>
          </p:grpSpPr>
          <p:grpSp>
            <p:nvGrpSpPr>
              <p:cNvPr id="1014" name="组合 1013">
                <a:extLst>
                  <a:ext uri="{FF2B5EF4-FFF2-40B4-BE49-F238E27FC236}">
                    <a16:creationId xmlns:a16="http://schemas.microsoft.com/office/drawing/2014/main" id="{1B4008C4-0FD1-41CA-89A4-6D1F46AFFCAB}"/>
                  </a:ext>
                </a:extLst>
              </p:cNvPr>
              <p:cNvGrpSpPr/>
              <p:nvPr/>
            </p:nvGrpSpPr>
            <p:grpSpPr>
              <a:xfrm rot="13711537">
                <a:off x="2494093" y="2035249"/>
                <a:ext cx="662779" cy="2128496"/>
                <a:chOff x="8715281" y="1355733"/>
                <a:chExt cx="1574926" cy="5057831"/>
              </a:xfrm>
            </p:grpSpPr>
            <p:sp>
              <p:nvSpPr>
                <p:cNvPr id="1019" name="任意多边形: 形状 1018">
                  <a:extLst>
                    <a:ext uri="{FF2B5EF4-FFF2-40B4-BE49-F238E27FC236}">
                      <a16:creationId xmlns:a16="http://schemas.microsoft.com/office/drawing/2014/main" id="{F5209B99-B8BC-4606-8DAF-3F904FA8D4F6}"/>
                    </a:ext>
                  </a:extLst>
                </p:cNvPr>
                <p:cNvSpPr/>
                <p:nvPr/>
              </p:nvSpPr>
              <p:spPr>
                <a:xfrm>
                  <a:off x="9161374" y="1541526"/>
                  <a:ext cx="691463" cy="4872038"/>
                </a:xfrm>
                <a:custGeom>
                  <a:avLst/>
                  <a:gdLst>
                    <a:gd name="connsiteX0" fmla="*/ 38100 w 698500"/>
                    <a:gd name="connsiteY0" fmla="*/ 4876800 h 4876800"/>
                    <a:gd name="connsiteX1" fmla="*/ 38100 w 698500"/>
                    <a:gd name="connsiteY1" fmla="*/ 4876800 h 4876800"/>
                    <a:gd name="connsiteX2" fmla="*/ 19050 w 698500"/>
                    <a:gd name="connsiteY2" fmla="*/ 4711700 h 4876800"/>
                    <a:gd name="connsiteX3" fmla="*/ 12700 w 698500"/>
                    <a:gd name="connsiteY3" fmla="*/ 3492500 h 4876800"/>
                    <a:gd name="connsiteX4" fmla="*/ 63500 w 698500"/>
                    <a:gd name="connsiteY4" fmla="*/ 3429000 h 4876800"/>
                    <a:gd name="connsiteX5" fmla="*/ 12700 w 698500"/>
                    <a:gd name="connsiteY5" fmla="*/ 3416300 h 4876800"/>
                    <a:gd name="connsiteX6" fmla="*/ 12700 w 698500"/>
                    <a:gd name="connsiteY6" fmla="*/ 3060700 h 4876800"/>
                    <a:gd name="connsiteX7" fmla="*/ 82550 w 698500"/>
                    <a:gd name="connsiteY7" fmla="*/ 3028950 h 4876800"/>
                    <a:gd name="connsiteX8" fmla="*/ 19050 w 698500"/>
                    <a:gd name="connsiteY8" fmla="*/ 2990850 h 4876800"/>
                    <a:gd name="connsiteX9" fmla="*/ 0 w 698500"/>
                    <a:gd name="connsiteY9" fmla="*/ 2641600 h 4876800"/>
                    <a:gd name="connsiteX10" fmla="*/ 76200 w 698500"/>
                    <a:gd name="connsiteY10" fmla="*/ 2616200 h 4876800"/>
                    <a:gd name="connsiteX11" fmla="*/ 6350 w 698500"/>
                    <a:gd name="connsiteY11" fmla="*/ 2578100 h 4876800"/>
                    <a:gd name="connsiteX12" fmla="*/ 6350 w 698500"/>
                    <a:gd name="connsiteY12" fmla="*/ 19050 h 4876800"/>
                    <a:gd name="connsiteX13" fmla="*/ 63500 w 698500"/>
                    <a:gd name="connsiteY13" fmla="*/ 0 h 4876800"/>
                    <a:gd name="connsiteX14" fmla="*/ 660400 w 698500"/>
                    <a:gd name="connsiteY14" fmla="*/ 0 h 4876800"/>
                    <a:gd name="connsiteX15" fmla="*/ 685800 w 698500"/>
                    <a:gd name="connsiteY15" fmla="*/ 38100 h 4876800"/>
                    <a:gd name="connsiteX16" fmla="*/ 692150 w 698500"/>
                    <a:gd name="connsiteY16" fmla="*/ 2590800 h 4876800"/>
                    <a:gd name="connsiteX17" fmla="*/ 641350 w 698500"/>
                    <a:gd name="connsiteY17" fmla="*/ 2609850 h 4876800"/>
                    <a:gd name="connsiteX18" fmla="*/ 692150 w 698500"/>
                    <a:gd name="connsiteY18" fmla="*/ 2635250 h 4876800"/>
                    <a:gd name="connsiteX19" fmla="*/ 692150 w 698500"/>
                    <a:gd name="connsiteY19" fmla="*/ 2990850 h 4876800"/>
                    <a:gd name="connsiteX20" fmla="*/ 635000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2150 w 698500"/>
                    <a:gd name="connsiteY22" fmla="*/ 3403600 h 4876800"/>
                    <a:gd name="connsiteX23" fmla="*/ 654050 w 698500"/>
                    <a:gd name="connsiteY23" fmla="*/ 3422650 h 4876800"/>
                    <a:gd name="connsiteX24" fmla="*/ 654050 w 698500"/>
                    <a:gd name="connsiteY24" fmla="*/ 3422650 h 4876800"/>
                    <a:gd name="connsiteX25" fmla="*/ 679450 w 698500"/>
                    <a:gd name="connsiteY25" fmla="*/ 4794250 h 4876800"/>
                    <a:gd name="connsiteX26" fmla="*/ 647700 w 698500"/>
                    <a:gd name="connsiteY26" fmla="*/ 4864100 h 4876800"/>
                    <a:gd name="connsiteX27" fmla="*/ 38100 w 698500"/>
                    <a:gd name="connsiteY27" fmla="*/ 4876800 h 4876800"/>
                    <a:gd name="connsiteX0" fmla="*/ 38100 w 698500"/>
                    <a:gd name="connsiteY0" fmla="*/ 4876800 h 4876800"/>
                    <a:gd name="connsiteX1" fmla="*/ 38100 w 698500"/>
                    <a:gd name="connsiteY1" fmla="*/ 4876800 h 4876800"/>
                    <a:gd name="connsiteX2" fmla="*/ 19050 w 698500"/>
                    <a:gd name="connsiteY2" fmla="*/ 4711700 h 4876800"/>
                    <a:gd name="connsiteX3" fmla="*/ 12700 w 698500"/>
                    <a:gd name="connsiteY3" fmla="*/ 3492500 h 4876800"/>
                    <a:gd name="connsiteX4" fmla="*/ 63500 w 698500"/>
                    <a:gd name="connsiteY4" fmla="*/ 3429000 h 4876800"/>
                    <a:gd name="connsiteX5" fmla="*/ 12700 w 698500"/>
                    <a:gd name="connsiteY5" fmla="*/ 3416300 h 4876800"/>
                    <a:gd name="connsiteX6" fmla="*/ 12700 w 698500"/>
                    <a:gd name="connsiteY6" fmla="*/ 3060700 h 4876800"/>
                    <a:gd name="connsiteX7" fmla="*/ 82550 w 698500"/>
                    <a:gd name="connsiteY7" fmla="*/ 3028950 h 4876800"/>
                    <a:gd name="connsiteX8" fmla="*/ 19050 w 698500"/>
                    <a:gd name="connsiteY8" fmla="*/ 2990850 h 4876800"/>
                    <a:gd name="connsiteX9" fmla="*/ 0 w 698500"/>
                    <a:gd name="connsiteY9" fmla="*/ 2641600 h 4876800"/>
                    <a:gd name="connsiteX10" fmla="*/ 76200 w 698500"/>
                    <a:gd name="connsiteY10" fmla="*/ 2616200 h 4876800"/>
                    <a:gd name="connsiteX11" fmla="*/ 6350 w 698500"/>
                    <a:gd name="connsiteY11" fmla="*/ 2578100 h 4876800"/>
                    <a:gd name="connsiteX12" fmla="*/ 6350 w 698500"/>
                    <a:gd name="connsiteY12" fmla="*/ 19050 h 4876800"/>
                    <a:gd name="connsiteX13" fmla="*/ 63500 w 698500"/>
                    <a:gd name="connsiteY13" fmla="*/ 0 h 4876800"/>
                    <a:gd name="connsiteX14" fmla="*/ 667544 w 698500"/>
                    <a:gd name="connsiteY14" fmla="*/ 0 h 4876800"/>
                    <a:gd name="connsiteX15" fmla="*/ 685800 w 698500"/>
                    <a:gd name="connsiteY15" fmla="*/ 38100 h 4876800"/>
                    <a:gd name="connsiteX16" fmla="*/ 692150 w 698500"/>
                    <a:gd name="connsiteY16" fmla="*/ 2590800 h 4876800"/>
                    <a:gd name="connsiteX17" fmla="*/ 641350 w 698500"/>
                    <a:gd name="connsiteY17" fmla="*/ 2609850 h 4876800"/>
                    <a:gd name="connsiteX18" fmla="*/ 692150 w 698500"/>
                    <a:gd name="connsiteY18" fmla="*/ 2635250 h 4876800"/>
                    <a:gd name="connsiteX19" fmla="*/ 692150 w 698500"/>
                    <a:gd name="connsiteY19" fmla="*/ 2990850 h 4876800"/>
                    <a:gd name="connsiteX20" fmla="*/ 635000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2150 w 698500"/>
                    <a:gd name="connsiteY22" fmla="*/ 3403600 h 4876800"/>
                    <a:gd name="connsiteX23" fmla="*/ 654050 w 698500"/>
                    <a:gd name="connsiteY23" fmla="*/ 3422650 h 4876800"/>
                    <a:gd name="connsiteX24" fmla="*/ 654050 w 698500"/>
                    <a:gd name="connsiteY24" fmla="*/ 3422650 h 4876800"/>
                    <a:gd name="connsiteX25" fmla="*/ 679450 w 698500"/>
                    <a:gd name="connsiteY25" fmla="*/ 4794250 h 4876800"/>
                    <a:gd name="connsiteX26" fmla="*/ 647700 w 698500"/>
                    <a:gd name="connsiteY26" fmla="*/ 4864100 h 4876800"/>
                    <a:gd name="connsiteX27" fmla="*/ 38100 w 698500"/>
                    <a:gd name="connsiteY27" fmla="*/ 4876800 h 4876800"/>
                    <a:gd name="connsiteX0" fmla="*/ 38100 w 698500"/>
                    <a:gd name="connsiteY0" fmla="*/ 4876800 h 4876800"/>
                    <a:gd name="connsiteX1" fmla="*/ 38100 w 698500"/>
                    <a:gd name="connsiteY1" fmla="*/ 4876800 h 4876800"/>
                    <a:gd name="connsiteX2" fmla="*/ 19050 w 698500"/>
                    <a:gd name="connsiteY2" fmla="*/ 4711700 h 4876800"/>
                    <a:gd name="connsiteX3" fmla="*/ 12700 w 698500"/>
                    <a:gd name="connsiteY3" fmla="*/ 3492500 h 4876800"/>
                    <a:gd name="connsiteX4" fmla="*/ 63500 w 698500"/>
                    <a:gd name="connsiteY4" fmla="*/ 3429000 h 4876800"/>
                    <a:gd name="connsiteX5" fmla="*/ 12700 w 698500"/>
                    <a:gd name="connsiteY5" fmla="*/ 3416300 h 4876800"/>
                    <a:gd name="connsiteX6" fmla="*/ 12700 w 698500"/>
                    <a:gd name="connsiteY6" fmla="*/ 3060700 h 4876800"/>
                    <a:gd name="connsiteX7" fmla="*/ 82550 w 698500"/>
                    <a:gd name="connsiteY7" fmla="*/ 3028950 h 4876800"/>
                    <a:gd name="connsiteX8" fmla="*/ 19050 w 698500"/>
                    <a:gd name="connsiteY8" fmla="*/ 2990850 h 4876800"/>
                    <a:gd name="connsiteX9" fmla="*/ 0 w 698500"/>
                    <a:gd name="connsiteY9" fmla="*/ 2641600 h 4876800"/>
                    <a:gd name="connsiteX10" fmla="*/ 76200 w 698500"/>
                    <a:gd name="connsiteY10" fmla="*/ 2616200 h 4876800"/>
                    <a:gd name="connsiteX11" fmla="*/ 6350 w 698500"/>
                    <a:gd name="connsiteY11" fmla="*/ 2578100 h 4876800"/>
                    <a:gd name="connsiteX12" fmla="*/ 6350 w 698500"/>
                    <a:gd name="connsiteY12" fmla="*/ 19050 h 4876800"/>
                    <a:gd name="connsiteX13" fmla="*/ 63500 w 698500"/>
                    <a:gd name="connsiteY13" fmla="*/ 0 h 4876800"/>
                    <a:gd name="connsiteX14" fmla="*/ 667544 w 698500"/>
                    <a:gd name="connsiteY14" fmla="*/ 0 h 4876800"/>
                    <a:gd name="connsiteX15" fmla="*/ 688181 w 698500"/>
                    <a:gd name="connsiteY15" fmla="*/ 23812 h 4876800"/>
                    <a:gd name="connsiteX16" fmla="*/ 692150 w 698500"/>
                    <a:gd name="connsiteY16" fmla="*/ 2590800 h 4876800"/>
                    <a:gd name="connsiteX17" fmla="*/ 641350 w 698500"/>
                    <a:gd name="connsiteY17" fmla="*/ 2609850 h 4876800"/>
                    <a:gd name="connsiteX18" fmla="*/ 692150 w 698500"/>
                    <a:gd name="connsiteY18" fmla="*/ 2635250 h 4876800"/>
                    <a:gd name="connsiteX19" fmla="*/ 692150 w 698500"/>
                    <a:gd name="connsiteY19" fmla="*/ 2990850 h 4876800"/>
                    <a:gd name="connsiteX20" fmla="*/ 635000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2150 w 698500"/>
                    <a:gd name="connsiteY22" fmla="*/ 3403600 h 4876800"/>
                    <a:gd name="connsiteX23" fmla="*/ 654050 w 698500"/>
                    <a:gd name="connsiteY23" fmla="*/ 3422650 h 4876800"/>
                    <a:gd name="connsiteX24" fmla="*/ 654050 w 698500"/>
                    <a:gd name="connsiteY24" fmla="*/ 3422650 h 4876800"/>
                    <a:gd name="connsiteX25" fmla="*/ 679450 w 698500"/>
                    <a:gd name="connsiteY25" fmla="*/ 4794250 h 4876800"/>
                    <a:gd name="connsiteX26" fmla="*/ 647700 w 698500"/>
                    <a:gd name="connsiteY26" fmla="*/ 4864100 h 4876800"/>
                    <a:gd name="connsiteX27" fmla="*/ 38100 w 698500"/>
                    <a:gd name="connsiteY27" fmla="*/ 4876800 h 4876800"/>
                    <a:gd name="connsiteX0" fmla="*/ 38100 w 698500"/>
                    <a:gd name="connsiteY0" fmla="*/ 4876800 h 4876800"/>
                    <a:gd name="connsiteX1" fmla="*/ 38100 w 698500"/>
                    <a:gd name="connsiteY1" fmla="*/ 4876800 h 4876800"/>
                    <a:gd name="connsiteX2" fmla="*/ 19050 w 698500"/>
                    <a:gd name="connsiteY2" fmla="*/ 4711700 h 4876800"/>
                    <a:gd name="connsiteX3" fmla="*/ 12700 w 698500"/>
                    <a:gd name="connsiteY3" fmla="*/ 3492500 h 4876800"/>
                    <a:gd name="connsiteX4" fmla="*/ 63500 w 698500"/>
                    <a:gd name="connsiteY4" fmla="*/ 3429000 h 4876800"/>
                    <a:gd name="connsiteX5" fmla="*/ 12700 w 698500"/>
                    <a:gd name="connsiteY5" fmla="*/ 3416300 h 4876800"/>
                    <a:gd name="connsiteX6" fmla="*/ 12700 w 698500"/>
                    <a:gd name="connsiteY6" fmla="*/ 3060700 h 4876800"/>
                    <a:gd name="connsiteX7" fmla="*/ 82550 w 698500"/>
                    <a:gd name="connsiteY7" fmla="*/ 3028950 h 4876800"/>
                    <a:gd name="connsiteX8" fmla="*/ 19050 w 698500"/>
                    <a:gd name="connsiteY8" fmla="*/ 2990850 h 4876800"/>
                    <a:gd name="connsiteX9" fmla="*/ 0 w 698500"/>
                    <a:gd name="connsiteY9" fmla="*/ 2641600 h 4876800"/>
                    <a:gd name="connsiteX10" fmla="*/ 76200 w 698500"/>
                    <a:gd name="connsiteY10" fmla="*/ 2616200 h 4876800"/>
                    <a:gd name="connsiteX11" fmla="*/ 6350 w 698500"/>
                    <a:gd name="connsiteY11" fmla="*/ 2578100 h 4876800"/>
                    <a:gd name="connsiteX12" fmla="*/ 6350 w 698500"/>
                    <a:gd name="connsiteY12" fmla="*/ 19050 h 4876800"/>
                    <a:gd name="connsiteX13" fmla="*/ 15875 w 698500"/>
                    <a:gd name="connsiteY13" fmla="*/ 2382 h 4876800"/>
                    <a:gd name="connsiteX14" fmla="*/ 667544 w 698500"/>
                    <a:gd name="connsiteY14" fmla="*/ 0 h 4876800"/>
                    <a:gd name="connsiteX15" fmla="*/ 688181 w 698500"/>
                    <a:gd name="connsiteY15" fmla="*/ 23812 h 4876800"/>
                    <a:gd name="connsiteX16" fmla="*/ 692150 w 698500"/>
                    <a:gd name="connsiteY16" fmla="*/ 2590800 h 4876800"/>
                    <a:gd name="connsiteX17" fmla="*/ 641350 w 698500"/>
                    <a:gd name="connsiteY17" fmla="*/ 2609850 h 4876800"/>
                    <a:gd name="connsiteX18" fmla="*/ 692150 w 698500"/>
                    <a:gd name="connsiteY18" fmla="*/ 2635250 h 4876800"/>
                    <a:gd name="connsiteX19" fmla="*/ 692150 w 698500"/>
                    <a:gd name="connsiteY19" fmla="*/ 2990850 h 4876800"/>
                    <a:gd name="connsiteX20" fmla="*/ 635000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2150 w 698500"/>
                    <a:gd name="connsiteY22" fmla="*/ 3403600 h 4876800"/>
                    <a:gd name="connsiteX23" fmla="*/ 654050 w 698500"/>
                    <a:gd name="connsiteY23" fmla="*/ 3422650 h 4876800"/>
                    <a:gd name="connsiteX24" fmla="*/ 654050 w 698500"/>
                    <a:gd name="connsiteY24" fmla="*/ 3422650 h 4876800"/>
                    <a:gd name="connsiteX25" fmla="*/ 679450 w 698500"/>
                    <a:gd name="connsiteY25" fmla="*/ 4794250 h 4876800"/>
                    <a:gd name="connsiteX26" fmla="*/ 647700 w 698500"/>
                    <a:gd name="connsiteY26" fmla="*/ 4864100 h 4876800"/>
                    <a:gd name="connsiteX27" fmla="*/ 38100 w 698500"/>
                    <a:gd name="connsiteY27" fmla="*/ 4876800 h 4876800"/>
                    <a:gd name="connsiteX0" fmla="*/ 38100 w 698500"/>
                    <a:gd name="connsiteY0" fmla="*/ 4876800 h 4876800"/>
                    <a:gd name="connsiteX1" fmla="*/ 38100 w 698500"/>
                    <a:gd name="connsiteY1" fmla="*/ 4876800 h 4876800"/>
                    <a:gd name="connsiteX2" fmla="*/ 19050 w 698500"/>
                    <a:gd name="connsiteY2" fmla="*/ 4711700 h 4876800"/>
                    <a:gd name="connsiteX3" fmla="*/ 12700 w 698500"/>
                    <a:gd name="connsiteY3" fmla="*/ 3492500 h 4876800"/>
                    <a:gd name="connsiteX4" fmla="*/ 63500 w 698500"/>
                    <a:gd name="connsiteY4" fmla="*/ 3429000 h 4876800"/>
                    <a:gd name="connsiteX5" fmla="*/ 12700 w 698500"/>
                    <a:gd name="connsiteY5" fmla="*/ 3416300 h 4876800"/>
                    <a:gd name="connsiteX6" fmla="*/ 12700 w 698500"/>
                    <a:gd name="connsiteY6" fmla="*/ 3060700 h 4876800"/>
                    <a:gd name="connsiteX7" fmla="*/ 82550 w 698500"/>
                    <a:gd name="connsiteY7" fmla="*/ 3028950 h 4876800"/>
                    <a:gd name="connsiteX8" fmla="*/ 19050 w 698500"/>
                    <a:gd name="connsiteY8" fmla="*/ 2990850 h 4876800"/>
                    <a:gd name="connsiteX9" fmla="*/ 0 w 698500"/>
                    <a:gd name="connsiteY9" fmla="*/ 2641600 h 4876800"/>
                    <a:gd name="connsiteX10" fmla="*/ 76200 w 698500"/>
                    <a:gd name="connsiteY10" fmla="*/ 2616200 h 4876800"/>
                    <a:gd name="connsiteX11" fmla="*/ 6350 w 698500"/>
                    <a:gd name="connsiteY11" fmla="*/ 2578100 h 4876800"/>
                    <a:gd name="connsiteX12" fmla="*/ 6350 w 698500"/>
                    <a:gd name="connsiteY12" fmla="*/ 33338 h 4876800"/>
                    <a:gd name="connsiteX13" fmla="*/ 15875 w 698500"/>
                    <a:gd name="connsiteY13" fmla="*/ 2382 h 4876800"/>
                    <a:gd name="connsiteX14" fmla="*/ 667544 w 698500"/>
                    <a:gd name="connsiteY14" fmla="*/ 0 h 4876800"/>
                    <a:gd name="connsiteX15" fmla="*/ 688181 w 698500"/>
                    <a:gd name="connsiteY15" fmla="*/ 23812 h 4876800"/>
                    <a:gd name="connsiteX16" fmla="*/ 692150 w 698500"/>
                    <a:gd name="connsiteY16" fmla="*/ 2590800 h 4876800"/>
                    <a:gd name="connsiteX17" fmla="*/ 641350 w 698500"/>
                    <a:gd name="connsiteY17" fmla="*/ 2609850 h 4876800"/>
                    <a:gd name="connsiteX18" fmla="*/ 692150 w 698500"/>
                    <a:gd name="connsiteY18" fmla="*/ 2635250 h 4876800"/>
                    <a:gd name="connsiteX19" fmla="*/ 692150 w 698500"/>
                    <a:gd name="connsiteY19" fmla="*/ 2990850 h 4876800"/>
                    <a:gd name="connsiteX20" fmla="*/ 635000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2150 w 698500"/>
                    <a:gd name="connsiteY22" fmla="*/ 3403600 h 4876800"/>
                    <a:gd name="connsiteX23" fmla="*/ 654050 w 698500"/>
                    <a:gd name="connsiteY23" fmla="*/ 3422650 h 4876800"/>
                    <a:gd name="connsiteX24" fmla="*/ 654050 w 698500"/>
                    <a:gd name="connsiteY24" fmla="*/ 3422650 h 4876800"/>
                    <a:gd name="connsiteX25" fmla="*/ 679450 w 698500"/>
                    <a:gd name="connsiteY25" fmla="*/ 4794250 h 4876800"/>
                    <a:gd name="connsiteX26" fmla="*/ 647700 w 698500"/>
                    <a:gd name="connsiteY26" fmla="*/ 4864100 h 4876800"/>
                    <a:gd name="connsiteX27" fmla="*/ 38100 w 698500"/>
                    <a:gd name="connsiteY27" fmla="*/ 4876800 h 4876800"/>
                    <a:gd name="connsiteX0" fmla="*/ 38100 w 698500"/>
                    <a:gd name="connsiteY0" fmla="*/ 4876800 h 4876800"/>
                    <a:gd name="connsiteX1" fmla="*/ 38100 w 698500"/>
                    <a:gd name="connsiteY1" fmla="*/ 4876800 h 4876800"/>
                    <a:gd name="connsiteX2" fmla="*/ 19050 w 698500"/>
                    <a:gd name="connsiteY2" fmla="*/ 4711700 h 4876800"/>
                    <a:gd name="connsiteX3" fmla="*/ 12700 w 698500"/>
                    <a:gd name="connsiteY3" fmla="*/ 3492500 h 4876800"/>
                    <a:gd name="connsiteX4" fmla="*/ 63500 w 698500"/>
                    <a:gd name="connsiteY4" fmla="*/ 3429000 h 4876800"/>
                    <a:gd name="connsiteX5" fmla="*/ 12700 w 698500"/>
                    <a:gd name="connsiteY5" fmla="*/ 3416300 h 4876800"/>
                    <a:gd name="connsiteX6" fmla="*/ 12700 w 698500"/>
                    <a:gd name="connsiteY6" fmla="*/ 3060700 h 4876800"/>
                    <a:gd name="connsiteX7" fmla="*/ 82550 w 698500"/>
                    <a:gd name="connsiteY7" fmla="*/ 3028950 h 4876800"/>
                    <a:gd name="connsiteX8" fmla="*/ 19050 w 698500"/>
                    <a:gd name="connsiteY8" fmla="*/ 2990850 h 4876800"/>
                    <a:gd name="connsiteX9" fmla="*/ 0 w 698500"/>
                    <a:gd name="connsiteY9" fmla="*/ 2641600 h 4876800"/>
                    <a:gd name="connsiteX10" fmla="*/ 26194 w 698500"/>
                    <a:gd name="connsiteY10" fmla="*/ 2613818 h 4876800"/>
                    <a:gd name="connsiteX11" fmla="*/ 6350 w 698500"/>
                    <a:gd name="connsiteY11" fmla="*/ 2578100 h 4876800"/>
                    <a:gd name="connsiteX12" fmla="*/ 6350 w 698500"/>
                    <a:gd name="connsiteY12" fmla="*/ 33338 h 4876800"/>
                    <a:gd name="connsiteX13" fmla="*/ 15875 w 698500"/>
                    <a:gd name="connsiteY13" fmla="*/ 2382 h 4876800"/>
                    <a:gd name="connsiteX14" fmla="*/ 667544 w 698500"/>
                    <a:gd name="connsiteY14" fmla="*/ 0 h 4876800"/>
                    <a:gd name="connsiteX15" fmla="*/ 688181 w 698500"/>
                    <a:gd name="connsiteY15" fmla="*/ 23812 h 4876800"/>
                    <a:gd name="connsiteX16" fmla="*/ 692150 w 698500"/>
                    <a:gd name="connsiteY16" fmla="*/ 2590800 h 4876800"/>
                    <a:gd name="connsiteX17" fmla="*/ 641350 w 698500"/>
                    <a:gd name="connsiteY17" fmla="*/ 2609850 h 4876800"/>
                    <a:gd name="connsiteX18" fmla="*/ 692150 w 698500"/>
                    <a:gd name="connsiteY18" fmla="*/ 2635250 h 4876800"/>
                    <a:gd name="connsiteX19" fmla="*/ 692150 w 698500"/>
                    <a:gd name="connsiteY19" fmla="*/ 2990850 h 4876800"/>
                    <a:gd name="connsiteX20" fmla="*/ 635000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2150 w 698500"/>
                    <a:gd name="connsiteY22" fmla="*/ 3403600 h 4876800"/>
                    <a:gd name="connsiteX23" fmla="*/ 654050 w 698500"/>
                    <a:gd name="connsiteY23" fmla="*/ 3422650 h 4876800"/>
                    <a:gd name="connsiteX24" fmla="*/ 654050 w 698500"/>
                    <a:gd name="connsiteY24" fmla="*/ 3422650 h 4876800"/>
                    <a:gd name="connsiteX25" fmla="*/ 679450 w 698500"/>
                    <a:gd name="connsiteY25" fmla="*/ 4794250 h 4876800"/>
                    <a:gd name="connsiteX26" fmla="*/ 647700 w 698500"/>
                    <a:gd name="connsiteY26" fmla="*/ 4864100 h 4876800"/>
                    <a:gd name="connsiteX27" fmla="*/ 38100 w 698500"/>
                    <a:gd name="connsiteY27" fmla="*/ 4876800 h 4876800"/>
                    <a:gd name="connsiteX0" fmla="*/ 40481 w 700881"/>
                    <a:gd name="connsiteY0" fmla="*/ 4876800 h 4876800"/>
                    <a:gd name="connsiteX1" fmla="*/ 40481 w 700881"/>
                    <a:gd name="connsiteY1" fmla="*/ 4876800 h 4876800"/>
                    <a:gd name="connsiteX2" fmla="*/ 21431 w 700881"/>
                    <a:gd name="connsiteY2" fmla="*/ 4711700 h 4876800"/>
                    <a:gd name="connsiteX3" fmla="*/ 15081 w 700881"/>
                    <a:gd name="connsiteY3" fmla="*/ 3492500 h 4876800"/>
                    <a:gd name="connsiteX4" fmla="*/ 65881 w 700881"/>
                    <a:gd name="connsiteY4" fmla="*/ 3429000 h 4876800"/>
                    <a:gd name="connsiteX5" fmla="*/ 15081 w 700881"/>
                    <a:gd name="connsiteY5" fmla="*/ 3416300 h 4876800"/>
                    <a:gd name="connsiteX6" fmla="*/ 15081 w 700881"/>
                    <a:gd name="connsiteY6" fmla="*/ 3060700 h 4876800"/>
                    <a:gd name="connsiteX7" fmla="*/ 84931 w 700881"/>
                    <a:gd name="connsiteY7" fmla="*/ 3028950 h 4876800"/>
                    <a:gd name="connsiteX8" fmla="*/ 21431 w 700881"/>
                    <a:gd name="connsiteY8" fmla="*/ 2990850 h 4876800"/>
                    <a:gd name="connsiteX9" fmla="*/ 0 w 700881"/>
                    <a:gd name="connsiteY9" fmla="*/ 2639219 h 4876800"/>
                    <a:gd name="connsiteX10" fmla="*/ 28575 w 700881"/>
                    <a:gd name="connsiteY10" fmla="*/ 2613818 h 4876800"/>
                    <a:gd name="connsiteX11" fmla="*/ 8731 w 700881"/>
                    <a:gd name="connsiteY11" fmla="*/ 2578100 h 4876800"/>
                    <a:gd name="connsiteX12" fmla="*/ 8731 w 700881"/>
                    <a:gd name="connsiteY12" fmla="*/ 33338 h 4876800"/>
                    <a:gd name="connsiteX13" fmla="*/ 18256 w 700881"/>
                    <a:gd name="connsiteY13" fmla="*/ 2382 h 4876800"/>
                    <a:gd name="connsiteX14" fmla="*/ 669925 w 700881"/>
                    <a:gd name="connsiteY14" fmla="*/ 0 h 4876800"/>
                    <a:gd name="connsiteX15" fmla="*/ 690562 w 700881"/>
                    <a:gd name="connsiteY15" fmla="*/ 23812 h 4876800"/>
                    <a:gd name="connsiteX16" fmla="*/ 694531 w 700881"/>
                    <a:gd name="connsiteY16" fmla="*/ 2590800 h 4876800"/>
                    <a:gd name="connsiteX17" fmla="*/ 643731 w 700881"/>
                    <a:gd name="connsiteY17" fmla="*/ 2609850 h 4876800"/>
                    <a:gd name="connsiteX18" fmla="*/ 694531 w 700881"/>
                    <a:gd name="connsiteY18" fmla="*/ 2635250 h 4876800"/>
                    <a:gd name="connsiteX19" fmla="*/ 694531 w 700881"/>
                    <a:gd name="connsiteY19" fmla="*/ 2990850 h 4876800"/>
                    <a:gd name="connsiteX20" fmla="*/ 637381 w 700881"/>
                    <a:gd name="connsiteY20" fmla="*/ 3022600 h 4876800"/>
                    <a:gd name="connsiteX21" fmla="*/ 700881 w 700881"/>
                    <a:gd name="connsiteY21" fmla="*/ 3054350 h 4876800"/>
                    <a:gd name="connsiteX22" fmla="*/ 694531 w 700881"/>
                    <a:gd name="connsiteY22" fmla="*/ 3403600 h 4876800"/>
                    <a:gd name="connsiteX23" fmla="*/ 656431 w 700881"/>
                    <a:gd name="connsiteY23" fmla="*/ 3422650 h 4876800"/>
                    <a:gd name="connsiteX24" fmla="*/ 656431 w 700881"/>
                    <a:gd name="connsiteY24" fmla="*/ 3422650 h 4876800"/>
                    <a:gd name="connsiteX25" fmla="*/ 681831 w 700881"/>
                    <a:gd name="connsiteY25" fmla="*/ 4794250 h 4876800"/>
                    <a:gd name="connsiteX26" fmla="*/ 650081 w 700881"/>
                    <a:gd name="connsiteY26" fmla="*/ 4864100 h 4876800"/>
                    <a:gd name="connsiteX27" fmla="*/ 40481 w 700881"/>
                    <a:gd name="connsiteY27" fmla="*/ 4876800 h 4876800"/>
                    <a:gd name="connsiteX0" fmla="*/ 40481 w 700881"/>
                    <a:gd name="connsiteY0" fmla="*/ 4876800 h 4876800"/>
                    <a:gd name="connsiteX1" fmla="*/ 40481 w 700881"/>
                    <a:gd name="connsiteY1" fmla="*/ 4876800 h 4876800"/>
                    <a:gd name="connsiteX2" fmla="*/ 21431 w 700881"/>
                    <a:gd name="connsiteY2" fmla="*/ 4711700 h 4876800"/>
                    <a:gd name="connsiteX3" fmla="*/ 15081 w 700881"/>
                    <a:gd name="connsiteY3" fmla="*/ 3492500 h 4876800"/>
                    <a:gd name="connsiteX4" fmla="*/ 65881 w 700881"/>
                    <a:gd name="connsiteY4" fmla="*/ 3429000 h 4876800"/>
                    <a:gd name="connsiteX5" fmla="*/ 15081 w 700881"/>
                    <a:gd name="connsiteY5" fmla="*/ 3416300 h 4876800"/>
                    <a:gd name="connsiteX6" fmla="*/ 15081 w 700881"/>
                    <a:gd name="connsiteY6" fmla="*/ 3060700 h 4876800"/>
                    <a:gd name="connsiteX7" fmla="*/ 84931 w 700881"/>
                    <a:gd name="connsiteY7" fmla="*/ 3028950 h 4876800"/>
                    <a:gd name="connsiteX8" fmla="*/ 21431 w 700881"/>
                    <a:gd name="connsiteY8" fmla="*/ 2990850 h 4876800"/>
                    <a:gd name="connsiteX9" fmla="*/ 0 w 700881"/>
                    <a:gd name="connsiteY9" fmla="*/ 2639219 h 4876800"/>
                    <a:gd name="connsiteX10" fmla="*/ 28575 w 700881"/>
                    <a:gd name="connsiteY10" fmla="*/ 2613818 h 4876800"/>
                    <a:gd name="connsiteX11" fmla="*/ 8731 w 700881"/>
                    <a:gd name="connsiteY11" fmla="*/ 2578100 h 4876800"/>
                    <a:gd name="connsiteX12" fmla="*/ 8731 w 700881"/>
                    <a:gd name="connsiteY12" fmla="*/ 33338 h 4876800"/>
                    <a:gd name="connsiteX13" fmla="*/ 18256 w 700881"/>
                    <a:gd name="connsiteY13" fmla="*/ 2382 h 4876800"/>
                    <a:gd name="connsiteX14" fmla="*/ 669925 w 700881"/>
                    <a:gd name="connsiteY14" fmla="*/ 0 h 4876800"/>
                    <a:gd name="connsiteX15" fmla="*/ 690562 w 700881"/>
                    <a:gd name="connsiteY15" fmla="*/ 23812 h 4876800"/>
                    <a:gd name="connsiteX16" fmla="*/ 694531 w 700881"/>
                    <a:gd name="connsiteY16" fmla="*/ 2590800 h 4876800"/>
                    <a:gd name="connsiteX17" fmla="*/ 674687 w 700881"/>
                    <a:gd name="connsiteY17" fmla="*/ 2609850 h 4876800"/>
                    <a:gd name="connsiteX18" fmla="*/ 694531 w 700881"/>
                    <a:gd name="connsiteY18" fmla="*/ 2635250 h 4876800"/>
                    <a:gd name="connsiteX19" fmla="*/ 694531 w 700881"/>
                    <a:gd name="connsiteY19" fmla="*/ 2990850 h 4876800"/>
                    <a:gd name="connsiteX20" fmla="*/ 637381 w 700881"/>
                    <a:gd name="connsiteY20" fmla="*/ 3022600 h 4876800"/>
                    <a:gd name="connsiteX21" fmla="*/ 700881 w 700881"/>
                    <a:gd name="connsiteY21" fmla="*/ 3054350 h 4876800"/>
                    <a:gd name="connsiteX22" fmla="*/ 694531 w 700881"/>
                    <a:gd name="connsiteY22" fmla="*/ 3403600 h 4876800"/>
                    <a:gd name="connsiteX23" fmla="*/ 656431 w 700881"/>
                    <a:gd name="connsiteY23" fmla="*/ 3422650 h 4876800"/>
                    <a:gd name="connsiteX24" fmla="*/ 656431 w 700881"/>
                    <a:gd name="connsiteY24" fmla="*/ 3422650 h 4876800"/>
                    <a:gd name="connsiteX25" fmla="*/ 681831 w 700881"/>
                    <a:gd name="connsiteY25" fmla="*/ 4794250 h 4876800"/>
                    <a:gd name="connsiteX26" fmla="*/ 650081 w 700881"/>
                    <a:gd name="connsiteY26" fmla="*/ 4864100 h 4876800"/>
                    <a:gd name="connsiteX27" fmla="*/ 40481 w 700881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15081 w 698500"/>
                    <a:gd name="connsiteY5" fmla="*/ 3416300 h 4876800"/>
                    <a:gd name="connsiteX6" fmla="*/ 15081 w 698500"/>
                    <a:gd name="connsiteY6" fmla="*/ 3060700 h 4876800"/>
                    <a:gd name="connsiteX7" fmla="*/ 84931 w 698500"/>
                    <a:gd name="connsiteY7" fmla="*/ 3028950 h 4876800"/>
                    <a:gd name="connsiteX8" fmla="*/ 21431 w 698500"/>
                    <a:gd name="connsiteY8" fmla="*/ 2990850 h 4876800"/>
                    <a:gd name="connsiteX9" fmla="*/ 0 w 698500"/>
                    <a:gd name="connsiteY9" fmla="*/ 2639219 h 4876800"/>
                    <a:gd name="connsiteX10" fmla="*/ 28575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74687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37381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15081 w 698500"/>
                    <a:gd name="connsiteY5" fmla="*/ 3416300 h 4876800"/>
                    <a:gd name="connsiteX6" fmla="*/ 15081 w 698500"/>
                    <a:gd name="connsiteY6" fmla="*/ 3060700 h 4876800"/>
                    <a:gd name="connsiteX7" fmla="*/ 84931 w 698500"/>
                    <a:gd name="connsiteY7" fmla="*/ 3028950 h 4876800"/>
                    <a:gd name="connsiteX8" fmla="*/ 21431 w 698500"/>
                    <a:gd name="connsiteY8" fmla="*/ 2990850 h 4876800"/>
                    <a:gd name="connsiteX9" fmla="*/ 0 w 698500"/>
                    <a:gd name="connsiteY9" fmla="*/ 2639219 h 4876800"/>
                    <a:gd name="connsiteX10" fmla="*/ 28575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74687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15081 w 698500"/>
                    <a:gd name="connsiteY5" fmla="*/ 3416300 h 4876800"/>
                    <a:gd name="connsiteX6" fmla="*/ 15081 w 698500"/>
                    <a:gd name="connsiteY6" fmla="*/ 3060700 h 4876800"/>
                    <a:gd name="connsiteX7" fmla="*/ 84931 w 698500"/>
                    <a:gd name="connsiteY7" fmla="*/ 3028950 h 4876800"/>
                    <a:gd name="connsiteX8" fmla="*/ 21431 w 698500"/>
                    <a:gd name="connsiteY8" fmla="*/ 2990850 h 4876800"/>
                    <a:gd name="connsiteX9" fmla="*/ 0 w 698500"/>
                    <a:gd name="connsiteY9" fmla="*/ 2639219 h 4876800"/>
                    <a:gd name="connsiteX10" fmla="*/ 28575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15081 w 698500"/>
                    <a:gd name="connsiteY5" fmla="*/ 3416300 h 4876800"/>
                    <a:gd name="connsiteX6" fmla="*/ 15081 w 698500"/>
                    <a:gd name="connsiteY6" fmla="*/ 3060700 h 4876800"/>
                    <a:gd name="connsiteX7" fmla="*/ 84931 w 698500"/>
                    <a:gd name="connsiteY7" fmla="*/ 3028950 h 4876800"/>
                    <a:gd name="connsiteX8" fmla="*/ 21431 w 698500"/>
                    <a:gd name="connsiteY8" fmla="*/ 2990850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15081 w 698500"/>
                    <a:gd name="connsiteY5" fmla="*/ 3416300 h 4876800"/>
                    <a:gd name="connsiteX6" fmla="*/ 15081 w 698500"/>
                    <a:gd name="connsiteY6" fmla="*/ 3060700 h 4876800"/>
                    <a:gd name="connsiteX7" fmla="*/ 84931 w 698500"/>
                    <a:gd name="connsiteY7" fmla="*/ 3028950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15081 w 698500"/>
                    <a:gd name="connsiteY5" fmla="*/ 3416300 h 4876800"/>
                    <a:gd name="connsiteX6" fmla="*/ 15081 w 698500"/>
                    <a:gd name="connsiteY6" fmla="*/ 3048794 h 4876800"/>
                    <a:gd name="connsiteX7" fmla="*/ 84931 w 698500"/>
                    <a:gd name="connsiteY7" fmla="*/ 3028950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15081 w 698500"/>
                    <a:gd name="connsiteY5" fmla="*/ 3416300 h 4876800"/>
                    <a:gd name="connsiteX6" fmla="*/ 15081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5556 w 698500"/>
                    <a:gd name="connsiteY5" fmla="*/ 3416300 h 4876800"/>
                    <a:gd name="connsiteX6" fmla="*/ 15081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7937 w 698500"/>
                    <a:gd name="connsiteY3" fmla="*/ 3452019 h 4876800"/>
                    <a:gd name="connsiteX4" fmla="*/ 65881 w 698500"/>
                    <a:gd name="connsiteY4" fmla="*/ 3429000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89768 w 698500"/>
                    <a:gd name="connsiteY24" fmla="*/ 34607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85006 w 698500"/>
                    <a:gd name="connsiteY23" fmla="*/ 3429793 h 4876800"/>
                    <a:gd name="connsiteX24" fmla="*/ 689768 w 698500"/>
                    <a:gd name="connsiteY24" fmla="*/ 34607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85006 w 698500"/>
                    <a:gd name="connsiteY23" fmla="*/ 3429793 h 4876800"/>
                    <a:gd name="connsiteX24" fmla="*/ 689768 w 698500"/>
                    <a:gd name="connsiteY24" fmla="*/ 3448844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85006 w 698500"/>
                    <a:gd name="connsiteY23" fmla="*/ 3429793 h 4876800"/>
                    <a:gd name="connsiteX24" fmla="*/ 689768 w 698500"/>
                    <a:gd name="connsiteY24" fmla="*/ 3448844 h 4876800"/>
                    <a:gd name="connsiteX25" fmla="*/ 686593 w 698500"/>
                    <a:gd name="connsiteY25" fmla="*/ 4846637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11906 w 698500"/>
                    <a:gd name="connsiteY2" fmla="*/ 4849813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85006 w 698500"/>
                    <a:gd name="connsiteY23" fmla="*/ 3429793 h 4876800"/>
                    <a:gd name="connsiteX24" fmla="*/ 689768 w 698500"/>
                    <a:gd name="connsiteY24" fmla="*/ 3448844 h 4876800"/>
                    <a:gd name="connsiteX25" fmla="*/ 686593 w 698500"/>
                    <a:gd name="connsiteY25" fmla="*/ 4846637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38100 w 698500"/>
                    <a:gd name="connsiteY0" fmla="*/ 4872037 h 4876800"/>
                    <a:gd name="connsiteX1" fmla="*/ 40481 w 698500"/>
                    <a:gd name="connsiteY1" fmla="*/ 4876800 h 4876800"/>
                    <a:gd name="connsiteX2" fmla="*/ 11906 w 698500"/>
                    <a:gd name="connsiteY2" fmla="*/ 4849813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85006 w 698500"/>
                    <a:gd name="connsiteY23" fmla="*/ 3429793 h 4876800"/>
                    <a:gd name="connsiteX24" fmla="*/ 689768 w 698500"/>
                    <a:gd name="connsiteY24" fmla="*/ 3448844 h 4876800"/>
                    <a:gd name="connsiteX25" fmla="*/ 686593 w 698500"/>
                    <a:gd name="connsiteY25" fmla="*/ 4846637 h 4876800"/>
                    <a:gd name="connsiteX26" fmla="*/ 650081 w 698500"/>
                    <a:gd name="connsiteY26" fmla="*/ 4864100 h 4876800"/>
                    <a:gd name="connsiteX27" fmla="*/ 38100 w 698500"/>
                    <a:gd name="connsiteY27" fmla="*/ 4872037 h 4876800"/>
                    <a:gd name="connsiteX0" fmla="*/ 71438 w 698500"/>
                    <a:gd name="connsiteY0" fmla="*/ 4874418 h 4876800"/>
                    <a:gd name="connsiteX1" fmla="*/ 40481 w 698500"/>
                    <a:gd name="connsiteY1" fmla="*/ 4876800 h 4876800"/>
                    <a:gd name="connsiteX2" fmla="*/ 11906 w 698500"/>
                    <a:gd name="connsiteY2" fmla="*/ 4849813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85006 w 698500"/>
                    <a:gd name="connsiteY23" fmla="*/ 3429793 h 4876800"/>
                    <a:gd name="connsiteX24" fmla="*/ 689768 w 698500"/>
                    <a:gd name="connsiteY24" fmla="*/ 3448844 h 4876800"/>
                    <a:gd name="connsiteX25" fmla="*/ 686593 w 698500"/>
                    <a:gd name="connsiteY25" fmla="*/ 4846637 h 4876800"/>
                    <a:gd name="connsiteX26" fmla="*/ 650081 w 698500"/>
                    <a:gd name="connsiteY26" fmla="*/ 4864100 h 4876800"/>
                    <a:gd name="connsiteX27" fmla="*/ 71438 w 698500"/>
                    <a:gd name="connsiteY27" fmla="*/ 4874418 h 4876800"/>
                    <a:gd name="connsiteX0" fmla="*/ 350044 w 698500"/>
                    <a:gd name="connsiteY0" fmla="*/ 4869655 h 4876800"/>
                    <a:gd name="connsiteX1" fmla="*/ 40481 w 698500"/>
                    <a:gd name="connsiteY1" fmla="*/ 4876800 h 4876800"/>
                    <a:gd name="connsiteX2" fmla="*/ 11906 w 698500"/>
                    <a:gd name="connsiteY2" fmla="*/ 4849813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85006 w 698500"/>
                    <a:gd name="connsiteY23" fmla="*/ 3429793 h 4876800"/>
                    <a:gd name="connsiteX24" fmla="*/ 689768 w 698500"/>
                    <a:gd name="connsiteY24" fmla="*/ 3448844 h 4876800"/>
                    <a:gd name="connsiteX25" fmla="*/ 686593 w 698500"/>
                    <a:gd name="connsiteY25" fmla="*/ 4846637 h 4876800"/>
                    <a:gd name="connsiteX26" fmla="*/ 650081 w 698500"/>
                    <a:gd name="connsiteY26" fmla="*/ 4864100 h 4876800"/>
                    <a:gd name="connsiteX27" fmla="*/ 350044 w 698500"/>
                    <a:gd name="connsiteY27" fmla="*/ 4869655 h 4876800"/>
                    <a:gd name="connsiteX0" fmla="*/ 350044 w 698500"/>
                    <a:gd name="connsiteY0" fmla="*/ 4869655 h 4874419"/>
                    <a:gd name="connsiteX1" fmla="*/ 40481 w 698500"/>
                    <a:gd name="connsiteY1" fmla="*/ 4874419 h 4874419"/>
                    <a:gd name="connsiteX2" fmla="*/ 11906 w 698500"/>
                    <a:gd name="connsiteY2" fmla="*/ 4849813 h 4874419"/>
                    <a:gd name="connsiteX3" fmla="*/ 7937 w 698500"/>
                    <a:gd name="connsiteY3" fmla="*/ 3452019 h 4874419"/>
                    <a:gd name="connsiteX4" fmla="*/ 15874 w 698500"/>
                    <a:gd name="connsiteY4" fmla="*/ 3426618 h 4874419"/>
                    <a:gd name="connsiteX5" fmla="*/ 5556 w 698500"/>
                    <a:gd name="connsiteY5" fmla="*/ 3416300 h 4874419"/>
                    <a:gd name="connsiteX6" fmla="*/ 5556 w 698500"/>
                    <a:gd name="connsiteY6" fmla="*/ 3048794 h 4874419"/>
                    <a:gd name="connsiteX7" fmla="*/ 37306 w 698500"/>
                    <a:gd name="connsiteY7" fmla="*/ 3019425 h 4874419"/>
                    <a:gd name="connsiteX8" fmla="*/ 2381 w 698500"/>
                    <a:gd name="connsiteY8" fmla="*/ 2995613 h 4874419"/>
                    <a:gd name="connsiteX9" fmla="*/ 0 w 698500"/>
                    <a:gd name="connsiteY9" fmla="*/ 2639219 h 4874419"/>
                    <a:gd name="connsiteX10" fmla="*/ 21431 w 698500"/>
                    <a:gd name="connsiteY10" fmla="*/ 2613818 h 4874419"/>
                    <a:gd name="connsiteX11" fmla="*/ 8731 w 698500"/>
                    <a:gd name="connsiteY11" fmla="*/ 2578100 h 4874419"/>
                    <a:gd name="connsiteX12" fmla="*/ 8731 w 698500"/>
                    <a:gd name="connsiteY12" fmla="*/ 33338 h 4874419"/>
                    <a:gd name="connsiteX13" fmla="*/ 18256 w 698500"/>
                    <a:gd name="connsiteY13" fmla="*/ 2382 h 4874419"/>
                    <a:gd name="connsiteX14" fmla="*/ 669925 w 698500"/>
                    <a:gd name="connsiteY14" fmla="*/ 0 h 4874419"/>
                    <a:gd name="connsiteX15" fmla="*/ 690562 w 698500"/>
                    <a:gd name="connsiteY15" fmla="*/ 23812 h 4874419"/>
                    <a:gd name="connsiteX16" fmla="*/ 694531 w 698500"/>
                    <a:gd name="connsiteY16" fmla="*/ 2590800 h 4874419"/>
                    <a:gd name="connsiteX17" fmla="*/ 681831 w 698500"/>
                    <a:gd name="connsiteY17" fmla="*/ 2609850 h 4874419"/>
                    <a:gd name="connsiteX18" fmla="*/ 694531 w 698500"/>
                    <a:gd name="connsiteY18" fmla="*/ 2635250 h 4874419"/>
                    <a:gd name="connsiteX19" fmla="*/ 694531 w 698500"/>
                    <a:gd name="connsiteY19" fmla="*/ 2990850 h 4874419"/>
                    <a:gd name="connsiteX20" fmla="*/ 677863 w 698500"/>
                    <a:gd name="connsiteY20" fmla="*/ 3022600 h 4874419"/>
                    <a:gd name="connsiteX21" fmla="*/ 698500 w 698500"/>
                    <a:gd name="connsiteY21" fmla="*/ 3054350 h 4874419"/>
                    <a:gd name="connsiteX22" fmla="*/ 694531 w 698500"/>
                    <a:gd name="connsiteY22" fmla="*/ 3403600 h 4874419"/>
                    <a:gd name="connsiteX23" fmla="*/ 685006 w 698500"/>
                    <a:gd name="connsiteY23" fmla="*/ 3429793 h 4874419"/>
                    <a:gd name="connsiteX24" fmla="*/ 689768 w 698500"/>
                    <a:gd name="connsiteY24" fmla="*/ 3448844 h 4874419"/>
                    <a:gd name="connsiteX25" fmla="*/ 686593 w 698500"/>
                    <a:gd name="connsiteY25" fmla="*/ 4846637 h 4874419"/>
                    <a:gd name="connsiteX26" fmla="*/ 650081 w 698500"/>
                    <a:gd name="connsiteY26" fmla="*/ 4864100 h 4874419"/>
                    <a:gd name="connsiteX27" fmla="*/ 350044 w 698500"/>
                    <a:gd name="connsiteY27" fmla="*/ 4869655 h 4874419"/>
                    <a:gd name="connsiteX0" fmla="*/ 350044 w 698500"/>
                    <a:gd name="connsiteY0" fmla="*/ 4869655 h 4874419"/>
                    <a:gd name="connsiteX1" fmla="*/ 40481 w 698500"/>
                    <a:gd name="connsiteY1" fmla="*/ 4874419 h 4874419"/>
                    <a:gd name="connsiteX2" fmla="*/ 11906 w 698500"/>
                    <a:gd name="connsiteY2" fmla="*/ 4849813 h 4874419"/>
                    <a:gd name="connsiteX3" fmla="*/ 7937 w 698500"/>
                    <a:gd name="connsiteY3" fmla="*/ 3452019 h 4874419"/>
                    <a:gd name="connsiteX4" fmla="*/ 15874 w 698500"/>
                    <a:gd name="connsiteY4" fmla="*/ 3426618 h 4874419"/>
                    <a:gd name="connsiteX5" fmla="*/ 5556 w 698500"/>
                    <a:gd name="connsiteY5" fmla="*/ 3416300 h 4874419"/>
                    <a:gd name="connsiteX6" fmla="*/ 5556 w 698500"/>
                    <a:gd name="connsiteY6" fmla="*/ 3048794 h 4874419"/>
                    <a:gd name="connsiteX7" fmla="*/ 37306 w 698500"/>
                    <a:gd name="connsiteY7" fmla="*/ 3019425 h 4874419"/>
                    <a:gd name="connsiteX8" fmla="*/ 2381 w 698500"/>
                    <a:gd name="connsiteY8" fmla="*/ 2995613 h 4874419"/>
                    <a:gd name="connsiteX9" fmla="*/ 0 w 698500"/>
                    <a:gd name="connsiteY9" fmla="*/ 2639219 h 4874419"/>
                    <a:gd name="connsiteX10" fmla="*/ 21431 w 698500"/>
                    <a:gd name="connsiteY10" fmla="*/ 2613818 h 4874419"/>
                    <a:gd name="connsiteX11" fmla="*/ 8731 w 698500"/>
                    <a:gd name="connsiteY11" fmla="*/ 2578100 h 4874419"/>
                    <a:gd name="connsiteX12" fmla="*/ 8731 w 698500"/>
                    <a:gd name="connsiteY12" fmla="*/ 33338 h 4874419"/>
                    <a:gd name="connsiteX13" fmla="*/ 18256 w 698500"/>
                    <a:gd name="connsiteY13" fmla="*/ 2382 h 4874419"/>
                    <a:gd name="connsiteX14" fmla="*/ 669925 w 698500"/>
                    <a:gd name="connsiteY14" fmla="*/ 0 h 4874419"/>
                    <a:gd name="connsiteX15" fmla="*/ 690562 w 698500"/>
                    <a:gd name="connsiteY15" fmla="*/ 23812 h 4874419"/>
                    <a:gd name="connsiteX16" fmla="*/ 694531 w 698500"/>
                    <a:gd name="connsiteY16" fmla="*/ 2590800 h 4874419"/>
                    <a:gd name="connsiteX17" fmla="*/ 681831 w 698500"/>
                    <a:gd name="connsiteY17" fmla="*/ 2609850 h 4874419"/>
                    <a:gd name="connsiteX18" fmla="*/ 694531 w 698500"/>
                    <a:gd name="connsiteY18" fmla="*/ 2635250 h 4874419"/>
                    <a:gd name="connsiteX19" fmla="*/ 694531 w 698500"/>
                    <a:gd name="connsiteY19" fmla="*/ 2990850 h 4874419"/>
                    <a:gd name="connsiteX20" fmla="*/ 677863 w 698500"/>
                    <a:gd name="connsiteY20" fmla="*/ 3022600 h 4874419"/>
                    <a:gd name="connsiteX21" fmla="*/ 698500 w 698500"/>
                    <a:gd name="connsiteY21" fmla="*/ 3054350 h 4874419"/>
                    <a:gd name="connsiteX22" fmla="*/ 694531 w 698500"/>
                    <a:gd name="connsiteY22" fmla="*/ 3403600 h 4874419"/>
                    <a:gd name="connsiteX23" fmla="*/ 685006 w 698500"/>
                    <a:gd name="connsiteY23" fmla="*/ 3429793 h 4874419"/>
                    <a:gd name="connsiteX24" fmla="*/ 689768 w 698500"/>
                    <a:gd name="connsiteY24" fmla="*/ 3448844 h 4874419"/>
                    <a:gd name="connsiteX25" fmla="*/ 686593 w 698500"/>
                    <a:gd name="connsiteY25" fmla="*/ 4846637 h 4874419"/>
                    <a:gd name="connsiteX26" fmla="*/ 664369 w 698500"/>
                    <a:gd name="connsiteY26" fmla="*/ 4871244 h 4874419"/>
                    <a:gd name="connsiteX27" fmla="*/ 350044 w 698500"/>
                    <a:gd name="connsiteY27" fmla="*/ 4869655 h 4874419"/>
                    <a:gd name="connsiteX0" fmla="*/ 350044 w 698500"/>
                    <a:gd name="connsiteY0" fmla="*/ 4869655 h 4874419"/>
                    <a:gd name="connsiteX1" fmla="*/ 45244 w 698500"/>
                    <a:gd name="connsiteY1" fmla="*/ 4874419 h 4874419"/>
                    <a:gd name="connsiteX2" fmla="*/ 11906 w 698500"/>
                    <a:gd name="connsiteY2" fmla="*/ 4849813 h 4874419"/>
                    <a:gd name="connsiteX3" fmla="*/ 7937 w 698500"/>
                    <a:gd name="connsiteY3" fmla="*/ 3452019 h 4874419"/>
                    <a:gd name="connsiteX4" fmla="*/ 15874 w 698500"/>
                    <a:gd name="connsiteY4" fmla="*/ 3426618 h 4874419"/>
                    <a:gd name="connsiteX5" fmla="*/ 5556 w 698500"/>
                    <a:gd name="connsiteY5" fmla="*/ 3416300 h 4874419"/>
                    <a:gd name="connsiteX6" fmla="*/ 5556 w 698500"/>
                    <a:gd name="connsiteY6" fmla="*/ 3048794 h 4874419"/>
                    <a:gd name="connsiteX7" fmla="*/ 37306 w 698500"/>
                    <a:gd name="connsiteY7" fmla="*/ 3019425 h 4874419"/>
                    <a:gd name="connsiteX8" fmla="*/ 2381 w 698500"/>
                    <a:gd name="connsiteY8" fmla="*/ 2995613 h 4874419"/>
                    <a:gd name="connsiteX9" fmla="*/ 0 w 698500"/>
                    <a:gd name="connsiteY9" fmla="*/ 2639219 h 4874419"/>
                    <a:gd name="connsiteX10" fmla="*/ 21431 w 698500"/>
                    <a:gd name="connsiteY10" fmla="*/ 2613818 h 4874419"/>
                    <a:gd name="connsiteX11" fmla="*/ 8731 w 698500"/>
                    <a:gd name="connsiteY11" fmla="*/ 2578100 h 4874419"/>
                    <a:gd name="connsiteX12" fmla="*/ 8731 w 698500"/>
                    <a:gd name="connsiteY12" fmla="*/ 33338 h 4874419"/>
                    <a:gd name="connsiteX13" fmla="*/ 18256 w 698500"/>
                    <a:gd name="connsiteY13" fmla="*/ 2382 h 4874419"/>
                    <a:gd name="connsiteX14" fmla="*/ 669925 w 698500"/>
                    <a:gd name="connsiteY14" fmla="*/ 0 h 4874419"/>
                    <a:gd name="connsiteX15" fmla="*/ 690562 w 698500"/>
                    <a:gd name="connsiteY15" fmla="*/ 23812 h 4874419"/>
                    <a:gd name="connsiteX16" fmla="*/ 694531 w 698500"/>
                    <a:gd name="connsiteY16" fmla="*/ 2590800 h 4874419"/>
                    <a:gd name="connsiteX17" fmla="*/ 681831 w 698500"/>
                    <a:gd name="connsiteY17" fmla="*/ 2609850 h 4874419"/>
                    <a:gd name="connsiteX18" fmla="*/ 694531 w 698500"/>
                    <a:gd name="connsiteY18" fmla="*/ 2635250 h 4874419"/>
                    <a:gd name="connsiteX19" fmla="*/ 694531 w 698500"/>
                    <a:gd name="connsiteY19" fmla="*/ 2990850 h 4874419"/>
                    <a:gd name="connsiteX20" fmla="*/ 677863 w 698500"/>
                    <a:gd name="connsiteY20" fmla="*/ 3022600 h 4874419"/>
                    <a:gd name="connsiteX21" fmla="*/ 698500 w 698500"/>
                    <a:gd name="connsiteY21" fmla="*/ 3054350 h 4874419"/>
                    <a:gd name="connsiteX22" fmla="*/ 694531 w 698500"/>
                    <a:gd name="connsiteY22" fmla="*/ 3403600 h 4874419"/>
                    <a:gd name="connsiteX23" fmla="*/ 685006 w 698500"/>
                    <a:gd name="connsiteY23" fmla="*/ 3429793 h 4874419"/>
                    <a:gd name="connsiteX24" fmla="*/ 689768 w 698500"/>
                    <a:gd name="connsiteY24" fmla="*/ 3448844 h 4874419"/>
                    <a:gd name="connsiteX25" fmla="*/ 686593 w 698500"/>
                    <a:gd name="connsiteY25" fmla="*/ 4846637 h 4874419"/>
                    <a:gd name="connsiteX26" fmla="*/ 664369 w 698500"/>
                    <a:gd name="connsiteY26" fmla="*/ 4871244 h 4874419"/>
                    <a:gd name="connsiteX27" fmla="*/ 350044 w 698500"/>
                    <a:gd name="connsiteY27" fmla="*/ 4869655 h 4874419"/>
                    <a:gd name="connsiteX0" fmla="*/ 350044 w 698500"/>
                    <a:gd name="connsiteY0" fmla="*/ 4869655 h 4872038"/>
                    <a:gd name="connsiteX1" fmla="*/ 42863 w 698500"/>
                    <a:gd name="connsiteY1" fmla="*/ 4872038 h 4872038"/>
                    <a:gd name="connsiteX2" fmla="*/ 11906 w 698500"/>
                    <a:gd name="connsiteY2" fmla="*/ 4849813 h 4872038"/>
                    <a:gd name="connsiteX3" fmla="*/ 7937 w 698500"/>
                    <a:gd name="connsiteY3" fmla="*/ 3452019 h 4872038"/>
                    <a:gd name="connsiteX4" fmla="*/ 15874 w 698500"/>
                    <a:gd name="connsiteY4" fmla="*/ 3426618 h 4872038"/>
                    <a:gd name="connsiteX5" fmla="*/ 5556 w 698500"/>
                    <a:gd name="connsiteY5" fmla="*/ 3416300 h 4872038"/>
                    <a:gd name="connsiteX6" fmla="*/ 5556 w 698500"/>
                    <a:gd name="connsiteY6" fmla="*/ 3048794 h 4872038"/>
                    <a:gd name="connsiteX7" fmla="*/ 37306 w 698500"/>
                    <a:gd name="connsiteY7" fmla="*/ 3019425 h 4872038"/>
                    <a:gd name="connsiteX8" fmla="*/ 2381 w 698500"/>
                    <a:gd name="connsiteY8" fmla="*/ 2995613 h 4872038"/>
                    <a:gd name="connsiteX9" fmla="*/ 0 w 698500"/>
                    <a:gd name="connsiteY9" fmla="*/ 2639219 h 4872038"/>
                    <a:gd name="connsiteX10" fmla="*/ 21431 w 698500"/>
                    <a:gd name="connsiteY10" fmla="*/ 2613818 h 4872038"/>
                    <a:gd name="connsiteX11" fmla="*/ 8731 w 698500"/>
                    <a:gd name="connsiteY11" fmla="*/ 2578100 h 4872038"/>
                    <a:gd name="connsiteX12" fmla="*/ 8731 w 698500"/>
                    <a:gd name="connsiteY12" fmla="*/ 33338 h 4872038"/>
                    <a:gd name="connsiteX13" fmla="*/ 18256 w 698500"/>
                    <a:gd name="connsiteY13" fmla="*/ 2382 h 4872038"/>
                    <a:gd name="connsiteX14" fmla="*/ 669925 w 698500"/>
                    <a:gd name="connsiteY14" fmla="*/ 0 h 4872038"/>
                    <a:gd name="connsiteX15" fmla="*/ 690562 w 698500"/>
                    <a:gd name="connsiteY15" fmla="*/ 23812 h 4872038"/>
                    <a:gd name="connsiteX16" fmla="*/ 694531 w 698500"/>
                    <a:gd name="connsiteY16" fmla="*/ 2590800 h 4872038"/>
                    <a:gd name="connsiteX17" fmla="*/ 681831 w 698500"/>
                    <a:gd name="connsiteY17" fmla="*/ 2609850 h 4872038"/>
                    <a:gd name="connsiteX18" fmla="*/ 694531 w 698500"/>
                    <a:gd name="connsiteY18" fmla="*/ 2635250 h 4872038"/>
                    <a:gd name="connsiteX19" fmla="*/ 694531 w 698500"/>
                    <a:gd name="connsiteY19" fmla="*/ 2990850 h 4872038"/>
                    <a:gd name="connsiteX20" fmla="*/ 677863 w 698500"/>
                    <a:gd name="connsiteY20" fmla="*/ 3022600 h 4872038"/>
                    <a:gd name="connsiteX21" fmla="*/ 698500 w 698500"/>
                    <a:gd name="connsiteY21" fmla="*/ 3054350 h 4872038"/>
                    <a:gd name="connsiteX22" fmla="*/ 694531 w 698500"/>
                    <a:gd name="connsiteY22" fmla="*/ 3403600 h 4872038"/>
                    <a:gd name="connsiteX23" fmla="*/ 685006 w 698500"/>
                    <a:gd name="connsiteY23" fmla="*/ 3429793 h 4872038"/>
                    <a:gd name="connsiteX24" fmla="*/ 689768 w 698500"/>
                    <a:gd name="connsiteY24" fmla="*/ 3448844 h 4872038"/>
                    <a:gd name="connsiteX25" fmla="*/ 686593 w 698500"/>
                    <a:gd name="connsiteY25" fmla="*/ 4846637 h 4872038"/>
                    <a:gd name="connsiteX26" fmla="*/ 664369 w 698500"/>
                    <a:gd name="connsiteY26" fmla="*/ 4871244 h 4872038"/>
                    <a:gd name="connsiteX27" fmla="*/ 350044 w 698500"/>
                    <a:gd name="connsiteY27" fmla="*/ 4869655 h 4872038"/>
                    <a:gd name="connsiteX0" fmla="*/ 350044 w 696119"/>
                    <a:gd name="connsiteY0" fmla="*/ 4869655 h 4872038"/>
                    <a:gd name="connsiteX1" fmla="*/ 42863 w 696119"/>
                    <a:gd name="connsiteY1" fmla="*/ 4872038 h 4872038"/>
                    <a:gd name="connsiteX2" fmla="*/ 11906 w 696119"/>
                    <a:gd name="connsiteY2" fmla="*/ 4849813 h 4872038"/>
                    <a:gd name="connsiteX3" fmla="*/ 7937 w 696119"/>
                    <a:gd name="connsiteY3" fmla="*/ 3452019 h 4872038"/>
                    <a:gd name="connsiteX4" fmla="*/ 15874 w 696119"/>
                    <a:gd name="connsiteY4" fmla="*/ 3426618 h 4872038"/>
                    <a:gd name="connsiteX5" fmla="*/ 5556 w 696119"/>
                    <a:gd name="connsiteY5" fmla="*/ 3416300 h 4872038"/>
                    <a:gd name="connsiteX6" fmla="*/ 5556 w 696119"/>
                    <a:gd name="connsiteY6" fmla="*/ 3048794 h 4872038"/>
                    <a:gd name="connsiteX7" fmla="*/ 37306 w 696119"/>
                    <a:gd name="connsiteY7" fmla="*/ 3019425 h 4872038"/>
                    <a:gd name="connsiteX8" fmla="*/ 2381 w 696119"/>
                    <a:gd name="connsiteY8" fmla="*/ 2995613 h 4872038"/>
                    <a:gd name="connsiteX9" fmla="*/ 0 w 696119"/>
                    <a:gd name="connsiteY9" fmla="*/ 2639219 h 4872038"/>
                    <a:gd name="connsiteX10" fmla="*/ 21431 w 696119"/>
                    <a:gd name="connsiteY10" fmla="*/ 2613818 h 4872038"/>
                    <a:gd name="connsiteX11" fmla="*/ 8731 w 696119"/>
                    <a:gd name="connsiteY11" fmla="*/ 2578100 h 4872038"/>
                    <a:gd name="connsiteX12" fmla="*/ 8731 w 696119"/>
                    <a:gd name="connsiteY12" fmla="*/ 33338 h 4872038"/>
                    <a:gd name="connsiteX13" fmla="*/ 18256 w 696119"/>
                    <a:gd name="connsiteY13" fmla="*/ 2382 h 4872038"/>
                    <a:gd name="connsiteX14" fmla="*/ 669925 w 696119"/>
                    <a:gd name="connsiteY14" fmla="*/ 0 h 4872038"/>
                    <a:gd name="connsiteX15" fmla="*/ 690562 w 696119"/>
                    <a:gd name="connsiteY15" fmla="*/ 23812 h 4872038"/>
                    <a:gd name="connsiteX16" fmla="*/ 694531 w 696119"/>
                    <a:gd name="connsiteY16" fmla="*/ 2590800 h 4872038"/>
                    <a:gd name="connsiteX17" fmla="*/ 681831 w 696119"/>
                    <a:gd name="connsiteY17" fmla="*/ 2609850 h 4872038"/>
                    <a:gd name="connsiteX18" fmla="*/ 694531 w 696119"/>
                    <a:gd name="connsiteY18" fmla="*/ 2635250 h 4872038"/>
                    <a:gd name="connsiteX19" fmla="*/ 694531 w 696119"/>
                    <a:gd name="connsiteY19" fmla="*/ 2990850 h 4872038"/>
                    <a:gd name="connsiteX20" fmla="*/ 677863 w 696119"/>
                    <a:gd name="connsiteY20" fmla="*/ 3022600 h 4872038"/>
                    <a:gd name="connsiteX21" fmla="*/ 696119 w 696119"/>
                    <a:gd name="connsiteY21" fmla="*/ 3047207 h 4872038"/>
                    <a:gd name="connsiteX22" fmla="*/ 694531 w 696119"/>
                    <a:gd name="connsiteY22" fmla="*/ 3403600 h 4872038"/>
                    <a:gd name="connsiteX23" fmla="*/ 685006 w 696119"/>
                    <a:gd name="connsiteY23" fmla="*/ 3429793 h 4872038"/>
                    <a:gd name="connsiteX24" fmla="*/ 689768 w 696119"/>
                    <a:gd name="connsiteY24" fmla="*/ 3448844 h 4872038"/>
                    <a:gd name="connsiteX25" fmla="*/ 686593 w 696119"/>
                    <a:gd name="connsiteY25" fmla="*/ 4846637 h 4872038"/>
                    <a:gd name="connsiteX26" fmla="*/ 664369 w 696119"/>
                    <a:gd name="connsiteY26" fmla="*/ 4871244 h 4872038"/>
                    <a:gd name="connsiteX27" fmla="*/ 350044 w 696119"/>
                    <a:gd name="connsiteY27" fmla="*/ 4869655 h 4872038"/>
                    <a:gd name="connsiteX0" fmla="*/ 350044 w 696119"/>
                    <a:gd name="connsiteY0" fmla="*/ 4869655 h 4872038"/>
                    <a:gd name="connsiteX1" fmla="*/ 42863 w 696119"/>
                    <a:gd name="connsiteY1" fmla="*/ 4872038 h 4872038"/>
                    <a:gd name="connsiteX2" fmla="*/ 11906 w 696119"/>
                    <a:gd name="connsiteY2" fmla="*/ 4849813 h 4872038"/>
                    <a:gd name="connsiteX3" fmla="*/ 7937 w 696119"/>
                    <a:gd name="connsiteY3" fmla="*/ 3452019 h 4872038"/>
                    <a:gd name="connsiteX4" fmla="*/ 15874 w 696119"/>
                    <a:gd name="connsiteY4" fmla="*/ 3426618 h 4872038"/>
                    <a:gd name="connsiteX5" fmla="*/ 5556 w 696119"/>
                    <a:gd name="connsiteY5" fmla="*/ 3416300 h 4872038"/>
                    <a:gd name="connsiteX6" fmla="*/ 5556 w 696119"/>
                    <a:gd name="connsiteY6" fmla="*/ 3048794 h 4872038"/>
                    <a:gd name="connsiteX7" fmla="*/ 37306 w 696119"/>
                    <a:gd name="connsiteY7" fmla="*/ 3019425 h 4872038"/>
                    <a:gd name="connsiteX8" fmla="*/ 2381 w 696119"/>
                    <a:gd name="connsiteY8" fmla="*/ 2995613 h 4872038"/>
                    <a:gd name="connsiteX9" fmla="*/ 0 w 696119"/>
                    <a:gd name="connsiteY9" fmla="*/ 2639219 h 4872038"/>
                    <a:gd name="connsiteX10" fmla="*/ 21431 w 696119"/>
                    <a:gd name="connsiteY10" fmla="*/ 2613818 h 4872038"/>
                    <a:gd name="connsiteX11" fmla="*/ 8731 w 696119"/>
                    <a:gd name="connsiteY11" fmla="*/ 2578100 h 4872038"/>
                    <a:gd name="connsiteX12" fmla="*/ 8731 w 696119"/>
                    <a:gd name="connsiteY12" fmla="*/ 33338 h 4872038"/>
                    <a:gd name="connsiteX13" fmla="*/ 18256 w 696119"/>
                    <a:gd name="connsiteY13" fmla="*/ 2382 h 4872038"/>
                    <a:gd name="connsiteX14" fmla="*/ 669925 w 696119"/>
                    <a:gd name="connsiteY14" fmla="*/ 0 h 4872038"/>
                    <a:gd name="connsiteX15" fmla="*/ 690562 w 696119"/>
                    <a:gd name="connsiteY15" fmla="*/ 23812 h 4872038"/>
                    <a:gd name="connsiteX16" fmla="*/ 694531 w 696119"/>
                    <a:gd name="connsiteY16" fmla="*/ 2590800 h 4872038"/>
                    <a:gd name="connsiteX17" fmla="*/ 681831 w 696119"/>
                    <a:gd name="connsiteY17" fmla="*/ 2609850 h 4872038"/>
                    <a:gd name="connsiteX18" fmla="*/ 694531 w 696119"/>
                    <a:gd name="connsiteY18" fmla="*/ 2635250 h 4872038"/>
                    <a:gd name="connsiteX19" fmla="*/ 694531 w 696119"/>
                    <a:gd name="connsiteY19" fmla="*/ 2990850 h 4872038"/>
                    <a:gd name="connsiteX20" fmla="*/ 685007 w 696119"/>
                    <a:gd name="connsiteY20" fmla="*/ 3022600 h 4872038"/>
                    <a:gd name="connsiteX21" fmla="*/ 696119 w 696119"/>
                    <a:gd name="connsiteY21" fmla="*/ 3047207 h 4872038"/>
                    <a:gd name="connsiteX22" fmla="*/ 694531 w 696119"/>
                    <a:gd name="connsiteY22" fmla="*/ 3403600 h 4872038"/>
                    <a:gd name="connsiteX23" fmla="*/ 685006 w 696119"/>
                    <a:gd name="connsiteY23" fmla="*/ 3429793 h 4872038"/>
                    <a:gd name="connsiteX24" fmla="*/ 689768 w 696119"/>
                    <a:gd name="connsiteY24" fmla="*/ 3448844 h 4872038"/>
                    <a:gd name="connsiteX25" fmla="*/ 686593 w 696119"/>
                    <a:gd name="connsiteY25" fmla="*/ 4846637 h 4872038"/>
                    <a:gd name="connsiteX26" fmla="*/ 664369 w 696119"/>
                    <a:gd name="connsiteY26" fmla="*/ 4871244 h 4872038"/>
                    <a:gd name="connsiteX27" fmla="*/ 350044 w 696119"/>
                    <a:gd name="connsiteY27" fmla="*/ 4869655 h 4872038"/>
                    <a:gd name="connsiteX0" fmla="*/ 350044 w 696119"/>
                    <a:gd name="connsiteY0" fmla="*/ 4869655 h 4872038"/>
                    <a:gd name="connsiteX1" fmla="*/ 42863 w 696119"/>
                    <a:gd name="connsiteY1" fmla="*/ 4872038 h 4872038"/>
                    <a:gd name="connsiteX2" fmla="*/ 11906 w 696119"/>
                    <a:gd name="connsiteY2" fmla="*/ 4849813 h 4872038"/>
                    <a:gd name="connsiteX3" fmla="*/ 7937 w 696119"/>
                    <a:gd name="connsiteY3" fmla="*/ 3452019 h 4872038"/>
                    <a:gd name="connsiteX4" fmla="*/ 15874 w 696119"/>
                    <a:gd name="connsiteY4" fmla="*/ 3426618 h 4872038"/>
                    <a:gd name="connsiteX5" fmla="*/ 5556 w 696119"/>
                    <a:gd name="connsiteY5" fmla="*/ 3416300 h 4872038"/>
                    <a:gd name="connsiteX6" fmla="*/ 5556 w 696119"/>
                    <a:gd name="connsiteY6" fmla="*/ 3048794 h 4872038"/>
                    <a:gd name="connsiteX7" fmla="*/ 37306 w 696119"/>
                    <a:gd name="connsiteY7" fmla="*/ 3019425 h 4872038"/>
                    <a:gd name="connsiteX8" fmla="*/ 2381 w 696119"/>
                    <a:gd name="connsiteY8" fmla="*/ 2995613 h 4872038"/>
                    <a:gd name="connsiteX9" fmla="*/ 0 w 696119"/>
                    <a:gd name="connsiteY9" fmla="*/ 2639219 h 4872038"/>
                    <a:gd name="connsiteX10" fmla="*/ 21431 w 696119"/>
                    <a:gd name="connsiteY10" fmla="*/ 2613818 h 4872038"/>
                    <a:gd name="connsiteX11" fmla="*/ 8731 w 696119"/>
                    <a:gd name="connsiteY11" fmla="*/ 2578100 h 4872038"/>
                    <a:gd name="connsiteX12" fmla="*/ 8731 w 696119"/>
                    <a:gd name="connsiteY12" fmla="*/ 33338 h 4872038"/>
                    <a:gd name="connsiteX13" fmla="*/ 18256 w 696119"/>
                    <a:gd name="connsiteY13" fmla="*/ 2382 h 4872038"/>
                    <a:gd name="connsiteX14" fmla="*/ 669925 w 696119"/>
                    <a:gd name="connsiteY14" fmla="*/ 0 h 4872038"/>
                    <a:gd name="connsiteX15" fmla="*/ 690562 w 696119"/>
                    <a:gd name="connsiteY15" fmla="*/ 23812 h 4872038"/>
                    <a:gd name="connsiteX16" fmla="*/ 694531 w 696119"/>
                    <a:gd name="connsiteY16" fmla="*/ 2590800 h 4872038"/>
                    <a:gd name="connsiteX17" fmla="*/ 681831 w 696119"/>
                    <a:gd name="connsiteY17" fmla="*/ 2609850 h 4872038"/>
                    <a:gd name="connsiteX18" fmla="*/ 694531 w 696119"/>
                    <a:gd name="connsiteY18" fmla="*/ 2635250 h 4872038"/>
                    <a:gd name="connsiteX19" fmla="*/ 694531 w 696119"/>
                    <a:gd name="connsiteY19" fmla="*/ 2990850 h 4872038"/>
                    <a:gd name="connsiteX20" fmla="*/ 685007 w 696119"/>
                    <a:gd name="connsiteY20" fmla="*/ 3022600 h 4872038"/>
                    <a:gd name="connsiteX21" fmla="*/ 696119 w 696119"/>
                    <a:gd name="connsiteY21" fmla="*/ 3047207 h 4872038"/>
                    <a:gd name="connsiteX22" fmla="*/ 694531 w 696119"/>
                    <a:gd name="connsiteY22" fmla="*/ 3403600 h 4872038"/>
                    <a:gd name="connsiteX23" fmla="*/ 685006 w 696119"/>
                    <a:gd name="connsiteY23" fmla="*/ 3429793 h 4872038"/>
                    <a:gd name="connsiteX24" fmla="*/ 692150 w 696119"/>
                    <a:gd name="connsiteY24" fmla="*/ 3448844 h 4872038"/>
                    <a:gd name="connsiteX25" fmla="*/ 686593 w 696119"/>
                    <a:gd name="connsiteY25" fmla="*/ 4846637 h 4872038"/>
                    <a:gd name="connsiteX26" fmla="*/ 664369 w 696119"/>
                    <a:gd name="connsiteY26" fmla="*/ 4871244 h 4872038"/>
                    <a:gd name="connsiteX27" fmla="*/ 350044 w 696119"/>
                    <a:gd name="connsiteY27" fmla="*/ 4869655 h 4872038"/>
                    <a:gd name="connsiteX0" fmla="*/ 350044 w 696119"/>
                    <a:gd name="connsiteY0" fmla="*/ 4869655 h 4872038"/>
                    <a:gd name="connsiteX1" fmla="*/ 42863 w 696119"/>
                    <a:gd name="connsiteY1" fmla="*/ 4872038 h 4872038"/>
                    <a:gd name="connsiteX2" fmla="*/ 11906 w 696119"/>
                    <a:gd name="connsiteY2" fmla="*/ 4849813 h 4872038"/>
                    <a:gd name="connsiteX3" fmla="*/ 7937 w 696119"/>
                    <a:gd name="connsiteY3" fmla="*/ 3452019 h 4872038"/>
                    <a:gd name="connsiteX4" fmla="*/ 15874 w 696119"/>
                    <a:gd name="connsiteY4" fmla="*/ 3426618 h 4872038"/>
                    <a:gd name="connsiteX5" fmla="*/ 5556 w 696119"/>
                    <a:gd name="connsiteY5" fmla="*/ 3416300 h 4872038"/>
                    <a:gd name="connsiteX6" fmla="*/ 5556 w 696119"/>
                    <a:gd name="connsiteY6" fmla="*/ 3048794 h 4872038"/>
                    <a:gd name="connsiteX7" fmla="*/ 37306 w 696119"/>
                    <a:gd name="connsiteY7" fmla="*/ 3019425 h 4872038"/>
                    <a:gd name="connsiteX8" fmla="*/ 2381 w 696119"/>
                    <a:gd name="connsiteY8" fmla="*/ 2995613 h 4872038"/>
                    <a:gd name="connsiteX9" fmla="*/ 0 w 696119"/>
                    <a:gd name="connsiteY9" fmla="*/ 2639219 h 4872038"/>
                    <a:gd name="connsiteX10" fmla="*/ 21431 w 696119"/>
                    <a:gd name="connsiteY10" fmla="*/ 2613818 h 4872038"/>
                    <a:gd name="connsiteX11" fmla="*/ 8731 w 696119"/>
                    <a:gd name="connsiteY11" fmla="*/ 2578100 h 4872038"/>
                    <a:gd name="connsiteX12" fmla="*/ 8731 w 696119"/>
                    <a:gd name="connsiteY12" fmla="*/ 33338 h 4872038"/>
                    <a:gd name="connsiteX13" fmla="*/ 18256 w 696119"/>
                    <a:gd name="connsiteY13" fmla="*/ 2382 h 4872038"/>
                    <a:gd name="connsiteX14" fmla="*/ 669925 w 696119"/>
                    <a:gd name="connsiteY14" fmla="*/ 0 h 4872038"/>
                    <a:gd name="connsiteX15" fmla="*/ 690562 w 696119"/>
                    <a:gd name="connsiteY15" fmla="*/ 23812 h 4872038"/>
                    <a:gd name="connsiteX16" fmla="*/ 694531 w 696119"/>
                    <a:gd name="connsiteY16" fmla="*/ 2590800 h 4872038"/>
                    <a:gd name="connsiteX17" fmla="*/ 681831 w 696119"/>
                    <a:gd name="connsiteY17" fmla="*/ 2609850 h 4872038"/>
                    <a:gd name="connsiteX18" fmla="*/ 694531 w 696119"/>
                    <a:gd name="connsiteY18" fmla="*/ 2635250 h 4872038"/>
                    <a:gd name="connsiteX19" fmla="*/ 694531 w 696119"/>
                    <a:gd name="connsiteY19" fmla="*/ 2990850 h 4872038"/>
                    <a:gd name="connsiteX20" fmla="*/ 685007 w 696119"/>
                    <a:gd name="connsiteY20" fmla="*/ 3022600 h 4872038"/>
                    <a:gd name="connsiteX21" fmla="*/ 696119 w 696119"/>
                    <a:gd name="connsiteY21" fmla="*/ 3047207 h 4872038"/>
                    <a:gd name="connsiteX22" fmla="*/ 694531 w 696119"/>
                    <a:gd name="connsiteY22" fmla="*/ 3403600 h 4872038"/>
                    <a:gd name="connsiteX23" fmla="*/ 685006 w 696119"/>
                    <a:gd name="connsiteY23" fmla="*/ 3429793 h 4872038"/>
                    <a:gd name="connsiteX24" fmla="*/ 692150 w 696119"/>
                    <a:gd name="connsiteY24" fmla="*/ 3448844 h 4872038"/>
                    <a:gd name="connsiteX25" fmla="*/ 688974 w 696119"/>
                    <a:gd name="connsiteY25" fmla="*/ 4846637 h 4872038"/>
                    <a:gd name="connsiteX26" fmla="*/ 664369 w 696119"/>
                    <a:gd name="connsiteY26" fmla="*/ 4871244 h 4872038"/>
                    <a:gd name="connsiteX27" fmla="*/ 350044 w 696119"/>
                    <a:gd name="connsiteY27" fmla="*/ 4869655 h 4872038"/>
                    <a:gd name="connsiteX0" fmla="*/ 350044 w 696119"/>
                    <a:gd name="connsiteY0" fmla="*/ 4869655 h 4872038"/>
                    <a:gd name="connsiteX1" fmla="*/ 42863 w 696119"/>
                    <a:gd name="connsiteY1" fmla="*/ 4872038 h 4872038"/>
                    <a:gd name="connsiteX2" fmla="*/ 9525 w 696119"/>
                    <a:gd name="connsiteY2" fmla="*/ 4849813 h 4872038"/>
                    <a:gd name="connsiteX3" fmla="*/ 7937 w 696119"/>
                    <a:gd name="connsiteY3" fmla="*/ 3452019 h 4872038"/>
                    <a:gd name="connsiteX4" fmla="*/ 15874 w 696119"/>
                    <a:gd name="connsiteY4" fmla="*/ 3426618 h 4872038"/>
                    <a:gd name="connsiteX5" fmla="*/ 5556 w 696119"/>
                    <a:gd name="connsiteY5" fmla="*/ 3416300 h 4872038"/>
                    <a:gd name="connsiteX6" fmla="*/ 5556 w 696119"/>
                    <a:gd name="connsiteY6" fmla="*/ 3048794 h 4872038"/>
                    <a:gd name="connsiteX7" fmla="*/ 37306 w 696119"/>
                    <a:gd name="connsiteY7" fmla="*/ 3019425 h 4872038"/>
                    <a:gd name="connsiteX8" fmla="*/ 2381 w 696119"/>
                    <a:gd name="connsiteY8" fmla="*/ 2995613 h 4872038"/>
                    <a:gd name="connsiteX9" fmla="*/ 0 w 696119"/>
                    <a:gd name="connsiteY9" fmla="*/ 2639219 h 4872038"/>
                    <a:gd name="connsiteX10" fmla="*/ 21431 w 696119"/>
                    <a:gd name="connsiteY10" fmla="*/ 2613818 h 4872038"/>
                    <a:gd name="connsiteX11" fmla="*/ 8731 w 696119"/>
                    <a:gd name="connsiteY11" fmla="*/ 2578100 h 4872038"/>
                    <a:gd name="connsiteX12" fmla="*/ 8731 w 696119"/>
                    <a:gd name="connsiteY12" fmla="*/ 33338 h 4872038"/>
                    <a:gd name="connsiteX13" fmla="*/ 18256 w 696119"/>
                    <a:gd name="connsiteY13" fmla="*/ 2382 h 4872038"/>
                    <a:gd name="connsiteX14" fmla="*/ 669925 w 696119"/>
                    <a:gd name="connsiteY14" fmla="*/ 0 h 4872038"/>
                    <a:gd name="connsiteX15" fmla="*/ 690562 w 696119"/>
                    <a:gd name="connsiteY15" fmla="*/ 23812 h 4872038"/>
                    <a:gd name="connsiteX16" fmla="*/ 694531 w 696119"/>
                    <a:gd name="connsiteY16" fmla="*/ 2590800 h 4872038"/>
                    <a:gd name="connsiteX17" fmla="*/ 681831 w 696119"/>
                    <a:gd name="connsiteY17" fmla="*/ 2609850 h 4872038"/>
                    <a:gd name="connsiteX18" fmla="*/ 694531 w 696119"/>
                    <a:gd name="connsiteY18" fmla="*/ 2635250 h 4872038"/>
                    <a:gd name="connsiteX19" fmla="*/ 694531 w 696119"/>
                    <a:gd name="connsiteY19" fmla="*/ 2990850 h 4872038"/>
                    <a:gd name="connsiteX20" fmla="*/ 685007 w 696119"/>
                    <a:gd name="connsiteY20" fmla="*/ 3022600 h 4872038"/>
                    <a:gd name="connsiteX21" fmla="*/ 696119 w 696119"/>
                    <a:gd name="connsiteY21" fmla="*/ 3047207 h 4872038"/>
                    <a:gd name="connsiteX22" fmla="*/ 694531 w 696119"/>
                    <a:gd name="connsiteY22" fmla="*/ 3403600 h 4872038"/>
                    <a:gd name="connsiteX23" fmla="*/ 685006 w 696119"/>
                    <a:gd name="connsiteY23" fmla="*/ 3429793 h 4872038"/>
                    <a:gd name="connsiteX24" fmla="*/ 692150 w 696119"/>
                    <a:gd name="connsiteY24" fmla="*/ 3448844 h 4872038"/>
                    <a:gd name="connsiteX25" fmla="*/ 688974 w 696119"/>
                    <a:gd name="connsiteY25" fmla="*/ 4846637 h 4872038"/>
                    <a:gd name="connsiteX26" fmla="*/ 664369 w 696119"/>
                    <a:gd name="connsiteY26" fmla="*/ 4871244 h 4872038"/>
                    <a:gd name="connsiteX27" fmla="*/ 350044 w 696119"/>
                    <a:gd name="connsiteY27" fmla="*/ 4869655 h 4872038"/>
                    <a:gd name="connsiteX0" fmla="*/ 347732 w 693807"/>
                    <a:gd name="connsiteY0" fmla="*/ 4869655 h 4872038"/>
                    <a:gd name="connsiteX1" fmla="*/ 40551 w 693807"/>
                    <a:gd name="connsiteY1" fmla="*/ 4872038 h 4872038"/>
                    <a:gd name="connsiteX2" fmla="*/ 7213 w 693807"/>
                    <a:gd name="connsiteY2" fmla="*/ 4849813 h 4872038"/>
                    <a:gd name="connsiteX3" fmla="*/ 5625 w 693807"/>
                    <a:gd name="connsiteY3" fmla="*/ 3452019 h 4872038"/>
                    <a:gd name="connsiteX4" fmla="*/ 13562 w 693807"/>
                    <a:gd name="connsiteY4" fmla="*/ 3426618 h 4872038"/>
                    <a:gd name="connsiteX5" fmla="*/ 3244 w 693807"/>
                    <a:gd name="connsiteY5" fmla="*/ 3416300 h 4872038"/>
                    <a:gd name="connsiteX6" fmla="*/ 3244 w 693807"/>
                    <a:gd name="connsiteY6" fmla="*/ 3048794 h 4872038"/>
                    <a:gd name="connsiteX7" fmla="*/ 34994 w 693807"/>
                    <a:gd name="connsiteY7" fmla="*/ 3019425 h 4872038"/>
                    <a:gd name="connsiteX8" fmla="*/ 69 w 693807"/>
                    <a:gd name="connsiteY8" fmla="*/ 2995613 h 4872038"/>
                    <a:gd name="connsiteX9" fmla="*/ 4832 w 693807"/>
                    <a:gd name="connsiteY9" fmla="*/ 2636838 h 4872038"/>
                    <a:gd name="connsiteX10" fmla="*/ 19119 w 693807"/>
                    <a:gd name="connsiteY10" fmla="*/ 2613818 h 4872038"/>
                    <a:gd name="connsiteX11" fmla="*/ 6419 w 693807"/>
                    <a:gd name="connsiteY11" fmla="*/ 2578100 h 4872038"/>
                    <a:gd name="connsiteX12" fmla="*/ 6419 w 693807"/>
                    <a:gd name="connsiteY12" fmla="*/ 33338 h 4872038"/>
                    <a:gd name="connsiteX13" fmla="*/ 15944 w 693807"/>
                    <a:gd name="connsiteY13" fmla="*/ 2382 h 4872038"/>
                    <a:gd name="connsiteX14" fmla="*/ 667613 w 693807"/>
                    <a:gd name="connsiteY14" fmla="*/ 0 h 4872038"/>
                    <a:gd name="connsiteX15" fmla="*/ 688250 w 693807"/>
                    <a:gd name="connsiteY15" fmla="*/ 23812 h 4872038"/>
                    <a:gd name="connsiteX16" fmla="*/ 692219 w 693807"/>
                    <a:gd name="connsiteY16" fmla="*/ 2590800 h 4872038"/>
                    <a:gd name="connsiteX17" fmla="*/ 679519 w 693807"/>
                    <a:gd name="connsiteY17" fmla="*/ 2609850 h 4872038"/>
                    <a:gd name="connsiteX18" fmla="*/ 692219 w 693807"/>
                    <a:gd name="connsiteY18" fmla="*/ 2635250 h 4872038"/>
                    <a:gd name="connsiteX19" fmla="*/ 692219 w 693807"/>
                    <a:gd name="connsiteY19" fmla="*/ 2990850 h 4872038"/>
                    <a:gd name="connsiteX20" fmla="*/ 682695 w 693807"/>
                    <a:gd name="connsiteY20" fmla="*/ 3022600 h 4872038"/>
                    <a:gd name="connsiteX21" fmla="*/ 693807 w 693807"/>
                    <a:gd name="connsiteY21" fmla="*/ 3047207 h 4872038"/>
                    <a:gd name="connsiteX22" fmla="*/ 692219 w 693807"/>
                    <a:gd name="connsiteY22" fmla="*/ 3403600 h 4872038"/>
                    <a:gd name="connsiteX23" fmla="*/ 682694 w 693807"/>
                    <a:gd name="connsiteY23" fmla="*/ 3429793 h 4872038"/>
                    <a:gd name="connsiteX24" fmla="*/ 689838 w 693807"/>
                    <a:gd name="connsiteY24" fmla="*/ 3448844 h 4872038"/>
                    <a:gd name="connsiteX25" fmla="*/ 686662 w 693807"/>
                    <a:gd name="connsiteY25" fmla="*/ 4846637 h 4872038"/>
                    <a:gd name="connsiteX26" fmla="*/ 662057 w 693807"/>
                    <a:gd name="connsiteY26" fmla="*/ 4871244 h 4872038"/>
                    <a:gd name="connsiteX27" fmla="*/ 347732 w 693807"/>
                    <a:gd name="connsiteY27" fmla="*/ 4869655 h 4872038"/>
                    <a:gd name="connsiteX0" fmla="*/ 345388 w 691463"/>
                    <a:gd name="connsiteY0" fmla="*/ 4869655 h 4872038"/>
                    <a:gd name="connsiteX1" fmla="*/ 38207 w 691463"/>
                    <a:gd name="connsiteY1" fmla="*/ 4872038 h 4872038"/>
                    <a:gd name="connsiteX2" fmla="*/ 4869 w 691463"/>
                    <a:gd name="connsiteY2" fmla="*/ 4849813 h 4872038"/>
                    <a:gd name="connsiteX3" fmla="*/ 3281 w 691463"/>
                    <a:gd name="connsiteY3" fmla="*/ 3452019 h 4872038"/>
                    <a:gd name="connsiteX4" fmla="*/ 11218 w 691463"/>
                    <a:gd name="connsiteY4" fmla="*/ 3426618 h 4872038"/>
                    <a:gd name="connsiteX5" fmla="*/ 900 w 691463"/>
                    <a:gd name="connsiteY5" fmla="*/ 3416300 h 4872038"/>
                    <a:gd name="connsiteX6" fmla="*/ 900 w 691463"/>
                    <a:gd name="connsiteY6" fmla="*/ 3048794 h 4872038"/>
                    <a:gd name="connsiteX7" fmla="*/ 32650 w 691463"/>
                    <a:gd name="connsiteY7" fmla="*/ 3019425 h 4872038"/>
                    <a:gd name="connsiteX8" fmla="*/ 106 w 691463"/>
                    <a:gd name="connsiteY8" fmla="*/ 2993232 h 4872038"/>
                    <a:gd name="connsiteX9" fmla="*/ 2488 w 691463"/>
                    <a:gd name="connsiteY9" fmla="*/ 2636838 h 4872038"/>
                    <a:gd name="connsiteX10" fmla="*/ 16775 w 691463"/>
                    <a:gd name="connsiteY10" fmla="*/ 2613818 h 4872038"/>
                    <a:gd name="connsiteX11" fmla="*/ 4075 w 691463"/>
                    <a:gd name="connsiteY11" fmla="*/ 2578100 h 4872038"/>
                    <a:gd name="connsiteX12" fmla="*/ 4075 w 691463"/>
                    <a:gd name="connsiteY12" fmla="*/ 33338 h 4872038"/>
                    <a:gd name="connsiteX13" fmla="*/ 13600 w 691463"/>
                    <a:gd name="connsiteY13" fmla="*/ 2382 h 4872038"/>
                    <a:gd name="connsiteX14" fmla="*/ 665269 w 691463"/>
                    <a:gd name="connsiteY14" fmla="*/ 0 h 4872038"/>
                    <a:gd name="connsiteX15" fmla="*/ 685906 w 691463"/>
                    <a:gd name="connsiteY15" fmla="*/ 23812 h 4872038"/>
                    <a:gd name="connsiteX16" fmla="*/ 689875 w 691463"/>
                    <a:gd name="connsiteY16" fmla="*/ 2590800 h 4872038"/>
                    <a:gd name="connsiteX17" fmla="*/ 677175 w 691463"/>
                    <a:gd name="connsiteY17" fmla="*/ 2609850 h 4872038"/>
                    <a:gd name="connsiteX18" fmla="*/ 689875 w 691463"/>
                    <a:gd name="connsiteY18" fmla="*/ 2635250 h 4872038"/>
                    <a:gd name="connsiteX19" fmla="*/ 689875 w 691463"/>
                    <a:gd name="connsiteY19" fmla="*/ 2990850 h 4872038"/>
                    <a:gd name="connsiteX20" fmla="*/ 680351 w 691463"/>
                    <a:gd name="connsiteY20" fmla="*/ 3022600 h 4872038"/>
                    <a:gd name="connsiteX21" fmla="*/ 691463 w 691463"/>
                    <a:gd name="connsiteY21" fmla="*/ 3047207 h 4872038"/>
                    <a:gd name="connsiteX22" fmla="*/ 689875 w 691463"/>
                    <a:gd name="connsiteY22" fmla="*/ 3403600 h 4872038"/>
                    <a:gd name="connsiteX23" fmla="*/ 680350 w 691463"/>
                    <a:gd name="connsiteY23" fmla="*/ 3429793 h 4872038"/>
                    <a:gd name="connsiteX24" fmla="*/ 687494 w 691463"/>
                    <a:gd name="connsiteY24" fmla="*/ 3448844 h 4872038"/>
                    <a:gd name="connsiteX25" fmla="*/ 684318 w 691463"/>
                    <a:gd name="connsiteY25" fmla="*/ 4846637 h 4872038"/>
                    <a:gd name="connsiteX26" fmla="*/ 659713 w 691463"/>
                    <a:gd name="connsiteY26" fmla="*/ 4871244 h 4872038"/>
                    <a:gd name="connsiteX27" fmla="*/ 345388 w 691463"/>
                    <a:gd name="connsiteY27" fmla="*/ 4869655 h 4872038"/>
                    <a:gd name="connsiteX0" fmla="*/ 345388 w 691463"/>
                    <a:gd name="connsiteY0" fmla="*/ 4869655 h 4872038"/>
                    <a:gd name="connsiteX1" fmla="*/ 38207 w 691463"/>
                    <a:gd name="connsiteY1" fmla="*/ 4872038 h 4872038"/>
                    <a:gd name="connsiteX2" fmla="*/ 4869 w 691463"/>
                    <a:gd name="connsiteY2" fmla="*/ 4849813 h 4872038"/>
                    <a:gd name="connsiteX3" fmla="*/ 3281 w 691463"/>
                    <a:gd name="connsiteY3" fmla="*/ 3452019 h 4872038"/>
                    <a:gd name="connsiteX4" fmla="*/ 11218 w 691463"/>
                    <a:gd name="connsiteY4" fmla="*/ 3426618 h 4872038"/>
                    <a:gd name="connsiteX5" fmla="*/ 900 w 691463"/>
                    <a:gd name="connsiteY5" fmla="*/ 3416300 h 4872038"/>
                    <a:gd name="connsiteX6" fmla="*/ 900 w 691463"/>
                    <a:gd name="connsiteY6" fmla="*/ 3048794 h 4872038"/>
                    <a:gd name="connsiteX7" fmla="*/ 32650 w 691463"/>
                    <a:gd name="connsiteY7" fmla="*/ 3019425 h 4872038"/>
                    <a:gd name="connsiteX8" fmla="*/ 106 w 691463"/>
                    <a:gd name="connsiteY8" fmla="*/ 2993232 h 4872038"/>
                    <a:gd name="connsiteX9" fmla="*/ 2488 w 691463"/>
                    <a:gd name="connsiteY9" fmla="*/ 2636838 h 4872038"/>
                    <a:gd name="connsiteX10" fmla="*/ 16775 w 691463"/>
                    <a:gd name="connsiteY10" fmla="*/ 2613818 h 4872038"/>
                    <a:gd name="connsiteX11" fmla="*/ 4075 w 691463"/>
                    <a:gd name="connsiteY11" fmla="*/ 2578100 h 4872038"/>
                    <a:gd name="connsiteX12" fmla="*/ 4075 w 691463"/>
                    <a:gd name="connsiteY12" fmla="*/ 33338 h 4872038"/>
                    <a:gd name="connsiteX13" fmla="*/ 13600 w 691463"/>
                    <a:gd name="connsiteY13" fmla="*/ 2382 h 4872038"/>
                    <a:gd name="connsiteX14" fmla="*/ 665269 w 691463"/>
                    <a:gd name="connsiteY14" fmla="*/ 0 h 4872038"/>
                    <a:gd name="connsiteX15" fmla="*/ 685906 w 691463"/>
                    <a:gd name="connsiteY15" fmla="*/ 23812 h 4872038"/>
                    <a:gd name="connsiteX16" fmla="*/ 689875 w 691463"/>
                    <a:gd name="connsiteY16" fmla="*/ 2590800 h 4872038"/>
                    <a:gd name="connsiteX17" fmla="*/ 677175 w 691463"/>
                    <a:gd name="connsiteY17" fmla="*/ 2609850 h 4872038"/>
                    <a:gd name="connsiteX18" fmla="*/ 689875 w 691463"/>
                    <a:gd name="connsiteY18" fmla="*/ 2635250 h 4872038"/>
                    <a:gd name="connsiteX19" fmla="*/ 689875 w 691463"/>
                    <a:gd name="connsiteY19" fmla="*/ 2990850 h 4872038"/>
                    <a:gd name="connsiteX20" fmla="*/ 680351 w 691463"/>
                    <a:gd name="connsiteY20" fmla="*/ 3022600 h 4872038"/>
                    <a:gd name="connsiteX21" fmla="*/ 691463 w 691463"/>
                    <a:gd name="connsiteY21" fmla="*/ 3047207 h 4872038"/>
                    <a:gd name="connsiteX22" fmla="*/ 689875 w 691463"/>
                    <a:gd name="connsiteY22" fmla="*/ 3403600 h 4872038"/>
                    <a:gd name="connsiteX23" fmla="*/ 680350 w 691463"/>
                    <a:gd name="connsiteY23" fmla="*/ 3429793 h 4872038"/>
                    <a:gd name="connsiteX24" fmla="*/ 687494 w 691463"/>
                    <a:gd name="connsiteY24" fmla="*/ 3448844 h 4872038"/>
                    <a:gd name="connsiteX25" fmla="*/ 684318 w 691463"/>
                    <a:gd name="connsiteY25" fmla="*/ 4846637 h 4872038"/>
                    <a:gd name="connsiteX26" fmla="*/ 659713 w 691463"/>
                    <a:gd name="connsiteY26" fmla="*/ 4871244 h 4872038"/>
                    <a:gd name="connsiteX27" fmla="*/ 345388 w 691463"/>
                    <a:gd name="connsiteY27" fmla="*/ 4869655 h 4872038"/>
                    <a:gd name="connsiteX0" fmla="*/ 345388 w 691463"/>
                    <a:gd name="connsiteY0" fmla="*/ 4869655 h 4872038"/>
                    <a:gd name="connsiteX1" fmla="*/ 38207 w 691463"/>
                    <a:gd name="connsiteY1" fmla="*/ 4872038 h 4872038"/>
                    <a:gd name="connsiteX2" fmla="*/ 4869 w 691463"/>
                    <a:gd name="connsiteY2" fmla="*/ 4849813 h 4872038"/>
                    <a:gd name="connsiteX3" fmla="*/ 3281 w 691463"/>
                    <a:gd name="connsiteY3" fmla="*/ 3452019 h 4872038"/>
                    <a:gd name="connsiteX4" fmla="*/ 11218 w 691463"/>
                    <a:gd name="connsiteY4" fmla="*/ 3426618 h 4872038"/>
                    <a:gd name="connsiteX5" fmla="*/ 900 w 691463"/>
                    <a:gd name="connsiteY5" fmla="*/ 3416300 h 4872038"/>
                    <a:gd name="connsiteX6" fmla="*/ 900 w 691463"/>
                    <a:gd name="connsiteY6" fmla="*/ 3048794 h 4872038"/>
                    <a:gd name="connsiteX7" fmla="*/ 15981 w 691463"/>
                    <a:gd name="connsiteY7" fmla="*/ 3017044 h 4872038"/>
                    <a:gd name="connsiteX8" fmla="*/ 106 w 691463"/>
                    <a:gd name="connsiteY8" fmla="*/ 2993232 h 4872038"/>
                    <a:gd name="connsiteX9" fmla="*/ 2488 w 691463"/>
                    <a:gd name="connsiteY9" fmla="*/ 2636838 h 4872038"/>
                    <a:gd name="connsiteX10" fmla="*/ 16775 w 691463"/>
                    <a:gd name="connsiteY10" fmla="*/ 2613818 h 4872038"/>
                    <a:gd name="connsiteX11" fmla="*/ 4075 w 691463"/>
                    <a:gd name="connsiteY11" fmla="*/ 2578100 h 4872038"/>
                    <a:gd name="connsiteX12" fmla="*/ 4075 w 691463"/>
                    <a:gd name="connsiteY12" fmla="*/ 33338 h 4872038"/>
                    <a:gd name="connsiteX13" fmla="*/ 13600 w 691463"/>
                    <a:gd name="connsiteY13" fmla="*/ 2382 h 4872038"/>
                    <a:gd name="connsiteX14" fmla="*/ 665269 w 691463"/>
                    <a:gd name="connsiteY14" fmla="*/ 0 h 4872038"/>
                    <a:gd name="connsiteX15" fmla="*/ 685906 w 691463"/>
                    <a:gd name="connsiteY15" fmla="*/ 23812 h 4872038"/>
                    <a:gd name="connsiteX16" fmla="*/ 689875 w 691463"/>
                    <a:gd name="connsiteY16" fmla="*/ 2590800 h 4872038"/>
                    <a:gd name="connsiteX17" fmla="*/ 677175 w 691463"/>
                    <a:gd name="connsiteY17" fmla="*/ 2609850 h 4872038"/>
                    <a:gd name="connsiteX18" fmla="*/ 689875 w 691463"/>
                    <a:gd name="connsiteY18" fmla="*/ 2635250 h 4872038"/>
                    <a:gd name="connsiteX19" fmla="*/ 689875 w 691463"/>
                    <a:gd name="connsiteY19" fmla="*/ 2990850 h 4872038"/>
                    <a:gd name="connsiteX20" fmla="*/ 680351 w 691463"/>
                    <a:gd name="connsiteY20" fmla="*/ 3022600 h 4872038"/>
                    <a:gd name="connsiteX21" fmla="*/ 691463 w 691463"/>
                    <a:gd name="connsiteY21" fmla="*/ 3047207 h 4872038"/>
                    <a:gd name="connsiteX22" fmla="*/ 689875 w 691463"/>
                    <a:gd name="connsiteY22" fmla="*/ 3403600 h 4872038"/>
                    <a:gd name="connsiteX23" fmla="*/ 680350 w 691463"/>
                    <a:gd name="connsiteY23" fmla="*/ 3429793 h 4872038"/>
                    <a:gd name="connsiteX24" fmla="*/ 687494 w 691463"/>
                    <a:gd name="connsiteY24" fmla="*/ 3448844 h 4872038"/>
                    <a:gd name="connsiteX25" fmla="*/ 684318 w 691463"/>
                    <a:gd name="connsiteY25" fmla="*/ 4846637 h 4872038"/>
                    <a:gd name="connsiteX26" fmla="*/ 659713 w 691463"/>
                    <a:gd name="connsiteY26" fmla="*/ 4871244 h 4872038"/>
                    <a:gd name="connsiteX27" fmla="*/ 345388 w 691463"/>
                    <a:gd name="connsiteY27" fmla="*/ 4869655 h 4872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91463" h="4872038">
                      <a:moveTo>
                        <a:pt x="345388" y="4869655"/>
                      </a:moveTo>
                      <a:lnTo>
                        <a:pt x="38207" y="4872038"/>
                      </a:lnTo>
                      <a:lnTo>
                        <a:pt x="4869" y="4849813"/>
                      </a:lnTo>
                      <a:cubicBezTo>
                        <a:pt x="2752" y="4443413"/>
                        <a:pt x="5398" y="3858419"/>
                        <a:pt x="3281" y="3452019"/>
                      </a:cubicBezTo>
                      <a:lnTo>
                        <a:pt x="11218" y="3426618"/>
                      </a:lnTo>
                      <a:lnTo>
                        <a:pt x="900" y="3416300"/>
                      </a:lnTo>
                      <a:lnTo>
                        <a:pt x="900" y="3048794"/>
                      </a:lnTo>
                      <a:lnTo>
                        <a:pt x="15981" y="3017044"/>
                      </a:lnTo>
                      <a:lnTo>
                        <a:pt x="106" y="2993232"/>
                      </a:lnTo>
                      <a:cubicBezTo>
                        <a:pt x="-688" y="2874434"/>
                        <a:pt x="3282" y="2755636"/>
                        <a:pt x="2488" y="2636838"/>
                      </a:cubicBezTo>
                      <a:lnTo>
                        <a:pt x="16775" y="2613818"/>
                      </a:lnTo>
                      <a:lnTo>
                        <a:pt x="4075" y="2578100"/>
                      </a:lnTo>
                      <a:lnTo>
                        <a:pt x="4075" y="33338"/>
                      </a:lnTo>
                      <a:lnTo>
                        <a:pt x="13600" y="2382"/>
                      </a:lnTo>
                      <a:lnTo>
                        <a:pt x="665269" y="0"/>
                      </a:lnTo>
                      <a:cubicBezTo>
                        <a:pt x="673736" y="12700"/>
                        <a:pt x="677439" y="11112"/>
                        <a:pt x="685906" y="23812"/>
                      </a:cubicBezTo>
                      <a:cubicBezTo>
                        <a:pt x="688023" y="874712"/>
                        <a:pt x="687758" y="1739900"/>
                        <a:pt x="689875" y="2590800"/>
                      </a:cubicBezTo>
                      <a:lnTo>
                        <a:pt x="677175" y="2609850"/>
                      </a:lnTo>
                      <a:lnTo>
                        <a:pt x="689875" y="2635250"/>
                      </a:lnTo>
                      <a:lnTo>
                        <a:pt x="689875" y="2990850"/>
                      </a:lnTo>
                      <a:lnTo>
                        <a:pt x="680351" y="3022600"/>
                      </a:lnTo>
                      <a:lnTo>
                        <a:pt x="691463" y="3047207"/>
                      </a:lnTo>
                      <a:cubicBezTo>
                        <a:pt x="690934" y="3166005"/>
                        <a:pt x="690404" y="3284802"/>
                        <a:pt x="689875" y="3403600"/>
                      </a:cubicBezTo>
                      <a:lnTo>
                        <a:pt x="680350" y="3429793"/>
                      </a:lnTo>
                      <a:lnTo>
                        <a:pt x="687494" y="3448844"/>
                      </a:lnTo>
                      <a:cubicBezTo>
                        <a:pt x="684848" y="3893344"/>
                        <a:pt x="686964" y="4402137"/>
                        <a:pt x="684318" y="4846637"/>
                      </a:cubicBezTo>
                      <a:lnTo>
                        <a:pt x="659713" y="4871244"/>
                      </a:lnTo>
                      <a:lnTo>
                        <a:pt x="345388" y="486965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20" name="直接连接符 1019">
                  <a:extLst>
                    <a:ext uri="{FF2B5EF4-FFF2-40B4-BE49-F238E27FC236}">
                      <a16:creationId xmlns:a16="http://schemas.microsoft.com/office/drawing/2014/main" id="{2390671E-B577-4444-AE02-53BF388ACF49}"/>
                    </a:ext>
                  </a:extLst>
                </p:cNvPr>
                <p:cNvCxnSpPr>
                  <a:stCxn id="1019" idx="7"/>
                  <a:endCxn id="1019" idx="20"/>
                </p:cNvCxnSpPr>
                <p:nvPr/>
              </p:nvCxnSpPr>
              <p:spPr>
                <a:xfrm>
                  <a:off x="9177355" y="4558570"/>
                  <a:ext cx="664370" cy="555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1" name="直接连接符 1020">
                  <a:extLst>
                    <a:ext uri="{FF2B5EF4-FFF2-40B4-BE49-F238E27FC236}">
                      <a16:creationId xmlns:a16="http://schemas.microsoft.com/office/drawing/2014/main" id="{59610230-8520-49CE-974F-A86BA8A757E7}"/>
                    </a:ext>
                  </a:extLst>
                </p:cNvPr>
                <p:cNvCxnSpPr>
                  <a:stCxn id="1019" idx="4"/>
                  <a:endCxn id="1019" idx="23"/>
                </p:cNvCxnSpPr>
                <p:nvPr/>
              </p:nvCxnSpPr>
              <p:spPr>
                <a:xfrm>
                  <a:off x="9172592" y="4968144"/>
                  <a:ext cx="669132" cy="31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2" name="直接连接符 1021">
                  <a:extLst>
                    <a:ext uri="{FF2B5EF4-FFF2-40B4-BE49-F238E27FC236}">
                      <a16:creationId xmlns:a16="http://schemas.microsoft.com/office/drawing/2014/main" id="{15A63E03-8884-4FFA-9734-159E60E49FDB}"/>
                    </a:ext>
                  </a:extLst>
                </p:cNvPr>
                <p:cNvCxnSpPr>
                  <a:stCxn id="1019" idx="2"/>
                  <a:endCxn id="1019" idx="25"/>
                </p:cNvCxnSpPr>
                <p:nvPr/>
              </p:nvCxnSpPr>
              <p:spPr>
                <a:xfrm flipV="1">
                  <a:off x="9166243" y="6388163"/>
                  <a:ext cx="679449" cy="317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3" name="任意多边形: 形状 1022">
                  <a:extLst>
                    <a:ext uri="{FF2B5EF4-FFF2-40B4-BE49-F238E27FC236}">
                      <a16:creationId xmlns:a16="http://schemas.microsoft.com/office/drawing/2014/main" id="{BB73FC63-F5DE-49D6-B49A-79C94674C9F9}"/>
                    </a:ext>
                  </a:extLst>
                </p:cNvPr>
                <p:cNvSpPr/>
                <p:nvPr/>
              </p:nvSpPr>
              <p:spPr>
                <a:xfrm>
                  <a:off x="8715281" y="1355733"/>
                  <a:ext cx="1574926" cy="2884078"/>
                </a:xfrm>
                <a:custGeom>
                  <a:avLst/>
                  <a:gdLst>
                    <a:gd name="connsiteX0" fmla="*/ 446048 w 1570091"/>
                    <a:gd name="connsiteY0" fmla="*/ 2738739 h 2738739"/>
                    <a:gd name="connsiteX1" fmla="*/ 0 w 1570091"/>
                    <a:gd name="connsiteY1" fmla="*/ 1418435 h 2738739"/>
                    <a:gd name="connsiteX2" fmla="*/ 334536 w 1570091"/>
                    <a:gd name="connsiteY2" fmla="*/ 0 h 2738739"/>
                    <a:gd name="connsiteX3" fmla="*/ 1222173 w 1570091"/>
                    <a:gd name="connsiteY3" fmla="*/ 0 h 2738739"/>
                    <a:gd name="connsiteX4" fmla="*/ 1570091 w 1570091"/>
                    <a:gd name="connsiteY4" fmla="*/ 1217713 h 2738739"/>
                    <a:gd name="connsiteX5" fmla="*/ 1141885 w 1570091"/>
                    <a:gd name="connsiteY5" fmla="*/ 2738739 h 2738739"/>
                    <a:gd name="connsiteX6" fmla="*/ 446048 w 1570091"/>
                    <a:gd name="connsiteY6" fmla="*/ 2738739 h 2738739"/>
                    <a:gd name="connsiteX0" fmla="*/ 446048 w 1570091"/>
                    <a:gd name="connsiteY0" fmla="*/ 2738739 h 2738752"/>
                    <a:gd name="connsiteX1" fmla="*/ 0 w 1570091"/>
                    <a:gd name="connsiteY1" fmla="*/ 1418435 h 2738752"/>
                    <a:gd name="connsiteX2" fmla="*/ 334536 w 1570091"/>
                    <a:gd name="connsiteY2" fmla="*/ 0 h 2738752"/>
                    <a:gd name="connsiteX3" fmla="*/ 1222173 w 1570091"/>
                    <a:gd name="connsiteY3" fmla="*/ 0 h 2738752"/>
                    <a:gd name="connsiteX4" fmla="*/ 1570091 w 1570091"/>
                    <a:gd name="connsiteY4" fmla="*/ 1217713 h 2738752"/>
                    <a:gd name="connsiteX5" fmla="*/ 1141885 w 1570091"/>
                    <a:gd name="connsiteY5" fmla="*/ 2738739 h 2738752"/>
                    <a:gd name="connsiteX6" fmla="*/ 446048 w 1570091"/>
                    <a:gd name="connsiteY6" fmla="*/ 2738739 h 2738752"/>
                    <a:gd name="connsiteX0" fmla="*/ 446048 w 1570091"/>
                    <a:gd name="connsiteY0" fmla="*/ 2738739 h 2738739"/>
                    <a:gd name="connsiteX1" fmla="*/ 0 w 1570091"/>
                    <a:gd name="connsiteY1" fmla="*/ 1418435 h 2738739"/>
                    <a:gd name="connsiteX2" fmla="*/ 334536 w 1570091"/>
                    <a:gd name="connsiteY2" fmla="*/ 0 h 2738739"/>
                    <a:gd name="connsiteX3" fmla="*/ 1222173 w 1570091"/>
                    <a:gd name="connsiteY3" fmla="*/ 0 h 2738739"/>
                    <a:gd name="connsiteX4" fmla="*/ 1570091 w 1570091"/>
                    <a:gd name="connsiteY4" fmla="*/ 1217713 h 2738739"/>
                    <a:gd name="connsiteX5" fmla="*/ 1141885 w 1570091"/>
                    <a:gd name="connsiteY5" fmla="*/ 2738739 h 2738739"/>
                    <a:gd name="connsiteX6" fmla="*/ 446048 w 1570091"/>
                    <a:gd name="connsiteY6" fmla="*/ 2738739 h 2738739"/>
                    <a:gd name="connsiteX0" fmla="*/ 446048 w 1570091"/>
                    <a:gd name="connsiteY0" fmla="*/ 2738739 h 2738743"/>
                    <a:gd name="connsiteX1" fmla="*/ 0 w 1570091"/>
                    <a:gd name="connsiteY1" fmla="*/ 1418435 h 2738743"/>
                    <a:gd name="connsiteX2" fmla="*/ 334536 w 1570091"/>
                    <a:gd name="connsiteY2" fmla="*/ 0 h 2738743"/>
                    <a:gd name="connsiteX3" fmla="*/ 1222173 w 1570091"/>
                    <a:gd name="connsiteY3" fmla="*/ 0 h 2738743"/>
                    <a:gd name="connsiteX4" fmla="*/ 1570091 w 1570091"/>
                    <a:gd name="connsiteY4" fmla="*/ 1217713 h 2738743"/>
                    <a:gd name="connsiteX5" fmla="*/ 1141885 w 1570091"/>
                    <a:gd name="connsiteY5" fmla="*/ 2738739 h 2738743"/>
                    <a:gd name="connsiteX6" fmla="*/ 446048 w 1570091"/>
                    <a:gd name="connsiteY6" fmla="*/ 2738739 h 2738743"/>
                    <a:gd name="connsiteX0" fmla="*/ 446048 w 1570551"/>
                    <a:gd name="connsiteY0" fmla="*/ 2738739 h 2738743"/>
                    <a:gd name="connsiteX1" fmla="*/ 0 w 1570551"/>
                    <a:gd name="connsiteY1" fmla="*/ 1418435 h 2738743"/>
                    <a:gd name="connsiteX2" fmla="*/ 334536 w 1570551"/>
                    <a:gd name="connsiteY2" fmla="*/ 0 h 2738743"/>
                    <a:gd name="connsiteX3" fmla="*/ 1222173 w 1570551"/>
                    <a:gd name="connsiteY3" fmla="*/ 0 h 2738743"/>
                    <a:gd name="connsiteX4" fmla="*/ 1570091 w 1570551"/>
                    <a:gd name="connsiteY4" fmla="*/ 1217713 h 2738743"/>
                    <a:gd name="connsiteX5" fmla="*/ 1141885 w 1570551"/>
                    <a:gd name="connsiteY5" fmla="*/ 2738739 h 2738743"/>
                    <a:gd name="connsiteX6" fmla="*/ 446048 w 1570551"/>
                    <a:gd name="connsiteY6" fmla="*/ 2738739 h 2738743"/>
                    <a:gd name="connsiteX0" fmla="*/ 446048 w 1570551"/>
                    <a:gd name="connsiteY0" fmla="*/ 2738739 h 2738743"/>
                    <a:gd name="connsiteX1" fmla="*/ 0 w 1570551"/>
                    <a:gd name="connsiteY1" fmla="*/ 1418435 h 2738743"/>
                    <a:gd name="connsiteX2" fmla="*/ 334536 w 1570551"/>
                    <a:gd name="connsiteY2" fmla="*/ 0 h 2738743"/>
                    <a:gd name="connsiteX3" fmla="*/ 1222173 w 1570551"/>
                    <a:gd name="connsiteY3" fmla="*/ 0 h 2738743"/>
                    <a:gd name="connsiteX4" fmla="*/ 1570091 w 1570551"/>
                    <a:gd name="connsiteY4" fmla="*/ 1217713 h 2738743"/>
                    <a:gd name="connsiteX5" fmla="*/ 1141885 w 1570551"/>
                    <a:gd name="connsiteY5" fmla="*/ 2738739 h 2738743"/>
                    <a:gd name="connsiteX6" fmla="*/ 446048 w 1570551"/>
                    <a:gd name="connsiteY6" fmla="*/ 2738739 h 2738743"/>
                    <a:gd name="connsiteX0" fmla="*/ 446048 w 1570551"/>
                    <a:gd name="connsiteY0" fmla="*/ 2738739 h 2738743"/>
                    <a:gd name="connsiteX1" fmla="*/ 0 w 1570551"/>
                    <a:gd name="connsiteY1" fmla="*/ 1418435 h 2738743"/>
                    <a:gd name="connsiteX2" fmla="*/ 334536 w 1570551"/>
                    <a:gd name="connsiteY2" fmla="*/ 0 h 2738743"/>
                    <a:gd name="connsiteX3" fmla="*/ 1222173 w 1570551"/>
                    <a:gd name="connsiteY3" fmla="*/ 0 h 2738743"/>
                    <a:gd name="connsiteX4" fmla="*/ 1570091 w 1570551"/>
                    <a:gd name="connsiteY4" fmla="*/ 1217713 h 2738743"/>
                    <a:gd name="connsiteX5" fmla="*/ 1141885 w 1570551"/>
                    <a:gd name="connsiteY5" fmla="*/ 2738739 h 2738743"/>
                    <a:gd name="connsiteX6" fmla="*/ 446048 w 1570551"/>
                    <a:gd name="connsiteY6" fmla="*/ 2738739 h 2738743"/>
                    <a:gd name="connsiteX0" fmla="*/ 446048 w 1570551"/>
                    <a:gd name="connsiteY0" fmla="*/ 2796796 h 2796800"/>
                    <a:gd name="connsiteX1" fmla="*/ 0 w 1570551"/>
                    <a:gd name="connsiteY1" fmla="*/ 1476492 h 2796800"/>
                    <a:gd name="connsiteX2" fmla="*/ 334536 w 1570551"/>
                    <a:gd name="connsiteY2" fmla="*/ 58057 h 2796800"/>
                    <a:gd name="connsiteX3" fmla="*/ 1222173 w 1570551"/>
                    <a:gd name="connsiteY3" fmla="*/ 58057 h 2796800"/>
                    <a:gd name="connsiteX4" fmla="*/ 1570091 w 1570551"/>
                    <a:gd name="connsiteY4" fmla="*/ 1275770 h 2796800"/>
                    <a:gd name="connsiteX5" fmla="*/ 1141885 w 1570551"/>
                    <a:gd name="connsiteY5" fmla="*/ 2796796 h 2796800"/>
                    <a:gd name="connsiteX6" fmla="*/ 446048 w 1570551"/>
                    <a:gd name="connsiteY6" fmla="*/ 2796796 h 2796800"/>
                    <a:gd name="connsiteX0" fmla="*/ 446048 w 1570551"/>
                    <a:gd name="connsiteY0" fmla="*/ 2873153 h 2873157"/>
                    <a:gd name="connsiteX1" fmla="*/ 0 w 1570551"/>
                    <a:gd name="connsiteY1" fmla="*/ 1552849 h 2873157"/>
                    <a:gd name="connsiteX2" fmla="*/ 334536 w 1570551"/>
                    <a:gd name="connsiteY2" fmla="*/ 134414 h 2873157"/>
                    <a:gd name="connsiteX3" fmla="*/ 1222173 w 1570551"/>
                    <a:gd name="connsiteY3" fmla="*/ 134414 h 2873157"/>
                    <a:gd name="connsiteX4" fmla="*/ 1570091 w 1570551"/>
                    <a:gd name="connsiteY4" fmla="*/ 1352127 h 2873157"/>
                    <a:gd name="connsiteX5" fmla="*/ 1141885 w 1570551"/>
                    <a:gd name="connsiteY5" fmla="*/ 2873153 h 2873157"/>
                    <a:gd name="connsiteX6" fmla="*/ 446048 w 1570551"/>
                    <a:gd name="connsiteY6" fmla="*/ 2873153 h 2873157"/>
                    <a:gd name="connsiteX0" fmla="*/ 446048 w 1570551"/>
                    <a:gd name="connsiteY0" fmla="*/ 2884078 h 2884082"/>
                    <a:gd name="connsiteX1" fmla="*/ 0 w 1570551"/>
                    <a:gd name="connsiteY1" fmla="*/ 1563774 h 2884082"/>
                    <a:gd name="connsiteX2" fmla="*/ 334536 w 1570551"/>
                    <a:gd name="connsiteY2" fmla="*/ 145339 h 2884082"/>
                    <a:gd name="connsiteX3" fmla="*/ 1222173 w 1570551"/>
                    <a:gd name="connsiteY3" fmla="*/ 145339 h 2884082"/>
                    <a:gd name="connsiteX4" fmla="*/ 1570091 w 1570551"/>
                    <a:gd name="connsiteY4" fmla="*/ 1363052 h 2884082"/>
                    <a:gd name="connsiteX5" fmla="*/ 1141885 w 1570551"/>
                    <a:gd name="connsiteY5" fmla="*/ 2884078 h 2884082"/>
                    <a:gd name="connsiteX6" fmla="*/ 446048 w 1570551"/>
                    <a:gd name="connsiteY6" fmla="*/ 2884078 h 2884082"/>
                    <a:gd name="connsiteX0" fmla="*/ 446048 w 1570551"/>
                    <a:gd name="connsiteY0" fmla="*/ 2884078 h 2884082"/>
                    <a:gd name="connsiteX1" fmla="*/ 0 w 1570551"/>
                    <a:gd name="connsiteY1" fmla="*/ 1563774 h 2884082"/>
                    <a:gd name="connsiteX2" fmla="*/ 334536 w 1570551"/>
                    <a:gd name="connsiteY2" fmla="*/ 145339 h 2884082"/>
                    <a:gd name="connsiteX3" fmla="*/ 1222173 w 1570551"/>
                    <a:gd name="connsiteY3" fmla="*/ 145339 h 2884082"/>
                    <a:gd name="connsiteX4" fmla="*/ 1570091 w 1570551"/>
                    <a:gd name="connsiteY4" fmla="*/ 1363052 h 2884082"/>
                    <a:gd name="connsiteX5" fmla="*/ 1141885 w 1570551"/>
                    <a:gd name="connsiteY5" fmla="*/ 2884078 h 2884082"/>
                    <a:gd name="connsiteX6" fmla="*/ 446048 w 1570551"/>
                    <a:gd name="connsiteY6" fmla="*/ 2884078 h 2884082"/>
                    <a:gd name="connsiteX0" fmla="*/ 446048 w 1570551"/>
                    <a:gd name="connsiteY0" fmla="*/ 2884078 h 2884082"/>
                    <a:gd name="connsiteX1" fmla="*/ 0 w 1570551"/>
                    <a:gd name="connsiteY1" fmla="*/ 1563774 h 2884082"/>
                    <a:gd name="connsiteX2" fmla="*/ 334536 w 1570551"/>
                    <a:gd name="connsiteY2" fmla="*/ 145339 h 2884082"/>
                    <a:gd name="connsiteX3" fmla="*/ 1222173 w 1570551"/>
                    <a:gd name="connsiteY3" fmla="*/ 145339 h 2884082"/>
                    <a:gd name="connsiteX4" fmla="*/ 1570091 w 1570551"/>
                    <a:gd name="connsiteY4" fmla="*/ 1363052 h 2884082"/>
                    <a:gd name="connsiteX5" fmla="*/ 1141885 w 1570551"/>
                    <a:gd name="connsiteY5" fmla="*/ 2884078 h 2884082"/>
                    <a:gd name="connsiteX6" fmla="*/ 446048 w 1570551"/>
                    <a:gd name="connsiteY6" fmla="*/ 2884078 h 2884082"/>
                    <a:gd name="connsiteX0" fmla="*/ 450881 w 1575384"/>
                    <a:gd name="connsiteY0" fmla="*/ 2884078 h 2884082"/>
                    <a:gd name="connsiteX1" fmla="*/ 4833 w 1575384"/>
                    <a:gd name="connsiteY1" fmla="*/ 1563774 h 2884082"/>
                    <a:gd name="connsiteX2" fmla="*/ 339369 w 1575384"/>
                    <a:gd name="connsiteY2" fmla="*/ 145339 h 2884082"/>
                    <a:gd name="connsiteX3" fmla="*/ 1227006 w 1575384"/>
                    <a:gd name="connsiteY3" fmla="*/ 145339 h 2884082"/>
                    <a:gd name="connsiteX4" fmla="*/ 1574924 w 1575384"/>
                    <a:gd name="connsiteY4" fmla="*/ 1363052 h 2884082"/>
                    <a:gd name="connsiteX5" fmla="*/ 1146718 w 1575384"/>
                    <a:gd name="connsiteY5" fmla="*/ 2884078 h 2884082"/>
                    <a:gd name="connsiteX6" fmla="*/ 450881 w 1575384"/>
                    <a:gd name="connsiteY6" fmla="*/ 2884078 h 2884082"/>
                    <a:gd name="connsiteX0" fmla="*/ 450881 w 1575384"/>
                    <a:gd name="connsiteY0" fmla="*/ 2884078 h 2884082"/>
                    <a:gd name="connsiteX1" fmla="*/ 4833 w 1575384"/>
                    <a:gd name="connsiteY1" fmla="*/ 1563774 h 2884082"/>
                    <a:gd name="connsiteX2" fmla="*/ 339369 w 1575384"/>
                    <a:gd name="connsiteY2" fmla="*/ 145339 h 2884082"/>
                    <a:gd name="connsiteX3" fmla="*/ 1227006 w 1575384"/>
                    <a:gd name="connsiteY3" fmla="*/ 145339 h 2884082"/>
                    <a:gd name="connsiteX4" fmla="*/ 1574924 w 1575384"/>
                    <a:gd name="connsiteY4" fmla="*/ 1363052 h 2884082"/>
                    <a:gd name="connsiteX5" fmla="*/ 1146718 w 1575384"/>
                    <a:gd name="connsiteY5" fmla="*/ 2884078 h 2884082"/>
                    <a:gd name="connsiteX6" fmla="*/ 450881 w 1575384"/>
                    <a:gd name="connsiteY6" fmla="*/ 2884078 h 2884082"/>
                    <a:gd name="connsiteX0" fmla="*/ 450881 w 1575329"/>
                    <a:gd name="connsiteY0" fmla="*/ 2884078 h 2884078"/>
                    <a:gd name="connsiteX1" fmla="*/ 4833 w 1575329"/>
                    <a:gd name="connsiteY1" fmla="*/ 1563774 h 2884078"/>
                    <a:gd name="connsiteX2" fmla="*/ 339369 w 1575329"/>
                    <a:gd name="connsiteY2" fmla="*/ 145339 h 2884078"/>
                    <a:gd name="connsiteX3" fmla="*/ 1227006 w 1575329"/>
                    <a:gd name="connsiteY3" fmla="*/ 145339 h 2884078"/>
                    <a:gd name="connsiteX4" fmla="*/ 1574924 w 1575329"/>
                    <a:gd name="connsiteY4" fmla="*/ 1363052 h 2884078"/>
                    <a:gd name="connsiteX5" fmla="*/ 1146718 w 1575329"/>
                    <a:gd name="connsiteY5" fmla="*/ 2884078 h 2884078"/>
                    <a:gd name="connsiteX6" fmla="*/ 450881 w 1575329"/>
                    <a:gd name="connsiteY6" fmla="*/ 2884078 h 2884078"/>
                    <a:gd name="connsiteX0" fmla="*/ 450881 w 1575271"/>
                    <a:gd name="connsiteY0" fmla="*/ 2884078 h 2884078"/>
                    <a:gd name="connsiteX1" fmla="*/ 4833 w 1575271"/>
                    <a:gd name="connsiteY1" fmla="*/ 1563774 h 2884078"/>
                    <a:gd name="connsiteX2" fmla="*/ 339369 w 1575271"/>
                    <a:gd name="connsiteY2" fmla="*/ 145339 h 2884078"/>
                    <a:gd name="connsiteX3" fmla="*/ 1227006 w 1575271"/>
                    <a:gd name="connsiteY3" fmla="*/ 145339 h 2884078"/>
                    <a:gd name="connsiteX4" fmla="*/ 1574924 w 1575271"/>
                    <a:gd name="connsiteY4" fmla="*/ 1363052 h 2884078"/>
                    <a:gd name="connsiteX5" fmla="*/ 1146718 w 1575271"/>
                    <a:gd name="connsiteY5" fmla="*/ 2884078 h 2884078"/>
                    <a:gd name="connsiteX6" fmla="*/ 450881 w 1575271"/>
                    <a:gd name="connsiteY6" fmla="*/ 2884078 h 2884078"/>
                    <a:gd name="connsiteX0" fmla="*/ 450881 w 1574926"/>
                    <a:gd name="connsiteY0" fmla="*/ 2884078 h 2884078"/>
                    <a:gd name="connsiteX1" fmla="*/ 4833 w 1574926"/>
                    <a:gd name="connsiteY1" fmla="*/ 1563774 h 2884078"/>
                    <a:gd name="connsiteX2" fmla="*/ 339369 w 1574926"/>
                    <a:gd name="connsiteY2" fmla="*/ 145339 h 2884078"/>
                    <a:gd name="connsiteX3" fmla="*/ 1227006 w 1574926"/>
                    <a:gd name="connsiteY3" fmla="*/ 145339 h 2884078"/>
                    <a:gd name="connsiteX4" fmla="*/ 1574924 w 1574926"/>
                    <a:gd name="connsiteY4" fmla="*/ 1363052 h 2884078"/>
                    <a:gd name="connsiteX5" fmla="*/ 1146718 w 1574926"/>
                    <a:gd name="connsiteY5" fmla="*/ 2884078 h 2884078"/>
                    <a:gd name="connsiteX6" fmla="*/ 450881 w 1574926"/>
                    <a:gd name="connsiteY6" fmla="*/ 2884078 h 2884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4926" h="2884078">
                      <a:moveTo>
                        <a:pt x="450881" y="2884078"/>
                      </a:moveTo>
                      <a:cubicBezTo>
                        <a:pt x="217290" y="2884848"/>
                        <a:pt x="42482" y="2134504"/>
                        <a:pt x="4833" y="1563774"/>
                      </a:cubicBezTo>
                      <a:cubicBezTo>
                        <a:pt x="-17549" y="1182402"/>
                        <a:pt x="28649" y="464662"/>
                        <a:pt x="339369" y="145339"/>
                      </a:cubicBezTo>
                      <a:cubicBezTo>
                        <a:pt x="612388" y="-76730"/>
                        <a:pt x="1045426" y="-17947"/>
                        <a:pt x="1227006" y="145339"/>
                      </a:cubicBezTo>
                      <a:cubicBezTo>
                        <a:pt x="1424622" y="329175"/>
                        <a:pt x="1569985" y="777534"/>
                        <a:pt x="1574924" y="1363052"/>
                      </a:cubicBezTo>
                      <a:cubicBezTo>
                        <a:pt x="1575881" y="2062738"/>
                        <a:pt x="1344969" y="2879988"/>
                        <a:pt x="1146718" y="2884078"/>
                      </a:cubicBezTo>
                      <a:lnTo>
                        <a:pt x="450881" y="2884078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15" name="任意多边形: 形状 1014">
                <a:extLst>
                  <a:ext uri="{FF2B5EF4-FFF2-40B4-BE49-F238E27FC236}">
                    <a16:creationId xmlns:a16="http://schemas.microsoft.com/office/drawing/2014/main" id="{E22054D3-3A85-4464-9A41-BC1BD03BE0E6}"/>
                  </a:ext>
                </a:extLst>
              </p:cNvPr>
              <p:cNvSpPr/>
              <p:nvPr/>
            </p:nvSpPr>
            <p:spPr>
              <a:xfrm>
                <a:off x="3165045" y="709756"/>
                <a:ext cx="821825" cy="1645780"/>
              </a:xfrm>
              <a:custGeom>
                <a:avLst/>
                <a:gdLst>
                  <a:gd name="connsiteX0" fmla="*/ 0 w 613353"/>
                  <a:gd name="connsiteY0" fmla="*/ 0 h 1580972"/>
                  <a:gd name="connsiteX1" fmla="*/ 256374 w 613353"/>
                  <a:gd name="connsiteY1" fmla="*/ 589660 h 1580972"/>
                  <a:gd name="connsiteX2" fmla="*/ 598206 w 613353"/>
                  <a:gd name="connsiteY2" fmla="*/ 1042587 h 1580972"/>
                  <a:gd name="connsiteX3" fmla="*/ 521293 w 613353"/>
                  <a:gd name="connsiteY3" fmla="*/ 1580972 h 1580972"/>
                  <a:gd name="connsiteX0" fmla="*/ 0 w 607783"/>
                  <a:gd name="connsiteY0" fmla="*/ 0 h 1551518"/>
                  <a:gd name="connsiteX1" fmla="*/ 256374 w 607783"/>
                  <a:gd name="connsiteY1" fmla="*/ 589660 h 1551518"/>
                  <a:gd name="connsiteX2" fmla="*/ 598206 w 607783"/>
                  <a:gd name="connsiteY2" fmla="*/ 1042587 h 1551518"/>
                  <a:gd name="connsiteX3" fmla="*/ 462383 w 607783"/>
                  <a:gd name="connsiteY3" fmla="*/ 1551518 h 1551518"/>
                  <a:gd name="connsiteX0" fmla="*/ 0 w 760039"/>
                  <a:gd name="connsiteY0" fmla="*/ 0 h 1551518"/>
                  <a:gd name="connsiteX1" fmla="*/ 256374 w 760039"/>
                  <a:gd name="connsiteY1" fmla="*/ 589660 h 1551518"/>
                  <a:gd name="connsiteX2" fmla="*/ 755289 w 760039"/>
                  <a:gd name="connsiteY2" fmla="*/ 1140767 h 1551518"/>
                  <a:gd name="connsiteX3" fmla="*/ 462383 w 760039"/>
                  <a:gd name="connsiteY3" fmla="*/ 1551518 h 1551518"/>
                  <a:gd name="connsiteX0" fmla="*/ 0 w 760538"/>
                  <a:gd name="connsiteY0" fmla="*/ 0 h 1571156"/>
                  <a:gd name="connsiteX1" fmla="*/ 256374 w 760538"/>
                  <a:gd name="connsiteY1" fmla="*/ 589660 h 1571156"/>
                  <a:gd name="connsiteX2" fmla="*/ 755289 w 760538"/>
                  <a:gd name="connsiteY2" fmla="*/ 1140767 h 1571156"/>
                  <a:gd name="connsiteX3" fmla="*/ 491838 w 760538"/>
                  <a:gd name="connsiteY3" fmla="*/ 1571156 h 1571156"/>
                  <a:gd name="connsiteX0" fmla="*/ 0 w 762797"/>
                  <a:gd name="connsiteY0" fmla="*/ 0 h 1571156"/>
                  <a:gd name="connsiteX1" fmla="*/ 256374 w 762797"/>
                  <a:gd name="connsiteY1" fmla="*/ 589660 h 1571156"/>
                  <a:gd name="connsiteX2" fmla="*/ 755289 w 762797"/>
                  <a:gd name="connsiteY2" fmla="*/ 1140767 h 1571156"/>
                  <a:gd name="connsiteX3" fmla="*/ 491838 w 762797"/>
                  <a:gd name="connsiteY3" fmla="*/ 1571156 h 1571156"/>
                  <a:gd name="connsiteX0" fmla="*/ 0 w 761090"/>
                  <a:gd name="connsiteY0" fmla="*/ 0 h 1541702"/>
                  <a:gd name="connsiteX1" fmla="*/ 256374 w 761090"/>
                  <a:gd name="connsiteY1" fmla="*/ 589660 h 1541702"/>
                  <a:gd name="connsiteX2" fmla="*/ 755289 w 761090"/>
                  <a:gd name="connsiteY2" fmla="*/ 1140767 h 1541702"/>
                  <a:gd name="connsiteX3" fmla="*/ 432933 w 761090"/>
                  <a:gd name="connsiteY3" fmla="*/ 1541702 h 1541702"/>
                  <a:gd name="connsiteX0" fmla="*/ 0 w 760340"/>
                  <a:gd name="connsiteY0" fmla="*/ 0 h 1522649"/>
                  <a:gd name="connsiteX1" fmla="*/ 256374 w 760340"/>
                  <a:gd name="connsiteY1" fmla="*/ 589660 h 1522649"/>
                  <a:gd name="connsiteX2" fmla="*/ 755289 w 760340"/>
                  <a:gd name="connsiteY2" fmla="*/ 1140767 h 1522649"/>
                  <a:gd name="connsiteX3" fmla="*/ 394825 w 760340"/>
                  <a:gd name="connsiteY3" fmla="*/ 1522649 h 152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340" h="1522649">
                    <a:moveTo>
                      <a:pt x="0" y="0"/>
                    </a:moveTo>
                    <a:cubicBezTo>
                      <a:pt x="78336" y="207948"/>
                      <a:pt x="130492" y="399532"/>
                      <a:pt x="256374" y="589660"/>
                    </a:cubicBezTo>
                    <a:cubicBezTo>
                      <a:pt x="382256" y="779788"/>
                      <a:pt x="711136" y="975548"/>
                      <a:pt x="755289" y="1140767"/>
                    </a:cubicBezTo>
                    <a:cubicBezTo>
                      <a:pt x="799442" y="1305986"/>
                      <a:pt x="543717" y="1375337"/>
                      <a:pt x="394825" y="1522649"/>
                    </a:cubicBez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16" name="任意多边形: 形状 1015">
                <a:extLst>
                  <a:ext uri="{FF2B5EF4-FFF2-40B4-BE49-F238E27FC236}">
                    <a16:creationId xmlns:a16="http://schemas.microsoft.com/office/drawing/2014/main" id="{DCE12E6B-4CD6-435B-B7C6-CB710EA4D143}"/>
                  </a:ext>
                </a:extLst>
              </p:cNvPr>
              <p:cNvSpPr/>
              <p:nvPr/>
            </p:nvSpPr>
            <p:spPr>
              <a:xfrm>
                <a:off x="2940823" y="2403507"/>
                <a:ext cx="519766" cy="501899"/>
              </a:xfrm>
              <a:custGeom>
                <a:avLst/>
                <a:gdLst>
                  <a:gd name="connsiteX0" fmla="*/ 88491 w 135194"/>
                  <a:gd name="connsiteY0" fmla="*/ 0 h 142568"/>
                  <a:gd name="connsiteX1" fmla="*/ 135194 w 135194"/>
                  <a:gd name="connsiteY1" fmla="*/ 58994 h 142568"/>
                  <a:gd name="connsiteX2" fmla="*/ 39329 w 135194"/>
                  <a:gd name="connsiteY2" fmla="*/ 142568 h 142568"/>
                  <a:gd name="connsiteX3" fmla="*/ 0 w 135194"/>
                  <a:gd name="connsiteY3" fmla="*/ 86033 h 142568"/>
                  <a:gd name="connsiteX4" fmla="*/ 88491 w 135194"/>
                  <a:gd name="connsiteY4" fmla="*/ 0 h 142568"/>
                  <a:gd name="connsiteX0" fmla="*/ 88491 w 135194"/>
                  <a:gd name="connsiteY0" fmla="*/ 0 h 142568"/>
                  <a:gd name="connsiteX1" fmla="*/ 135194 w 135194"/>
                  <a:gd name="connsiteY1" fmla="*/ 58994 h 142568"/>
                  <a:gd name="connsiteX2" fmla="*/ 39329 w 135194"/>
                  <a:gd name="connsiteY2" fmla="*/ 142568 h 142568"/>
                  <a:gd name="connsiteX3" fmla="*/ 0 w 135194"/>
                  <a:gd name="connsiteY3" fmla="*/ 86033 h 142568"/>
                  <a:gd name="connsiteX4" fmla="*/ 88491 w 135194"/>
                  <a:gd name="connsiteY4" fmla="*/ 0 h 142568"/>
                  <a:gd name="connsiteX0" fmla="*/ 88491 w 135194"/>
                  <a:gd name="connsiteY0" fmla="*/ 0 h 142568"/>
                  <a:gd name="connsiteX1" fmla="*/ 135194 w 135194"/>
                  <a:gd name="connsiteY1" fmla="*/ 58994 h 142568"/>
                  <a:gd name="connsiteX2" fmla="*/ 39329 w 135194"/>
                  <a:gd name="connsiteY2" fmla="*/ 142568 h 142568"/>
                  <a:gd name="connsiteX3" fmla="*/ 0 w 135194"/>
                  <a:gd name="connsiteY3" fmla="*/ 86033 h 142568"/>
                  <a:gd name="connsiteX4" fmla="*/ 88491 w 135194"/>
                  <a:gd name="connsiteY4" fmla="*/ 0 h 142568"/>
                  <a:gd name="connsiteX0" fmla="*/ 88491 w 135194"/>
                  <a:gd name="connsiteY0" fmla="*/ 0 h 142568"/>
                  <a:gd name="connsiteX1" fmla="*/ 135194 w 135194"/>
                  <a:gd name="connsiteY1" fmla="*/ 58994 h 142568"/>
                  <a:gd name="connsiteX2" fmla="*/ 39329 w 135194"/>
                  <a:gd name="connsiteY2" fmla="*/ 142568 h 142568"/>
                  <a:gd name="connsiteX3" fmla="*/ 0 w 135194"/>
                  <a:gd name="connsiteY3" fmla="*/ 86033 h 142568"/>
                  <a:gd name="connsiteX4" fmla="*/ 88491 w 135194"/>
                  <a:gd name="connsiteY4" fmla="*/ 0 h 142568"/>
                  <a:gd name="connsiteX0" fmla="*/ 88491 w 122970"/>
                  <a:gd name="connsiteY0" fmla="*/ 0 h 142568"/>
                  <a:gd name="connsiteX1" fmla="*/ 122970 w 122970"/>
                  <a:gd name="connsiteY1" fmla="*/ 61439 h 142568"/>
                  <a:gd name="connsiteX2" fmla="*/ 39329 w 122970"/>
                  <a:gd name="connsiteY2" fmla="*/ 142568 h 142568"/>
                  <a:gd name="connsiteX3" fmla="*/ 0 w 122970"/>
                  <a:gd name="connsiteY3" fmla="*/ 86033 h 142568"/>
                  <a:gd name="connsiteX4" fmla="*/ 88491 w 122970"/>
                  <a:gd name="connsiteY4" fmla="*/ 0 h 142568"/>
                  <a:gd name="connsiteX0" fmla="*/ 88491 w 132750"/>
                  <a:gd name="connsiteY0" fmla="*/ 0 h 142568"/>
                  <a:gd name="connsiteX1" fmla="*/ 132750 w 132750"/>
                  <a:gd name="connsiteY1" fmla="*/ 56550 h 142568"/>
                  <a:gd name="connsiteX2" fmla="*/ 39329 w 132750"/>
                  <a:gd name="connsiteY2" fmla="*/ 142568 h 142568"/>
                  <a:gd name="connsiteX3" fmla="*/ 0 w 132750"/>
                  <a:gd name="connsiteY3" fmla="*/ 86033 h 142568"/>
                  <a:gd name="connsiteX4" fmla="*/ 88491 w 132750"/>
                  <a:gd name="connsiteY4" fmla="*/ 0 h 142568"/>
                  <a:gd name="connsiteX0" fmla="*/ 88491 w 132750"/>
                  <a:gd name="connsiteY0" fmla="*/ 0 h 142568"/>
                  <a:gd name="connsiteX1" fmla="*/ 132750 w 132750"/>
                  <a:gd name="connsiteY1" fmla="*/ 56550 h 142568"/>
                  <a:gd name="connsiteX2" fmla="*/ 46664 w 132750"/>
                  <a:gd name="connsiteY2" fmla="*/ 142568 h 142568"/>
                  <a:gd name="connsiteX3" fmla="*/ 0 w 132750"/>
                  <a:gd name="connsiteY3" fmla="*/ 86033 h 142568"/>
                  <a:gd name="connsiteX4" fmla="*/ 88491 w 132750"/>
                  <a:gd name="connsiteY4" fmla="*/ 0 h 142568"/>
                  <a:gd name="connsiteX0" fmla="*/ 88491 w 135195"/>
                  <a:gd name="connsiteY0" fmla="*/ 0 h 142568"/>
                  <a:gd name="connsiteX1" fmla="*/ 135195 w 135195"/>
                  <a:gd name="connsiteY1" fmla="*/ 58995 h 142568"/>
                  <a:gd name="connsiteX2" fmla="*/ 46664 w 135195"/>
                  <a:gd name="connsiteY2" fmla="*/ 142568 h 142568"/>
                  <a:gd name="connsiteX3" fmla="*/ 0 w 135195"/>
                  <a:gd name="connsiteY3" fmla="*/ 86033 h 142568"/>
                  <a:gd name="connsiteX4" fmla="*/ 88491 w 135195"/>
                  <a:gd name="connsiteY4" fmla="*/ 0 h 142568"/>
                  <a:gd name="connsiteX0" fmla="*/ 88491 w 135195"/>
                  <a:gd name="connsiteY0" fmla="*/ 0 h 142568"/>
                  <a:gd name="connsiteX1" fmla="*/ 135195 w 135195"/>
                  <a:gd name="connsiteY1" fmla="*/ 58995 h 142568"/>
                  <a:gd name="connsiteX2" fmla="*/ 53998 w 135195"/>
                  <a:gd name="connsiteY2" fmla="*/ 142568 h 142568"/>
                  <a:gd name="connsiteX3" fmla="*/ 0 w 135195"/>
                  <a:gd name="connsiteY3" fmla="*/ 86033 h 142568"/>
                  <a:gd name="connsiteX4" fmla="*/ 88491 w 135195"/>
                  <a:gd name="connsiteY4" fmla="*/ 0 h 142568"/>
                  <a:gd name="connsiteX0" fmla="*/ 88491 w 140085"/>
                  <a:gd name="connsiteY0" fmla="*/ 0 h 142568"/>
                  <a:gd name="connsiteX1" fmla="*/ 140085 w 140085"/>
                  <a:gd name="connsiteY1" fmla="*/ 61440 h 142568"/>
                  <a:gd name="connsiteX2" fmla="*/ 53998 w 140085"/>
                  <a:gd name="connsiteY2" fmla="*/ 142568 h 142568"/>
                  <a:gd name="connsiteX3" fmla="*/ 0 w 140085"/>
                  <a:gd name="connsiteY3" fmla="*/ 86033 h 142568"/>
                  <a:gd name="connsiteX4" fmla="*/ 88491 w 140085"/>
                  <a:gd name="connsiteY4" fmla="*/ 0 h 142568"/>
                  <a:gd name="connsiteX0" fmla="*/ 78966 w 140085"/>
                  <a:gd name="connsiteY0" fmla="*/ 0 h 142568"/>
                  <a:gd name="connsiteX1" fmla="*/ 140085 w 140085"/>
                  <a:gd name="connsiteY1" fmla="*/ 61440 h 142568"/>
                  <a:gd name="connsiteX2" fmla="*/ 53998 w 140085"/>
                  <a:gd name="connsiteY2" fmla="*/ 142568 h 142568"/>
                  <a:gd name="connsiteX3" fmla="*/ 0 w 140085"/>
                  <a:gd name="connsiteY3" fmla="*/ 86033 h 142568"/>
                  <a:gd name="connsiteX4" fmla="*/ 78966 w 140085"/>
                  <a:gd name="connsiteY4" fmla="*/ 0 h 142568"/>
                  <a:gd name="connsiteX0" fmla="*/ 67060 w 140085"/>
                  <a:gd name="connsiteY0" fmla="*/ 0 h 147331"/>
                  <a:gd name="connsiteX1" fmla="*/ 140085 w 140085"/>
                  <a:gd name="connsiteY1" fmla="*/ 66203 h 147331"/>
                  <a:gd name="connsiteX2" fmla="*/ 53998 w 140085"/>
                  <a:gd name="connsiteY2" fmla="*/ 147331 h 147331"/>
                  <a:gd name="connsiteX3" fmla="*/ 0 w 140085"/>
                  <a:gd name="connsiteY3" fmla="*/ 90796 h 147331"/>
                  <a:gd name="connsiteX4" fmla="*/ 67060 w 140085"/>
                  <a:gd name="connsiteY4" fmla="*/ 0 h 147331"/>
                  <a:gd name="connsiteX0" fmla="*/ 69441 w 142466"/>
                  <a:gd name="connsiteY0" fmla="*/ 0 h 147331"/>
                  <a:gd name="connsiteX1" fmla="*/ 142466 w 142466"/>
                  <a:gd name="connsiteY1" fmla="*/ 66203 h 147331"/>
                  <a:gd name="connsiteX2" fmla="*/ 56379 w 142466"/>
                  <a:gd name="connsiteY2" fmla="*/ 147331 h 147331"/>
                  <a:gd name="connsiteX3" fmla="*/ 0 w 142466"/>
                  <a:gd name="connsiteY3" fmla="*/ 66983 h 147331"/>
                  <a:gd name="connsiteX4" fmla="*/ 69441 w 142466"/>
                  <a:gd name="connsiteY4" fmla="*/ 0 h 147331"/>
                  <a:gd name="connsiteX0" fmla="*/ 69441 w 142466"/>
                  <a:gd name="connsiteY0" fmla="*/ 0 h 147331"/>
                  <a:gd name="connsiteX1" fmla="*/ 142466 w 142466"/>
                  <a:gd name="connsiteY1" fmla="*/ 66203 h 147331"/>
                  <a:gd name="connsiteX2" fmla="*/ 56379 w 142466"/>
                  <a:gd name="connsiteY2" fmla="*/ 147331 h 147331"/>
                  <a:gd name="connsiteX3" fmla="*/ 0 w 142466"/>
                  <a:gd name="connsiteY3" fmla="*/ 66983 h 147331"/>
                  <a:gd name="connsiteX4" fmla="*/ 69441 w 142466"/>
                  <a:gd name="connsiteY4" fmla="*/ 0 h 147331"/>
                  <a:gd name="connsiteX0" fmla="*/ 69441 w 142466"/>
                  <a:gd name="connsiteY0" fmla="*/ 0 h 147331"/>
                  <a:gd name="connsiteX1" fmla="*/ 142466 w 142466"/>
                  <a:gd name="connsiteY1" fmla="*/ 66203 h 147331"/>
                  <a:gd name="connsiteX2" fmla="*/ 56379 w 142466"/>
                  <a:gd name="connsiteY2" fmla="*/ 147331 h 147331"/>
                  <a:gd name="connsiteX3" fmla="*/ 0 w 142466"/>
                  <a:gd name="connsiteY3" fmla="*/ 66983 h 147331"/>
                  <a:gd name="connsiteX4" fmla="*/ 69441 w 142466"/>
                  <a:gd name="connsiteY4" fmla="*/ 0 h 147331"/>
                  <a:gd name="connsiteX0" fmla="*/ 64678 w 137703"/>
                  <a:gd name="connsiteY0" fmla="*/ 0 h 147331"/>
                  <a:gd name="connsiteX1" fmla="*/ 137703 w 137703"/>
                  <a:gd name="connsiteY1" fmla="*/ 66203 h 147331"/>
                  <a:gd name="connsiteX2" fmla="*/ 51616 w 137703"/>
                  <a:gd name="connsiteY2" fmla="*/ 147331 h 147331"/>
                  <a:gd name="connsiteX3" fmla="*/ 0 w 137703"/>
                  <a:gd name="connsiteY3" fmla="*/ 83652 h 147331"/>
                  <a:gd name="connsiteX4" fmla="*/ 64678 w 137703"/>
                  <a:gd name="connsiteY4" fmla="*/ 0 h 147331"/>
                  <a:gd name="connsiteX0" fmla="*/ 90872 w 137703"/>
                  <a:gd name="connsiteY0" fmla="*/ 0 h 144949"/>
                  <a:gd name="connsiteX1" fmla="*/ 137703 w 137703"/>
                  <a:gd name="connsiteY1" fmla="*/ 63821 h 144949"/>
                  <a:gd name="connsiteX2" fmla="*/ 51616 w 137703"/>
                  <a:gd name="connsiteY2" fmla="*/ 144949 h 144949"/>
                  <a:gd name="connsiteX3" fmla="*/ 0 w 137703"/>
                  <a:gd name="connsiteY3" fmla="*/ 81270 h 144949"/>
                  <a:gd name="connsiteX4" fmla="*/ 90872 w 137703"/>
                  <a:gd name="connsiteY4" fmla="*/ 0 h 144949"/>
                  <a:gd name="connsiteX0" fmla="*/ 88491 w 137703"/>
                  <a:gd name="connsiteY0" fmla="*/ 0 h 140186"/>
                  <a:gd name="connsiteX1" fmla="*/ 137703 w 137703"/>
                  <a:gd name="connsiteY1" fmla="*/ 59058 h 140186"/>
                  <a:gd name="connsiteX2" fmla="*/ 51616 w 137703"/>
                  <a:gd name="connsiteY2" fmla="*/ 140186 h 140186"/>
                  <a:gd name="connsiteX3" fmla="*/ 0 w 137703"/>
                  <a:gd name="connsiteY3" fmla="*/ 76507 h 140186"/>
                  <a:gd name="connsiteX4" fmla="*/ 88491 w 137703"/>
                  <a:gd name="connsiteY4" fmla="*/ 0 h 140186"/>
                  <a:gd name="connsiteX0" fmla="*/ 88491 w 137703"/>
                  <a:gd name="connsiteY0" fmla="*/ 0 h 140186"/>
                  <a:gd name="connsiteX1" fmla="*/ 137703 w 137703"/>
                  <a:gd name="connsiteY1" fmla="*/ 59058 h 140186"/>
                  <a:gd name="connsiteX2" fmla="*/ 51616 w 137703"/>
                  <a:gd name="connsiteY2" fmla="*/ 140186 h 140186"/>
                  <a:gd name="connsiteX3" fmla="*/ 0 w 137703"/>
                  <a:gd name="connsiteY3" fmla="*/ 76507 h 140186"/>
                  <a:gd name="connsiteX4" fmla="*/ 88491 w 137703"/>
                  <a:gd name="connsiteY4" fmla="*/ 0 h 140186"/>
                  <a:gd name="connsiteX0" fmla="*/ 83728 w 137703"/>
                  <a:gd name="connsiteY0" fmla="*/ 0 h 137805"/>
                  <a:gd name="connsiteX1" fmla="*/ 137703 w 137703"/>
                  <a:gd name="connsiteY1" fmla="*/ 56677 h 137805"/>
                  <a:gd name="connsiteX2" fmla="*/ 51616 w 137703"/>
                  <a:gd name="connsiteY2" fmla="*/ 137805 h 137805"/>
                  <a:gd name="connsiteX3" fmla="*/ 0 w 137703"/>
                  <a:gd name="connsiteY3" fmla="*/ 74126 h 137805"/>
                  <a:gd name="connsiteX4" fmla="*/ 83728 w 137703"/>
                  <a:gd name="connsiteY4" fmla="*/ 0 h 137805"/>
                  <a:gd name="connsiteX0" fmla="*/ 89622 w 137703"/>
                  <a:gd name="connsiteY0" fmla="*/ 0 h 142717"/>
                  <a:gd name="connsiteX1" fmla="*/ 137703 w 137703"/>
                  <a:gd name="connsiteY1" fmla="*/ 61589 h 142717"/>
                  <a:gd name="connsiteX2" fmla="*/ 51616 w 137703"/>
                  <a:gd name="connsiteY2" fmla="*/ 142717 h 142717"/>
                  <a:gd name="connsiteX3" fmla="*/ 0 w 137703"/>
                  <a:gd name="connsiteY3" fmla="*/ 79038 h 142717"/>
                  <a:gd name="connsiteX4" fmla="*/ 89622 w 137703"/>
                  <a:gd name="connsiteY4" fmla="*/ 0 h 142717"/>
                  <a:gd name="connsiteX0" fmla="*/ 89622 w 125914"/>
                  <a:gd name="connsiteY0" fmla="*/ 0 h 142717"/>
                  <a:gd name="connsiteX1" fmla="*/ 125914 w 125914"/>
                  <a:gd name="connsiteY1" fmla="*/ 50782 h 142717"/>
                  <a:gd name="connsiteX2" fmla="*/ 51616 w 125914"/>
                  <a:gd name="connsiteY2" fmla="*/ 142717 h 142717"/>
                  <a:gd name="connsiteX3" fmla="*/ 0 w 125914"/>
                  <a:gd name="connsiteY3" fmla="*/ 79038 h 142717"/>
                  <a:gd name="connsiteX4" fmla="*/ 89622 w 125914"/>
                  <a:gd name="connsiteY4" fmla="*/ 0 h 142717"/>
                  <a:gd name="connsiteX0" fmla="*/ 89622 w 125914"/>
                  <a:gd name="connsiteY0" fmla="*/ 0 h 131910"/>
                  <a:gd name="connsiteX1" fmla="*/ 125914 w 125914"/>
                  <a:gd name="connsiteY1" fmla="*/ 50782 h 131910"/>
                  <a:gd name="connsiteX2" fmla="*/ 35897 w 125914"/>
                  <a:gd name="connsiteY2" fmla="*/ 131910 h 131910"/>
                  <a:gd name="connsiteX3" fmla="*/ 0 w 125914"/>
                  <a:gd name="connsiteY3" fmla="*/ 79038 h 131910"/>
                  <a:gd name="connsiteX4" fmla="*/ 89622 w 125914"/>
                  <a:gd name="connsiteY4" fmla="*/ 0 h 131910"/>
                  <a:gd name="connsiteX0" fmla="*/ 89622 w 128861"/>
                  <a:gd name="connsiteY0" fmla="*/ 0 h 131910"/>
                  <a:gd name="connsiteX1" fmla="*/ 128861 w 128861"/>
                  <a:gd name="connsiteY1" fmla="*/ 42923 h 131910"/>
                  <a:gd name="connsiteX2" fmla="*/ 35897 w 128861"/>
                  <a:gd name="connsiteY2" fmla="*/ 131910 h 131910"/>
                  <a:gd name="connsiteX3" fmla="*/ 0 w 128861"/>
                  <a:gd name="connsiteY3" fmla="*/ 79038 h 131910"/>
                  <a:gd name="connsiteX4" fmla="*/ 89622 w 128861"/>
                  <a:gd name="connsiteY4" fmla="*/ 0 h 131910"/>
                  <a:gd name="connsiteX0" fmla="*/ 89622 w 128861"/>
                  <a:gd name="connsiteY0" fmla="*/ 0 h 131910"/>
                  <a:gd name="connsiteX1" fmla="*/ 128861 w 128861"/>
                  <a:gd name="connsiteY1" fmla="*/ 42923 h 131910"/>
                  <a:gd name="connsiteX2" fmla="*/ 35897 w 128861"/>
                  <a:gd name="connsiteY2" fmla="*/ 131910 h 131910"/>
                  <a:gd name="connsiteX3" fmla="*/ 0 w 128861"/>
                  <a:gd name="connsiteY3" fmla="*/ 79038 h 131910"/>
                  <a:gd name="connsiteX4" fmla="*/ 89622 w 128861"/>
                  <a:gd name="connsiteY4" fmla="*/ 0 h 131910"/>
                  <a:gd name="connsiteX0" fmla="*/ 89622 w 128861"/>
                  <a:gd name="connsiteY0" fmla="*/ 0 h 131910"/>
                  <a:gd name="connsiteX1" fmla="*/ 128861 w 128861"/>
                  <a:gd name="connsiteY1" fmla="*/ 42923 h 131910"/>
                  <a:gd name="connsiteX2" fmla="*/ 32950 w 128861"/>
                  <a:gd name="connsiteY2" fmla="*/ 131910 h 131910"/>
                  <a:gd name="connsiteX3" fmla="*/ 0 w 128861"/>
                  <a:gd name="connsiteY3" fmla="*/ 79038 h 131910"/>
                  <a:gd name="connsiteX4" fmla="*/ 89622 w 128861"/>
                  <a:gd name="connsiteY4" fmla="*/ 0 h 131910"/>
                  <a:gd name="connsiteX0" fmla="*/ 89622 w 128861"/>
                  <a:gd name="connsiteY0" fmla="*/ 0 h 128963"/>
                  <a:gd name="connsiteX1" fmla="*/ 128861 w 128861"/>
                  <a:gd name="connsiteY1" fmla="*/ 42923 h 128963"/>
                  <a:gd name="connsiteX2" fmla="*/ 32950 w 128861"/>
                  <a:gd name="connsiteY2" fmla="*/ 128963 h 128963"/>
                  <a:gd name="connsiteX3" fmla="*/ 0 w 128861"/>
                  <a:gd name="connsiteY3" fmla="*/ 79038 h 128963"/>
                  <a:gd name="connsiteX4" fmla="*/ 89622 w 128861"/>
                  <a:gd name="connsiteY4" fmla="*/ 0 h 128963"/>
                  <a:gd name="connsiteX0" fmla="*/ 89622 w 128861"/>
                  <a:gd name="connsiteY0" fmla="*/ 0 h 128963"/>
                  <a:gd name="connsiteX1" fmla="*/ 128861 w 128861"/>
                  <a:gd name="connsiteY1" fmla="*/ 42923 h 128963"/>
                  <a:gd name="connsiteX2" fmla="*/ 32950 w 128861"/>
                  <a:gd name="connsiteY2" fmla="*/ 128963 h 128963"/>
                  <a:gd name="connsiteX3" fmla="*/ 0 w 128861"/>
                  <a:gd name="connsiteY3" fmla="*/ 79038 h 128963"/>
                  <a:gd name="connsiteX4" fmla="*/ 89622 w 128861"/>
                  <a:gd name="connsiteY4" fmla="*/ 0 h 128963"/>
                  <a:gd name="connsiteX0" fmla="*/ 89622 w 128861"/>
                  <a:gd name="connsiteY0" fmla="*/ 0 h 128963"/>
                  <a:gd name="connsiteX1" fmla="*/ 128861 w 128861"/>
                  <a:gd name="connsiteY1" fmla="*/ 42923 h 128963"/>
                  <a:gd name="connsiteX2" fmla="*/ 32950 w 128861"/>
                  <a:gd name="connsiteY2" fmla="*/ 128963 h 128963"/>
                  <a:gd name="connsiteX3" fmla="*/ 0 w 128861"/>
                  <a:gd name="connsiteY3" fmla="*/ 79038 h 128963"/>
                  <a:gd name="connsiteX4" fmla="*/ 89622 w 128861"/>
                  <a:gd name="connsiteY4" fmla="*/ 0 h 128963"/>
                  <a:gd name="connsiteX0" fmla="*/ 89622 w 128861"/>
                  <a:gd name="connsiteY0" fmla="*/ 0 h 119235"/>
                  <a:gd name="connsiteX1" fmla="*/ 128861 w 128861"/>
                  <a:gd name="connsiteY1" fmla="*/ 42923 h 119235"/>
                  <a:gd name="connsiteX2" fmla="*/ 40516 w 128861"/>
                  <a:gd name="connsiteY2" fmla="*/ 119235 h 119235"/>
                  <a:gd name="connsiteX3" fmla="*/ 0 w 128861"/>
                  <a:gd name="connsiteY3" fmla="*/ 79038 h 119235"/>
                  <a:gd name="connsiteX4" fmla="*/ 89622 w 128861"/>
                  <a:gd name="connsiteY4" fmla="*/ 0 h 119235"/>
                  <a:gd name="connsiteX0" fmla="*/ 89622 w 128861"/>
                  <a:gd name="connsiteY0" fmla="*/ 0 h 120743"/>
                  <a:gd name="connsiteX1" fmla="*/ 128861 w 128861"/>
                  <a:gd name="connsiteY1" fmla="*/ 42923 h 120743"/>
                  <a:gd name="connsiteX2" fmla="*/ 40516 w 128861"/>
                  <a:gd name="connsiteY2" fmla="*/ 119235 h 120743"/>
                  <a:gd name="connsiteX3" fmla="*/ 0 w 128861"/>
                  <a:gd name="connsiteY3" fmla="*/ 79038 h 120743"/>
                  <a:gd name="connsiteX4" fmla="*/ 89622 w 128861"/>
                  <a:gd name="connsiteY4" fmla="*/ 0 h 120743"/>
                  <a:gd name="connsiteX0" fmla="*/ 89622 w 128861"/>
                  <a:gd name="connsiteY0" fmla="*/ 0 h 112626"/>
                  <a:gd name="connsiteX1" fmla="*/ 128861 w 128861"/>
                  <a:gd name="connsiteY1" fmla="*/ 42923 h 112626"/>
                  <a:gd name="connsiteX2" fmla="*/ 51325 w 128861"/>
                  <a:gd name="connsiteY2" fmla="*/ 110588 h 112626"/>
                  <a:gd name="connsiteX3" fmla="*/ 0 w 128861"/>
                  <a:gd name="connsiteY3" fmla="*/ 79038 h 112626"/>
                  <a:gd name="connsiteX4" fmla="*/ 89622 w 128861"/>
                  <a:gd name="connsiteY4" fmla="*/ 0 h 112626"/>
                  <a:gd name="connsiteX0" fmla="*/ 89622 w 111566"/>
                  <a:gd name="connsiteY0" fmla="*/ 0 h 112626"/>
                  <a:gd name="connsiteX1" fmla="*/ 111566 w 111566"/>
                  <a:gd name="connsiteY1" fmla="*/ 56975 h 112626"/>
                  <a:gd name="connsiteX2" fmla="*/ 51325 w 111566"/>
                  <a:gd name="connsiteY2" fmla="*/ 110588 h 112626"/>
                  <a:gd name="connsiteX3" fmla="*/ 0 w 111566"/>
                  <a:gd name="connsiteY3" fmla="*/ 79038 h 112626"/>
                  <a:gd name="connsiteX4" fmla="*/ 89622 w 111566"/>
                  <a:gd name="connsiteY4" fmla="*/ 0 h 112626"/>
                  <a:gd name="connsiteX0" fmla="*/ 89622 w 116635"/>
                  <a:gd name="connsiteY0" fmla="*/ 0 h 112626"/>
                  <a:gd name="connsiteX1" fmla="*/ 111566 w 116635"/>
                  <a:gd name="connsiteY1" fmla="*/ 56975 h 112626"/>
                  <a:gd name="connsiteX2" fmla="*/ 51325 w 116635"/>
                  <a:gd name="connsiteY2" fmla="*/ 110588 h 112626"/>
                  <a:gd name="connsiteX3" fmla="*/ 0 w 116635"/>
                  <a:gd name="connsiteY3" fmla="*/ 79038 h 112626"/>
                  <a:gd name="connsiteX4" fmla="*/ 89622 w 116635"/>
                  <a:gd name="connsiteY4" fmla="*/ 0 h 1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35" h="112626">
                    <a:moveTo>
                      <a:pt x="89622" y="0"/>
                    </a:moveTo>
                    <a:cubicBezTo>
                      <a:pt x="102735" y="34035"/>
                      <a:pt x="127247" y="42908"/>
                      <a:pt x="111566" y="56975"/>
                    </a:cubicBezTo>
                    <a:lnTo>
                      <a:pt x="51325" y="110588"/>
                    </a:lnTo>
                    <a:cubicBezTo>
                      <a:pt x="38163" y="118535"/>
                      <a:pt x="5273" y="102249"/>
                      <a:pt x="0" y="79038"/>
                    </a:cubicBezTo>
                    <a:lnTo>
                      <a:pt x="89622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17" name="任意多边形: 形状 1016">
                <a:extLst>
                  <a:ext uri="{FF2B5EF4-FFF2-40B4-BE49-F238E27FC236}">
                    <a16:creationId xmlns:a16="http://schemas.microsoft.com/office/drawing/2014/main" id="{0EA1F53D-5F2A-4AB8-895F-7146EAC2B641}"/>
                  </a:ext>
                </a:extLst>
              </p:cNvPr>
              <p:cNvSpPr/>
              <p:nvPr/>
            </p:nvSpPr>
            <p:spPr>
              <a:xfrm>
                <a:off x="2817015" y="-580721"/>
                <a:ext cx="522014" cy="3338426"/>
              </a:xfrm>
              <a:custGeom>
                <a:avLst/>
                <a:gdLst>
                  <a:gd name="connsiteX0" fmla="*/ 107004 w 428017"/>
                  <a:gd name="connsiteY0" fmla="*/ 3103124 h 3103124"/>
                  <a:gd name="connsiteX1" fmla="*/ 38911 w 428017"/>
                  <a:gd name="connsiteY1" fmla="*/ 2811294 h 3103124"/>
                  <a:gd name="connsiteX2" fmla="*/ 87549 w 428017"/>
                  <a:gd name="connsiteY2" fmla="*/ 2665379 h 3103124"/>
                  <a:gd name="connsiteX3" fmla="*/ 87549 w 428017"/>
                  <a:gd name="connsiteY3" fmla="*/ 2587558 h 3103124"/>
                  <a:gd name="connsiteX4" fmla="*/ 0 w 428017"/>
                  <a:gd name="connsiteY4" fmla="*/ 2558375 h 3103124"/>
                  <a:gd name="connsiteX5" fmla="*/ 0 w 428017"/>
                  <a:gd name="connsiteY5" fmla="*/ 2363822 h 3103124"/>
                  <a:gd name="connsiteX6" fmla="*/ 145915 w 428017"/>
                  <a:gd name="connsiteY6" fmla="*/ 2354094 h 3103124"/>
                  <a:gd name="connsiteX7" fmla="*/ 136187 w 428017"/>
                  <a:gd name="connsiteY7" fmla="*/ 2159541 h 3103124"/>
                  <a:gd name="connsiteX8" fmla="*/ 19455 w 428017"/>
                  <a:gd name="connsiteY8" fmla="*/ 2149813 h 3103124"/>
                  <a:gd name="connsiteX9" fmla="*/ 9728 w 428017"/>
                  <a:gd name="connsiteY9" fmla="*/ 1702341 h 3103124"/>
                  <a:gd name="connsiteX10" fmla="*/ 68094 w 428017"/>
                  <a:gd name="connsiteY10" fmla="*/ 1702341 h 3103124"/>
                  <a:gd name="connsiteX11" fmla="*/ 68094 w 428017"/>
                  <a:gd name="connsiteY11" fmla="*/ 0 h 3103124"/>
                  <a:gd name="connsiteX12" fmla="*/ 369651 w 428017"/>
                  <a:gd name="connsiteY12" fmla="*/ 0 h 3103124"/>
                  <a:gd name="connsiteX13" fmla="*/ 359923 w 428017"/>
                  <a:gd name="connsiteY13" fmla="*/ 1712068 h 3103124"/>
                  <a:gd name="connsiteX14" fmla="*/ 408562 w 428017"/>
                  <a:gd name="connsiteY14" fmla="*/ 1712068 h 3103124"/>
                  <a:gd name="connsiteX15" fmla="*/ 418289 w 428017"/>
                  <a:gd name="connsiteY15" fmla="*/ 2159541 h 3103124"/>
                  <a:gd name="connsiteX16" fmla="*/ 252919 w 428017"/>
                  <a:gd name="connsiteY16" fmla="*/ 2169268 h 3103124"/>
                  <a:gd name="connsiteX17" fmla="*/ 262647 w 428017"/>
                  <a:gd name="connsiteY17" fmla="*/ 2324911 h 3103124"/>
                  <a:gd name="connsiteX18" fmla="*/ 398834 w 428017"/>
                  <a:gd name="connsiteY18" fmla="*/ 2344366 h 3103124"/>
                  <a:gd name="connsiteX19" fmla="*/ 408562 w 428017"/>
                  <a:gd name="connsiteY19" fmla="*/ 2538919 h 3103124"/>
                  <a:gd name="connsiteX20" fmla="*/ 291830 w 428017"/>
                  <a:gd name="connsiteY20" fmla="*/ 2587558 h 3103124"/>
                  <a:gd name="connsiteX21" fmla="*/ 301557 w 428017"/>
                  <a:gd name="connsiteY21" fmla="*/ 2694562 h 3103124"/>
                  <a:gd name="connsiteX22" fmla="*/ 428017 w 428017"/>
                  <a:gd name="connsiteY22" fmla="*/ 2772383 h 3103124"/>
                  <a:gd name="connsiteX23" fmla="*/ 155642 w 428017"/>
                  <a:gd name="connsiteY23" fmla="*/ 3044758 h 3103124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8562 w 428017"/>
                  <a:gd name="connsiteY19" fmla="*/ 2538919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8562 w 428017"/>
                  <a:gd name="connsiteY19" fmla="*/ 2538919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8562 w 428017"/>
                  <a:gd name="connsiteY19" fmla="*/ 2538919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8562 w 428017"/>
                  <a:gd name="connsiteY19" fmla="*/ 2538919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8562 w 428017"/>
                  <a:gd name="connsiteY19" fmla="*/ 2538919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8562 w 428017"/>
                  <a:gd name="connsiteY19" fmla="*/ 2538919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1276 w 428017"/>
                  <a:gd name="connsiteY19" fmla="*/ 2553491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1276 w 428017"/>
                  <a:gd name="connsiteY19" fmla="*/ 2553491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1276 w 428017"/>
                  <a:gd name="connsiteY19" fmla="*/ 2553491 h 3110333"/>
                  <a:gd name="connsiteX20" fmla="*/ 302759 w 428017"/>
                  <a:gd name="connsiteY20" fmla="*/ 2583915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1276 w 428017"/>
                  <a:gd name="connsiteY19" fmla="*/ 2553491 h 3110333"/>
                  <a:gd name="connsiteX20" fmla="*/ 302759 w 428017"/>
                  <a:gd name="connsiteY20" fmla="*/ 2583915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1276 w 428017"/>
                  <a:gd name="connsiteY19" fmla="*/ 2553491 h 3110333"/>
                  <a:gd name="connsiteX20" fmla="*/ 302759 w 428017"/>
                  <a:gd name="connsiteY20" fmla="*/ 2583915 h 3110333"/>
                  <a:gd name="connsiteX21" fmla="*/ 308843 w 428017"/>
                  <a:gd name="connsiteY21" fmla="*/ 2676347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1276 w 428017"/>
                  <a:gd name="connsiteY19" fmla="*/ 2553491 h 3110333"/>
                  <a:gd name="connsiteX20" fmla="*/ 302759 w 428017"/>
                  <a:gd name="connsiteY20" fmla="*/ 2583915 h 3110333"/>
                  <a:gd name="connsiteX21" fmla="*/ 308843 w 428017"/>
                  <a:gd name="connsiteY21" fmla="*/ 2676347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53518"/>
                  <a:gd name="connsiteY0" fmla="*/ 3103124 h 3110333"/>
                  <a:gd name="connsiteX1" fmla="*/ 38911 w 453518"/>
                  <a:gd name="connsiteY1" fmla="*/ 2811294 h 3110333"/>
                  <a:gd name="connsiteX2" fmla="*/ 87549 w 453518"/>
                  <a:gd name="connsiteY2" fmla="*/ 2665379 h 3110333"/>
                  <a:gd name="connsiteX3" fmla="*/ 87549 w 453518"/>
                  <a:gd name="connsiteY3" fmla="*/ 2587558 h 3110333"/>
                  <a:gd name="connsiteX4" fmla="*/ 0 w 453518"/>
                  <a:gd name="connsiteY4" fmla="*/ 2558375 h 3110333"/>
                  <a:gd name="connsiteX5" fmla="*/ 0 w 453518"/>
                  <a:gd name="connsiteY5" fmla="*/ 2363822 h 3110333"/>
                  <a:gd name="connsiteX6" fmla="*/ 145915 w 453518"/>
                  <a:gd name="connsiteY6" fmla="*/ 2354094 h 3110333"/>
                  <a:gd name="connsiteX7" fmla="*/ 136187 w 453518"/>
                  <a:gd name="connsiteY7" fmla="*/ 2159541 h 3110333"/>
                  <a:gd name="connsiteX8" fmla="*/ 19455 w 453518"/>
                  <a:gd name="connsiteY8" fmla="*/ 2149813 h 3110333"/>
                  <a:gd name="connsiteX9" fmla="*/ 9728 w 453518"/>
                  <a:gd name="connsiteY9" fmla="*/ 1702341 h 3110333"/>
                  <a:gd name="connsiteX10" fmla="*/ 68094 w 453518"/>
                  <a:gd name="connsiteY10" fmla="*/ 1702341 h 3110333"/>
                  <a:gd name="connsiteX11" fmla="*/ 68094 w 453518"/>
                  <a:gd name="connsiteY11" fmla="*/ 0 h 3110333"/>
                  <a:gd name="connsiteX12" fmla="*/ 369651 w 453518"/>
                  <a:gd name="connsiteY12" fmla="*/ 0 h 3110333"/>
                  <a:gd name="connsiteX13" fmla="*/ 359923 w 453518"/>
                  <a:gd name="connsiteY13" fmla="*/ 1712068 h 3110333"/>
                  <a:gd name="connsiteX14" fmla="*/ 408562 w 453518"/>
                  <a:gd name="connsiteY14" fmla="*/ 1712068 h 3110333"/>
                  <a:gd name="connsiteX15" fmla="*/ 418289 w 453518"/>
                  <a:gd name="connsiteY15" fmla="*/ 2159541 h 3110333"/>
                  <a:gd name="connsiteX16" fmla="*/ 252919 w 453518"/>
                  <a:gd name="connsiteY16" fmla="*/ 2169268 h 3110333"/>
                  <a:gd name="connsiteX17" fmla="*/ 262647 w 453518"/>
                  <a:gd name="connsiteY17" fmla="*/ 2324911 h 3110333"/>
                  <a:gd name="connsiteX18" fmla="*/ 398834 w 453518"/>
                  <a:gd name="connsiteY18" fmla="*/ 2344366 h 3110333"/>
                  <a:gd name="connsiteX19" fmla="*/ 401276 w 453518"/>
                  <a:gd name="connsiteY19" fmla="*/ 2553491 h 3110333"/>
                  <a:gd name="connsiteX20" fmla="*/ 302759 w 453518"/>
                  <a:gd name="connsiteY20" fmla="*/ 2583915 h 3110333"/>
                  <a:gd name="connsiteX21" fmla="*/ 308843 w 453518"/>
                  <a:gd name="connsiteY21" fmla="*/ 2676347 h 3110333"/>
                  <a:gd name="connsiteX22" fmla="*/ 453518 w 453518"/>
                  <a:gd name="connsiteY22" fmla="*/ 2761454 h 3110333"/>
                  <a:gd name="connsiteX23" fmla="*/ 104639 w 453518"/>
                  <a:gd name="connsiteY23" fmla="*/ 3110333 h 3110333"/>
                  <a:gd name="connsiteX0" fmla="*/ 107004 w 453518"/>
                  <a:gd name="connsiteY0" fmla="*/ 3103124 h 3110333"/>
                  <a:gd name="connsiteX1" fmla="*/ 38911 w 453518"/>
                  <a:gd name="connsiteY1" fmla="*/ 2811294 h 3110333"/>
                  <a:gd name="connsiteX2" fmla="*/ 87549 w 453518"/>
                  <a:gd name="connsiteY2" fmla="*/ 2665379 h 3110333"/>
                  <a:gd name="connsiteX3" fmla="*/ 87549 w 453518"/>
                  <a:gd name="connsiteY3" fmla="*/ 2587558 h 3110333"/>
                  <a:gd name="connsiteX4" fmla="*/ 0 w 453518"/>
                  <a:gd name="connsiteY4" fmla="*/ 2558375 h 3110333"/>
                  <a:gd name="connsiteX5" fmla="*/ 0 w 453518"/>
                  <a:gd name="connsiteY5" fmla="*/ 2363822 h 3110333"/>
                  <a:gd name="connsiteX6" fmla="*/ 145915 w 453518"/>
                  <a:gd name="connsiteY6" fmla="*/ 2354094 h 3110333"/>
                  <a:gd name="connsiteX7" fmla="*/ 136187 w 453518"/>
                  <a:gd name="connsiteY7" fmla="*/ 2159541 h 3110333"/>
                  <a:gd name="connsiteX8" fmla="*/ 19455 w 453518"/>
                  <a:gd name="connsiteY8" fmla="*/ 2149813 h 3110333"/>
                  <a:gd name="connsiteX9" fmla="*/ 9728 w 453518"/>
                  <a:gd name="connsiteY9" fmla="*/ 1702341 h 3110333"/>
                  <a:gd name="connsiteX10" fmla="*/ 68094 w 453518"/>
                  <a:gd name="connsiteY10" fmla="*/ 1702341 h 3110333"/>
                  <a:gd name="connsiteX11" fmla="*/ 68094 w 453518"/>
                  <a:gd name="connsiteY11" fmla="*/ 0 h 3110333"/>
                  <a:gd name="connsiteX12" fmla="*/ 369651 w 453518"/>
                  <a:gd name="connsiteY12" fmla="*/ 0 h 3110333"/>
                  <a:gd name="connsiteX13" fmla="*/ 359923 w 453518"/>
                  <a:gd name="connsiteY13" fmla="*/ 1712068 h 3110333"/>
                  <a:gd name="connsiteX14" fmla="*/ 408562 w 453518"/>
                  <a:gd name="connsiteY14" fmla="*/ 1712068 h 3110333"/>
                  <a:gd name="connsiteX15" fmla="*/ 418289 w 453518"/>
                  <a:gd name="connsiteY15" fmla="*/ 2159541 h 3110333"/>
                  <a:gd name="connsiteX16" fmla="*/ 252919 w 453518"/>
                  <a:gd name="connsiteY16" fmla="*/ 2169268 h 3110333"/>
                  <a:gd name="connsiteX17" fmla="*/ 262647 w 453518"/>
                  <a:gd name="connsiteY17" fmla="*/ 2324911 h 3110333"/>
                  <a:gd name="connsiteX18" fmla="*/ 398834 w 453518"/>
                  <a:gd name="connsiteY18" fmla="*/ 2344366 h 3110333"/>
                  <a:gd name="connsiteX19" fmla="*/ 401276 w 453518"/>
                  <a:gd name="connsiteY19" fmla="*/ 2553491 h 3110333"/>
                  <a:gd name="connsiteX20" fmla="*/ 302759 w 453518"/>
                  <a:gd name="connsiteY20" fmla="*/ 2583915 h 3110333"/>
                  <a:gd name="connsiteX21" fmla="*/ 308843 w 453518"/>
                  <a:gd name="connsiteY21" fmla="*/ 2676347 h 3110333"/>
                  <a:gd name="connsiteX22" fmla="*/ 453518 w 453518"/>
                  <a:gd name="connsiteY22" fmla="*/ 2761454 h 3110333"/>
                  <a:gd name="connsiteX23" fmla="*/ 104639 w 453518"/>
                  <a:gd name="connsiteY23" fmla="*/ 3110333 h 3110333"/>
                  <a:gd name="connsiteX0" fmla="*/ 107004 w 453518"/>
                  <a:gd name="connsiteY0" fmla="*/ 3103124 h 3110333"/>
                  <a:gd name="connsiteX1" fmla="*/ 38911 w 453518"/>
                  <a:gd name="connsiteY1" fmla="*/ 2811294 h 3110333"/>
                  <a:gd name="connsiteX2" fmla="*/ 87549 w 453518"/>
                  <a:gd name="connsiteY2" fmla="*/ 2665379 h 3110333"/>
                  <a:gd name="connsiteX3" fmla="*/ 87549 w 453518"/>
                  <a:gd name="connsiteY3" fmla="*/ 2587558 h 3110333"/>
                  <a:gd name="connsiteX4" fmla="*/ 0 w 453518"/>
                  <a:gd name="connsiteY4" fmla="*/ 2558375 h 3110333"/>
                  <a:gd name="connsiteX5" fmla="*/ 0 w 453518"/>
                  <a:gd name="connsiteY5" fmla="*/ 2363822 h 3110333"/>
                  <a:gd name="connsiteX6" fmla="*/ 145915 w 453518"/>
                  <a:gd name="connsiteY6" fmla="*/ 2354094 h 3110333"/>
                  <a:gd name="connsiteX7" fmla="*/ 136187 w 453518"/>
                  <a:gd name="connsiteY7" fmla="*/ 2159541 h 3110333"/>
                  <a:gd name="connsiteX8" fmla="*/ 19455 w 453518"/>
                  <a:gd name="connsiteY8" fmla="*/ 2149813 h 3110333"/>
                  <a:gd name="connsiteX9" fmla="*/ 9728 w 453518"/>
                  <a:gd name="connsiteY9" fmla="*/ 1702341 h 3110333"/>
                  <a:gd name="connsiteX10" fmla="*/ 68094 w 453518"/>
                  <a:gd name="connsiteY10" fmla="*/ 1702341 h 3110333"/>
                  <a:gd name="connsiteX11" fmla="*/ 68094 w 453518"/>
                  <a:gd name="connsiteY11" fmla="*/ 0 h 3110333"/>
                  <a:gd name="connsiteX12" fmla="*/ 369651 w 453518"/>
                  <a:gd name="connsiteY12" fmla="*/ 0 h 3110333"/>
                  <a:gd name="connsiteX13" fmla="*/ 359923 w 453518"/>
                  <a:gd name="connsiteY13" fmla="*/ 1712068 h 3110333"/>
                  <a:gd name="connsiteX14" fmla="*/ 408562 w 453518"/>
                  <a:gd name="connsiteY14" fmla="*/ 1712068 h 3110333"/>
                  <a:gd name="connsiteX15" fmla="*/ 418289 w 453518"/>
                  <a:gd name="connsiteY15" fmla="*/ 2159541 h 3110333"/>
                  <a:gd name="connsiteX16" fmla="*/ 252919 w 453518"/>
                  <a:gd name="connsiteY16" fmla="*/ 2169268 h 3110333"/>
                  <a:gd name="connsiteX17" fmla="*/ 262647 w 453518"/>
                  <a:gd name="connsiteY17" fmla="*/ 2324911 h 3110333"/>
                  <a:gd name="connsiteX18" fmla="*/ 398834 w 453518"/>
                  <a:gd name="connsiteY18" fmla="*/ 2344366 h 3110333"/>
                  <a:gd name="connsiteX19" fmla="*/ 401276 w 453518"/>
                  <a:gd name="connsiteY19" fmla="*/ 2553491 h 3110333"/>
                  <a:gd name="connsiteX20" fmla="*/ 302759 w 453518"/>
                  <a:gd name="connsiteY20" fmla="*/ 2583915 h 3110333"/>
                  <a:gd name="connsiteX21" fmla="*/ 308843 w 453518"/>
                  <a:gd name="connsiteY21" fmla="*/ 2676347 h 3110333"/>
                  <a:gd name="connsiteX22" fmla="*/ 453518 w 453518"/>
                  <a:gd name="connsiteY22" fmla="*/ 2761454 h 3110333"/>
                  <a:gd name="connsiteX23" fmla="*/ 104639 w 453518"/>
                  <a:gd name="connsiteY23" fmla="*/ 3110333 h 3110333"/>
                  <a:gd name="connsiteX0" fmla="*/ 107004 w 453518"/>
                  <a:gd name="connsiteY0" fmla="*/ 3103124 h 3110333"/>
                  <a:gd name="connsiteX1" fmla="*/ 38911 w 453518"/>
                  <a:gd name="connsiteY1" fmla="*/ 2811294 h 3110333"/>
                  <a:gd name="connsiteX2" fmla="*/ 87549 w 453518"/>
                  <a:gd name="connsiteY2" fmla="*/ 2665379 h 3110333"/>
                  <a:gd name="connsiteX3" fmla="*/ 87549 w 453518"/>
                  <a:gd name="connsiteY3" fmla="*/ 2587558 h 3110333"/>
                  <a:gd name="connsiteX4" fmla="*/ 0 w 453518"/>
                  <a:gd name="connsiteY4" fmla="*/ 2558375 h 3110333"/>
                  <a:gd name="connsiteX5" fmla="*/ 0 w 453518"/>
                  <a:gd name="connsiteY5" fmla="*/ 2363822 h 3110333"/>
                  <a:gd name="connsiteX6" fmla="*/ 145915 w 453518"/>
                  <a:gd name="connsiteY6" fmla="*/ 2354094 h 3110333"/>
                  <a:gd name="connsiteX7" fmla="*/ 136187 w 453518"/>
                  <a:gd name="connsiteY7" fmla="*/ 2159541 h 3110333"/>
                  <a:gd name="connsiteX8" fmla="*/ 19455 w 453518"/>
                  <a:gd name="connsiteY8" fmla="*/ 2149813 h 3110333"/>
                  <a:gd name="connsiteX9" fmla="*/ 9728 w 453518"/>
                  <a:gd name="connsiteY9" fmla="*/ 1702341 h 3110333"/>
                  <a:gd name="connsiteX10" fmla="*/ 68094 w 453518"/>
                  <a:gd name="connsiteY10" fmla="*/ 1702341 h 3110333"/>
                  <a:gd name="connsiteX11" fmla="*/ 68094 w 453518"/>
                  <a:gd name="connsiteY11" fmla="*/ 0 h 3110333"/>
                  <a:gd name="connsiteX12" fmla="*/ 369651 w 453518"/>
                  <a:gd name="connsiteY12" fmla="*/ 0 h 3110333"/>
                  <a:gd name="connsiteX13" fmla="*/ 359923 w 453518"/>
                  <a:gd name="connsiteY13" fmla="*/ 1712068 h 3110333"/>
                  <a:gd name="connsiteX14" fmla="*/ 408562 w 453518"/>
                  <a:gd name="connsiteY14" fmla="*/ 1712068 h 3110333"/>
                  <a:gd name="connsiteX15" fmla="*/ 418289 w 453518"/>
                  <a:gd name="connsiteY15" fmla="*/ 2159541 h 3110333"/>
                  <a:gd name="connsiteX16" fmla="*/ 252919 w 453518"/>
                  <a:gd name="connsiteY16" fmla="*/ 2169268 h 3110333"/>
                  <a:gd name="connsiteX17" fmla="*/ 262647 w 453518"/>
                  <a:gd name="connsiteY17" fmla="*/ 2324911 h 3110333"/>
                  <a:gd name="connsiteX18" fmla="*/ 398834 w 453518"/>
                  <a:gd name="connsiteY18" fmla="*/ 2344366 h 3110333"/>
                  <a:gd name="connsiteX19" fmla="*/ 401276 w 453518"/>
                  <a:gd name="connsiteY19" fmla="*/ 2553491 h 3110333"/>
                  <a:gd name="connsiteX20" fmla="*/ 302759 w 453518"/>
                  <a:gd name="connsiteY20" fmla="*/ 2583915 h 3110333"/>
                  <a:gd name="connsiteX21" fmla="*/ 308843 w 453518"/>
                  <a:gd name="connsiteY21" fmla="*/ 2676347 h 3110333"/>
                  <a:gd name="connsiteX22" fmla="*/ 453518 w 453518"/>
                  <a:gd name="connsiteY22" fmla="*/ 2761454 h 3110333"/>
                  <a:gd name="connsiteX23" fmla="*/ 104639 w 453518"/>
                  <a:gd name="connsiteY23" fmla="*/ 3110333 h 3110333"/>
                  <a:gd name="connsiteX0" fmla="*/ 107004 w 453518"/>
                  <a:gd name="connsiteY0" fmla="*/ 3103124 h 3110333"/>
                  <a:gd name="connsiteX1" fmla="*/ 38911 w 453518"/>
                  <a:gd name="connsiteY1" fmla="*/ 2811294 h 3110333"/>
                  <a:gd name="connsiteX2" fmla="*/ 87549 w 453518"/>
                  <a:gd name="connsiteY2" fmla="*/ 2665379 h 3110333"/>
                  <a:gd name="connsiteX3" fmla="*/ 87549 w 453518"/>
                  <a:gd name="connsiteY3" fmla="*/ 2587558 h 3110333"/>
                  <a:gd name="connsiteX4" fmla="*/ 0 w 453518"/>
                  <a:gd name="connsiteY4" fmla="*/ 2558375 h 3110333"/>
                  <a:gd name="connsiteX5" fmla="*/ 0 w 453518"/>
                  <a:gd name="connsiteY5" fmla="*/ 2363822 h 3110333"/>
                  <a:gd name="connsiteX6" fmla="*/ 145915 w 453518"/>
                  <a:gd name="connsiteY6" fmla="*/ 2354094 h 3110333"/>
                  <a:gd name="connsiteX7" fmla="*/ 136187 w 453518"/>
                  <a:gd name="connsiteY7" fmla="*/ 2159541 h 3110333"/>
                  <a:gd name="connsiteX8" fmla="*/ 19455 w 453518"/>
                  <a:gd name="connsiteY8" fmla="*/ 2149813 h 3110333"/>
                  <a:gd name="connsiteX9" fmla="*/ 9728 w 453518"/>
                  <a:gd name="connsiteY9" fmla="*/ 1702341 h 3110333"/>
                  <a:gd name="connsiteX10" fmla="*/ 68094 w 453518"/>
                  <a:gd name="connsiteY10" fmla="*/ 1702341 h 3110333"/>
                  <a:gd name="connsiteX11" fmla="*/ 68094 w 453518"/>
                  <a:gd name="connsiteY11" fmla="*/ 0 h 3110333"/>
                  <a:gd name="connsiteX12" fmla="*/ 369651 w 453518"/>
                  <a:gd name="connsiteY12" fmla="*/ 0 h 3110333"/>
                  <a:gd name="connsiteX13" fmla="*/ 359923 w 453518"/>
                  <a:gd name="connsiteY13" fmla="*/ 1712068 h 3110333"/>
                  <a:gd name="connsiteX14" fmla="*/ 408562 w 453518"/>
                  <a:gd name="connsiteY14" fmla="*/ 1712068 h 3110333"/>
                  <a:gd name="connsiteX15" fmla="*/ 418289 w 453518"/>
                  <a:gd name="connsiteY15" fmla="*/ 2159541 h 3110333"/>
                  <a:gd name="connsiteX16" fmla="*/ 252919 w 453518"/>
                  <a:gd name="connsiteY16" fmla="*/ 2169268 h 3110333"/>
                  <a:gd name="connsiteX17" fmla="*/ 262647 w 453518"/>
                  <a:gd name="connsiteY17" fmla="*/ 2324911 h 3110333"/>
                  <a:gd name="connsiteX18" fmla="*/ 398834 w 453518"/>
                  <a:gd name="connsiteY18" fmla="*/ 2344366 h 3110333"/>
                  <a:gd name="connsiteX19" fmla="*/ 401276 w 453518"/>
                  <a:gd name="connsiteY19" fmla="*/ 2553491 h 3110333"/>
                  <a:gd name="connsiteX20" fmla="*/ 302759 w 453518"/>
                  <a:gd name="connsiteY20" fmla="*/ 2583915 h 3110333"/>
                  <a:gd name="connsiteX21" fmla="*/ 308843 w 453518"/>
                  <a:gd name="connsiteY21" fmla="*/ 2676347 h 3110333"/>
                  <a:gd name="connsiteX22" fmla="*/ 453518 w 453518"/>
                  <a:gd name="connsiteY22" fmla="*/ 2761454 h 3110333"/>
                  <a:gd name="connsiteX23" fmla="*/ 104639 w 453518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6844 w 464447"/>
                  <a:gd name="connsiteY6" fmla="*/ 2354094 h 3110333"/>
                  <a:gd name="connsiteX7" fmla="*/ 147116 w 464447"/>
                  <a:gd name="connsiteY7" fmla="*/ 2159541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6844 w 464447"/>
                  <a:gd name="connsiteY6" fmla="*/ 2354094 h 3110333"/>
                  <a:gd name="connsiteX7" fmla="*/ 147116 w 464447"/>
                  <a:gd name="connsiteY7" fmla="*/ 2159541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6844 w 464447"/>
                  <a:gd name="connsiteY6" fmla="*/ 2332236 h 3110333"/>
                  <a:gd name="connsiteX7" fmla="*/ 147116 w 464447"/>
                  <a:gd name="connsiteY7" fmla="*/ 2159541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6844 w 464447"/>
                  <a:gd name="connsiteY6" fmla="*/ 2332236 h 3110333"/>
                  <a:gd name="connsiteX7" fmla="*/ 147116 w 464447"/>
                  <a:gd name="connsiteY7" fmla="*/ 2159541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59541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2205 w 464447"/>
                  <a:gd name="connsiteY14" fmla="*/ 1712068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6974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6974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44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44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44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03122"/>
                  <a:gd name="connsiteX1" fmla="*/ 49840 w 464447"/>
                  <a:gd name="connsiteY1" fmla="*/ 2811294 h 3103122"/>
                  <a:gd name="connsiteX2" fmla="*/ 98478 w 464447"/>
                  <a:gd name="connsiteY2" fmla="*/ 2665379 h 3103122"/>
                  <a:gd name="connsiteX3" fmla="*/ 98478 w 464447"/>
                  <a:gd name="connsiteY3" fmla="*/ 2587558 h 3103122"/>
                  <a:gd name="connsiteX4" fmla="*/ 0 w 464447"/>
                  <a:gd name="connsiteY4" fmla="*/ 2558375 h 3103122"/>
                  <a:gd name="connsiteX5" fmla="*/ 449 w 464447"/>
                  <a:gd name="connsiteY5" fmla="*/ 2363822 h 3103122"/>
                  <a:gd name="connsiteX6" fmla="*/ 153201 w 464447"/>
                  <a:gd name="connsiteY6" fmla="*/ 2324950 h 3103122"/>
                  <a:gd name="connsiteX7" fmla="*/ 147116 w 464447"/>
                  <a:gd name="connsiteY7" fmla="*/ 2174113 h 3103122"/>
                  <a:gd name="connsiteX8" fmla="*/ 26741 w 464447"/>
                  <a:gd name="connsiteY8" fmla="*/ 2135241 h 3103122"/>
                  <a:gd name="connsiteX9" fmla="*/ 20657 w 464447"/>
                  <a:gd name="connsiteY9" fmla="*/ 1702341 h 3103122"/>
                  <a:gd name="connsiteX10" fmla="*/ 79023 w 464447"/>
                  <a:gd name="connsiteY10" fmla="*/ 1684000 h 3103122"/>
                  <a:gd name="connsiteX11" fmla="*/ 79023 w 464447"/>
                  <a:gd name="connsiteY11" fmla="*/ 0 h 3103122"/>
                  <a:gd name="connsiteX12" fmla="*/ 380580 w 464447"/>
                  <a:gd name="connsiteY12" fmla="*/ 0 h 3103122"/>
                  <a:gd name="connsiteX13" fmla="*/ 352512 w 464447"/>
                  <a:gd name="connsiteY13" fmla="*/ 1693727 h 3103122"/>
                  <a:gd name="connsiteX14" fmla="*/ 414251 w 464447"/>
                  <a:gd name="connsiteY14" fmla="*/ 1723696 h 3103122"/>
                  <a:gd name="connsiteX15" fmla="*/ 403717 w 464447"/>
                  <a:gd name="connsiteY15" fmla="*/ 2144969 h 3103122"/>
                  <a:gd name="connsiteX16" fmla="*/ 274777 w 464447"/>
                  <a:gd name="connsiteY16" fmla="*/ 2172911 h 3103122"/>
                  <a:gd name="connsiteX17" fmla="*/ 273576 w 464447"/>
                  <a:gd name="connsiteY17" fmla="*/ 2324911 h 3103122"/>
                  <a:gd name="connsiteX18" fmla="*/ 409763 w 464447"/>
                  <a:gd name="connsiteY18" fmla="*/ 2344366 h 3103122"/>
                  <a:gd name="connsiteX19" fmla="*/ 412205 w 464447"/>
                  <a:gd name="connsiteY19" fmla="*/ 2553491 h 3103122"/>
                  <a:gd name="connsiteX20" fmla="*/ 313688 w 464447"/>
                  <a:gd name="connsiteY20" fmla="*/ 2583915 h 3103122"/>
                  <a:gd name="connsiteX21" fmla="*/ 319772 w 464447"/>
                  <a:gd name="connsiteY21" fmla="*/ 2676347 h 3103122"/>
                  <a:gd name="connsiteX22" fmla="*/ 464447 w 464447"/>
                  <a:gd name="connsiteY22" fmla="*/ 2761454 h 3103122"/>
                  <a:gd name="connsiteX23" fmla="*/ 105746 w 464447"/>
                  <a:gd name="connsiteY23" fmla="*/ 3080879 h 3103122"/>
                  <a:gd name="connsiteX0" fmla="*/ 117933 w 464447"/>
                  <a:gd name="connsiteY0" fmla="*/ 3103124 h 3103124"/>
                  <a:gd name="connsiteX1" fmla="*/ 49840 w 464447"/>
                  <a:gd name="connsiteY1" fmla="*/ 2811294 h 3103124"/>
                  <a:gd name="connsiteX2" fmla="*/ 98478 w 464447"/>
                  <a:gd name="connsiteY2" fmla="*/ 2665379 h 3103124"/>
                  <a:gd name="connsiteX3" fmla="*/ 98478 w 464447"/>
                  <a:gd name="connsiteY3" fmla="*/ 2587558 h 3103124"/>
                  <a:gd name="connsiteX4" fmla="*/ 0 w 464447"/>
                  <a:gd name="connsiteY4" fmla="*/ 2558375 h 3103124"/>
                  <a:gd name="connsiteX5" fmla="*/ 449 w 464447"/>
                  <a:gd name="connsiteY5" fmla="*/ 2363822 h 3103124"/>
                  <a:gd name="connsiteX6" fmla="*/ 153201 w 464447"/>
                  <a:gd name="connsiteY6" fmla="*/ 2324950 h 3103124"/>
                  <a:gd name="connsiteX7" fmla="*/ 147116 w 464447"/>
                  <a:gd name="connsiteY7" fmla="*/ 2174113 h 3103124"/>
                  <a:gd name="connsiteX8" fmla="*/ 26741 w 464447"/>
                  <a:gd name="connsiteY8" fmla="*/ 2135241 h 3103124"/>
                  <a:gd name="connsiteX9" fmla="*/ 20657 w 464447"/>
                  <a:gd name="connsiteY9" fmla="*/ 1702341 h 3103124"/>
                  <a:gd name="connsiteX10" fmla="*/ 79023 w 464447"/>
                  <a:gd name="connsiteY10" fmla="*/ 1684000 h 3103124"/>
                  <a:gd name="connsiteX11" fmla="*/ 79023 w 464447"/>
                  <a:gd name="connsiteY11" fmla="*/ 0 h 3103124"/>
                  <a:gd name="connsiteX12" fmla="*/ 380580 w 464447"/>
                  <a:gd name="connsiteY12" fmla="*/ 0 h 3103124"/>
                  <a:gd name="connsiteX13" fmla="*/ 352512 w 464447"/>
                  <a:gd name="connsiteY13" fmla="*/ 1693727 h 3103124"/>
                  <a:gd name="connsiteX14" fmla="*/ 414251 w 464447"/>
                  <a:gd name="connsiteY14" fmla="*/ 1723696 h 3103124"/>
                  <a:gd name="connsiteX15" fmla="*/ 403717 w 464447"/>
                  <a:gd name="connsiteY15" fmla="*/ 2144969 h 3103124"/>
                  <a:gd name="connsiteX16" fmla="*/ 274777 w 464447"/>
                  <a:gd name="connsiteY16" fmla="*/ 2172911 h 3103124"/>
                  <a:gd name="connsiteX17" fmla="*/ 273576 w 464447"/>
                  <a:gd name="connsiteY17" fmla="*/ 2324911 h 3103124"/>
                  <a:gd name="connsiteX18" fmla="*/ 409763 w 464447"/>
                  <a:gd name="connsiteY18" fmla="*/ 2344366 h 3103124"/>
                  <a:gd name="connsiteX19" fmla="*/ 412205 w 464447"/>
                  <a:gd name="connsiteY19" fmla="*/ 2553491 h 3103124"/>
                  <a:gd name="connsiteX20" fmla="*/ 313688 w 464447"/>
                  <a:gd name="connsiteY20" fmla="*/ 2583915 h 3103124"/>
                  <a:gd name="connsiteX21" fmla="*/ 319772 w 464447"/>
                  <a:gd name="connsiteY21" fmla="*/ 2676347 h 3103124"/>
                  <a:gd name="connsiteX22" fmla="*/ 464447 w 464447"/>
                  <a:gd name="connsiteY22" fmla="*/ 2761454 h 3103124"/>
                  <a:gd name="connsiteX23" fmla="*/ 110375 w 464447"/>
                  <a:gd name="connsiteY23" fmla="*/ 3099394 h 3103124"/>
                  <a:gd name="connsiteX0" fmla="*/ 117933 w 482962"/>
                  <a:gd name="connsiteY0" fmla="*/ 3103124 h 3103124"/>
                  <a:gd name="connsiteX1" fmla="*/ 49840 w 482962"/>
                  <a:gd name="connsiteY1" fmla="*/ 2811294 h 3103124"/>
                  <a:gd name="connsiteX2" fmla="*/ 98478 w 482962"/>
                  <a:gd name="connsiteY2" fmla="*/ 2665379 h 3103124"/>
                  <a:gd name="connsiteX3" fmla="*/ 98478 w 482962"/>
                  <a:gd name="connsiteY3" fmla="*/ 2587558 h 3103124"/>
                  <a:gd name="connsiteX4" fmla="*/ 0 w 482962"/>
                  <a:gd name="connsiteY4" fmla="*/ 2558375 h 3103124"/>
                  <a:gd name="connsiteX5" fmla="*/ 449 w 482962"/>
                  <a:gd name="connsiteY5" fmla="*/ 2363822 h 3103124"/>
                  <a:gd name="connsiteX6" fmla="*/ 153201 w 482962"/>
                  <a:gd name="connsiteY6" fmla="*/ 2324950 h 3103124"/>
                  <a:gd name="connsiteX7" fmla="*/ 147116 w 482962"/>
                  <a:gd name="connsiteY7" fmla="*/ 2174113 h 3103124"/>
                  <a:gd name="connsiteX8" fmla="*/ 26741 w 482962"/>
                  <a:gd name="connsiteY8" fmla="*/ 2135241 h 3103124"/>
                  <a:gd name="connsiteX9" fmla="*/ 20657 w 482962"/>
                  <a:gd name="connsiteY9" fmla="*/ 1702341 h 3103124"/>
                  <a:gd name="connsiteX10" fmla="*/ 79023 w 482962"/>
                  <a:gd name="connsiteY10" fmla="*/ 1684000 h 3103124"/>
                  <a:gd name="connsiteX11" fmla="*/ 79023 w 482962"/>
                  <a:gd name="connsiteY11" fmla="*/ 0 h 3103124"/>
                  <a:gd name="connsiteX12" fmla="*/ 380580 w 482962"/>
                  <a:gd name="connsiteY12" fmla="*/ 0 h 3103124"/>
                  <a:gd name="connsiteX13" fmla="*/ 352512 w 482962"/>
                  <a:gd name="connsiteY13" fmla="*/ 1693727 h 3103124"/>
                  <a:gd name="connsiteX14" fmla="*/ 414251 w 482962"/>
                  <a:gd name="connsiteY14" fmla="*/ 1723696 h 3103124"/>
                  <a:gd name="connsiteX15" fmla="*/ 403717 w 482962"/>
                  <a:gd name="connsiteY15" fmla="*/ 2144969 h 3103124"/>
                  <a:gd name="connsiteX16" fmla="*/ 274777 w 482962"/>
                  <a:gd name="connsiteY16" fmla="*/ 2172911 h 3103124"/>
                  <a:gd name="connsiteX17" fmla="*/ 273576 w 482962"/>
                  <a:gd name="connsiteY17" fmla="*/ 2324911 h 3103124"/>
                  <a:gd name="connsiteX18" fmla="*/ 409763 w 482962"/>
                  <a:gd name="connsiteY18" fmla="*/ 2344366 h 3103124"/>
                  <a:gd name="connsiteX19" fmla="*/ 412205 w 482962"/>
                  <a:gd name="connsiteY19" fmla="*/ 2553491 h 3103124"/>
                  <a:gd name="connsiteX20" fmla="*/ 313688 w 482962"/>
                  <a:gd name="connsiteY20" fmla="*/ 2583915 h 3103124"/>
                  <a:gd name="connsiteX21" fmla="*/ 319772 w 482962"/>
                  <a:gd name="connsiteY21" fmla="*/ 2676347 h 3103124"/>
                  <a:gd name="connsiteX22" fmla="*/ 482962 w 482962"/>
                  <a:gd name="connsiteY22" fmla="*/ 2761454 h 3103124"/>
                  <a:gd name="connsiteX23" fmla="*/ 110375 w 482962"/>
                  <a:gd name="connsiteY23" fmla="*/ 3099394 h 3103124"/>
                  <a:gd name="connsiteX0" fmla="*/ 117933 w 482962"/>
                  <a:gd name="connsiteY0" fmla="*/ 3103124 h 3108652"/>
                  <a:gd name="connsiteX1" fmla="*/ 49840 w 482962"/>
                  <a:gd name="connsiteY1" fmla="*/ 2811294 h 3108652"/>
                  <a:gd name="connsiteX2" fmla="*/ 98478 w 482962"/>
                  <a:gd name="connsiteY2" fmla="*/ 2665379 h 3108652"/>
                  <a:gd name="connsiteX3" fmla="*/ 98478 w 482962"/>
                  <a:gd name="connsiteY3" fmla="*/ 2587558 h 3108652"/>
                  <a:gd name="connsiteX4" fmla="*/ 0 w 482962"/>
                  <a:gd name="connsiteY4" fmla="*/ 2558375 h 3108652"/>
                  <a:gd name="connsiteX5" fmla="*/ 449 w 482962"/>
                  <a:gd name="connsiteY5" fmla="*/ 2363822 h 3108652"/>
                  <a:gd name="connsiteX6" fmla="*/ 153201 w 482962"/>
                  <a:gd name="connsiteY6" fmla="*/ 2324950 h 3108652"/>
                  <a:gd name="connsiteX7" fmla="*/ 147116 w 482962"/>
                  <a:gd name="connsiteY7" fmla="*/ 2174113 h 3108652"/>
                  <a:gd name="connsiteX8" fmla="*/ 26741 w 482962"/>
                  <a:gd name="connsiteY8" fmla="*/ 2135241 h 3108652"/>
                  <a:gd name="connsiteX9" fmla="*/ 20657 w 482962"/>
                  <a:gd name="connsiteY9" fmla="*/ 1702341 h 3108652"/>
                  <a:gd name="connsiteX10" fmla="*/ 79023 w 482962"/>
                  <a:gd name="connsiteY10" fmla="*/ 1684000 h 3108652"/>
                  <a:gd name="connsiteX11" fmla="*/ 79023 w 482962"/>
                  <a:gd name="connsiteY11" fmla="*/ 0 h 3108652"/>
                  <a:gd name="connsiteX12" fmla="*/ 380580 w 482962"/>
                  <a:gd name="connsiteY12" fmla="*/ 0 h 3108652"/>
                  <a:gd name="connsiteX13" fmla="*/ 352512 w 482962"/>
                  <a:gd name="connsiteY13" fmla="*/ 1693727 h 3108652"/>
                  <a:gd name="connsiteX14" fmla="*/ 414251 w 482962"/>
                  <a:gd name="connsiteY14" fmla="*/ 1723696 h 3108652"/>
                  <a:gd name="connsiteX15" fmla="*/ 403717 w 482962"/>
                  <a:gd name="connsiteY15" fmla="*/ 2144969 h 3108652"/>
                  <a:gd name="connsiteX16" fmla="*/ 274777 w 482962"/>
                  <a:gd name="connsiteY16" fmla="*/ 2172911 h 3108652"/>
                  <a:gd name="connsiteX17" fmla="*/ 273576 w 482962"/>
                  <a:gd name="connsiteY17" fmla="*/ 2324911 h 3108652"/>
                  <a:gd name="connsiteX18" fmla="*/ 409763 w 482962"/>
                  <a:gd name="connsiteY18" fmla="*/ 2344366 h 3108652"/>
                  <a:gd name="connsiteX19" fmla="*/ 412205 w 482962"/>
                  <a:gd name="connsiteY19" fmla="*/ 2553491 h 3108652"/>
                  <a:gd name="connsiteX20" fmla="*/ 313688 w 482962"/>
                  <a:gd name="connsiteY20" fmla="*/ 2583915 h 3108652"/>
                  <a:gd name="connsiteX21" fmla="*/ 319772 w 482962"/>
                  <a:gd name="connsiteY21" fmla="*/ 2676347 h 3108652"/>
                  <a:gd name="connsiteX22" fmla="*/ 482962 w 482962"/>
                  <a:gd name="connsiteY22" fmla="*/ 2761454 h 3108652"/>
                  <a:gd name="connsiteX23" fmla="*/ 207584 w 482962"/>
                  <a:gd name="connsiteY23" fmla="*/ 3108652 h 3108652"/>
                  <a:gd name="connsiteX0" fmla="*/ 113302 w 482962"/>
                  <a:gd name="connsiteY0" fmla="*/ 3084607 h 3108652"/>
                  <a:gd name="connsiteX1" fmla="*/ 49840 w 482962"/>
                  <a:gd name="connsiteY1" fmla="*/ 2811294 h 3108652"/>
                  <a:gd name="connsiteX2" fmla="*/ 98478 w 482962"/>
                  <a:gd name="connsiteY2" fmla="*/ 2665379 h 3108652"/>
                  <a:gd name="connsiteX3" fmla="*/ 98478 w 482962"/>
                  <a:gd name="connsiteY3" fmla="*/ 2587558 h 3108652"/>
                  <a:gd name="connsiteX4" fmla="*/ 0 w 482962"/>
                  <a:gd name="connsiteY4" fmla="*/ 2558375 h 3108652"/>
                  <a:gd name="connsiteX5" fmla="*/ 449 w 482962"/>
                  <a:gd name="connsiteY5" fmla="*/ 2363822 h 3108652"/>
                  <a:gd name="connsiteX6" fmla="*/ 153201 w 482962"/>
                  <a:gd name="connsiteY6" fmla="*/ 2324950 h 3108652"/>
                  <a:gd name="connsiteX7" fmla="*/ 147116 w 482962"/>
                  <a:gd name="connsiteY7" fmla="*/ 2174113 h 3108652"/>
                  <a:gd name="connsiteX8" fmla="*/ 26741 w 482962"/>
                  <a:gd name="connsiteY8" fmla="*/ 2135241 h 3108652"/>
                  <a:gd name="connsiteX9" fmla="*/ 20657 w 482962"/>
                  <a:gd name="connsiteY9" fmla="*/ 1702341 h 3108652"/>
                  <a:gd name="connsiteX10" fmla="*/ 79023 w 482962"/>
                  <a:gd name="connsiteY10" fmla="*/ 1684000 h 3108652"/>
                  <a:gd name="connsiteX11" fmla="*/ 79023 w 482962"/>
                  <a:gd name="connsiteY11" fmla="*/ 0 h 3108652"/>
                  <a:gd name="connsiteX12" fmla="*/ 380580 w 482962"/>
                  <a:gd name="connsiteY12" fmla="*/ 0 h 3108652"/>
                  <a:gd name="connsiteX13" fmla="*/ 352512 w 482962"/>
                  <a:gd name="connsiteY13" fmla="*/ 1693727 h 3108652"/>
                  <a:gd name="connsiteX14" fmla="*/ 414251 w 482962"/>
                  <a:gd name="connsiteY14" fmla="*/ 1723696 h 3108652"/>
                  <a:gd name="connsiteX15" fmla="*/ 403717 w 482962"/>
                  <a:gd name="connsiteY15" fmla="*/ 2144969 h 3108652"/>
                  <a:gd name="connsiteX16" fmla="*/ 274777 w 482962"/>
                  <a:gd name="connsiteY16" fmla="*/ 2172911 h 3108652"/>
                  <a:gd name="connsiteX17" fmla="*/ 273576 w 482962"/>
                  <a:gd name="connsiteY17" fmla="*/ 2324911 h 3108652"/>
                  <a:gd name="connsiteX18" fmla="*/ 409763 w 482962"/>
                  <a:gd name="connsiteY18" fmla="*/ 2344366 h 3108652"/>
                  <a:gd name="connsiteX19" fmla="*/ 412205 w 482962"/>
                  <a:gd name="connsiteY19" fmla="*/ 2553491 h 3108652"/>
                  <a:gd name="connsiteX20" fmla="*/ 313688 w 482962"/>
                  <a:gd name="connsiteY20" fmla="*/ 2583915 h 3108652"/>
                  <a:gd name="connsiteX21" fmla="*/ 319772 w 482962"/>
                  <a:gd name="connsiteY21" fmla="*/ 2676347 h 3108652"/>
                  <a:gd name="connsiteX22" fmla="*/ 482962 w 482962"/>
                  <a:gd name="connsiteY22" fmla="*/ 2761454 h 3108652"/>
                  <a:gd name="connsiteX23" fmla="*/ 207584 w 482962"/>
                  <a:gd name="connsiteY23" fmla="*/ 3108652 h 3108652"/>
                  <a:gd name="connsiteX0" fmla="*/ 113302 w 482962"/>
                  <a:gd name="connsiteY0" fmla="*/ 3084607 h 3090137"/>
                  <a:gd name="connsiteX1" fmla="*/ 49840 w 482962"/>
                  <a:gd name="connsiteY1" fmla="*/ 2811294 h 3090137"/>
                  <a:gd name="connsiteX2" fmla="*/ 98478 w 482962"/>
                  <a:gd name="connsiteY2" fmla="*/ 2665379 h 3090137"/>
                  <a:gd name="connsiteX3" fmla="*/ 98478 w 482962"/>
                  <a:gd name="connsiteY3" fmla="*/ 2587558 h 3090137"/>
                  <a:gd name="connsiteX4" fmla="*/ 0 w 482962"/>
                  <a:gd name="connsiteY4" fmla="*/ 2558375 h 3090137"/>
                  <a:gd name="connsiteX5" fmla="*/ 449 w 482962"/>
                  <a:gd name="connsiteY5" fmla="*/ 2363822 h 3090137"/>
                  <a:gd name="connsiteX6" fmla="*/ 153201 w 482962"/>
                  <a:gd name="connsiteY6" fmla="*/ 2324950 h 3090137"/>
                  <a:gd name="connsiteX7" fmla="*/ 147116 w 482962"/>
                  <a:gd name="connsiteY7" fmla="*/ 2174113 h 3090137"/>
                  <a:gd name="connsiteX8" fmla="*/ 26741 w 482962"/>
                  <a:gd name="connsiteY8" fmla="*/ 2135241 h 3090137"/>
                  <a:gd name="connsiteX9" fmla="*/ 20657 w 482962"/>
                  <a:gd name="connsiteY9" fmla="*/ 1702341 h 3090137"/>
                  <a:gd name="connsiteX10" fmla="*/ 79023 w 482962"/>
                  <a:gd name="connsiteY10" fmla="*/ 1684000 h 3090137"/>
                  <a:gd name="connsiteX11" fmla="*/ 79023 w 482962"/>
                  <a:gd name="connsiteY11" fmla="*/ 0 h 3090137"/>
                  <a:gd name="connsiteX12" fmla="*/ 380580 w 482962"/>
                  <a:gd name="connsiteY12" fmla="*/ 0 h 3090137"/>
                  <a:gd name="connsiteX13" fmla="*/ 352512 w 482962"/>
                  <a:gd name="connsiteY13" fmla="*/ 1693727 h 3090137"/>
                  <a:gd name="connsiteX14" fmla="*/ 414251 w 482962"/>
                  <a:gd name="connsiteY14" fmla="*/ 1723696 h 3090137"/>
                  <a:gd name="connsiteX15" fmla="*/ 403717 w 482962"/>
                  <a:gd name="connsiteY15" fmla="*/ 2144969 h 3090137"/>
                  <a:gd name="connsiteX16" fmla="*/ 274777 w 482962"/>
                  <a:gd name="connsiteY16" fmla="*/ 2172911 h 3090137"/>
                  <a:gd name="connsiteX17" fmla="*/ 273576 w 482962"/>
                  <a:gd name="connsiteY17" fmla="*/ 2324911 h 3090137"/>
                  <a:gd name="connsiteX18" fmla="*/ 409763 w 482962"/>
                  <a:gd name="connsiteY18" fmla="*/ 2344366 h 3090137"/>
                  <a:gd name="connsiteX19" fmla="*/ 412205 w 482962"/>
                  <a:gd name="connsiteY19" fmla="*/ 2553491 h 3090137"/>
                  <a:gd name="connsiteX20" fmla="*/ 313688 w 482962"/>
                  <a:gd name="connsiteY20" fmla="*/ 2583915 h 3090137"/>
                  <a:gd name="connsiteX21" fmla="*/ 319772 w 482962"/>
                  <a:gd name="connsiteY21" fmla="*/ 2676347 h 3090137"/>
                  <a:gd name="connsiteX22" fmla="*/ 482962 w 482962"/>
                  <a:gd name="connsiteY22" fmla="*/ 2761454 h 3090137"/>
                  <a:gd name="connsiteX23" fmla="*/ 124263 w 482962"/>
                  <a:gd name="connsiteY23" fmla="*/ 3090137 h 3090137"/>
                  <a:gd name="connsiteX0" fmla="*/ 113302 w 482962"/>
                  <a:gd name="connsiteY0" fmla="*/ 3084607 h 3094189"/>
                  <a:gd name="connsiteX1" fmla="*/ 49840 w 482962"/>
                  <a:gd name="connsiteY1" fmla="*/ 2811294 h 3094189"/>
                  <a:gd name="connsiteX2" fmla="*/ 98478 w 482962"/>
                  <a:gd name="connsiteY2" fmla="*/ 2665379 h 3094189"/>
                  <a:gd name="connsiteX3" fmla="*/ 98478 w 482962"/>
                  <a:gd name="connsiteY3" fmla="*/ 2587558 h 3094189"/>
                  <a:gd name="connsiteX4" fmla="*/ 0 w 482962"/>
                  <a:gd name="connsiteY4" fmla="*/ 2558375 h 3094189"/>
                  <a:gd name="connsiteX5" fmla="*/ 449 w 482962"/>
                  <a:gd name="connsiteY5" fmla="*/ 2363822 h 3094189"/>
                  <a:gd name="connsiteX6" fmla="*/ 153201 w 482962"/>
                  <a:gd name="connsiteY6" fmla="*/ 2324950 h 3094189"/>
                  <a:gd name="connsiteX7" fmla="*/ 147116 w 482962"/>
                  <a:gd name="connsiteY7" fmla="*/ 2174113 h 3094189"/>
                  <a:gd name="connsiteX8" fmla="*/ 26741 w 482962"/>
                  <a:gd name="connsiteY8" fmla="*/ 2135241 h 3094189"/>
                  <a:gd name="connsiteX9" fmla="*/ 20657 w 482962"/>
                  <a:gd name="connsiteY9" fmla="*/ 1702341 h 3094189"/>
                  <a:gd name="connsiteX10" fmla="*/ 79023 w 482962"/>
                  <a:gd name="connsiteY10" fmla="*/ 1684000 h 3094189"/>
                  <a:gd name="connsiteX11" fmla="*/ 79023 w 482962"/>
                  <a:gd name="connsiteY11" fmla="*/ 0 h 3094189"/>
                  <a:gd name="connsiteX12" fmla="*/ 380580 w 482962"/>
                  <a:gd name="connsiteY12" fmla="*/ 0 h 3094189"/>
                  <a:gd name="connsiteX13" fmla="*/ 352512 w 482962"/>
                  <a:gd name="connsiteY13" fmla="*/ 1693727 h 3094189"/>
                  <a:gd name="connsiteX14" fmla="*/ 414251 w 482962"/>
                  <a:gd name="connsiteY14" fmla="*/ 1723696 h 3094189"/>
                  <a:gd name="connsiteX15" fmla="*/ 403717 w 482962"/>
                  <a:gd name="connsiteY15" fmla="*/ 2144969 h 3094189"/>
                  <a:gd name="connsiteX16" fmla="*/ 274777 w 482962"/>
                  <a:gd name="connsiteY16" fmla="*/ 2172911 h 3094189"/>
                  <a:gd name="connsiteX17" fmla="*/ 273576 w 482962"/>
                  <a:gd name="connsiteY17" fmla="*/ 2324911 h 3094189"/>
                  <a:gd name="connsiteX18" fmla="*/ 409763 w 482962"/>
                  <a:gd name="connsiteY18" fmla="*/ 2344366 h 3094189"/>
                  <a:gd name="connsiteX19" fmla="*/ 412205 w 482962"/>
                  <a:gd name="connsiteY19" fmla="*/ 2553491 h 3094189"/>
                  <a:gd name="connsiteX20" fmla="*/ 313688 w 482962"/>
                  <a:gd name="connsiteY20" fmla="*/ 2583915 h 3094189"/>
                  <a:gd name="connsiteX21" fmla="*/ 319772 w 482962"/>
                  <a:gd name="connsiteY21" fmla="*/ 2676347 h 3094189"/>
                  <a:gd name="connsiteX22" fmla="*/ 482962 w 482962"/>
                  <a:gd name="connsiteY22" fmla="*/ 2761454 h 3094189"/>
                  <a:gd name="connsiteX23" fmla="*/ 120212 w 482962"/>
                  <a:gd name="connsiteY23" fmla="*/ 3094189 h 3094189"/>
                  <a:gd name="connsiteX0" fmla="*/ 113302 w 482962"/>
                  <a:gd name="connsiteY0" fmla="*/ 3084607 h 3122540"/>
                  <a:gd name="connsiteX1" fmla="*/ 49840 w 482962"/>
                  <a:gd name="connsiteY1" fmla="*/ 2811294 h 3122540"/>
                  <a:gd name="connsiteX2" fmla="*/ 98478 w 482962"/>
                  <a:gd name="connsiteY2" fmla="*/ 2665379 h 3122540"/>
                  <a:gd name="connsiteX3" fmla="*/ 98478 w 482962"/>
                  <a:gd name="connsiteY3" fmla="*/ 2587558 h 3122540"/>
                  <a:gd name="connsiteX4" fmla="*/ 0 w 482962"/>
                  <a:gd name="connsiteY4" fmla="*/ 2558375 h 3122540"/>
                  <a:gd name="connsiteX5" fmla="*/ 449 w 482962"/>
                  <a:gd name="connsiteY5" fmla="*/ 2363822 h 3122540"/>
                  <a:gd name="connsiteX6" fmla="*/ 153201 w 482962"/>
                  <a:gd name="connsiteY6" fmla="*/ 2324950 h 3122540"/>
                  <a:gd name="connsiteX7" fmla="*/ 147116 w 482962"/>
                  <a:gd name="connsiteY7" fmla="*/ 2174113 h 3122540"/>
                  <a:gd name="connsiteX8" fmla="*/ 26741 w 482962"/>
                  <a:gd name="connsiteY8" fmla="*/ 2135241 h 3122540"/>
                  <a:gd name="connsiteX9" fmla="*/ 20657 w 482962"/>
                  <a:gd name="connsiteY9" fmla="*/ 1702341 h 3122540"/>
                  <a:gd name="connsiteX10" fmla="*/ 79023 w 482962"/>
                  <a:gd name="connsiteY10" fmla="*/ 1684000 h 3122540"/>
                  <a:gd name="connsiteX11" fmla="*/ 79023 w 482962"/>
                  <a:gd name="connsiteY11" fmla="*/ 0 h 3122540"/>
                  <a:gd name="connsiteX12" fmla="*/ 380580 w 482962"/>
                  <a:gd name="connsiteY12" fmla="*/ 0 h 3122540"/>
                  <a:gd name="connsiteX13" fmla="*/ 352512 w 482962"/>
                  <a:gd name="connsiteY13" fmla="*/ 1693727 h 3122540"/>
                  <a:gd name="connsiteX14" fmla="*/ 414251 w 482962"/>
                  <a:gd name="connsiteY14" fmla="*/ 1723696 h 3122540"/>
                  <a:gd name="connsiteX15" fmla="*/ 403717 w 482962"/>
                  <a:gd name="connsiteY15" fmla="*/ 2144969 h 3122540"/>
                  <a:gd name="connsiteX16" fmla="*/ 274777 w 482962"/>
                  <a:gd name="connsiteY16" fmla="*/ 2172911 h 3122540"/>
                  <a:gd name="connsiteX17" fmla="*/ 273576 w 482962"/>
                  <a:gd name="connsiteY17" fmla="*/ 2324911 h 3122540"/>
                  <a:gd name="connsiteX18" fmla="*/ 409763 w 482962"/>
                  <a:gd name="connsiteY18" fmla="*/ 2344366 h 3122540"/>
                  <a:gd name="connsiteX19" fmla="*/ 412205 w 482962"/>
                  <a:gd name="connsiteY19" fmla="*/ 2553491 h 3122540"/>
                  <a:gd name="connsiteX20" fmla="*/ 313688 w 482962"/>
                  <a:gd name="connsiteY20" fmla="*/ 2583915 h 3122540"/>
                  <a:gd name="connsiteX21" fmla="*/ 319772 w 482962"/>
                  <a:gd name="connsiteY21" fmla="*/ 2676347 h 3122540"/>
                  <a:gd name="connsiteX22" fmla="*/ 482962 w 482962"/>
                  <a:gd name="connsiteY22" fmla="*/ 2761454 h 3122540"/>
                  <a:gd name="connsiteX23" fmla="*/ 144513 w 482962"/>
                  <a:gd name="connsiteY23" fmla="*/ 3122540 h 3122540"/>
                  <a:gd name="connsiteX0" fmla="*/ 113302 w 482962"/>
                  <a:gd name="connsiteY0" fmla="*/ 3088657 h 3122540"/>
                  <a:gd name="connsiteX1" fmla="*/ 49840 w 482962"/>
                  <a:gd name="connsiteY1" fmla="*/ 2811294 h 3122540"/>
                  <a:gd name="connsiteX2" fmla="*/ 98478 w 482962"/>
                  <a:gd name="connsiteY2" fmla="*/ 2665379 h 3122540"/>
                  <a:gd name="connsiteX3" fmla="*/ 98478 w 482962"/>
                  <a:gd name="connsiteY3" fmla="*/ 2587558 h 3122540"/>
                  <a:gd name="connsiteX4" fmla="*/ 0 w 482962"/>
                  <a:gd name="connsiteY4" fmla="*/ 2558375 h 3122540"/>
                  <a:gd name="connsiteX5" fmla="*/ 449 w 482962"/>
                  <a:gd name="connsiteY5" fmla="*/ 2363822 h 3122540"/>
                  <a:gd name="connsiteX6" fmla="*/ 153201 w 482962"/>
                  <a:gd name="connsiteY6" fmla="*/ 2324950 h 3122540"/>
                  <a:gd name="connsiteX7" fmla="*/ 147116 w 482962"/>
                  <a:gd name="connsiteY7" fmla="*/ 2174113 h 3122540"/>
                  <a:gd name="connsiteX8" fmla="*/ 26741 w 482962"/>
                  <a:gd name="connsiteY8" fmla="*/ 2135241 h 3122540"/>
                  <a:gd name="connsiteX9" fmla="*/ 20657 w 482962"/>
                  <a:gd name="connsiteY9" fmla="*/ 1702341 h 3122540"/>
                  <a:gd name="connsiteX10" fmla="*/ 79023 w 482962"/>
                  <a:gd name="connsiteY10" fmla="*/ 1684000 h 3122540"/>
                  <a:gd name="connsiteX11" fmla="*/ 79023 w 482962"/>
                  <a:gd name="connsiteY11" fmla="*/ 0 h 3122540"/>
                  <a:gd name="connsiteX12" fmla="*/ 380580 w 482962"/>
                  <a:gd name="connsiteY12" fmla="*/ 0 h 3122540"/>
                  <a:gd name="connsiteX13" fmla="*/ 352512 w 482962"/>
                  <a:gd name="connsiteY13" fmla="*/ 1693727 h 3122540"/>
                  <a:gd name="connsiteX14" fmla="*/ 414251 w 482962"/>
                  <a:gd name="connsiteY14" fmla="*/ 1723696 h 3122540"/>
                  <a:gd name="connsiteX15" fmla="*/ 403717 w 482962"/>
                  <a:gd name="connsiteY15" fmla="*/ 2144969 h 3122540"/>
                  <a:gd name="connsiteX16" fmla="*/ 274777 w 482962"/>
                  <a:gd name="connsiteY16" fmla="*/ 2172911 h 3122540"/>
                  <a:gd name="connsiteX17" fmla="*/ 273576 w 482962"/>
                  <a:gd name="connsiteY17" fmla="*/ 2324911 h 3122540"/>
                  <a:gd name="connsiteX18" fmla="*/ 409763 w 482962"/>
                  <a:gd name="connsiteY18" fmla="*/ 2344366 h 3122540"/>
                  <a:gd name="connsiteX19" fmla="*/ 412205 w 482962"/>
                  <a:gd name="connsiteY19" fmla="*/ 2553491 h 3122540"/>
                  <a:gd name="connsiteX20" fmla="*/ 313688 w 482962"/>
                  <a:gd name="connsiteY20" fmla="*/ 2583915 h 3122540"/>
                  <a:gd name="connsiteX21" fmla="*/ 319772 w 482962"/>
                  <a:gd name="connsiteY21" fmla="*/ 2676347 h 3122540"/>
                  <a:gd name="connsiteX22" fmla="*/ 482962 w 482962"/>
                  <a:gd name="connsiteY22" fmla="*/ 2761454 h 3122540"/>
                  <a:gd name="connsiteX23" fmla="*/ 144513 w 482962"/>
                  <a:gd name="connsiteY23" fmla="*/ 3122540 h 3122540"/>
                  <a:gd name="connsiteX0" fmla="*/ 113302 w 482962"/>
                  <a:gd name="connsiteY0" fmla="*/ 3088657 h 3088657"/>
                  <a:gd name="connsiteX1" fmla="*/ 49840 w 482962"/>
                  <a:gd name="connsiteY1" fmla="*/ 2811294 h 3088657"/>
                  <a:gd name="connsiteX2" fmla="*/ 98478 w 482962"/>
                  <a:gd name="connsiteY2" fmla="*/ 2665379 h 3088657"/>
                  <a:gd name="connsiteX3" fmla="*/ 98478 w 482962"/>
                  <a:gd name="connsiteY3" fmla="*/ 2587558 h 3088657"/>
                  <a:gd name="connsiteX4" fmla="*/ 0 w 482962"/>
                  <a:gd name="connsiteY4" fmla="*/ 2558375 h 3088657"/>
                  <a:gd name="connsiteX5" fmla="*/ 449 w 482962"/>
                  <a:gd name="connsiteY5" fmla="*/ 2363822 h 3088657"/>
                  <a:gd name="connsiteX6" fmla="*/ 153201 w 482962"/>
                  <a:gd name="connsiteY6" fmla="*/ 2324950 h 3088657"/>
                  <a:gd name="connsiteX7" fmla="*/ 147116 w 482962"/>
                  <a:gd name="connsiteY7" fmla="*/ 2174113 h 3088657"/>
                  <a:gd name="connsiteX8" fmla="*/ 26741 w 482962"/>
                  <a:gd name="connsiteY8" fmla="*/ 2135241 h 3088657"/>
                  <a:gd name="connsiteX9" fmla="*/ 20657 w 482962"/>
                  <a:gd name="connsiteY9" fmla="*/ 1702341 h 3088657"/>
                  <a:gd name="connsiteX10" fmla="*/ 79023 w 482962"/>
                  <a:gd name="connsiteY10" fmla="*/ 1684000 h 3088657"/>
                  <a:gd name="connsiteX11" fmla="*/ 79023 w 482962"/>
                  <a:gd name="connsiteY11" fmla="*/ 0 h 3088657"/>
                  <a:gd name="connsiteX12" fmla="*/ 380580 w 482962"/>
                  <a:gd name="connsiteY12" fmla="*/ 0 h 3088657"/>
                  <a:gd name="connsiteX13" fmla="*/ 352512 w 482962"/>
                  <a:gd name="connsiteY13" fmla="*/ 1693727 h 3088657"/>
                  <a:gd name="connsiteX14" fmla="*/ 414251 w 482962"/>
                  <a:gd name="connsiteY14" fmla="*/ 1723696 h 3088657"/>
                  <a:gd name="connsiteX15" fmla="*/ 403717 w 482962"/>
                  <a:gd name="connsiteY15" fmla="*/ 2144969 h 3088657"/>
                  <a:gd name="connsiteX16" fmla="*/ 274777 w 482962"/>
                  <a:gd name="connsiteY16" fmla="*/ 2172911 h 3088657"/>
                  <a:gd name="connsiteX17" fmla="*/ 273576 w 482962"/>
                  <a:gd name="connsiteY17" fmla="*/ 2324911 h 3088657"/>
                  <a:gd name="connsiteX18" fmla="*/ 409763 w 482962"/>
                  <a:gd name="connsiteY18" fmla="*/ 2344366 h 3088657"/>
                  <a:gd name="connsiteX19" fmla="*/ 412205 w 482962"/>
                  <a:gd name="connsiteY19" fmla="*/ 2553491 h 3088657"/>
                  <a:gd name="connsiteX20" fmla="*/ 313688 w 482962"/>
                  <a:gd name="connsiteY20" fmla="*/ 2583915 h 3088657"/>
                  <a:gd name="connsiteX21" fmla="*/ 319772 w 482962"/>
                  <a:gd name="connsiteY21" fmla="*/ 2676347 h 3088657"/>
                  <a:gd name="connsiteX22" fmla="*/ 482962 w 482962"/>
                  <a:gd name="connsiteY22" fmla="*/ 2761454 h 3088657"/>
                  <a:gd name="connsiteX23" fmla="*/ 112110 w 482962"/>
                  <a:gd name="connsiteY23" fmla="*/ 3086087 h 3088657"/>
                  <a:gd name="connsiteX0" fmla="*/ 113302 w 482962"/>
                  <a:gd name="connsiteY0" fmla="*/ 3088657 h 3088657"/>
                  <a:gd name="connsiteX1" fmla="*/ 49840 w 482962"/>
                  <a:gd name="connsiteY1" fmla="*/ 2811294 h 3088657"/>
                  <a:gd name="connsiteX2" fmla="*/ 98478 w 482962"/>
                  <a:gd name="connsiteY2" fmla="*/ 2665379 h 3088657"/>
                  <a:gd name="connsiteX3" fmla="*/ 98478 w 482962"/>
                  <a:gd name="connsiteY3" fmla="*/ 2587558 h 3088657"/>
                  <a:gd name="connsiteX4" fmla="*/ 0 w 482962"/>
                  <a:gd name="connsiteY4" fmla="*/ 2558375 h 3088657"/>
                  <a:gd name="connsiteX5" fmla="*/ 449 w 482962"/>
                  <a:gd name="connsiteY5" fmla="*/ 2363822 h 3088657"/>
                  <a:gd name="connsiteX6" fmla="*/ 153201 w 482962"/>
                  <a:gd name="connsiteY6" fmla="*/ 2324950 h 3088657"/>
                  <a:gd name="connsiteX7" fmla="*/ 147116 w 482962"/>
                  <a:gd name="connsiteY7" fmla="*/ 2174113 h 3088657"/>
                  <a:gd name="connsiteX8" fmla="*/ 26741 w 482962"/>
                  <a:gd name="connsiteY8" fmla="*/ 2135241 h 3088657"/>
                  <a:gd name="connsiteX9" fmla="*/ 20657 w 482962"/>
                  <a:gd name="connsiteY9" fmla="*/ 1702341 h 3088657"/>
                  <a:gd name="connsiteX10" fmla="*/ 79023 w 482962"/>
                  <a:gd name="connsiteY10" fmla="*/ 1684000 h 3088657"/>
                  <a:gd name="connsiteX11" fmla="*/ 79023 w 482962"/>
                  <a:gd name="connsiteY11" fmla="*/ 0 h 3088657"/>
                  <a:gd name="connsiteX12" fmla="*/ 380580 w 482962"/>
                  <a:gd name="connsiteY12" fmla="*/ 0 h 3088657"/>
                  <a:gd name="connsiteX13" fmla="*/ 352512 w 482962"/>
                  <a:gd name="connsiteY13" fmla="*/ 1693727 h 3088657"/>
                  <a:gd name="connsiteX14" fmla="*/ 414251 w 482962"/>
                  <a:gd name="connsiteY14" fmla="*/ 1723696 h 3088657"/>
                  <a:gd name="connsiteX15" fmla="*/ 403717 w 482962"/>
                  <a:gd name="connsiteY15" fmla="*/ 2144969 h 3088657"/>
                  <a:gd name="connsiteX16" fmla="*/ 274777 w 482962"/>
                  <a:gd name="connsiteY16" fmla="*/ 2172911 h 3088657"/>
                  <a:gd name="connsiteX17" fmla="*/ 273576 w 482962"/>
                  <a:gd name="connsiteY17" fmla="*/ 2324911 h 3088657"/>
                  <a:gd name="connsiteX18" fmla="*/ 409763 w 482962"/>
                  <a:gd name="connsiteY18" fmla="*/ 2344366 h 3088657"/>
                  <a:gd name="connsiteX19" fmla="*/ 412205 w 482962"/>
                  <a:gd name="connsiteY19" fmla="*/ 2553491 h 3088657"/>
                  <a:gd name="connsiteX20" fmla="*/ 313688 w 482962"/>
                  <a:gd name="connsiteY20" fmla="*/ 2583915 h 3088657"/>
                  <a:gd name="connsiteX21" fmla="*/ 319772 w 482962"/>
                  <a:gd name="connsiteY21" fmla="*/ 2676347 h 3088657"/>
                  <a:gd name="connsiteX22" fmla="*/ 482962 w 482962"/>
                  <a:gd name="connsiteY22" fmla="*/ 2761454 h 3088657"/>
                  <a:gd name="connsiteX23" fmla="*/ 112110 w 482962"/>
                  <a:gd name="connsiteY23" fmla="*/ 3086087 h 3088657"/>
                  <a:gd name="connsiteX0" fmla="*/ 113302 w 482962"/>
                  <a:gd name="connsiteY0" fmla="*/ 3088657 h 3088657"/>
                  <a:gd name="connsiteX1" fmla="*/ 49840 w 482962"/>
                  <a:gd name="connsiteY1" fmla="*/ 2811294 h 3088657"/>
                  <a:gd name="connsiteX2" fmla="*/ 98478 w 482962"/>
                  <a:gd name="connsiteY2" fmla="*/ 2665379 h 3088657"/>
                  <a:gd name="connsiteX3" fmla="*/ 98478 w 482962"/>
                  <a:gd name="connsiteY3" fmla="*/ 2587558 h 3088657"/>
                  <a:gd name="connsiteX4" fmla="*/ 0 w 482962"/>
                  <a:gd name="connsiteY4" fmla="*/ 2558375 h 3088657"/>
                  <a:gd name="connsiteX5" fmla="*/ 449 w 482962"/>
                  <a:gd name="connsiteY5" fmla="*/ 2363822 h 3088657"/>
                  <a:gd name="connsiteX6" fmla="*/ 153201 w 482962"/>
                  <a:gd name="connsiteY6" fmla="*/ 2324950 h 3088657"/>
                  <a:gd name="connsiteX7" fmla="*/ 147116 w 482962"/>
                  <a:gd name="connsiteY7" fmla="*/ 2174113 h 3088657"/>
                  <a:gd name="connsiteX8" fmla="*/ 26741 w 482962"/>
                  <a:gd name="connsiteY8" fmla="*/ 2135241 h 3088657"/>
                  <a:gd name="connsiteX9" fmla="*/ 20657 w 482962"/>
                  <a:gd name="connsiteY9" fmla="*/ 1702341 h 3088657"/>
                  <a:gd name="connsiteX10" fmla="*/ 79023 w 482962"/>
                  <a:gd name="connsiteY10" fmla="*/ 1684000 h 3088657"/>
                  <a:gd name="connsiteX11" fmla="*/ 79023 w 482962"/>
                  <a:gd name="connsiteY11" fmla="*/ 0 h 3088657"/>
                  <a:gd name="connsiteX12" fmla="*/ 380580 w 482962"/>
                  <a:gd name="connsiteY12" fmla="*/ 0 h 3088657"/>
                  <a:gd name="connsiteX13" fmla="*/ 352512 w 482962"/>
                  <a:gd name="connsiteY13" fmla="*/ 1693727 h 3088657"/>
                  <a:gd name="connsiteX14" fmla="*/ 414251 w 482962"/>
                  <a:gd name="connsiteY14" fmla="*/ 1723696 h 3088657"/>
                  <a:gd name="connsiteX15" fmla="*/ 403717 w 482962"/>
                  <a:gd name="connsiteY15" fmla="*/ 2144969 h 3088657"/>
                  <a:gd name="connsiteX16" fmla="*/ 274777 w 482962"/>
                  <a:gd name="connsiteY16" fmla="*/ 2172911 h 3088657"/>
                  <a:gd name="connsiteX17" fmla="*/ 273576 w 482962"/>
                  <a:gd name="connsiteY17" fmla="*/ 2324911 h 3088657"/>
                  <a:gd name="connsiteX18" fmla="*/ 409763 w 482962"/>
                  <a:gd name="connsiteY18" fmla="*/ 2344366 h 3088657"/>
                  <a:gd name="connsiteX19" fmla="*/ 412205 w 482962"/>
                  <a:gd name="connsiteY19" fmla="*/ 2553491 h 3088657"/>
                  <a:gd name="connsiteX20" fmla="*/ 313688 w 482962"/>
                  <a:gd name="connsiteY20" fmla="*/ 2583915 h 3088657"/>
                  <a:gd name="connsiteX21" fmla="*/ 319772 w 482962"/>
                  <a:gd name="connsiteY21" fmla="*/ 2676347 h 3088657"/>
                  <a:gd name="connsiteX22" fmla="*/ 482962 w 482962"/>
                  <a:gd name="connsiteY22" fmla="*/ 2761454 h 3088657"/>
                  <a:gd name="connsiteX23" fmla="*/ 112110 w 482962"/>
                  <a:gd name="connsiteY23" fmla="*/ 3086087 h 3088657"/>
                  <a:gd name="connsiteX0" fmla="*/ 113302 w 482962"/>
                  <a:gd name="connsiteY0" fmla="*/ 3088657 h 3088657"/>
                  <a:gd name="connsiteX1" fmla="*/ 49840 w 482962"/>
                  <a:gd name="connsiteY1" fmla="*/ 2811294 h 3088657"/>
                  <a:gd name="connsiteX2" fmla="*/ 98478 w 482962"/>
                  <a:gd name="connsiteY2" fmla="*/ 2665379 h 3088657"/>
                  <a:gd name="connsiteX3" fmla="*/ 98478 w 482962"/>
                  <a:gd name="connsiteY3" fmla="*/ 2587558 h 3088657"/>
                  <a:gd name="connsiteX4" fmla="*/ 0 w 482962"/>
                  <a:gd name="connsiteY4" fmla="*/ 2558375 h 3088657"/>
                  <a:gd name="connsiteX5" fmla="*/ 449 w 482962"/>
                  <a:gd name="connsiteY5" fmla="*/ 2363822 h 3088657"/>
                  <a:gd name="connsiteX6" fmla="*/ 153201 w 482962"/>
                  <a:gd name="connsiteY6" fmla="*/ 2324950 h 3088657"/>
                  <a:gd name="connsiteX7" fmla="*/ 147116 w 482962"/>
                  <a:gd name="connsiteY7" fmla="*/ 2174113 h 3088657"/>
                  <a:gd name="connsiteX8" fmla="*/ 26741 w 482962"/>
                  <a:gd name="connsiteY8" fmla="*/ 2135241 h 3088657"/>
                  <a:gd name="connsiteX9" fmla="*/ 20657 w 482962"/>
                  <a:gd name="connsiteY9" fmla="*/ 1702341 h 3088657"/>
                  <a:gd name="connsiteX10" fmla="*/ 79023 w 482962"/>
                  <a:gd name="connsiteY10" fmla="*/ 1684000 h 3088657"/>
                  <a:gd name="connsiteX11" fmla="*/ 79023 w 482962"/>
                  <a:gd name="connsiteY11" fmla="*/ 0 h 3088657"/>
                  <a:gd name="connsiteX12" fmla="*/ 380580 w 482962"/>
                  <a:gd name="connsiteY12" fmla="*/ 0 h 3088657"/>
                  <a:gd name="connsiteX13" fmla="*/ 352512 w 482962"/>
                  <a:gd name="connsiteY13" fmla="*/ 1693727 h 3088657"/>
                  <a:gd name="connsiteX14" fmla="*/ 414251 w 482962"/>
                  <a:gd name="connsiteY14" fmla="*/ 1723696 h 3088657"/>
                  <a:gd name="connsiteX15" fmla="*/ 403717 w 482962"/>
                  <a:gd name="connsiteY15" fmla="*/ 2144969 h 3088657"/>
                  <a:gd name="connsiteX16" fmla="*/ 274777 w 482962"/>
                  <a:gd name="connsiteY16" fmla="*/ 2172911 h 3088657"/>
                  <a:gd name="connsiteX17" fmla="*/ 273576 w 482962"/>
                  <a:gd name="connsiteY17" fmla="*/ 2324911 h 3088657"/>
                  <a:gd name="connsiteX18" fmla="*/ 409763 w 482962"/>
                  <a:gd name="connsiteY18" fmla="*/ 2344366 h 3088657"/>
                  <a:gd name="connsiteX19" fmla="*/ 412205 w 482962"/>
                  <a:gd name="connsiteY19" fmla="*/ 2553491 h 3088657"/>
                  <a:gd name="connsiteX20" fmla="*/ 313688 w 482962"/>
                  <a:gd name="connsiteY20" fmla="*/ 2583915 h 3088657"/>
                  <a:gd name="connsiteX21" fmla="*/ 319772 w 482962"/>
                  <a:gd name="connsiteY21" fmla="*/ 2676347 h 3088657"/>
                  <a:gd name="connsiteX22" fmla="*/ 482962 w 482962"/>
                  <a:gd name="connsiteY22" fmla="*/ 2761454 h 3088657"/>
                  <a:gd name="connsiteX23" fmla="*/ 112110 w 482962"/>
                  <a:gd name="connsiteY23" fmla="*/ 3086087 h 308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2962" h="3088657">
                    <a:moveTo>
                      <a:pt x="113302" y="3088657"/>
                    </a:moveTo>
                    <a:cubicBezTo>
                      <a:pt x="90604" y="2991380"/>
                      <a:pt x="163614" y="2897642"/>
                      <a:pt x="49840" y="2811294"/>
                    </a:cubicBezTo>
                    <a:cubicBezTo>
                      <a:pt x="4122" y="2780871"/>
                      <a:pt x="45835" y="2666658"/>
                      <a:pt x="98478" y="2665379"/>
                    </a:cubicBezTo>
                    <a:lnTo>
                      <a:pt x="98478" y="2587558"/>
                    </a:lnTo>
                    <a:cubicBezTo>
                      <a:pt x="69295" y="2577830"/>
                      <a:pt x="3682" y="2586318"/>
                      <a:pt x="0" y="2558375"/>
                    </a:cubicBezTo>
                    <a:cubicBezTo>
                      <a:pt x="150" y="2493524"/>
                      <a:pt x="299" y="2428673"/>
                      <a:pt x="449" y="2363822"/>
                    </a:cubicBezTo>
                    <a:cubicBezTo>
                      <a:pt x="5120" y="2332458"/>
                      <a:pt x="17131" y="2328193"/>
                      <a:pt x="153201" y="2324950"/>
                    </a:cubicBezTo>
                    <a:lnTo>
                      <a:pt x="147116" y="2174113"/>
                    </a:lnTo>
                    <a:cubicBezTo>
                      <a:pt x="144636" y="2144154"/>
                      <a:pt x="25005" y="2175230"/>
                      <a:pt x="26741" y="2135241"/>
                    </a:cubicBezTo>
                    <a:lnTo>
                      <a:pt x="20657" y="1702341"/>
                    </a:lnTo>
                    <a:cubicBezTo>
                      <a:pt x="27011" y="1683127"/>
                      <a:pt x="80529" y="1703214"/>
                      <a:pt x="79023" y="1684000"/>
                    </a:cubicBezTo>
                    <a:lnTo>
                      <a:pt x="79023" y="0"/>
                    </a:lnTo>
                    <a:lnTo>
                      <a:pt x="380580" y="0"/>
                    </a:lnTo>
                    <a:cubicBezTo>
                      <a:pt x="377337" y="570689"/>
                      <a:pt x="355755" y="1123038"/>
                      <a:pt x="352512" y="1693727"/>
                    </a:cubicBezTo>
                    <a:cubicBezTo>
                      <a:pt x="347764" y="1720310"/>
                      <a:pt x="413759" y="1699732"/>
                      <a:pt x="414251" y="1723696"/>
                    </a:cubicBezTo>
                    <a:lnTo>
                      <a:pt x="403717" y="2144969"/>
                    </a:lnTo>
                    <a:cubicBezTo>
                      <a:pt x="403240" y="2184641"/>
                      <a:pt x="275255" y="2133239"/>
                      <a:pt x="274777" y="2172911"/>
                    </a:cubicBezTo>
                    <a:cubicBezTo>
                      <a:pt x="274377" y="2223578"/>
                      <a:pt x="273976" y="2274244"/>
                      <a:pt x="273576" y="2324911"/>
                    </a:cubicBezTo>
                    <a:cubicBezTo>
                      <a:pt x="318972" y="2331396"/>
                      <a:pt x="406288" y="2322160"/>
                      <a:pt x="409763" y="2344366"/>
                    </a:cubicBezTo>
                    <a:lnTo>
                      <a:pt x="412205" y="2553491"/>
                    </a:lnTo>
                    <a:cubicBezTo>
                      <a:pt x="404868" y="2579419"/>
                      <a:pt x="313740" y="2565273"/>
                      <a:pt x="313688" y="2583915"/>
                    </a:cubicBezTo>
                    <a:cubicBezTo>
                      <a:pt x="313287" y="2620797"/>
                      <a:pt x="320173" y="2639465"/>
                      <a:pt x="319772" y="2676347"/>
                    </a:cubicBezTo>
                    <a:cubicBezTo>
                      <a:pt x="323067" y="2715645"/>
                      <a:pt x="435951" y="2754943"/>
                      <a:pt x="482962" y="2761454"/>
                    </a:cubicBezTo>
                    <a:cubicBezTo>
                      <a:pt x="362620" y="2877747"/>
                      <a:pt x="256756" y="2957644"/>
                      <a:pt x="112110" y="3086087"/>
                    </a:cubicBezTo>
                  </a:path>
                </a:pathLst>
              </a:custGeom>
              <a:solidFill>
                <a:schemeClr val="bg1"/>
              </a:solidFill>
              <a:ln w="63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18" name="任意多边形: 形状 1017">
                <a:extLst>
                  <a:ext uri="{FF2B5EF4-FFF2-40B4-BE49-F238E27FC236}">
                    <a16:creationId xmlns:a16="http://schemas.microsoft.com/office/drawing/2014/main" id="{F09C5F60-F6B3-467A-A39A-A0466BC36A40}"/>
                  </a:ext>
                </a:extLst>
              </p:cNvPr>
              <p:cNvSpPr/>
              <p:nvPr/>
            </p:nvSpPr>
            <p:spPr>
              <a:xfrm>
                <a:off x="3211285" y="693434"/>
                <a:ext cx="837737" cy="1702828"/>
              </a:xfrm>
              <a:custGeom>
                <a:avLst/>
                <a:gdLst>
                  <a:gd name="connsiteX0" fmla="*/ 0 w 613353"/>
                  <a:gd name="connsiteY0" fmla="*/ 0 h 1580972"/>
                  <a:gd name="connsiteX1" fmla="*/ 256374 w 613353"/>
                  <a:gd name="connsiteY1" fmla="*/ 589660 h 1580972"/>
                  <a:gd name="connsiteX2" fmla="*/ 598206 w 613353"/>
                  <a:gd name="connsiteY2" fmla="*/ 1042587 h 1580972"/>
                  <a:gd name="connsiteX3" fmla="*/ 521293 w 613353"/>
                  <a:gd name="connsiteY3" fmla="*/ 1580972 h 1580972"/>
                  <a:gd name="connsiteX0" fmla="*/ 0 w 607783"/>
                  <a:gd name="connsiteY0" fmla="*/ 0 h 1551518"/>
                  <a:gd name="connsiteX1" fmla="*/ 256374 w 607783"/>
                  <a:gd name="connsiteY1" fmla="*/ 589660 h 1551518"/>
                  <a:gd name="connsiteX2" fmla="*/ 598206 w 607783"/>
                  <a:gd name="connsiteY2" fmla="*/ 1042587 h 1551518"/>
                  <a:gd name="connsiteX3" fmla="*/ 462383 w 607783"/>
                  <a:gd name="connsiteY3" fmla="*/ 1551518 h 1551518"/>
                  <a:gd name="connsiteX0" fmla="*/ 0 w 760039"/>
                  <a:gd name="connsiteY0" fmla="*/ 0 h 1551518"/>
                  <a:gd name="connsiteX1" fmla="*/ 256374 w 760039"/>
                  <a:gd name="connsiteY1" fmla="*/ 589660 h 1551518"/>
                  <a:gd name="connsiteX2" fmla="*/ 755289 w 760039"/>
                  <a:gd name="connsiteY2" fmla="*/ 1140767 h 1551518"/>
                  <a:gd name="connsiteX3" fmla="*/ 462383 w 760039"/>
                  <a:gd name="connsiteY3" fmla="*/ 1551518 h 1551518"/>
                  <a:gd name="connsiteX0" fmla="*/ 0 w 760538"/>
                  <a:gd name="connsiteY0" fmla="*/ 0 h 1571156"/>
                  <a:gd name="connsiteX1" fmla="*/ 256374 w 760538"/>
                  <a:gd name="connsiteY1" fmla="*/ 589660 h 1571156"/>
                  <a:gd name="connsiteX2" fmla="*/ 755289 w 760538"/>
                  <a:gd name="connsiteY2" fmla="*/ 1140767 h 1571156"/>
                  <a:gd name="connsiteX3" fmla="*/ 491838 w 760538"/>
                  <a:gd name="connsiteY3" fmla="*/ 1571156 h 1571156"/>
                  <a:gd name="connsiteX0" fmla="*/ 0 w 762797"/>
                  <a:gd name="connsiteY0" fmla="*/ 0 h 1571156"/>
                  <a:gd name="connsiteX1" fmla="*/ 256374 w 762797"/>
                  <a:gd name="connsiteY1" fmla="*/ 589660 h 1571156"/>
                  <a:gd name="connsiteX2" fmla="*/ 755289 w 762797"/>
                  <a:gd name="connsiteY2" fmla="*/ 1140767 h 1571156"/>
                  <a:gd name="connsiteX3" fmla="*/ 491838 w 762797"/>
                  <a:gd name="connsiteY3" fmla="*/ 1571156 h 1571156"/>
                  <a:gd name="connsiteX0" fmla="*/ 0 w 761090"/>
                  <a:gd name="connsiteY0" fmla="*/ 0 h 1541702"/>
                  <a:gd name="connsiteX1" fmla="*/ 256374 w 761090"/>
                  <a:gd name="connsiteY1" fmla="*/ 589660 h 1541702"/>
                  <a:gd name="connsiteX2" fmla="*/ 755289 w 761090"/>
                  <a:gd name="connsiteY2" fmla="*/ 1140767 h 1541702"/>
                  <a:gd name="connsiteX3" fmla="*/ 432933 w 761090"/>
                  <a:gd name="connsiteY3" fmla="*/ 1541702 h 1541702"/>
                  <a:gd name="connsiteX0" fmla="*/ 0 w 760668"/>
                  <a:gd name="connsiteY0" fmla="*/ 0 h 1566869"/>
                  <a:gd name="connsiteX1" fmla="*/ 256374 w 760668"/>
                  <a:gd name="connsiteY1" fmla="*/ 589660 h 1566869"/>
                  <a:gd name="connsiteX2" fmla="*/ 755289 w 760668"/>
                  <a:gd name="connsiteY2" fmla="*/ 1140767 h 1566869"/>
                  <a:gd name="connsiteX3" fmla="*/ 412799 w 760668"/>
                  <a:gd name="connsiteY3" fmla="*/ 1566869 h 1566869"/>
                  <a:gd name="connsiteX0" fmla="*/ 0 w 760391"/>
                  <a:gd name="connsiteY0" fmla="*/ 0 h 1587003"/>
                  <a:gd name="connsiteX1" fmla="*/ 256374 w 760391"/>
                  <a:gd name="connsiteY1" fmla="*/ 589660 h 1587003"/>
                  <a:gd name="connsiteX2" fmla="*/ 755289 w 760391"/>
                  <a:gd name="connsiteY2" fmla="*/ 1140767 h 1587003"/>
                  <a:gd name="connsiteX3" fmla="*/ 397700 w 760391"/>
                  <a:gd name="connsiteY3" fmla="*/ 1587003 h 1587003"/>
                  <a:gd name="connsiteX0" fmla="*/ 0 w 775490"/>
                  <a:gd name="connsiteY0" fmla="*/ 0 h 1602104"/>
                  <a:gd name="connsiteX1" fmla="*/ 271475 w 775490"/>
                  <a:gd name="connsiteY1" fmla="*/ 604761 h 1602104"/>
                  <a:gd name="connsiteX2" fmla="*/ 770390 w 775490"/>
                  <a:gd name="connsiteY2" fmla="*/ 1155868 h 1602104"/>
                  <a:gd name="connsiteX3" fmla="*/ 412801 w 775490"/>
                  <a:gd name="connsiteY3" fmla="*/ 1602104 h 1602104"/>
                  <a:gd name="connsiteX0" fmla="*/ 0 w 775062"/>
                  <a:gd name="connsiteY0" fmla="*/ 0 h 1575429"/>
                  <a:gd name="connsiteX1" fmla="*/ 271475 w 775062"/>
                  <a:gd name="connsiteY1" fmla="*/ 604761 h 1575429"/>
                  <a:gd name="connsiteX2" fmla="*/ 770390 w 775062"/>
                  <a:gd name="connsiteY2" fmla="*/ 1155868 h 1575429"/>
                  <a:gd name="connsiteX3" fmla="*/ 386126 w 775062"/>
                  <a:gd name="connsiteY3" fmla="*/ 1575429 h 1575429"/>
                  <a:gd name="connsiteX0" fmla="*/ 0 w 775062"/>
                  <a:gd name="connsiteY0" fmla="*/ 0 h 1575429"/>
                  <a:gd name="connsiteX1" fmla="*/ 271475 w 775062"/>
                  <a:gd name="connsiteY1" fmla="*/ 604761 h 1575429"/>
                  <a:gd name="connsiteX2" fmla="*/ 770390 w 775062"/>
                  <a:gd name="connsiteY2" fmla="*/ 1155868 h 1575429"/>
                  <a:gd name="connsiteX3" fmla="*/ 386126 w 775062"/>
                  <a:gd name="connsiteY3" fmla="*/ 1575429 h 157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5062" h="1575429">
                    <a:moveTo>
                      <a:pt x="0" y="0"/>
                    </a:moveTo>
                    <a:cubicBezTo>
                      <a:pt x="78336" y="207948"/>
                      <a:pt x="143077" y="412116"/>
                      <a:pt x="271475" y="604761"/>
                    </a:cubicBezTo>
                    <a:cubicBezTo>
                      <a:pt x="399873" y="797406"/>
                      <a:pt x="726237" y="990649"/>
                      <a:pt x="770390" y="1155868"/>
                    </a:cubicBezTo>
                    <a:cubicBezTo>
                      <a:pt x="814543" y="1321087"/>
                      <a:pt x="535018" y="1439549"/>
                      <a:pt x="386126" y="1575429"/>
                    </a:cubicBez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638" name="组合 637">
              <a:extLst>
                <a:ext uri="{FF2B5EF4-FFF2-40B4-BE49-F238E27FC236}">
                  <a16:creationId xmlns:a16="http://schemas.microsoft.com/office/drawing/2014/main" id="{D7119ED4-4935-40DA-B620-93C4F2D25911}"/>
                </a:ext>
              </a:extLst>
            </p:cNvPr>
            <p:cNvGrpSpPr/>
            <p:nvPr/>
          </p:nvGrpSpPr>
          <p:grpSpPr>
            <a:xfrm>
              <a:off x="2260802" y="975162"/>
              <a:ext cx="490116" cy="859411"/>
              <a:chOff x="1761235" y="-580721"/>
              <a:chExt cx="2287787" cy="4011607"/>
            </a:xfrm>
          </p:grpSpPr>
          <p:grpSp>
            <p:nvGrpSpPr>
              <p:cNvPr id="1004" name="组合 1003">
                <a:extLst>
                  <a:ext uri="{FF2B5EF4-FFF2-40B4-BE49-F238E27FC236}">
                    <a16:creationId xmlns:a16="http://schemas.microsoft.com/office/drawing/2014/main" id="{D0322C81-AB3C-4D83-AA55-D53E4B53D7D2}"/>
                  </a:ext>
                </a:extLst>
              </p:cNvPr>
              <p:cNvGrpSpPr/>
              <p:nvPr/>
            </p:nvGrpSpPr>
            <p:grpSpPr>
              <a:xfrm rot="13711537">
                <a:off x="2494093" y="2035249"/>
                <a:ext cx="662779" cy="2128496"/>
                <a:chOff x="8715281" y="1355733"/>
                <a:chExt cx="1574926" cy="5057831"/>
              </a:xfrm>
            </p:grpSpPr>
            <p:sp>
              <p:nvSpPr>
                <p:cNvPr id="1009" name="任意多边形: 形状 1008">
                  <a:extLst>
                    <a:ext uri="{FF2B5EF4-FFF2-40B4-BE49-F238E27FC236}">
                      <a16:creationId xmlns:a16="http://schemas.microsoft.com/office/drawing/2014/main" id="{580156EE-EA72-429F-9BC1-87344464C124}"/>
                    </a:ext>
                  </a:extLst>
                </p:cNvPr>
                <p:cNvSpPr/>
                <p:nvPr/>
              </p:nvSpPr>
              <p:spPr>
                <a:xfrm>
                  <a:off x="9161374" y="1541526"/>
                  <a:ext cx="691463" cy="4872038"/>
                </a:xfrm>
                <a:custGeom>
                  <a:avLst/>
                  <a:gdLst>
                    <a:gd name="connsiteX0" fmla="*/ 38100 w 698500"/>
                    <a:gd name="connsiteY0" fmla="*/ 4876800 h 4876800"/>
                    <a:gd name="connsiteX1" fmla="*/ 38100 w 698500"/>
                    <a:gd name="connsiteY1" fmla="*/ 4876800 h 4876800"/>
                    <a:gd name="connsiteX2" fmla="*/ 19050 w 698500"/>
                    <a:gd name="connsiteY2" fmla="*/ 4711700 h 4876800"/>
                    <a:gd name="connsiteX3" fmla="*/ 12700 w 698500"/>
                    <a:gd name="connsiteY3" fmla="*/ 3492500 h 4876800"/>
                    <a:gd name="connsiteX4" fmla="*/ 63500 w 698500"/>
                    <a:gd name="connsiteY4" fmla="*/ 3429000 h 4876800"/>
                    <a:gd name="connsiteX5" fmla="*/ 12700 w 698500"/>
                    <a:gd name="connsiteY5" fmla="*/ 3416300 h 4876800"/>
                    <a:gd name="connsiteX6" fmla="*/ 12700 w 698500"/>
                    <a:gd name="connsiteY6" fmla="*/ 3060700 h 4876800"/>
                    <a:gd name="connsiteX7" fmla="*/ 82550 w 698500"/>
                    <a:gd name="connsiteY7" fmla="*/ 3028950 h 4876800"/>
                    <a:gd name="connsiteX8" fmla="*/ 19050 w 698500"/>
                    <a:gd name="connsiteY8" fmla="*/ 2990850 h 4876800"/>
                    <a:gd name="connsiteX9" fmla="*/ 0 w 698500"/>
                    <a:gd name="connsiteY9" fmla="*/ 2641600 h 4876800"/>
                    <a:gd name="connsiteX10" fmla="*/ 76200 w 698500"/>
                    <a:gd name="connsiteY10" fmla="*/ 2616200 h 4876800"/>
                    <a:gd name="connsiteX11" fmla="*/ 6350 w 698500"/>
                    <a:gd name="connsiteY11" fmla="*/ 2578100 h 4876800"/>
                    <a:gd name="connsiteX12" fmla="*/ 6350 w 698500"/>
                    <a:gd name="connsiteY12" fmla="*/ 19050 h 4876800"/>
                    <a:gd name="connsiteX13" fmla="*/ 63500 w 698500"/>
                    <a:gd name="connsiteY13" fmla="*/ 0 h 4876800"/>
                    <a:gd name="connsiteX14" fmla="*/ 660400 w 698500"/>
                    <a:gd name="connsiteY14" fmla="*/ 0 h 4876800"/>
                    <a:gd name="connsiteX15" fmla="*/ 685800 w 698500"/>
                    <a:gd name="connsiteY15" fmla="*/ 38100 h 4876800"/>
                    <a:gd name="connsiteX16" fmla="*/ 692150 w 698500"/>
                    <a:gd name="connsiteY16" fmla="*/ 2590800 h 4876800"/>
                    <a:gd name="connsiteX17" fmla="*/ 641350 w 698500"/>
                    <a:gd name="connsiteY17" fmla="*/ 2609850 h 4876800"/>
                    <a:gd name="connsiteX18" fmla="*/ 692150 w 698500"/>
                    <a:gd name="connsiteY18" fmla="*/ 2635250 h 4876800"/>
                    <a:gd name="connsiteX19" fmla="*/ 692150 w 698500"/>
                    <a:gd name="connsiteY19" fmla="*/ 2990850 h 4876800"/>
                    <a:gd name="connsiteX20" fmla="*/ 635000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2150 w 698500"/>
                    <a:gd name="connsiteY22" fmla="*/ 3403600 h 4876800"/>
                    <a:gd name="connsiteX23" fmla="*/ 654050 w 698500"/>
                    <a:gd name="connsiteY23" fmla="*/ 3422650 h 4876800"/>
                    <a:gd name="connsiteX24" fmla="*/ 654050 w 698500"/>
                    <a:gd name="connsiteY24" fmla="*/ 3422650 h 4876800"/>
                    <a:gd name="connsiteX25" fmla="*/ 679450 w 698500"/>
                    <a:gd name="connsiteY25" fmla="*/ 4794250 h 4876800"/>
                    <a:gd name="connsiteX26" fmla="*/ 647700 w 698500"/>
                    <a:gd name="connsiteY26" fmla="*/ 4864100 h 4876800"/>
                    <a:gd name="connsiteX27" fmla="*/ 38100 w 698500"/>
                    <a:gd name="connsiteY27" fmla="*/ 4876800 h 4876800"/>
                    <a:gd name="connsiteX0" fmla="*/ 38100 w 698500"/>
                    <a:gd name="connsiteY0" fmla="*/ 4876800 h 4876800"/>
                    <a:gd name="connsiteX1" fmla="*/ 38100 w 698500"/>
                    <a:gd name="connsiteY1" fmla="*/ 4876800 h 4876800"/>
                    <a:gd name="connsiteX2" fmla="*/ 19050 w 698500"/>
                    <a:gd name="connsiteY2" fmla="*/ 4711700 h 4876800"/>
                    <a:gd name="connsiteX3" fmla="*/ 12700 w 698500"/>
                    <a:gd name="connsiteY3" fmla="*/ 3492500 h 4876800"/>
                    <a:gd name="connsiteX4" fmla="*/ 63500 w 698500"/>
                    <a:gd name="connsiteY4" fmla="*/ 3429000 h 4876800"/>
                    <a:gd name="connsiteX5" fmla="*/ 12700 w 698500"/>
                    <a:gd name="connsiteY5" fmla="*/ 3416300 h 4876800"/>
                    <a:gd name="connsiteX6" fmla="*/ 12700 w 698500"/>
                    <a:gd name="connsiteY6" fmla="*/ 3060700 h 4876800"/>
                    <a:gd name="connsiteX7" fmla="*/ 82550 w 698500"/>
                    <a:gd name="connsiteY7" fmla="*/ 3028950 h 4876800"/>
                    <a:gd name="connsiteX8" fmla="*/ 19050 w 698500"/>
                    <a:gd name="connsiteY8" fmla="*/ 2990850 h 4876800"/>
                    <a:gd name="connsiteX9" fmla="*/ 0 w 698500"/>
                    <a:gd name="connsiteY9" fmla="*/ 2641600 h 4876800"/>
                    <a:gd name="connsiteX10" fmla="*/ 76200 w 698500"/>
                    <a:gd name="connsiteY10" fmla="*/ 2616200 h 4876800"/>
                    <a:gd name="connsiteX11" fmla="*/ 6350 w 698500"/>
                    <a:gd name="connsiteY11" fmla="*/ 2578100 h 4876800"/>
                    <a:gd name="connsiteX12" fmla="*/ 6350 w 698500"/>
                    <a:gd name="connsiteY12" fmla="*/ 19050 h 4876800"/>
                    <a:gd name="connsiteX13" fmla="*/ 63500 w 698500"/>
                    <a:gd name="connsiteY13" fmla="*/ 0 h 4876800"/>
                    <a:gd name="connsiteX14" fmla="*/ 667544 w 698500"/>
                    <a:gd name="connsiteY14" fmla="*/ 0 h 4876800"/>
                    <a:gd name="connsiteX15" fmla="*/ 685800 w 698500"/>
                    <a:gd name="connsiteY15" fmla="*/ 38100 h 4876800"/>
                    <a:gd name="connsiteX16" fmla="*/ 692150 w 698500"/>
                    <a:gd name="connsiteY16" fmla="*/ 2590800 h 4876800"/>
                    <a:gd name="connsiteX17" fmla="*/ 641350 w 698500"/>
                    <a:gd name="connsiteY17" fmla="*/ 2609850 h 4876800"/>
                    <a:gd name="connsiteX18" fmla="*/ 692150 w 698500"/>
                    <a:gd name="connsiteY18" fmla="*/ 2635250 h 4876800"/>
                    <a:gd name="connsiteX19" fmla="*/ 692150 w 698500"/>
                    <a:gd name="connsiteY19" fmla="*/ 2990850 h 4876800"/>
                    <a:gd name="connsiteX20" fmla="*/ 635000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2150 w 698500"/>
                    <a:gd name="connsiteY22" fmla="*/ 3403600 h 4876800"/>
                    <a:gd name="connsiteX23" fmla="*/ 654050 w 698500"/>
                    <a:gd name="connsiteY23" fmla="*/ 3422650 h 4876800"/>
                    <a:gd name="connsiteX24" fmla="*/ 654050 w 698500"/>
                    <a:gd name="connsiteY24" fmla="*/ 3422650 h 4876800"/>
                    <a:gd name="connsiteX25" fmla="*/ 679450 w 698500"/>
                    <a:gd name="connsiteY25" fmla="*/ 4794250 h 4876800"/>
                    <a:gd name="connsiteX26" fmla="*/ 647700 w 698500"/>
                    <a:gd name="connsiteY26" fmla="*/ 4864100 h 4876800"/>
                    <a:gd name="connsiteX27" fmla="*/ 38100 w 698500"/>
                    <a:gd name="connsiteY27" fmla="*/ 4876800 h 4876800"/>
                    <a:gd name="connsiteX0" fmla="*/ 38100 w 698500"/>
                    <a:gd name="connsiteY0" fmla="*/ 4876800 h 4876800"/>
                    <a:gd name="connsiteX1" fmla="*/ 38100 w 698500"/>
                    <a:gd name="connsiteY1" fmla="*/ 4876800 h 4876800"/>
                    <a:gd name="connsiteX2" fmla="*/ 19050 w 698500"/>
                    <a:gd name="connsiteY2" fmla="*/ 4711700 h 4876800"/>
                    <a:gd name="connsiteX3" fmla="*/ 12700 w 698500"/>
                    <a:gd name="connsiteY3" fmla="*/ 3492500 h 4876800"/>
                    <a:gd name="connsiteX4" fmla="*/ 63500 w 698500"/>
                    <a:gd name="connsiteY4" fmla="*/ 3429000 h 4876800"/>
                    <a:gd name="connsiteX5" fmla="*/ 12700 w 698500"/>
                    <a:gd name="connsiteY5" fmla="*/ 3416300 h 4876800"/>
                    <a:gd name="connsiteX6" fmla="*/ 12700 w 698500"/>
                    <a:gd name="connsiteY6" fmla="*/ 3060700 h 4876800"/>
                    <a:gd name="connsiteX7" fmla="*/ 82550 w 698500"/>
                    <a:gd name="connsiteY7" fmla="*/ 3028950 h 4876800"/>
                    <a:gd name="connsiteX8" fmla="*/ 19050 w 698500"/>
                    <a:gd name="connsiteY8" fmla="*/ 2990850 h 4876800"/>
                    <a:gd name="connsiteX9" fmla="*/ 0 w 698500"/>
                    <a:gd name="connsiteY9" fmla="*/ 2641600 h 4876800"/>
                    <a:gd name="connsiteX10" fmla="*/ 76200 w 698500"/>
                    <a:gd name="connsiteY10" fmla="*/ 2616200 h 4876800"/>
                    <a:gd name="connsiteX11" fmla="*/ 6350 w 698500"/>
                    <a:gd name="connsiteY11" fmla="*/ 2578100 h 4876800"/>
                    <a:gd name="connsiteX12" fmla="*/ 6350 w 698500"/>
                    <a:gd name="connsiteY12" fmla="*/ 19050 h 4876800"/>
                    <a:gd name="connsiteX13" fmla="*/ 63500 w 698500"/>
                    <a:gd name="connsiteY13" fmla="*/ 0 h 4876800"/>
                    <a:gd name="connsiteX14" fmla="*/ 667544 w 698500"/>
                    <a:gd name="connsiteY14" fmla="*/ 0 h 4876800"/>
                    <a:gd name="connsiteX15" fmla="*/ 688181 w 698500"/>
                    <a:gd name="connsiteY15" fmla="*/ 23812 h 4876800"/>
                    <a:gd name="connsiteX16" fmla="*/ 692150 w 698500"/>
                    <a:gd name="connsiteY16" fmla="*/ 2590800 h 4876800"/>
                    <a:gd name="connsiteX17" fmla="*/ 641350 w 698500"/>
                    <a:gd name="connsiteY17" fmla="*/ 2609850 h 4876800"/>
                    <a:gd name="connsiteX18" fmla="*/ 692150 w 698500"/>
                    <a:gd name="connsiteY18" fmla="*/ 2635250 h 4876800"/>
                    <a:gd name="connsiteX19" fmla="*/ 692150 w 698500"/>
                    <a:gd name="connsiteY19" fmla="*/ 2990850 h 4876800"/>
                    <a:gd name="connsiteX20" fmla="*/ 635000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2150 w 698500"/>
                    <a:gd name="connsiteY22" fmla="*/ 3403600 h 4876800"/>
                    <a:gd name="connsiteX23" fmla="*/ 654050 w 698500"/>
                    <a:gd name="connsiteY23" fmla="*/ 3422650 h 4876800"/>
                    <a:gd name="connsiteX24" fmla="*/ 654050 w 698500"/>
                    <a:gd name="connsiteY24" fmla="*/ 3422650 h 4876800"/>
                    <a:gd name="connsiteX25" fmla="*/ 679450 w 698500"/>
                    <a:gd name="connsiteY25" fmla="*/ 4794250 h 4876800"/>
                    <a:gd name="connsiteX26" fmla="*/ 647700 w 698500"/>
                    <a:gd name="connsiteY26" fmla="*/ 4864100 h 4876800"/>
                    <a:gd name="connsiteX27" fmla="*/ 38100 w 698500"/>
                    <a:gd name="connsiteY27" fmla="*/ 4876800 h 4876800"/>
                    <a:gd name="connsiteX0" fmla="*/ 38100 w 698500"/>
                    <a:gd name="connsiteY0" fmla="*/ 4876800 h 4876800"/>
                    <a:gd name="connsiteX1" fmla="*/ 38100 w 698500"/>
                    <a:gd name="connsiteY1" fmla="*/ 4876800 h 4876800"/>
                    <a:gd name="connsiteX2" fmla="*/ 19050 w 698500"/>
                    <a:gd name="connsiteY2" fmla="*/ 4711700 h 4876800"/>
                    <a:gd name="connsiteX3" fmla="*/ 12700 w 698500"/>
                    <a:gd name="connsiteY3" fmla="*/ 3492500 h 4876800"/>
                    <a:gd name="connsiteX4" fmla="*/ 63500 w 698500"/>
                    <a:gd name="connsiteY4" fmla="*/ 3429000 h 4876800"/>
                    <a:gd name="connsiteX5" fmla="*/ 12700 w 698500"/>
                    <a:gd name="connsiteY5" fmla="*/ 3416300 h 4876800"/>
                    <a:gd name="connsiteX6" fmla="*/ 12700 w 698500"/>
                    <a:gd name="connsiteY6" fmla="*/ 3060700 h 4876800"/>
                    <a:gd name="connsiteX7" fmla="*/ 82550 w 698500"/>
                    <a:gd name="connsiteY7" fmla="*/ 3028950 h 4876800"/>
                    <a:gd name="connsiteX8" fmla="*/ 19050 w 698500"/>
                    <a:gd name="connsiteY8" fmla="*/ 2990850 h 4876800"/>
                    <a:gd name="connsiteX9" fmla="*/ 0 w 698500"/>
                    <a:gd name="connsiteY9" fmla="*/ 2641600 h 4876800"/>
                    <a:gd name="connsiteX10" fmla="*/ 76200 w 698500"/>
                    <a:gd name="connsiteY10" fmla="*/ 2616200 h 4876800"/>
                    <a:gd name="connsiteX11" fmla="*/ 6350 w 698500"/>
                    <a:gd name="connsiteY11" fmla="*/ 2578100 h 4876800"/>
                    <a:gd name="connsiteX12" fmla="*/ 6350 w 698500"/>
                    <a:gd name="connsiteY12" fmla="*/ 19050 h 4876800"/>
                    <a:gd name="connsiteX13" fmla="*/ 15875 w 698500"/>
                    <a:gd name="connsiteY13" fmla="*/ 2382 h 4876800"/>
                    <a:gd name="connsiteX14" fmla="*/ 667544 w 698500"/>
                    <a:gd name="connsiteY14" fmla="*/ 0 h 4876800"/>
                    <a:gd name="connsiteX15" fmla="*/ 688181 w 698500"/>
                    <a:gd name="connsiteY15" fmla="*/ 23812 h 4876800"/>
                    <a:gd name="connsiteX16" fmla="*/ 692150 w 698500"/>
                    <a:gd name="connsiteY16" fmla="*/ 2590800 h 4876800"/>
                    <a:gd name="connsiteX17" fmla="*/ 641350 w 698500"/>
                    <a:gd name="connsiteY17" fmla="*/ 2609850 h 4876800"/>
                    <a:gd name="connsiteX18" fmla="*/ 692150 w 698500"/>
                    <a:gd name="connsiteY18" fmla="*/ 2635250 h 4876800"/>
                    <a:gd name="connsiteX19" fmla="*/ 692150 w 698500"/>
                    <a:gd name="connsiteY19" fmla="*/ 2990850 h 4876800"/>
                    <a:gd name="connsiteX20" fmla="*/ 635000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2150 w 698500"/>
                    <a:gd name="connsiteY22" fmla="*/ 3403600 h 4876800"/>
                    <a:gd name="connsiteX23" fmla="*/ 654050 w 698500"/>
                    <a:gd name="connsiteY23" fmla="*/ 3422650 h 4876800"/>
                    <a:gd name="connsiteX24" fmla="*/ 654050 w 698500"/>
                    <a:gd name="connsiteY24" fmla="*/ 3422650 h 4876800"/>
                    <a:gd name="connsiteX25" fmla="*/ 679450 w 698500"/>
                    <a:gd name="connsiteY25" fmla="*/ 4794250 h 4876800"/>
                    <a:gd name="connsiteX26" fmla="*/ 647700 w 698500"/>
                    <a:gd name="connsiteY26" fmla="*/ 4864100 h 4876800"/>
                    <a:gd name="connsiteX27" fmla="*/ 38100 w 698500"/>
                    <a:gd name="connsiteY27" fmla="*/ 4876800 h 4876800"/>
                    <a:gd name="connsiteX0" fmla="*/ 38100 w 698500"/>
                    <a:gd name="connsiteY0" fmla="*/ 4876800 h 4876800"/>
                    <a:gd name="connsiteX1" fmla="*/ 38100 w 698500"/>
                    <a:gd name="connsiteY1" fmla="*/ 4876800 h 4876800"/>
                    <a:gd name="connsiteX2" fmla="*/ 19050 w 698500"/>
                    <a:gd name="connsiteY2" fmla="*/ 4711700 h 4876800"/>
                    <a:gd name="connsiteX3" fmla="*/ 12700 w 698500"/>
                    <a:gd name="connsiteY3" fmla="*/ 3492500 h 4876800"/>
                    <a:gd name="connsiteX4" fmla="*/ 63500 w 698500"/>
                    <a:gd name="connsiteY4" fmla="*/ 3429000 h 4876800"/>
                    <a:gd name="connsiteX5" fmla="*/ 12700 w 698500"/>
                    <a:gd name="connsiteY5" fmla="*/ 3416300 h 4876800"/>
                    <a:gd name="connsiteX6" fmla="*/ 12700 w 698500"/>
                    <a:gd name="connsiteY6" fmla="*/ 3060700 h 4876800"/>
                    <a:gd name="connsiteX7" fmla="*/ 82550 w 698500"/>
                    <a:gd name="connsiteY7" fmla="*/ 3028950 h 4876800"/>
                    <a:gd name="connsiteX8" fmla="*/ 19050 w 698500"/>
                    <a:gd name="connsiteY8" fmla="*/ 2990850 h 4876800"/>
                    <a:gd name="connsiteX9" fmla="*/ 0 w 698500"/>
                    <a:gd name="connsiteY9" fmla="*/ 2641600 h 4876800"/>
                    <a:gd name="connsiteX10" fmla="*/ 76200 w 698500"/>
                    <a:gd name="connsiteY10" fmla="*/ 2616200 h 4876800"/>
                    <a:gd name="connsiteX11" fmla="*/ 6350 w 698500"/>
                    <a:gd name="connsiteY11" fmla="*/ 2578100 h 4876800"/>
                    <a:gd name="connsiteX12" fmla="*/ 6350 w 698500"/>
                    <a:gd name="connsiteY12" fmla="*/ 33338 h 4876800"/>
                    <a:gd name="connsiteX13" fmla="*/ 15875 w 698500"/>
                    <a:gd name="connsiteY13" fmla="*/ 2382 h 4876800"/>
                    <a:gd name="connsiteX14" fmla="*/ 667544 w 698500"/>
                    <a:gd name="connsiteY14" fmla="*/ 0 h 4876800"/>
                    <a:gd name="connsiteX15" fmla="*/ 688181 w 698500"/>
                    <a:gd name="connsiteY15" fmla="*/ 23812 h 4876800"/>
                    <a:gd name="connsiteX16" fmla="*/ 692150 w 698500"/>
                    <a:gd name="connsiteY16" fmla="*/ 2590800 h 4876800"/>
                    <a:gd name="connsiteX17" fmla="*/ 641350 w 698500"/>
                    <a:gd name="connsiteY17" fmla="*/ 2609850 h 4876800"/>
                    <a:gd name="connsiteX18" fmla="*/ 692150 w 698500"/>
                    <a:gd name="connsiteY18" fmla="*/ 2635250 h 4876800"/>
                    <a:gd name="connsiteX19" fmla="*/ 692150 w 698500"/>
                    <a:gd name="connsiteY19" fmla="*/ 2990850 h 4876800"/>
                    <a:gd name="connsiteX20" fmla="*/ 635000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2150 w 698500"/>
                    <a:gd name="connsiteY22" fmla="*/ 3403600 h 4876800"/>
                    <a:gd name="connsiteX23" fmla="*/ 654050 w 698500"/>
                    <a:gd name="connsiteY23" fmla="*/ 3422650 h 4876800"/>
                    <a:gd name="connsiteX24" fmla="*/ 654050 w 698500"/>
                    <a:gd name="connsiteY24" fmla="*/ 3422650 h 4876800"/>
                    <a:gd name="connsiteX25" fmla="*/ 679450 w 698500"/>
                    <a:gd name="connsiteY25" fmla="*/ 4794250 h 4876800"/>
                    <a:gd name="connsiteX26" fmla="*/ 647700 w 698500"/>
                    <a:gd name="connsiteY26" fmla="*/ 4864100 h 4876800"/>
                    <a:gd name="connsiteX27" fmla="*/ 38100 w 698500"/>
                    <a:gd name="connsiteY27" fmla="*/ 4876800 h 4876800"/>
                    <a:gd name="connsiteX0" fmla="*/ 38100 w 698500"/>
                    <a:gd name="connsiteY0" fmla="*/ 4876800 h 4876800"/>
                    <a:gd name="connsiteX1" fmla="*/ 38100 w 698500"/>
                    <a:gd name="connsiteY1" fmla="*/ 4876800 h 4876800"/>
                    <a:gd name="connsiteX2" fmla="*/ 19050 w 698500"/>
                    <a:gd name="connsiteY2" fmla="*/ 4711700 h 4876800"/>
                    <a:gd name="connsiteX3" fmla="*/ 12700 w 698500"/>
                    <a:gd name="connsiteY3" fmla="*/ 3492500 h 4876800"/>
                    <a:gd name="connsiteX4" fmla="*/ 63500 w 698500"/>
                    <a:gd name="connsiteY4" fmla="*/ 3429000 h 4876800"/>
                    <a:gd name="connsiteX5" fmla="*/ 12700 w 698500"/>
                    <a:gd name="connsiteY5" fmla="*/ 3416300 h 4876800"/>
                    <a:gd name="connsiteX6" fmla="*/ 12700 w 698500"/>
                    <a:gd name="connsiteY6" fmla="*/ 3060700 h 4876800"/>
                    <a:gd name="connsiteX7" fmla="*/ 82550 w 698500"/>
                    <a:gd name="connsiteY7" fmla="*/ 3028950 h 4876800"/>
                    <a:gd name="connsiteX8" fmla="*/ 19050 w 698500"/>
                    <a:gd name="connsiteY8" fmla="*/ 2990850 h 4876800"/>
                    <a:gd name="connsiteX9" fmla="*/ 0 w 698500"/>
                    <a:gd name="connsiteY9" fmla="*/ 2641600 h 4876800"/>
                    <a:gd name="connsiteX10" fmla="*/ 26194 w 698500"/>
                    <a:gd name="connsiteY10" fmla="*/ 2613818 h 4876800"/>
                    <a:gd name="connsiteX11" fmla="*/ 6350 w 698500"/>
                    <a:gd name="connsiteY11" fmla="*/ 2578100 h 4876800"/>
                    <a:gd name="connsiteX12" fmla="*/ 6350 w 698500"/>
                    <a:gd name="connsiteY12" fmla="*/ 33338 h 4876800"/>
                    <a:gd name="connsiteX13" fmla="*/ 15875 w 698500"/>
                    <a:gd name="connsiteY13" fmla="*/ 2382 h 4876800"/>
                    <a:gd name="connsiteX14" fmla="*/ 667544 w 698500"/>
                    <a:gd name="connsiteY14" fmla="*/ 0 h 4876800"/>
                    <a:gd name="connsiteX15" fmla="*/ 688181 w 698500"/>
                    <a:gd name="connsiteY15" fmla="*/ 23812 h 4876800"/>
                    <a:gd name="connsiteX16" fmla="*/ 692150 w 698500"/>
                    <a:gd name="connsiteY16" fmla="*/ 2590800 h 4876800"/>
                    <a:gd name="connsiteX17" fmla="*/ 641350 w 698500"/>
                    <a:gd name="connsiteY17" fmla="*/ 2609850 h 4876800"/>
                    <a:gd name="connsiteX18" fmla="*/ 692150 w 698500"/>
                    <a:gd name="connsiteY18" fmla="*/ 2635250 h 4876800"/>
                    <a:gd name="connsiteX19" fmla="*/ 692150 w 698500"/>
                    <a:gd name="connsiteY19" fmla="*/ 2990850 h 4876800"/>
                    <a:gd name="connsiteX20" fmla="*/ 635000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2150 w 698500"/>
                    <a:gd name="connsiteY22" fmla="*/ 3403600 h 4876800"/>
                    <a:gd name="connsiteX23" fmla="*/ 654050 w 698500"/>
                    <a:gd name="connsiteY23" fmla="*/ 3422650 h 4876800"/>
                    <a:gd name="connsiteX24" fmla="*/ 654050 w 698500"/>
                    <a:gd name="connsiteY24" fmla="*/ 3422650 h 4876800"/>
                    <a:gd name="connsiteX25" fmla="*/ 679450 w 698500"/>
                    <a:gd name="connsiteY25" fmla="*/ 4794250 h 4876800"/>
                    <a:gd name="connsiteX26" fmla="*/ 647700 w 698500"/>
                    <a:gd name="connsiteY26" fmla="*/ 4864100 h 4876800"/>
                    <a:gd name="connsiteX27" fmla="*/ 38100 w 698500"/>
                    <a:gd name="connsiteY27" fmla="*/ 4876800 h 4876800"/>
                    <a:gd name="connsiteX0" fmla="*/ 40481 w 700881"/>
                    <a:gd name="connsiteY0" fmla="*/ 4876800 h 4876800"/>
                    <a:gd name="connsiteX1" fmla="*/ 40481 w 700881"/>
                    <a:gd name="connsiteY1" fmla="*/ 4876800 h 4876800"/>
                    <a:gd name="connsiteX2" fmla="*/ 21431 w 700881"/>
                    <a:gd name="connsiteY2" fmla="*/ 4711700 h 4876800"/>
                    <a:gd name="connsiteX3" fmla="*/ 15081 w 700881"/>
                    <a:gd name="connsiteY3" fmla="*/ 3492500 h 4876800"/>
                    <a:gd name="connsiteX4" fmla="*/ 65881 w 700881"/>
                    <a:gd name="connsiteY4" fmla="*/ 3429000 h 4876800"/>
                    <a:gd name="connsiteX5" fmla="*/ 15081 w 700881"/>
                    <a:gd name="connsiteY5" fmla="*/ 3416300 h 4876800"/>
                    <a:gd name="connsiteX6" fmla="*/ 15081 w 700881"/>
                    <a:gd name="connsiteY6" fmla="*/ 3060700 h 4876800"/>
                    <a:gd name="connsiteX7" fmla="*/ 84931 w 700881"/>
                    <a:gd name="connsiteY7" fmla="*/ 3028950 h 4876800"/>
                    <a:gd name="connsiteX8" fmla="*/ 21431 w 700881"/>
                    <a:gd name="connsiteY8" fmla="*/ 2990850 h 4876800"/>
                    <a:gd name="connsiteX9" fmla="*/ 0 w 700881"/>
                    <a:gd name="connsiteY9" fmla="*/ 2639219 h 4876800"/>
                    <a:gd name="connsiteX10" fmla="*/ 28575 w 700881"/>
                    <a:gd name="connsiteY10" fmla="*/ 2613818 h 4876800"/>
                    <a:gd name="connsiteX11" fmla="*/ 8731 w 700881"/>
                    <a:gd name="connsiteY11" fmla="*/ 2578100 h 4876800"/>
                    <a:gd name="connsiteX12" fmla="*/ 8731 w 700881"/>
                    <a:gd name="connsiteY12" fmla="*/ 33338 h 4876800"/>
                    <a:gd name="connsiteX13" fmla="*/ 18256 w 700881"/>
                    <a:gd name="connsiteY13" fmla="*/ 2382 h 4876800"/>
                    <a:gd name="connsiteX14" fmla="*/ 669925 w 700881"/>
                    <a:gd name="connsiteY14" fmla="*/ 0 h 4876800"/>
                    <a:gd name="connsiteX15" fmla="*/ 690562 w 700881"/>
                    <a:gd name="connsiteY15" fmla="*/ 23812 h 4876800"/>
                    <a:gd name="connsiteX16" fmla="*/ 694531 w 700881"/>
                    <a:gd name="connsiteY16" fmla="*/ 2590800 h 4876800"/>
                    <a:gd name="connsiteX17" fmla="*/ 643731 w 700881"/>
                    <a:gd name="connsiteY17" fmla="*/ 2609850 h 4876800"/>
                    <a:gd name="connsiteX18" fmla="*/ 694531 w 700881"/>
                    <a:gd name="connsiteY18" fmla="*/ 2635250 h 4876800"/>
                    <a:gd name="connsiteX19" fmla="*/ 694531 w 700881"/>
                    <a:gd name="connsiteY19" fmla="*/ 2990850 h 4876800"/>
                    <a:gd name="connsiteX20" fmla="*/ 637381 w 700881"/>
                    <a:gd name="connsiteY20" fmla="*/ 3022600 h 4876800"/>
                    <a:gd name="connsiteX21" fmla="*/ 700881 w 700881"/>
                    <a:gd name="connsiteY21" fmla="*/ 3054350 h 4876800"/>
                    <a:gd name="connsiteX22" fmla="*/ 694531 w 700881"/>
                    <a:gd name="connsiteY22" fmla="*/ 3403600 h 4876800"/>
                    <a:gd name="connsiteX23" fmla="*/ 656431 w 700881"/>
                    <a:gd name="connsiteY23" fmla="*/ 3422650 h 4876800"/>
                    <a:gd name="connsiteX24" fmla="*/ 656431 w 700881"/>
                    <a:gd name="connsiteY24" fmla="*/ 3422650 h 4876800"/>
                    <a:gd name="connsiteX25" fmla="*/ 681831 w 700881"/>
                    <a:gd name="connsiteY25" fmla="*/ 4794250 h 4876800"/>
                    <a:gd name="connsiteX26" fmla="*/ 650081 w 700881"/>
                    <a:gd name="connsiteY26" fmla="*/ 4864100 h 4876800"/>
                    <a:gd name="connsiteX27" fmla="*/ 40481 w 700881"/>
                    <a:gd name="connsiteY27" fmla="*/ 4876800 h 4876800"/>
                    <a:gd name="connsiteX0" fmla="*/ 40481 w 700881"/>
                    <a:gd name="connsiteY0" fmla="*/ 4876800 h 4876800"/>
                    <a:gd name="connsiteX1" fmla="*/ 40481 w 700881"/>
                    <a:gd name="connsiteY1" fmla="*/ 4876800 h 4876800"/>
                    <a:gd name="connsiteX2" fmla="*/ 21431 w 700881"/>
                    <a:gd name="connsiteY2" fmla="*/ 4711700 h 4876800"/>
                    <a:gd name="connsiteX3" fmla="*/ 15081 w 700881"/>
                    <a:gd name="connsiteY3" fmla="*/ 3492500 h 4876800"/>
                    <a:gd name="connsiteX4" fmla="*/ 65881 w 700881"/>
                    <a:gd name="connsiteY4" fmla="*/ 3429000 h 4876800"/>
                    <a:gd name="connsiteX5" fmla="*/ 15081 w 700881"/>
                    <a:gd name="connsiteY5" fmla="*/ 3416300 h 4876800"/>
                    <a:gd name="connsiteX6" fmla="*/ 15081 w 700881"/>
                    <a:gd name="connsiteY6" fmla="*/ 3060700 h 4876800"/>
                    <a:gd name="connsiteX7" fmla="*/ 84931 w 700881"/>
                    <a:gd name="connsiteY7" fmla="*/ 3028950 h 4876800"/>
                    <a:gd name="connsiteX8" fmla="*/ 21431 w 700881"/>
                    <a:gd name="connsiteY8" fmla="*/ 2990850 h 4876800"/>
                    <a:gd name="connsiteX9" fmla="*/ 0 w 700881"/>
                    <a:gd name="connsiteY9" fmla="*/ 2639219 h 4876800"/>
                    <a:gd name="connsiteX10" fmla="*/ 28575 w 700881"/>
                    <a:gd name="connsiteY10" fmla="*/ 2613818 h 4876800"/>
                    <a:gd name="connsiteX11" fmla="*/ 8731 w 700881"/>
                    <a:gd name="connsiteY11" fmla="*/ 2578100 h 4876800"/>
                    <a:gd name="connsiteX12" fmla="*/ 8731 w 700881"/>
                    <a:gd name="connsiteY12" fmla="*/ 33338 h 4876800"/>
                    <a:gd name="connsiteX13" fmla="*/ 18256 w 700881"/>
                    <a:gd name="connsiteY13" fmla="*/ 2382 h 4876800"/>
                    <a:gd name="connsiteX14" fmla="*/ 669925 w 700881"/>
                    <a:gd name="connsiteY14" fmla="*/ 0 h 4876800"/>
                    <a:gd name="connsiteX15" fmla="*/ 690562 w 700881"/>
                    <a:gd name="connsiteY15" fmla="*/ 23812 h 4876800"/>
                    <a:gd name="connsiteX16" fmla="*/ 694531 w 700881"/>
                    <a:gd name="connsiteY16" fmla="*/ 2590800 h 4876800"/>
                    <a:gd name="connsiteX17" fmla="*/ 674687 w 700881"/>
                    <a:gd name="connsiteY17" fmla="*/ 2609850 h 4876800"/>
                    <a:gd name="connsiteX18" fmla="*/ 694531 w 700881"/>
                    <a:gd name="connsiteY18" fmla="*/ 2635250 h 4876800"/>
                    <a:gd name="connsiteX19" fmla="*/ 694531 w 700881"/>
                    <a:gd name="connsiteY19" fmla="*/ 2990850 h 4876800"/>
                    <a:gd name="connsiteX20" fmla="*/ 637381 w 700881"/>
                    <a:gd name="connsiteY20" fmla="*/ 3022600 h 4876800"/>
                    <a:gd name="connsiteX21" fmla="*/ 700881 w 700881"/>
                    <a:gd name="connsiteY21" fmla="*/ 3054350 h 4876800"/>
                    <a:gd name="connsiteX22" fmla="*/ 694531 w 700881"/>
                    <a:gd name="connsiteY22" fmla="*/ 3403600 h 4876800"/>
                    <a:gd name="connsiteX23" fmla="*/ 656431 w 700881"/>
                    <a:gd name="connsiteY23" fmla="*/ 3422650 h 4876800"/>
                    <a:gd name="connsiteX24" fmla="*/ 656431 w 700881"/>
                    <a:gd name="connsiteY24" fmla="*/ 3422650 h 4876800"/>
                    <a:gd name="connsiteX25" fmla="*/ 681831 w 700881"/>
                    <a:gd name="connsiteY25" fmla="*/ 4794250 h 4876800"/>
                    <a:gd name="connsiteX26" fmla="*/ 650081 w 700881"/>
                    <a:gd name="connsiteY26" fmla="*/ 4864100 h 4876800"/>
                    <a:gd name="connsiteX27" fmla="*/ 40481 w 700881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15081 w 698500"/>
                    <a:gd name="connsiteY5" fmla="*/ 3416300 h 4876800"/>
                    <a:gd name="connsiteX6" fmla="*/ 15081 w 698500"/>
                    <a:gd name="connsiteY6" fmla="*/ 3060700 h 4876800"/>
                    <a:gd name="connsiteX7" fmla="*/ 84931 w 698500"/>
                    <a:gd name="connsiteY7" fmla="*/ 3028950 h 4876800"/>
                    <a:gd name="connsiteX8" fmla="*/ 21431 w 698500"/>
                    <a:gd name="connsiteY8" fmla="*/ 2990850 h 4876800"/>
                    <a:gd name="connsiteX9" fmla="*/ 0 w 698500"/>
                    <a:gd name="connsiteY9" fmla="*/ 2639219 h 4876800"/>
                    <a:gd name="connsiteX10" fmla="*/ 28575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74687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37381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15081 w 698500"/>
                    <a:gd name="connsiteY5" fmla="*/ 3416300 h 4876800"/>
                    <a:gd name="connsiteX6" fmla="*/ 15081 w 698500"/>
                    <a:gd name="connsiteY6" fmla="*/ 3060700 h 4876800"/>
                    <a:gd name="connsiteX7" fmla="*/ 84931 w 698500"/>
                    <a:gd name="connsiteY7" fmla="*/ 3028950 h 4876800"/>
                    <a:gd name="connsiteX8" fmla="*/ 21431 w 698500"/>
                    <a:gd name="connsiteY8" fmla="*/ 2990850 h 4876800"/>
                    <a:gd name="connsiteX9" fmla="*/ 0 w 698500"/>
                    <a:gd name="connsiteY9" fmla="*/ 2639219 h 4876800"/>
                    <a:gd name="connsiteX10" fmla="*/ 28575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74687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15081 w 698500"/>
                    <a:gd name="connsiteY5" fmla="*/ 3416300 h 4876800"/>
                    <a:gd name="connsiteX6" fmla="*/ 15081 w 698500"/>
                    <a:gd name="connsiteY6" fmla="*/ 3060700 h 4876800"/>
                    <a:gd name="connsiteX7" fmla="*/ 84931 w 698500"/>
                    <a:gd name="connsiteY7" fmla="*/ 3028950 h 4876800"/>
                    <a:gd name="connsiteX8" fmla="*/ 21431 w 698500"/>
                    <a:gd name="connsiteY8" fmla="*/ 2990850 h 4876800"/>
                    <a:gd name="connsiteX9" fmla="*/ 0 w 698500"/>
                    <a:gd name="connsiteY9" fmla="*/ 2639219 h 4876800"/>
                    <a:gd name="connsiteX10" fmla="*/ 28575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15081 w 698500"/>
                    <a:gd name="connsiteY5" fmla="*/ 3416300 h 4876800"/>
                    <a:gd name="connsiteX6" fmla="*/ 15081 w 698500"/>
                    <a:gd name="connsiteY6" fmla="*/ 3060700 h 4876800"/>
                    <a:gd name="connsiteX7" fmla="*/ 84931 w 698500"/>
                    <a:gd name="connsiteY7" fmla="*/ 3028950 h 4876800"/>
                    <a:gd name="connsiteX8" fmla="*/ 21431 w 698500"/>
                    <a:gd name="connsiteY8" fmla="*/ 2990850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15081 w 698500"/>
                    <a:gd name="connsiteY5" fmla="*/ 3416300 h 4876800"/>
                    <a:gd name="connsiteX6" fmla="*/ 15081 w 698500"/>
                    <a:gd name="connsiteY6" fmla="*/ 3060700 h 4876800"/>
                    <a:gd name="connsiteX7" fmla="*/ 84931 w 698500"/>
                    <a:gd name="connsiteY7" fmla="*/ 3028950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15081 w 698500"/>
                    <a:gd name="connsiteY5" fmla="*/ 3416300 h 4876800"/>
                    <a:gd name="connsiteX6" fmla="*/ 15081 w 698500"/>
                    <a:gd name="connsiteY6" fmla="*/ 3048794 h 4876800"/>
                    <a:gd name="connsiteX7" fmla="*/ 84931 w 698500"/>
                    <a:gd name="connsiteY7" fmla="*/ 3028950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15081 w 698500"/>
                    <a:gd name="connsiteY5" fmla="*/ 3416300 h 4876800"/>
                    <a:gd name="connsiteX6" fmla="*/ 15081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5556 w 698500"/>
                    <a:gd name="connsiteY5" fmla="*/ 3416300 h 4876800"/>
                    <a:gd name="connsiteX6" fmla="*/ 15081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15081 w 698500"/>
                    <a:gd name="connsiteY3" fmla="*/ 3492500 h 4876800"/>
                    <a:gd name="connsiteX4" fmla="*/ 65881 w 698500"/>
                    <a:gd name="connsiteY4" fmla="*/ 3429000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7937 w 698500"/>
                    <a:gd name="connsiteY3" fmla="*/ 3452019 h 4876800"/>
                    <a:gd name="connsiteX4" fmla="*/ 65881 w 698500"/>
                    <a:gd name="connsiteY4" fmla="*/ 3429000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56431 w 698500"/>
                    <a:gd name="connsiteY24" fmla="*/ 34226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56431 w 698500"/>
                    <a:gd name="connsiteY23" fmla="*/ 3422650 h 4876800"/>
                    <a:gd name="connsiteX24" fmla="*/ 689768 w 698500"/>
                    <a:gd name="connsiteY24" fmla="*/ 34607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85006 w 698500"/>
                    <a:gd name="connsiteY23" fmla="*/ 3429793 h 4876800"/>
                    <a:gd name="connsiteX24" fmla="*/ 689768 w 698500"/>
                    <a:gd name="connsiteY24" fmla="*/ 3460750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85006 w 698500"/>
                    <a:gd name="connsiteY23" fmla="*/ 3429793 h 4876800"/>
                    <a:gd name="connsiteX24" fmla="*/ 689768 w 698500"/>
                    <a:gd name="connsiteY24" fmla="*/ 3448844 h 4876800"/>
                    <a:gd name="connsiteX25" fmla="*/ 681831 w 698500"/>
                    <a:gd name="connsiteY25" fmla="*/ 4794250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21431 w 698500"/>
                    <a:gd name="connsiteY2" fmla="*/ 4711700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85006 w 698500"/>
                    <a:gd name="connsiteY23" fmla="*/ 3429793 h 4876800"/>
                    <a:gd name="connsiteX24" fmla="*/ 689768 w 698500"/>
                    <a:gd name="connsiteY24" fmla="*/ 3448844 h 4876800"/>
                    <a:gd name="connsiteX25" fmla="*/ 686593 w 698500"/>
                    <a:gd name="connsiteY25" fmla="*/ 4846637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40481 w 698500"/>
                    <a:gd name="connsiteY0" fmla="*/ 4876800 h 4876800"/>
                    <a:gd name="connsiteX1" fmla="*/ 40481 w 698500"/>
                    <a:gd name="connsiteY1" fmla="*/ 4876800 h 4876800"/>
                    <a:gd name="connsiteX2" fmla="*/ 11906 w 698500"/>
                    <a:gd name="connsiteY2" fmla="*/ 4849813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85006 w 698500"/>
                    <a:gd name="connsiteY23" fmla="*/ 3429793 h 4876800"/>
                    <a:gd name="connsiteX24" fmla="*/ 689768 w 698500"/>
                    <a:gd name="connsiteY24" fmla="*/ 3448844 h 4876800"/>
                    <a:gd name="connsiteX25" fmla="*/ 686593 w 698500"/>
                    <a:gd name="connsiteY25" fmla="*/ 4846637 h 4876800"/>
                    <a:gd name="connsiteX26" fmla="*/ 650081 w 698500"/>
                    <a:gd name="connsiteY26" fmla="*/ 4864100 h 4876800"/>
                    <a:gd name="connsiteX27" fmla="*/ 40481 w 698500"/>
                    <a:gd name="connsiteY27" fmla="*/ 4876800 h 4876800"/>
                    <a:gd name="connsiteX0" fmla="*/ 38100 w 698500"/>
                    <a:gd name="connsiteY0" fmla="*/ 4872037 h 4876800"/>
                    <a:gd name="connsiteX1" fmla="*/ 40481 w 698500"/>
                    <a:gd name="connsiteY1" fmla="*/ 4876800 h 4876800"/>
                    <a:gd name="connsiteX2" fmla="*/ 11906 w 698500"/>
                    <a:gd name="connsiteY2" fmla="*/ 4849813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85006 w 698500"/>
                    <a:gd name="connsiteY23" fmla="*/ 3429793 h 4876800"/>
                    <a:gd name="connsiteX24" fmla="*/ 689768 w 698500"/>
                    <a:gd name="connsiteY24" fmla="*/ 3448844 h 4876800"/>
                    <a:gd name="connsiteX25" fmla="*/ 686593 w 698500"/>
                    <a:gd name="connsiteY25" fmla="*/ 4846637 h 4876800"/>
                    <a:gd name="connsiteX26" fmla="*/ 650081 w 698500"/>
                    <a:gd name="connsiteY26" fmla="*/ 4864100 h 4876800"/>
                    <a:gd name="connsiteX27" fmla="*/ 38100 w 698500"/>
                    <a:gd name="connsiteY27" fmla="*/ 4872037 h 4876800"/>
                    <a:gd name="connsiteX0" fmla="*/ 71438 w 698500"/>
                    <a:gd name="connsiteY0" fmla="*/ 4874418 h 4876800"/>
                    <a:gd name="connsiteX1" fmla="*/ 40481 w 698500"/>
                    <a:gd name="connsiteY1" fmla="*/ 4876800 h 4876800"/>
                    <a:gd name="connsiteX2" fmla="*/ 11906 w 698500"/>
                    <a:gd name="connsiteY2" fmla="*/ 4849813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85006 w 698500"/>
                    <a:gd name="connsiteY23" fmla="*/ 3429793 h 4876800"/>
                    <a:gd name="connsiteX24" fmla="*/ 689768 w 698500"/>
                    <a:gd name="connsiteY24" fmla="*/ 3448844 h 4876800"/>
                    <a:gd name="connsiteX25" fmla="*/ 686593 w 698500"/>
                    <a:gd name="connsiteY25" fmla="*/ 4846637 h 4876800"/>
                    <a:gd name="connsiteX26" fmla="*/ 650081 w 698500"/>
                    <a:gd name="connsiteY26" fmla="*/ 4864100 h 4876800"/>
                    <a:gd name="connsiteX27" fmla="*/ 71438 w 698500"/>
                    <a:gd name="connsiteY27" fmla="*/ 4874418 h 4876800"/>
                    <a:gd name="connsiteX0" fmla="*/ 350044 w 698500"/>
                    <a:gd name="connsiteY0" fmla="*/ 4869655 h 4876800"/>
                    <a:gd name="connsiteX1" fmla="*/ 40481 w 698500"/>
                    <a:gd name="connsiteY1" fmla="*/ 4876800 h 4876800"/>
                    <a:gd name="connsiteX2" fmla="*/ 11906 w 698500"/>
                    <a:gd name="connsiteY2" fmla="*/ 4849813 h 4876800"/>
                    <a:gd name="connsiteX3" fmla="*/ 7937 w 698500"/>
                    <a:gd name="connsiteY3" fmla="*/ 3452019 h 4876800"/>
                    <a:gd name="connsiteX4" fmla="*/ 15874 w 698500"/>
                    <a:gd name="connsiteY4" fmla="*/ 3426618 h 4876800"/>
                    <a:gd name="connsiteX5" fmla="*/ 5556 w 698500"/>
                    <a:gd name="connsiteY5" fmla="*/ 3416300 h 4876800"/>
                    <a:gd name="connsiteX6" fmla="*/ 5556 w 698500"/>
                    <a:gd name="connsiteY6" fmla="*/ 3048794 h 4876800"/>
                    <a:gd name="connsiteX7" fmla="*/ 37306 w 698500"/>
                    <a:gd name="connsiteY7" fmla="*/ 3019425 h 4876800"/>
                    <a:gd name="connsiteX8" fmla="*/ 2381 w 698500"/>
                    <a:gd name="connsiteY8" fmla="*/ 2995613 h 4876800"/>
                    <a:gd name="connsiteX9" fmla="*/ 0 w 698500"/>
                    <a:gd name="connsiteY9" fmla="*/ 2639219 h 4876800"/>
                    <a:gd name="connsiteX10" fmla="*/ 21431 w 698500"/>
                    <a:gd name="connsiteY10" fmla="*/ 2613818 h 4876800"/>
                    <a:gd name="connsiteX11" fmla="*/ 8731 w 698500"/>
                    <a:gd name="connsiteY11" fmla="*/ 2578100 h 4876800"/>
                    <a:gd name="connsiteX12" fmla="*/ 8731 w 698500"/>
                    <a:gd name="connsiteY12" fmla="*/ 33338 h 4876800"/>
                    <a:gd name="connsiteX13" fmla="*/ 18256 w 698500"/>
                    <a:gd name="connsiteY13" fmla="*/ 2382 h 4876800"/>
                    <a:gd name="connsiteX14" fmla="*/ 669925 w 698500"/>
                    <a:gd name="connsiteY14" fmla="*/ 0 h 4876800"/>
                    <a:gd name="connsiteX15" fmla="*/ 690562 w 698500"/>
                    <a:gd name="connsiteY15" fmla="*/ 23812 h 4876800"/>
                    <a:gd name="connsiteX16" fmla="*/ 694531 w 698500"/>
                    <a:gd name="connsiteY16" fmla="*/ 2590800 h 4876800"/>
                    <a:gd name="connsiteX17" fmla="*/ 681831 w 698500"/>
                    <a:gd name="connsiteY17" fmla="*/ 2609850 h 4876800"/>
                    <a:gd name="connsiteX18" fmla="*/ 694531 w 698500"/>
                    <a:gd name="connsiteY18" fmla="*/ 2635250 h 4876800"/>
                    <a:gd name="connsiteX19" fmla="*/ 694531 w 698500"/>
                    <a:gd name="connsiteY19" fmla="*/ 2990850 h 4876800"/>
                    <a:gd name="connsiteX20" fmla="*/ 677863 w 698500"/>
                    <a:gd name="connsiteY20" fmla="*/ 3022600 h 4876800"/>
                    <a:gd name="connsiteX21" fmla="*/ 698500 w 698500"/>
                    <a:gd name="connsiteY21" fmla="*/ 3054350 h 4876800"/>
                    <a:gd name="connsiteX22" fmla="*/ 694531 w 698500"/>
                    <a:gd name="connsiteY22" fmla="*/ 3403600 h 4876800"/>
                    <a:gd name="connsiteX23" fmla="*/ 685006 w 698500"/>
                    <a:gd name="connsiteY23" fmla="*/ 3429793 h 4876800"/>
                    <a:gd name="connsiteX24" fmla="*/ 689768 w 698500"/>
                    <a:gd name="connsiteY24" fmla="*/ 3448844 h 4876800"/>
                    <a:gd name="connsiteX25" fmla="*/ 686593 w 698500"/>
                    <a:gd name="connsiteY25" fmla="*/ 4846637 h 4876800"/>
                    <a:gd name="connsiteX26" fmla="*/ 650081 w 698500"/>
                    <a:gd name="connsiteY26" fmla="*/ 4864100 h 4876800"/>
                    <a:gd name="connsiteX27" fmla="*/ 350044 w 698500"/>
                    <a:gd name="connsiteY27" fmla="*/ 4869655 h 4876800"/>
                    <a:gd name="connsiteX0" fmla="*/ 350044 w 698500"/>
                    <a:gd name="connsiteY0" fmla="*/ 4869655 h 4874419"/>
                    <a:gd name="connsiteX1" fmla="*/ 40481 w 698500"/>
                    <a:gd name="connsiteY1" fmla="*/ 4874419 h 4874419"/>
                    <a:gd name="connsiteX2" fmla="*/ 11906 w 698500"/>
                    <a:gd name="connsiteY2" fmla="*/ 4849813 h 4874419"/>
                    <a:gd name="connsiteX3" fmla="*/ 7937 w 698500"/>
                    <a:gd name="connsiteY3" fmla="*/ 3452019 h 4874419"/>
                    <a:gd name="connsiteX4" fmla="*/ 15874 w 698500"/>
                    <a:gd name="connsiteY4" fmla="*/ 3426618 h 4874419"/>
                    <a:gd name="connsiteX5" fmla="*/ 5556 w 698500"/>
                    <a:gd name="connsiteY5" fmla="*/ 3416300 h 4874419"/>
                    <a:gd name="connsiteX6" fmla="*/ 5556 w 698500"/>
                    <a:gd name="connsiteY6" fmla="*/ 3048794 h 4874419"/>
                    <a:gd name="connsiteX7" fmla="*/ 37306 w 698500"/>
                    <a:gd name="connsiteY7" fmla="*/ 3019425 h 4874419"/>
                    <a:gd name="connsiteX8" fmla="*/ 2381 w 698500"/>
                    <a:gd name="connsiteY8" fmla="*/ 2995613 h 4874419"/>
                    <a:gd name="connsiteX9" fmla="*/ 0 w 698500"/>
                    <a:gd name="connsiteY9" fmla="*/ 2639219 h 4874419"/>
                    <a:gd name="connsiteX10" fmla="*/ 21431 w 698500"/>
                    <a:gd name="connsiteY10" fmla="*/ 2613818 h 4874419"/>
                    <a:gd name="connsiteX11" fmla="*/ 8731 w 698500"/>
                    <a:gd name="connsiteY11" fmla="*/ 2578100 h 4874419"/>
                    <a:gd name="connsiteX12" fmla="*/ 8731 w 698500"/>
                    <a:gd name="connsiteY12" fmla="*/ 33338 h 4874419"/>
                    <a:gd name="connsiteX13" fmla="*/ 18256 w 698500"/>
                    <a:gd name="connsiteY13" fmla="*/ 2382 h 4874419"/>
                    <a:gd name="connsiteX14" fmla="*/ 669925 w 698500"/>
                    <a:gd name="connsiteY14" fmla="*/ 0 h 4874419"/>
                    <a:gd name="connsiteX15" fmla="*/ 690562 w 698500"/>
                    <a:gd name="connsiteY15" fmla="*/ 23812 h 4874419"/>
                    <a:gd name="connsiteX16" fmla="*/ 694531 w 698500"/>
                    <a:gd name="connsiteY16" fmla="*/ 2590800 h 4874419"/>
                    <a:gd name="connsiteX17" fmla="*/ 681831 w 698500"/>
                    <a:gd name="connsiteY17" fmla="*/ 2609850 h 4874419"/>
                    <a:gd name="connsiteX18" fmla="*/ 694531 w 698500"/>
                    <a:gd name="connsiteY18" fmla="*/ 2635250 h 4874419"/>
                    <a:gd name="connsiteX19" fmla="*/ 694531 w 698500"/>
                    <a:gd name="connsiteY19" fmla="*/ 2990850 h 4874419"/>
                    <a:gd name="connsiteX20" fmla="*/ 677863 w 698500"/>
                    <a:gd name="connsiteY20" fmla="*/ 3022600 h 4874419"/>
                    <a:gd name="connsiteX21" fmla="*/ 698500 w 698500"/>
                    <a:gd name="connsiteY21" fmla="*/ 3054350 h 4874419"/>
                    <a:gd name="connsiteX22" fmla="*/ 694531 w 698500"/>
                    <a:gd name="connsiteY22" fmla="*/ 3403600 h 4874419"/>
                    <a:gd name="connsiteX23" fmla="*/ 685006 w 698500"/>
                    <a:gd name="connsiteY23" fmla="*/ 3429793 h 4874419"/>
                    <a:gd name="connsiteX24" fmla="*/ 689768 w 698500"/>
                    <a:gd name="connsiteY24" fmla="*/ 3448844 h 4874419"/>
                    <a:gd name="connsiteX25" fmla="*/ 686593 w 698500"/>
                    <a:gd name="connsiteY25" fmla="*/ 4846637 h 4874419"/>
                    <a:gd name="connsiteX26" fmla="*/ 650081 w 698500"/>
                    <a:gd name="connsiteY26" fmla="*/ 4864100 h 4874419"/>
                    <a:gd name="connsiteX27" fmla="*/ 350044 w 698500"/>
                    <a:gd name="connsiteY27" fmla="*/ 4869655 h 4874419"/>
                    <a:gd name="connsiteX0" fmla="*/ 350044 w 698500"/>
                    <a:gd name="connsiteY0" fmla="*/ 4869655 h 4874419"/>
                    <a:gd name="connsiteX1" fmla="*/ 40481 w 698500"/>
                    <a:gd name="connsiteY1" fmla="*/ 4874419 h 4874419"/>
                    <a:gd name="connsiteX2" fmla="*/ 11906 w 698500"/>
                    <a:gd name="connsiteY2" fmla="*/ 4849813 h 4874419"/>
                    <a:gd name="connsiteX3" fmla="*/ 7937 w 698500"/>
                    <a:gd name="connsiteY3" fmla="*/ 3452019 h 4874419"/>
                    <a:gd name="connsiteX4" fmla="*/ 15874 w 698500"/>
                    <a:gd name="connsiteY4" fmla="*/ 3426618 h 4874419"/>
                    <a:gd name="connsiteX5" fmla="*/ 5556 w 698500"/>
                    <a:gd name="connsiteY5" fmla="*/ 3416300 h 4874419"/>
                    <a:gd name="connsiteX6" fmla="*/ 5556 w 698500"/>
                    <a:gd name="connsiteY6" fmla="*/ 3048794 h 4874419"/>
                    <a:gd name="connsiteX7" fmla="*/ 37306 w 698500"/>
                    <a:gd name="connsiteY7" fmla="*/ 3019425 h 4874419"/>
                    <a:gd name="connsiteX8" fmla="*/ 2381 w 698500"/>
                    <a:gd name="connsiteY8" fmla="*/ 2995613 h 4874419"/>
                    <a:gd name="connsiteX9" fmla="*/ 0 w 698500"/>
                    <a:gd name="connsiteY9" fmla="*/ 2639219 h 4874419"/>
                    <a:gd name="connsiteX10" fmla="*/ 21431 w 698500"/>
                    <a:gd name="connsiteY10" fmla="*/ 2613818 h 4874419"/>
                    <a:gd name="connsiteX11" fmla="*/ 8731 w 698500"/>
                    <a:gd name="connsiteY11" fmla="*/ 2578100 h 4874419"/>
                    <a:gd name="connsiteX12" fmla="*/ 8731 w 698500"/>
                    <a:gd name="connsiteY12" fmla="*/ 33338 h 4874419"/>
                    <a:gd name="connsiteX13" fmla="*/ 18256 w 698500"/>
                    <a:gd name="connsiteY13" fmla="*/ 2382 h 4874419"/>
                    <a:gd name="connsiteX14" fmla="*/ 669925 w 698500"/>
                    <a:gd name="connsiteY14" fmla="*/ 0 h 4874419"/>
                    <a:gd name="connsiteX15" fmla="*/ 690562 w 698500"/>
                    <a:gd name="connsiteY15" fmla="*/ 23812 h 4874419"/>
                    <a:gd name="connsiteX16" fmla="*/ 694531 w 698500"/>
                    <a:gd name="connsiteY16" fmla="*/ 2590800 h 4874419"/>
                    <a:gd name="connsiteX17" fmla="*/ 681831 w 698500"/>
                    <a:gd name="connsiteY17" fmla="*/ 2609850 h 4874419"/>
                    <a:gd name="connsiteX18" fmla="*/ 694531 w 698500"/>
                    <a:gd name="connsiteY18" fmla="*/ 2635250 h 4874419"/>
                    <a:gd name="connsiteX19" fmla="*/ 694531 w 698500"/>
                    <a:gd name="connsiteY19" fmla="*/ 2990850 h 4874419"/>
                    <a:gd name="connsiteX20" fmla="*/ 677863 w 698500"/>
                    <a:gd name="connsiteY20" fmla="*/ 3022600 h 4874419"/>
                    <a:gd name="connsiteX21" fmla="*/ 698500 w 698500"/>
                    <a:gd name="connsiteY21" fmla="*/ 3054350 h 4874419"/>
                    <a:gd name="connsiteX22" fmla="*/ 694531 w 698500"/>
                    <a:gd name="connsiteY22" fmla="*/ 3403600 h 4874419"/>
                    <a:gd name="connsiteX23" fmla="*/ 685006 w 698500"/>
                    <a:gd name="connsiteY23" fmla="*/ 3429793 h 4874419"/>
                    <a:gd name="connsiteX24" fmla="*/ 689768 w 698500"/>
                    <a:gd name="connsiteY24" fmla="*/ 3448844 h 4874419"/>
                    <a:gd name="connsiteX25" fmla="*/ 686593 w 698500"/>
                    <a:gd name="connsiteY25" fmla="*/ 4846637 h 4874419"/>
                    <a:gd name="connsiteX26" fmla="*/ 664369 w 698500"/>
                    <a:gd name="connsiteY26" fmla="*/ 4871244 h 4874419"/>
                    <a:gd name="connsiteX27" fmla="*/ 350044 w 698500"/>
                    <a:gd name="connsiteY27" fmla="*/ 4869655 h 4874419"/>
                    <a:gd name="connsiteX0" fmla="*/ 350044 w 698500"/>
                    <a:gd name="connsiteY0" fmla="*/ 4869655 h 4874419"/>
                    <a:gd name="connsiteX1" fmla="*/ 45244 w 698500"/>
                    <a:gd name="connsiteY1" fmla="*/ 4874419 h 4874419"/>
                    <a:gd name="connsiteX2" fmla="*/ 11906 w 698500"/>
                    <a:gd name="connsiteY2" fmla="*/ 4849813 h 4874419"/>
                    <a:gd name="connsiteX3" fmla="*/ 7937 w 698500"/>
                    <a:gd name="connsiteY3" fmla="*/ 3452019 h 4874419"/>
                    <a:gd name="connsiteX4" fmla="*/ 15874 w 698500"/>
                    <a:gd name="connsiteY4" fmla="*/ 3426618 h 4874419"/>
                    <a:gd name="connsiteX5" fmla="*/ 5556 w 698500"/>
                    <a:gd name="connsiteY5" fmla="*/ 3416300 h 4874419"/>
                    <a:gd name="connsiteX6" fmla="*/ 5556 w 698500"/>
                    <a:gd name="connsiteY6" fmla="*/ 3048794 h 4874419"/>
                    <a:gd name="connsiteX7" fmla="*/ 37306 w 698500"/>
                    <a:gd name="connsiteY7" fmla="*/ 3019425 h 4874419"/>
                    <a:gd name="connsiteX8" fmla="*/ 2381 w 698500"/>
                    <a:gd name="connsiteY8" fmla="*/ 2995613 h 4874419"/>
                    <a:gd name="connsiteX9" fmla="*/ 0 w 698500"/>
                    <a:gd name="connsiteY9" fmla="*/ 2639219 h 4874419"/>
                    <a:gd name="connsiteX10" fmla="*/ 21431 w 698500"/>
                    <a:gd name="connsiteY10" fmla="*/ 2613818 h 4874419"/>
                    <a:gd name="connsiteX11" fmla="*/ 8731 w 698500"/>
                    <a:gd name="connsiteY11" fmla="*/ 2578100 h 4874419"/>
                    <a:gd name="connsiteX12" fmla="*/ 8731 w 698500"/>
                    <a:gd name="connsiteY12" fmla="*/ 33338 h 4874419"/>
                    <a:gd name="connsiteX13" fmla="*/ 18256 w 698500"/>
                    <a:gd name="connsiteY13" fmla="*/ 2382 h 4874419"/>
                    <a:gd name="connsiteX14" fmla="*/ 669925 w 698500"/>
                    <a:gd name="connsiteY14" fmla="*/ 0 h 4874419"/>
                    <a:gd name="connsiteX15" fmla="*/ 690562 w 698500"/>
                    <a:gd name="connsiteY15" fmla="*/ 23812 h 4874419"/>
                    <a:gd name="connsiteX16" fmla="*/ 694531 w 698500"/>
                    <a:gd name="connsiteY16" fmla="*/ 2590800 h 4874419"/>
                    <a:gd name="connsiteX17" fmla="*/ 681831 w 698500"/>
                    <a:gd name="connsiteY17" fmla="*/ 2609850 h 4874419"/>
                    <a:gd name="connsiteX18" fmla="*/ 694531 w 698500"/>
                    <a:gd name="connsiteY18" fmla="*/ 2635250 h 4874419"/>
                    <a:gd name="connsiteX19" fmla="*/ 694531 w 698500"/>
                    <a:gd name="connsiteY19" fmla="*/ 2990850 h 4874419"/>
                    <a:gd name="connsiteX20" fmla="*/ 677863 w 698500"/>
                    <a:gd name="connsiteY20" fmla="*/ 3022600 h 4874419"/>
                    <a:gd name="connsiteX21" fmla="*/ 698500 w 698500"/>
                    <a:gd name="connsiteY21" fmla="*/ 3054350 h 4874419"/>
                    <a:gd name="connsiteX22" fmla="*/ 694531 w 698500"/>
                    <a:gd name="connsiteY22" fmla="*/ 3403600 h 4874419"/>
                    <a:gd name="connsiteX23" fmla="*/ 685006 w 698500"/>
                    <a:gd name="connsiteY23" fmla="*/ 3429793 h 4874419"/>
                    <a:gd name="connsiteX24" fmla="*/ 689768 w 698500"/>
                    <a:gd name="connsiteY24" fmla="*/ 3448844 h 4874419"/>
                    <a:gd name="connsiteX25" fmla="*/ 686593 w 698500"/>
                    <a:gd name="connsiteY25" fmla="*/ 4846637 h 4874419"/>
                    <a:gd name="connsiteX26" fmla="*/ 664369 w 698500"/>
                    <a:gd name="connsiteY26" fmla="*/ 4871244 h 4874419"/>
                    <a:gd name="connsiteX27" fmla="*/ 350044 w 698500"/>
                    <a:gd name="connsiteY27" fmla="*/ 4869655 h 4874419"/>
                    <a:gd name="connsiteX0" fmla="*/ 350044 w 698500"/>
                    <a:gd name="connsiteY0" fmla="*/ 4869655 h 4872038"/>
                    <a:gd name="connsiteX1" fmla="*/ 42863 w 698500"/>
                    <a:gd name="connsiteY1" fmla="*/ 4872038 h 4872038"/>
                    <a:gd name="connsiteX2" fmla="*/ 11906 w 698500"/>
                    <a:gd name="connsiteY2" fmla="*/ 4849813 h 4872038"/>
                    <a:gd name="connsiteX3" fmla="*/ 7937 w 698500"/>
                    <a:gd name="connsiteY3" fmla="*/ 3452019 h 4872038"/>
                    <a:gd name="connsiteX4" fmla="*/ 15874 w 698500"/>
                    <a:gd name="connsiteY4" fmla="*/ 3426618 h 4872038"/>
                    <a:gd name="connsiteX5" fmla="*/ 5556 w 698500"/>
                    <a:gd name="connsiteY5" fmla="*/ 3416300 h 4872038"/>
                    <a:gd name="connsiteX6" fmla="*/ 5556 w 698500"/>
                    <a:gd name="connsiteY6" fmla="*/ 3048794 h 4872038"/>
                    <a:gd name="connsiteX7" fmla="*/ 37306 w 698500"/>
                    <a:gd name="connsiteY7" fmla="*/ 3019425 h 4872038"/>
                    <a:gd name="connsiteX8" fmla="*/ 2381 w 698500"/>
                    <a:gd name="connsiteY8" fmla="*/ 2995613 h 4872038"/>
                    <a:gd name="connsiteX9" fmla="*/ 0 w 698500"/>
                    <a:gd name="connsiteY9" fmla="*/ 2639219 h 4872038"/>
                    <a:gd name="connsiteX10" fmla="*/ 21431 w 698500"/>
                    <a:gd name="connsiteY10" fmla="*/ 2613818 h 4872038"/>
                    <a:gd name="connsiteX11" fmla="*/ 8731 w 698500"/>
                    <a:gd name="connsiteY11" fmla="*/ 2578100 h 4872038"/>
                    <a:gd name="connsiteX12" fmla="*/ 8731 w 698500"/>
                    <a:gd name="connsiteY12" fmla="*/ 33338 h 4872038"/>
                    <a:gd name="connsiteX13" fmla="*/ 18256 w 698500"/>
                    <a:gd name="connsiteY13" fmla="*/ 2382 h 4872038"/>
                    <a:gd name="connsiteX14" fmla="*/ 669925 w 698500"/>
                    <a:gd name="connsiteY14" fmla="*/ 0 h 4872038"/>
                    <a:gd name="connsiteX15" fmla="*/ 690562 w 698500"/>
                    <a:gd name="connsiteY15" fmla="*/ 23812 h 4872038"/>
                    <a:gd name="connsiteX16" fmla="*/ 694531 w 698500"/>
                    <a:gd name="connsiteY16" fmla="*/ 2590800 h 4872038"/>
                    <a:gd name="connsiteX17" fmla="*/ 681831 w 698500"/>
                    <a:gd name="connsiteY17" fmla="*/ 2609850 h 4872038"/>
                    <a:gd name="connsiteX18" fmla="*/ 694531 w 698500"/>
                    <a:gd name="connsiteY18" fmla="*/ 2635250 h 4872038"/>
                    <a:gd name="connsiteX19" fmla="*/ 694531 w 698500"/>
                    <a:gd name="connsiteY19" fmla="*/ 2990850 h 4872038"/>
                    <a:gd name="connsiteX20" fmla="*/ 677863 w 698500"/>
                    <a:gd name="connsiteY20" fmla="*/ 3022600 h 4872038"/>
                    <a:gd name="connsiteX21" fmla="*/ 698500 w 698500"/>
                    <a:gd name="connsiteY21" fmla="*/ 3054350 h 4872038"/>
                    <a:gd name="connsiteX22" fmla="*/ 694531 w 698500"/>
                    <a:gd name="connsiteY22" fmla="*/ 3403600 h 4872038"/>
                    <a:gd name="connsiteX23" fmla="*/ 685006 w 698500"/>
                    <a:gd name="connsiteY23" fmla="*/ 3429793 h 4872038"/>
                    <a:gd name="connsiteX24" fmla="*/ 689768 w 698500"/>
                    <a:gd name="connsiteY24" fmla="*/ 3448844 h 4872038"/>
                    <a:gd name="connsiteX25" fmla="*/ 686593 w 698500"/>
                    <a:gd name="connsiteY25" fmla="*/ 4846637 h 4872038"/>
                    <a:gd name="connsiteX26" fmla="*/ 664369 w 698500"/>
                    <a:gd name="connsiteY26" fmla="*/ 4871244 h 4872038"/>
                    <a:gd name="connsiteX27" fmla="*/ 350044 w 698500"/>
                    <a:gd name="connsiteY27" fmla="*/ 4869655 h 4872038"/>
                    <a:gd name="connsiteX0" fmla="*/ 350044 w 696119"/>
                    <a:gd name="connsiteY0" fmla="*/ 4869655 h 4872038"/>
                    <a:gd name="connsiteX1" fmla="*/ 42863 w 696119"/>
                    <a:gd name="connsiteY1" fmla="*/ 4872038 h 4872038"/>
                    <a:gd name="connsiteX2" fmla="*/ 11906 w 696119"/>
                    <a:gd name="connsiteY2" fmla="*/ 4849813 h 4872038"/>
                    <a:gd name="connsiteX3" fmla="*/ 7937 w 696119"/>
                    <a:gd name="connsiteY3" fmla="*/ 3452019 h 4872038"/>
                    <a:gd name="connsiteX4" fmla="*/ 15874 w 696119"/>
                    <a:gd name="connsiteY4" fmla="*/ 3426618 h 4872038"/>
                    <a:gd name="connsiteX5" fmla="*/ 5556 w 696119"/>
                    <a:gd name="connsiteY5" fmla="*/ 3416300 h 4872038"/>
                    <a:gd name="connsiteX6" fmla="*/ 5556 w 696119"/>
                    <a:gd name="connsiteY6" fmla="*/ 3048794 h 4872038"/>
                    <a:gd name="connsiteX7" fmla="*/ 37306 w 696119"/>
                    <a:gd name="connsiteY7" fmla="*/ 3019425 h 4872038"/>
                    <a:gd name="connsiteX8" fmla="*/ 2381 w 696119"/>
                    <a:gd name="connsiteY8" fmla="*/ 2995613 h 4872038"/>
                    <a:gd name="connsiteX9" fmla="*/ 0 w 696119"/>
                    <a:gd name="connsiteY9" fmla="*/ 2639219 h 4872038"/>
                    <a:gd name="connsiteX10" fmla="*/ 21431 w 696119"/>
                    <a:gd name="connsiteY10" fmla="*/ 2613818 h 4872038"/>
                    <a:gd name="connsiteX11" fmla="*/ 8731 w 696119"/>
                    <a:gd name="connsiteY11" fmla="*/ 2578100 h 4872038"/>
                    <a:gd name="connsiteX12" fmla="*/ 8731 w 696119"/>
                    <a:gd name="connsiteY12" fmla="*/ 33338 h 4872038"/>
                    <a:gd name="connsiteX13" fmla="*/ 18256 w 696119"/>
                    <a:gd name="connsiteY13" fmla="*/ 2382 h 4872038"/>
                    <a:gd name="connsiteX14" fmla="*/ 669925 w 696119"/>
                    <a:gd name="connsiteY14" fmla="*/ 0 h 4872038"/>
                    <a:gd name="connsiteX15" fmla="*/ 690562 w 696119"/>
                    <a:gd name="connsiteY15" fmla="*/ 23812 h 4872038"/>
                    <a:gd name="connsiteX16" fmla="*/ 694531 w 696119"/>
                    <a:gd name="connsiteY16" fmla="*/ 2590800 h 4872038"/>
                    <a:gd name="connsiteX17" fmla="*/ 681831 w 696119"/>
                    <a:gd name="connsiteY17" fmla="*/ 2609850 h 4872038"/>
                    <a:gd name="connsiteX18" fmla="*/ 694531 w 696119"/>
                    <a:gd name="connsiteY18" fmla="*/ 2635250 h 4872038"/>
                    <a:gd name="connsiteX19" fmla="*/ 694531 w 696119"/>
                    <a:gd name="connsiteY19" fmla="*/ 2990850 h 4872038"/>
                    <a:gd name="connsiteX20" fmla="*/ 677863 w 696119"/>
                    <a:gd name="connsiteY20" fmla="*/ 3022600 h 4872038"/>
                    <a:gd name="connsiteX21" fmla="*/ 696119 w 696119"/>
                    <a:gd name="connsiteY21" fmla="*/ 3047207 h 4872038"/>
                    <a:gd name="connsiteX22" fmla="*/ 694531 w 696119"/>
                    <a:gd name="connsiteY22" fmla="*/ 3403600 h 4872038"/>
                    <a:gd name="connsiteX23" fmla="*/ 685006 w 696119"/>
                    <a:gd name="connsiteY23" fmla="*/ 3429793 h 4872038"/>
                    <a:gd name="connsiteX24" fmla="*/ 689768 w 696119"/>
                    <a:gd name="connsiteY24" fmla="*/ 3448844 h 4872038"/>
                    <a:gd name="connsiteX25" fmla="*/ 686593 w 696119"/>
                    <a:gd name="connsiteY25" fmla="*/ 4846637 h 4872038"/>
                    <a:gd name="connsiteX26" fmla="*/ 664369 w 696119"/>
                    <a:gd name="connsiteY26" fmla="*/ 4871244 h 4872038"/>
                    <a:gd name="connsiteX27" fmla="*/ 350044 w 696119"/>
                    <a:gd name="connsiteY27" fmla="*/ 4869655 h 4872038"/>
                    <a:gd name="connsiteX0" fmla="*/ 350044 w 696119"/>
                    <a:gd name="connsiteY0" fmla="*/ 4869655 h 4872038"/>
                    <a:gd name="connsiteX1" fmla="*/ 42863 w 696119"/>
                    <a:gd name="connsiteY1" fmla="*/ 4872038 h 4872038"/>
                    <a:gd name="connsiteX2" fmla="*/ 11906 w 696119"/>
                    <a:gd name="connsiteY2" fmla="*/ 4849813 h 4872038"/>
                    <a:gd name="connsiteX3" fmla="*/ 7937 w 696119"/>
                    <a:gd name="connsiteY3" fmla="*/ 3452019 h 4872038"/>
                    <a:gd name="connsiteX4" fmla="*/ 15874 w 696119"/>
                    <a:gd name="connsiteY4" fmla="*/ 3426618 h 4872038"/>
                    <a:gd name="connsiteX5" fmla="*/ 5556 w 696119"/>
                    <a:gd name="connsiteY5" fmla="*/ 3416300 h 4872038"/>
                    <a:gd name="connsiteX6" fmla="*/ 5556 w 696119"/>
                    <a:gd name="connsiteY6" fmla="*/ 3048794 h 4872038"/>
                    <a:gd name="connsiteX7" fmla="*/ 37306 w 696119"/>
                    <a:gd name="connsiteY7" fmla="*/ 3019425 h 4872038"/>
                    <a:gd name="connsiteX8" fmla="*/ 2381 w 696119"/>
                    <a:gd name="connsiteY8" fmla="*/ 2995613 h 4872038"/>
                    <a:gd name="connsiteX9" fmla="*/ 0 w 696119"/>
                    <a:gd name="connsiteY9" fmla="*/ 2639219 h 4872038"/>
                    <a:gd name="connsiteX10" fmla="*/ 21431 w 696119"/>
                    <a:gd name="connsiteY10" fmla="*/ 2613818 h 4872038"/>
                    <a:gd name="connsiteX11" fmla="*/ 8731 w 696119"/>
                    <a:gd name="connsiteY11" fmla="*/ 2578100 h 4872038"/>
                    <a:gd name="connsiteX12" fmla="*/ 8731 w 696119"/>
                    <a:gd name="connsiteY12" fmla="*/ 33338 h 4872038"/>
                    <a:gd name="connsiteX13" fmla="*/ 18256 w 696119"/>
                    <a:gd name="connsiteY13" fmla="*/ 2382 h 4872038"/>
                    <a:gd name="connsiteX14" fmla="*/ 669925 w 696119"/>
                    <a:gd name="connsiteY14" fmla="*/ 0 h 4872038"/>
                    <a:gd name="connsiteX15" fmla="*/ 690562 w 696119"/>
                    <a:gd name="connsiteY15" fmla="*/ 23812 h 4872038"/>
                    <a:gd name="connsiteX16" fmla="*/ 694531 w 696119"/>
                    <a:gd name="connsiteY16" fmla="*/ 2590800 h 4872038"/>
                    <a:gd name="connsiteX17" fmla="*/ 681831 w 696119"/>
                    <a:gd name="connsiteY17" fmla="*/ 2609850 h 4872038"/>
                    <a:gd name="connsiteX18" fmla="*/ 694531 w 696119"/>
                    <a:gd name="connsiteY18" fmla="*/ 2635250 h 4872038"/>
                    <a:gd name="connsiteX19" fmla="*/ 694531 w 696119"/>
                    <a:gd name="connsiteY19" fmla="*/ 2990850 h 4872038"/>
                    <a:gd name="connsiteX20" fmla="*/ 685007 w 696119"/>
                    <a:gd name="connsiteY20" fmla="*/ 3022600 h 4872038"/>
                    <a:gd name="connsiteX21" fmla="*/ 696119 w 696119"/>
                    <a:gd name="connsiteY21" fmla="*/ 3047207 h 4872038"/>
                    <a:gd name="connsiteX22" fmla="*/ 694531 w 696119"/>
                    <a:gd name="connsiteY22" fmla="*/ 3403600 h 4872038"/>
                    <a:gd name="connsiteX23" fmla="*/ 685006 w 696119"/>
                    <a:gd name="connsiteY23" fmla="*/ 3429793 h 4872038"/>
                    <a:gd name="connsiteX24" fmla="*/ 689768 w 696119"/>
                    <a:gd name="connsiteY24" fmla="*/ 3448844 h 4872038"/>
                    <a:gd name="connsiteX25" fmla="*/ 686593 w 696119"/>
                    <a:gd name="connsiteY25" fmla="*/ 4846637 h 4872038"/>
                    <a:gd name="connsiteX26" fmla="*/ 664369 w 696119"/>
                    <a:gd name="connsiteY26" fmla="*/ 4871244 h 4872038"/>
                    <a:gd name="connsiteX27" fmla="*/ 350044 w 696119"/>
                    <a:gd name="connsiteY27" fmla="*/ 4869655 h 4872038"/>
                    <a:gd name="connsiteX0" fmla="*/ 350044 w 696119"/>
                    <a:gd name="connsiteY0" fmla="*/ 4869655 h 4872038"/>
                    <a:gd name="connsiteX1" fmla="*/ 42863 w 696119"/>
                    <a:gd name="connsiteY1" fmla="*/ 4872038 h 4872038"/>
                    <a:gd name="connsiteX2" fmla="*/ 11906 w 696119"/>
                    <a:gd name="connsiteY2" fmla="*/ 4849813 h 4872038"/>
                    <a:gd name="connsiteX3" fmla="*/ 7937 w 696119"/>
                    <a:gd name="connsiteY3" fmla="*/ 3452019 h 4872038"/>
                    <a:gd name="connsiteX4" fmla="*/ 15874 w 696119"/>
                    <a:gd name="connsiteY4" fmla="*/ 3426618 h 4872038"/>
                    <a:gd name="connsiteX5" fmla="*/ 5556 w 696119"/>
                    <a:gd name="connsiteY5" fmla="*/ 3416300 h 4872038"/>
                    <a:gd name="connsiteX6" fmla="*/ 5556 w 696119"/>
                    <a:gd name="connsiteY6" fmla="*/ 3048794 h 4872038"/>
                    <a:gd name="connsiteX7" fmla="*/ 37306 w 696119"/>
                    <a:gd name="connsiteY7" fmla="*/ 3019425 h 4872038"/>
                    <a:gd name="connsiteX8" fmla="*/ 2381 w 696119"/>
                    <a:gd name="connsiteY8" fmla="*/ 2995613 h 4872038"/>
                    <a:gd name="connsiteX9" fmla="*/ 0 w 696119"/>
                    <a:gd name="connsiteY9" fmla="*/ 2639219 h 4872038"/>
                    <a:gd name="connsiteX10" fmla="*/ 21431 w 696119"/>
                    <a:gd name="connsiteY10" fmla="*/ 2613818 h 4872038"/>
                    <a:gd name="connsiteX11" fmla="*/ 8731 w 696119"/>
                    <a:gd name="connsiteY11" fmla="*/ 2578100 h 4872038"/>
                    <a:gd name="connsiteX12" fmla="*/ 8731 w 696119"/>
                    <a:gd name="connsiteY12" fmla="*/ 33338 h 4872038"/>
                    <a:gd name="connsiteX13" fmla="*/ 18256 w 696119"/>
                    <a:gd name="connsiteY13" fmla="*/ 2382 h 4872038"/>
                    <a:gd name="connsiteX14" fmla="*/ 669925 w 696119"/>
                    <a:gd name="connsiteY14" fmla="*/ 0 h 4872038"/>
                    <a:gd name="connsiteX15" fmla="*/ 690562 w 696119"/>
                    <a:gd name="connsiteY15" fmla="*/ 23812 h 4872038"/>
                    <a:gd name="connsiteX16" fmla="*/ 694531 w 696119"/>
                    <a:gd name="connsiteY16" fmla="*/ 2590800 h 4872038"/>
                    <a:gd name="connsiteX17" fmla="*/ 681831 w 696119"/>
                    <a:gd name="connsiteY17" fmla="*/ 2609850 h 4872038"/>
                    <a:gd name="connsiteX18" fmla="*/ 694531 w 696119"/>
                    <a:gd name="connsiteY18" fmla="*/ 2635250 h 4872038"/>
                    <a:gd name="connsiteX19" fmla="*/ 694531 w 696119"/>
                    <a:gd name="connsiteY19" fmla="*/ 2990850 h 4872038"/>
                    <a:gd name="connsiteX20" fmla="*/ 685007 w 696119"/>
                    <a:gd name="connsiteY20" fmla="*/ 3022600 h 4872038"/>
                    <a:gd name="connsiteX21" fmla="*/ 696119 w 696119"/>
                    <a:gd name="connsiteY21" fmla="*/ 3047207 h 4872038"/>
                    <a:gd name="connsiteX22" fmla="*/ 694531 w 696119"/>
                    <a:gd name="connsiteY22" fmla="*/ 3403600 h 4872038"/>
                    <a:gd name="connsiteX23" fmla="*/ 685006 w 696119"/>
                    <a:gd name="connsiteY23" fmla="*/ 3429793 h 4872038"/>
                    <a:gd name="connsiteX24" fmla="*/ 692150 w 696119"/>
                    <a:gd name="connsiteY24" fmla="*/ 3448844 h 4872038"/>
                    <a:gd name="connsiteX25" fmla="*/ 686593 w 696119"/>
                    <a:gd name="connsiteY25" fmla="*/ 4846637 h 4872038"/>
                    <a:gd name="connsiteX26" fmla="*/ 664369 w 696119"/>
                    <a:gd name="connsiteY26" fmla="*/ 4871244 h 4872038"/>
                    <a:gd name="connsiteX27" fmla="*/ 350044 w 696119"/>
                    <a:gd name="connsiteY27" fmla="*/ 4869655 h 4872038"/>
                    <a:gd name="connsiteX0" fmla="*/ 350044 w 696119"/>
                    <a:gd name="connsiteY0" fmla="*/ 4869655 h 4872038"/>
                    <a:gd name="connsiteX1" fmla="*/ 42863 w 696119"/>
                    <a:gd name="connsiteY1" fmla="*/ 4872038 h 4872038"/>
                    <a:gd name="connsiteX2" fmla="*/ 11906 w 696119"/>
                    <a:gd name="connsiteY2" fmla="*/ 4849813 h 4872038"/>
                    <a:gd name="connsiteX3" fmla="*/ 7937 w 696119"/>
                    <a:gd name="connsiteY3" fmla="*/ 3452019 h 4872038"/>
                    <a:gd name="connsiteX4" fmla="*/ 15874 w 696119"/>
                    <a:gd name="connsiteY4" fmla="*/ 3426618 h 4872038"/>
                    <a:gd name="connsiteX5" fmla="*/ 5556 w 696119"/>
                    <a:gd name="connsiteY5" fmla="*/ 3416300 h 4872038"/>
                    <a:gd name="connsiteX6" fmla="*/ 5556 w 696119"/>
                    <a:gd name="connsiteY6" fmla="*/ 3048794 h 4872038"/>
                    <a:gd name="connsiteX7" fmla="*/ 37306 w 696119"/>
                    <a:gd name="connsiteY7" fmla="*/ 3019425 h 4872038"/>
                    <a:gd name="connsiteX8" fmla="*/ 2381 w 696119"/>
                    <a:gd name="connsiteY8" fmla="*/ 2995613 h 4872038"/>
                    <a:gd name="connsiteX9" fmla="*/ 0 w 696119"/>
                    <a:gd name="connsiteY9" fmla="*/ 2639219 h 4872038"/>
                    <a:gd name="connsiteX10" fmla="*/ 21431 w 696119"/>
                    <a:gd name="connsiteY10" fmla="*/ 2613818 h 4872038"/>
                    <a:gd name="connsiteX11" fmla="*/ 8731 w 696119"/>
                    <a:gd name="connsiteY11" fmla="*/ 2578100 h 4872038"/>
                    <a:gd name="connsiteX12" fmla="*/ 8731 w 696119"/>
                    <a:gd name="connsiteY12" fmla="*/ 33338 h 4872038"/>
                    <a:gd name="connsiteX13" fmla="*/ 18256 w 696119"/>
                    <a:gd name="connsiteY13" fmla="*/ 2382 h 4872038"/>
                    <a:gd name="connsiteX14" fmla="*/ 669925 w 696119"/>
                    <a:gd name="connsiteY14" fmla="*/ 0 h 4872038"/>
                    <a:gd name="connsiteX15" fmla="*/ 690562 w 696119"/>
                    <a:gd name="connsiteY15" fmla="*/ 23812 h 4872038"/>
                    <a:gd name="connsiteX16" fmla="*/ 694531 w 696119"/>
                    <a:gd name="connsiteY16" fmla="*/ 2590800 h 4872038"/>
                    <a:gd name="connsiteX17" fmla="*/ 681831 w 696119"/>
                    <a:gd name="connsiteY17" fmla="*/ 2609850 h 4872038"/>
                    <a:gd name="connsiteX18" fmla="*/ 694531 w 696119"/>
                    <a:gd name="connsiteY18" fmla="*/ 2635250 h 4872038"/>
                    <a:gd name="connsiteX19" fmla="*/ 694531 w 696119"/>
                    <a:gd name="connsiteY19" fmla="*/ 2990850 h 4872038"/>
                    <a:gd name="connsiteX20" fmla="*/ 685007 w 696119"/>
                    <a:gd name="connsiteY20" fmla="*/ 3022600 h 4872038"/>
                    <a:gd name="connsiteX21" fmla="*/ 696119 w 696119"/>
                    <a:gd name="connsiteY21" fmla="*/ 3047207 h 4872038"/>
                    <a:gd name="connsiteX22" fmla="*/ 694531 w 696119"/>
                    <a:gd name="connsiteY22" fmla="*/ 3403600 h 4872038"/>
                    <a:gd name="connsiteX23" fmla="*/ 685006 w 696119"/>
                    <a:gd name="connsiteY23" fmla="*/ 3429793 h 4872038"/>
                    <a:gd name="connsiteX24" fmla="*/ 692150 w 696119"/>
                    <a:gd name="connsiteY24" fmla="*/ 3448844 h 4872038"/>
                    <a:gd name="connsiteX25" fmla="*/ 688974 w 696119"/>
                    <a:gd name="connsiteY25" fmla="*/ 4846637 h 4872038"/>
                    <a:gd name="connsiteX26" fmla="*/ 664369 w 696119"/>
                    <a:gd name="connsiteY26" fmla="*/ 4871244 h 4872038"/>
                    <a:gd name="connsiteX27" fmla="*/ 350044 w 696119"/>
                    <a:gd name="connsiteY27" fmla="*/ 4869655 h 4872038"/>
                    <a:gd name="connsiteX0" fmla="*/ 350044 w 696119"/>
                    <a:gd name="connsiteY0" fmla="*/ 4869655 h 4872038"/>
                    <a:gd name="connsiteX1" fmla="*/ 42863 w 696119"/>
                    <a:gd name="connsiteY1" fmla="*/ 4872038 h 4872038"/>
                    <a:gd name="connsiteX2" fmla="*/ 9525 w 696119"/>
                    <a:gd name="connsiteY2" fmla="*/ 4849813 h 4872038"/>
                    <a:gd name="connsiteX3" fmla="*/ 7937 w 696119"/>
                    <a:gd name="connsiteY3" fmla="*/ 3452019 h 4872038"/>
                    <a:gd name="connsiteX4" fmla="*/ 15874 w 696119"/>
                    <a:gd name="connsiteY4" fmla="*/ 3426618 h 4872038"/>
                    <a:gd name="connsiteX5" fmla="*/ 5556 w 696119"/>
                    <a:gd name="connsiteY5" fmla="*/ 3416300 h 4872038"/>
                    <a:gd name="connsiteX6" fmla="*/ 5556 w 696119"/>
                    <a:gd name="connsiteY6" fmla="*/ 3048794 h 4872038"/>
                    <a:gd name="connsiteX7" fmla="*/ 37306 w 696119"/>
                    <a:gd name="connsiteY7" fmla="*/ 3019425 h 4872038"/>
                    <a:gd name="connsiteX8" fmla="*/ 2381 w 696119"/>
                    <a:gd name="connsiteY8" fmla="*/ 2995613 h 4872038"/>
                    <a:gd name="connsiteX9" fmla="*/ 0 w 696119"/>
                    <a:gd name="connsiteY9" fmla="*/ 2639219 h 4872038"/>
                    <a:gd name="connsiteX10" fmla="*/ 21431 w 696119"/>
                    <a:gd name="connsiteY10" fmla="*/ 2613818 h 4872038"/>
                    <a:gd name="connsiteX11" fmla="*/ 8731 w 696119"/>
                    <a:gd name="connsiteY11" fmla="*/ 2578100 h 4872038"/>
                    <a:gd name="connsiteX12" fmla="*/ 8731 w 696119"/>
                    <a:gd name="connsiteY12" fmla="*/ 33338 h 4872038"/>
                    <a:gd name="connsiteX13" fmla="*/ 18256 w 696119"/>
                    <a:gd name="connsiteY13" fmla="*/ 2382 h 4872038"/>
                    <a:gd name="connsiteX14" fmla="*/ 669925 w 696119"/>
                    <a:gd name="connsiteY14" fmla="*/ 0 h 4872038"/>
                    <a:gd name="connsiteX15" fmla="*/ 690562 w 696119"/>
                    <a:gd name="connsiteY15" fmla="*/ 23812 h 4872038"/>
                    <a:gd name="connsiteX16" fmla="*/ 694531 w 696119"/>
                    <a:gd name="connsiteY16" fmla="*/ 2590800 h 4872038"/>
                    <a:gd name="connsiteX17" fmla="*/ 681831 w 696119"/>
                    <a:gd name="connsiteY17" fmla="*/ 2609850 h 4872038"/>
                    <a:gd name="connsiteX18" fmla="*/ 694531 w 696119"/>
                    <a:gd name="connsiteY18" fmla="*/ 2635250 h 4872038"/>
                    <a:gd name="connsiteX19" fmla="*/ 694531 w 696119"/>
                    <a:gd name="connsiteY19" fmla="*/ 2990850 h 4872038"/>
                    <a:gd name="connsiteX20" fmla="*/ 685007 w 696119"/>
                    <a:gd name="connsiteY20" fmla="*/ 3022600 h 4872038"/>
                    <a:gd name="connsiteX21" fmla="*/ 696119 w 696119"/>
                    <a:gd name="connsiteY21" fmla="*/ 3047207 h 4872038"/>
                    <a:gd name="connsiteX22" fmla="*/ 694531 w 696119"/>
                    <a:gd name="connsiteY22" fmla="*/ 3403600 h 4872038"/>
                    <a:gd name="connsiteX23" fmla="*/ 685006 w 696119"/>
                    <a:gd name="connsiteY23" fmla="*/ 3429793 h 4872038"/>
                    <a:gd name="connsiteX24" fmla="*/ 692150 w 696119"/>
                    <a:gd name="connsiteY24" fmla="*/ 3448844 h 4872038"/>
                    <a:gd name="connsiteX25" fmla="*/ 688974 w 696119"/>
                    <a:gd name="connsiteY25" fmla="*/ 4846637 h 4872038"/>
                    <a:gd name="connsiteX26" fmla="*/ 664369 w 696119"/>
                    <a:gd name="connsiteY26" fmla="*/ 4871244 h 4872038"/>
                    <a:gd name="connsiteX27" fmla="*/ 350044 w 696119"/>
                    <a:gd name="connsiteY27" fmla="*/ 4869655 h 4872038"/>
                    <a:gd name="connsiteX0" fmla="*/ 347732 w 693807"/>
                    <a:gd name="connsiteY0" fmla="*/ 4869655 h 4872038"/>
                    <a:gd name="connsiteX1" fmla="*/ 40551 w 693807"/>
                    <a:gd name="connsiteY1" fmla="*/ 4872038 h 4872038"/>
                    <a:gd name="connsiteX2" fmla="*/ 7213 w 693807"/>
                    <a:gd name="connsiteY2" fmla="*/ 4849813 h 4872038"/>
                    <a:gd name="connsiteX3" fmla="*/ 5625 w 693807"/>
                    <a:gd name="connsiteY3" fmla="*/ 3452019 h 4872038"/>
                    <a:gd name="connsiteX4" fmla="*/ 13562 w 693807"/>
                    <a:gd name="connsiteY4" fmla="*/ 3426618 h 4872038"/>
                    <a:gd name="connsiteX5" fmla="*/ 3244 w 693807"/>
                    <a:gd name="connsiteY5" fmla="*/ 3416300 h 4872038"/>
                    <a:gd name="connsiteX6" fmla="*/ 3244 w 693807"/>
                    <a:gd name="connsiteY6" fmla="*/ 3048794 h 4872038"/>
                    <a:gd name="connsiteX7" fmla="*/ 34994 w 693807"/>
                    <a:gd name="connsiteY7" fmla="*/ 3019425 h 4872038"/>
                    <a:gd name="connsiteX8" fmla="*/ 69 w 693807"/>
                    <a:gd name="connsiteY8" fmla="*/ 2995613 h 4872038"/>
                    <a:gd name="connsiteX9" fmla="*/ 4832 w 693807"/>
                    <a:gd name="connsiteY9" fmla="*/ 2636838 h 4872038"/>
                    <a:gd name="connsiteX10" fmla="*/ 19119 w 693807"/>
                    <a:gd name="connsiteY10" fmla="*/ 2613818 h 4872038"/>
                    <a:gd name="connsiteX11" fmla="*/ 6419 w 693807"/>
                    <a:gd name="connsiteY11" fmla="*/ 2578100 h 4872038"/>
                    <a:gd name="connsiteX12" fmla="*/ 6419 w 693807"/>
                    <a:gd name="connsiteY12" fmla="*/ 33338 h 4872038"/>
                    <a:gd name="connsiteX13" fmla="*/ 15944 w 693807"/>
                    <a:gd name="connsiteY13" fmla="*/ 2382 h 4872038"/>
                    <a:gd name="connsiteX14" fmla="*/ 667613 w 693807"/>
                    <a:gd name="connsiteY14" fmla="*/ 0 h 4872038"/>
                    <a:gd name="connsiteX15" fmla="*/ 688250 w 693807"/>
                    <a:gd name="connsiteY15" fmla="*/ 23812 h 4872038"/>
                    <a:gd name="connsiteX16" fmla="*/ 692219 w 693807"/>
                    <a:gd name="connsiteY16" fmla="*/ 2590800 h 4872038"/>
                    <a:gd name="connsiteX17" fmla="*/ 679519 w 693807"/>
                    <a:gd name="connsiteY17" fmla="*/ 2609850 h 4872038"/>
                    <a:gd name="connsiteX18" fmla="*/ 692219 w 693807"/>
                    <a:gd name="connsiteY18" fmla="*/ 2635250 h 4872038"/>
                    <a:gd name="connsiteX19" fmla="*/ 692219 w 693807"/>
                    <a:gd name="connsiteY19" fmla="*/ 2990850 h 4872038"/>
                    <a:gd name="connsiteX20" fmla="*/ 682695 w 693807"/>
                    <a:gd name="connsiteY20" fmla="*/ 3022600 h 4872038"/>
                    <a:gd name="connsiteX21" fmla="*/ 693807 w 693807"/>
                    <a:gd name="connsiteY21" fmla="*/ 3047207 h 4872038"/>
                    <a:gd name="connsiteX22" fmla="*/ 692219 w 693807"/>
                    <a:gd name="connsiteY22" fmla="*/ 3403600 h 4872038"/>
                    <a:gd name="connsiteX23" fmla="*/ 682694 w 693807"/>
                    <a:gd name="connsiteY23" fmla="*/ 3429793 h 4872038"/>
                    <a:gd name="connsiteX24" fmla="*/ 689838 w 693807"/>
                    <a:gd name="connsiteY24" fmla="*/ 3448844 h 4872038"/>
                    <a:gd name="connsiteX25" fmla="*/ 686662 w 693807"/>
                    <a:gd name="connsiteY25" fmla="*/ 4846637 h 4872038"/>
                    <a:gd name="connsiteX26" fmla="*/ 662057 w 693807"/>
                    <a:gd name="connsiteY26" fmla="*/ 4871244 h 4872038"/>
                    <a:gd name="connsiteX27" fmla="*/ 347732 w 693807"/>
                    <a:gd name="connsiteY27" fmla="*/ 4869655 h 4872038"/>
                    <a:gd name="connsiteX0" fmla="*/ 345388 w 691463"/>
                    <a:gd name="connsiteY0" fmla="*/ 4869655 h 4872038"/>
                    <a:gd name="connsiteX1" fmla="*/ 38207 w 691463"/>
                    <a:gd name="connsiteY1" fmla="*/ 4872038 h 4872038"/>
                    <a:gd name="connsiteX2" fmla="*/ 4869 w 691463"/>
                    <a:gd name="connsiteY2" fmla="*/ 4849813 h 4872038"/>
                    <a:gd name="connsiteX3" fmla="*/ 3281 w 691463"/>
                    <a:gd name="connsiteY3" fmla="*/ 3452019 h 4872038"/>
                    <a:gd name="connsiteX4" fmla="*/ 11218 w 691463"/>
                    <a:gd name="connsiteY4" fmla="*/ 3426618 h 4872038"/>
                    <a:gd name="connsiteX5" fmla="*/ 900 w 691463"/>
                    <a:gd name="connsiteY5" fmla="*/ 3416300 h 4872038"/>
                    <a:gd name="connsiteX6" fmla="*/ 900 w 691463"/>
                    <a:gd name="connsiteY6" fmla="*/ 3048794 h 4872038"/>
                    <a:gd name="connsiteX7" fmla="*/ 32650 w 691463"/>
                    <a:gd name="connsiteY7" fmla="*/ 3019425 h 4872038"/>
                    <a:gd name="connsiteX8" fmla="*/ 106 w 691463"/>
                    <a:gd name="connsiteY8" fmla="*/ 2993232 h 4872038"/>
                    <a:gd name="connsiteX9" fmla="*/ 2488 w 691463"/>
                    <a:gd name="connsiteY9" fmla="*/ 2636838 h 4872038"/>
                    <a:gd name="connsiteX10" fmla="*/ 16775 w 691463"/>
                    <a:gd name="connsiteY10" fmla="*/ 2613818 h 4872038"/>
                    <a:gd name="connsiteX11" fmla="*/ 4075 w 691463"/>
                    <a:gd name="connsiteY11" fmla="*/ 2578100 h 4872038"/>
                    <a:gd name="connsiteX12" fmla="*/ 4075 w 691463"/>
                    <a:gd name="connsiteY12" fmla="*/ 33338 h 4872038"/>
                    <a:gd name="connsiteX13" fmla="*/ 13600 w 691463"/>
                    <a:gd name="connsiteY13" fmla="*/ 2382 h 4872038"/>
                    <a:gd name="connsiteX14" fmla="*/ 665269 w 691463"/>
                    <a:gd name="connsiteY14" fmla="*/ 0 h 4872038"/>
                    <a:gd name="connsiteX15" fmla="*/ 685906 w 691463"/>
                    <a:gd name="connsiteY15" fmla="*/ 23812 h 4872038"/>
                    <a:gd name="connsiteX16" fmla="*/ 689875 w 691463"/>
                    <a:gd name="connsiteY16" fmla="*/ 2590800 h 4872038"/>
                    <a:gd name="connsiteX17" fmla="*/ 677175 w 691463"/>
                    <a:gd name="connsiteY17" fmla="*/ 2609850 h 4872038"/>
                    <a:gd name="connsiteX18" fmla="*/ 689875 w 691463"/>
                    <a:gd name="connsiteY18" fmla="*/ 2635250 h 4872038"/>
                    <a:gd name="connsiteX19" fmla="*/ 689875 w 691463"/>
                    <a:gd name="connsiteY19" fmla="*/ 2990850 h 4872038"/>
                    <a:gd name="connsiteX20" fmla="*/ 680351 w 691463"/>
                    <a:gd name="connsiteY20" fmla="*/ 3022600 h 4872038"/>
                    <a:gd name="connsiteX21" fmla="*/ 691463 w 691463"/>
                    <a:gd name="connsiteY21" fmla="*/ 3047207 h 4872038"/>
                    <a:gd name="connsiteX22" fmla="*/ 689875 w 691463"/>
                    <a:gd name="connsiteY22" fmla="*/ 3403600 h 4872038"/>
                    <a:gd name="connsiteX23" fmla="*/ 680350 w 691463"/>
                    <a:gd name="connsiteY23" fmla="*/ 3429793 h 4872038"/>
                    <a:gd name="connsiteX24" fmla="*/ 687494 w 691463"/>
                    <a:gd name="connsiteY24" fmla="*/ 3448844 h 4872038"/>
                    <a:gd name="connsiteX25" fmla="*/ 684318 w 691463"/>
                    <a:gd name="connsiteY25" fmla="*/ 4846637 h 4872038"/>
                    <a:gd name="connsiteX26" fmla="*/ 659713 w 691463"/>
                    <a:gd name="connsiteY26" fmla="*/ 4871244 h 4872038"/>
                    <a:gd name="connsiteX27" fmla="*/ 345388 w 691463"/>
                    <a:gd name="connsiteY27" fmla="*/ 4869655 h 4872038"/>
                    <a:gd name="connsiteX0" fmla="*/ 345388 w 691463"/>
                    <a:gd name="connsiteY0" fmla="*/ 4869655 h 4872038"/>
                    <a:gd name="connsiteX1" fmla="*/ 38207 w 691463"/>
                    <a:gd name="connsiteY1" fmla="*/ 4872038 h 4872038"/>
                    <a:gd name="connsiteX2" fmla="*/ 4869 w 691463"/>
                    <a:gd name="connsiteY2" fmla="*/ 4849813 h 4872038"/>
                    <a:gd name="connsiteX3" fmla="*/ 3281 w 691463"/>
                    <a:gd name="connsiteY3" fmla="*/ 3452019 h 4872038"/>
                    <a:gd name="connsiteX4" fmla="*/ 11218 w 691463"/>
                    <a:gd name="connsiteY4" fmla="*/ 3426618 h 4872038"/>
                    <a:gd name="connsiteX5" fmla="*/ 900 w 691463"/>
                    <a:gd name="connsiteY5" fmla="*/ 3416300 h 4872038"/>
                    <a:gd name="connsiteX6" fmla="*/ 900 w 691463"/>
                    <a:gd name="connsiteY6" fmla="*/ 3048794 h 4872038"/>
                    <a:gd name="connsiteX7" fmla="*/ 32650 w 691463"/>
                    <a:gd name="connsiteY7" fmla="*/ 3019425 h 4872038"/>
                    <a:gd name="connsiteX8" fmla="*/ 106 w 691463"/>
                    <a:gd name="connsiteY8" fmla="*/ 2993232 h 4872038"/>
                    <a:gd name="connsiteX9" fmla="*/ 2488 w 691463"/>
                    <a:gd name="connsiteY9" fmla="*/ 2636838 h 4872038"/>
                    <a:gd name="connsiteX10" fmla="*/ 16775 w 691463"/>
                    <a:gd name="connsiteY10" fmla="*/ 2613818 h 4872038"/>
                    <a:gd name="connsiteX11" fmla="*/ 4075 w 691463"/>
                    <a:gd name="connsiteY11" fmla="*/ 2578100 h 4872038"/>
                    <a:gd name="connsiteX12" fmla="*/ 4075 w 691463"/>
                    <a:gd name="connsiteY12" fmla="*/ 33338 h 4872038"/>
                    <a:gd name="connsiteX13" fmla="*/ 13600 w 691463"/>
                    <a:gd name="connsiteY13" fmla="*/ 2382 h 4872038"/>
                    <a:gd name="connsiteX14" fmla="*/ 665269 w 691463"/>
                    <a:gd name="connsiteY14" fmla="*/ 0 h 4872038"/>
                    <a:gd name="connsiteX15" fmla="*/ 685906 w 691463"/>
                    <a:gd name="connsiteY15" fmla="*/ 23812 h 4872038"/>
                    <a:gd name="connsiteX16" fmla="*/ 689875 w 691463"/>
                    <a:gd name="connsiteY16" fmla="*/ 2590800 h 4872038"/>
                    <a:gd name="connsiteX17" fmla="*/ 677175 w 691463"/>
                    <a:gd name="connsiteY17" fmla="*/ 2609850 h 4872038"/>
                    <a:gd name="connsiteX18" fmla="*/ 689875 w 691463"/>
                    <a:gd name="connsiteY18" fmla="*/ 2635250 h 4872038"/>
                    <a:gd name="connsiteX19" fmla="*/ 689875 w 691463"/>
                    <a:gd name="connsiteY19" fmla="*/ 2990850 h 4872038"/>
                    <a:gd name="connsiteX20" fmla="*/ 680351 w 691463"/>
                    <a:gd name="connsiteY20" fmla="*/ 3022600 h 4872038"/>
                    <a:gd name="connsiteX21" fmla="*/ 691463 w 691463"/>
                    <a:gd name="connsiteY21" fmla="*/ 3047207 h 4872038"/>
                    <a:gd name="connsiteX22" fmla="*/ 689875 w 691463"/>
                    <a:gd name="connsiteY22" fmla="*/ 3403600 h 4872038"/>
                    <a:gd name="connsiteX23" fmla="*/ 680350 w 691463"/>
                    <a:gd name="connsiteY23" fmla="*/ 3429793 h 4872038"/>
                    <a:gd name="connsiteX24" fmla="*/ 687494 w 691463"/>
                    <a:gd name="connsiteY24" fmla="*/ 3448844 h 4872038"/>
                    <a:gd name="connsiteX25" fmla="*/ 684318 w 691463"/>
                    <a:gd name="connsiteY25" fmla="*/ 4846637 h 4872038"/>
                    <a:gd name="connsiteX26" fmla="*/ 659713 w 691463"/>
                    <a:gd name="connsiteY26" fmla="*/ 4871244 h 4872038"/>
                    <a:gd name="connsiteX27" fmla="*/ 345388 w 691463"/>
                    <a:gd name="connsiteY27" fmla="*/ 4869655 h 4872038"/>
                    <a:gd name="connsiteX0" fmla="*/ 345388 w 691463"/>
                    <a:gd name="connsiteY0" fmla="*/ 4869655 h 4872038"/>
                    <a:gd name="connsiteX1" fmla="*/ 38207 w 691463"/>
                    <a:gd name="connsiteY1" fmla="*/ 4872038 h 4872038"/>
                    <a:gd name="connsiteX2" fmla="*/ 4869 w 691463"/>
                    <a:gd name="connsiteY2" fmla="*/ 4849813 h 4872038"/>
                    <a:gd name="connsiteX3" fmla="*/ 3281 w 691463"/>
                    <a:gd name="connsiteY3" fmla="*/ 3452019 h 4872038"/>
                    <a:gd name="connsiteX4" fmla="*/ 11218 w 691463"/>
                    <a:gd name="connsiteY4" fmla="*/ 3426618 h 4872038"/>
                    <a:gd name="connsiteX5" fmla="*/ 900 w 691463"/>
                    <a:gd name="connsiteY5" fmla="*/ 3416300 h 4872038"/>
                    <a:gd name="connsiteX6" fmla="*/ 900 w 691463"/>
                    <a:gd name="connsiteY6" fmla="*/ 3048794 h 4872038"/>
                    <a:gd name="connsiteX7" fmla="*/ 15981 w 691463"/>
                    <a:gd name="connsiteY7" fmla="*/ 3017044 h 4872038"/>
                    <a:gd name="connsiteX8" fmla="*/ 106 w 691463"/>
                    <a:gd name="connsiteY8" fmla="*/ 2993232 h 4872038"/>
                    <a:gd name="connsiteX9" fmla="*/ 2488 w 691463"/>
                    <a:gd name="connsiteY9" fmla="*/ 2636838 h 4872038"/>
                    <a:gd name="connsiteX10" fmla="*/ 16775 w 691463"/>
                    <a:gd name="connsiteY10" fmla="*/ 2613818 h 4872038"/>
                    <a:gd name="connsiteX11" fmla="*/ 4075 w 691463"/>
                    <a:gd name="connsiteY11" fmla="*/ 2578100 h 4872038"/>
                    <a:gd name="connsiteX12" fmla="*/ 4075 w 691463"/>
                    <a:gd name="connsiteY12" fmla="*/ 33338 h 4872038"/>
                    <a:gd name="connsiteX13" fmla="*/ 13600 w 691463"/>
                    <a:gd name="connsiteY13" fmla="*/ 2382 h 4872038"/>
                    <a:gd name="connsiteX14" fmla="*/ 665269 w 691463"/>
                    <a:gd name="connsiteY14" fmla="*/ 0 h 4872038"/>
                    <a:gd name="connsiteX15" fmla="*/ 685906 w 691463"/>
                    <a:gd name="connsiteY15" fmla="*/ 23812 h 4872038"/>
                    <a:gd name="connsiteX16" fmla="*/ 689875 w 691463"/>
                    <a:gd name="connsiteY16" fmla="*/ 2590800 h 4872038"/>
                    <a:gd name="connsiteX17" fmla="*/ 677175 w 691463"/>
                    <a:gd name="connsiteY17" fmla="*/ 2609850 h 4872038"/>
                    <a:gd name="connsiteX18" fmla="*/ 689875 w 691463"/>
                    <a:gd name="connsiteY18" fmla="*/ 2635250 h 4872038"/>
                    <a:gd name="connsiteX19" fmla="*/ 689875 w 691463"/>
                    <a:gd name="connsiteY19" fmla="*/ 2990850 h 4872038"/>
                    <a:gd name="connsiteX20" fmla="*/ 680351 w 691463"/>
                    <a:gd name="connsiteY20" fmla="*/ 3022600 h 4872038"/>
                    <a:gd name="connsiteX21" fmla="*/ 691463 w 691463"/>
                    <a:gd name="connsiteY21" fmla="*/ 3047207 h 4872038"/>
                    <a:gd name="connsiteX22" fmla="*/ 689875 w 691463"/>
                    <a:gd name="connsiteY22" fmla="*/ 3403600 h 4872038"/>
                    <a:gd name="connsiteX23" fmla="*/ 680350 w 691463"/>
                    <a:gd name="connsiteY23" fmla="*/ 3429793 h 4872038"/>
                    <a:gd name="connsiteX24" fmla="*/ 687494 w 691463"/>
                    <a:gd name="connsiteY24" fmla="*/ 3448844 h 4872038"/>
                    <a:gd name="connsiteX25" fmla="*/ 684318 w 691463"/>
                    <a:gd name="connsiteY25" fmla="*/ 4846637 h 4872038"/>
                    <a:gd name="connsiteX26" fmla="*/ 659713 w 691463"/>
                    <a:gd name="connsiteY26" fmla="*/ 4871244 h 4872038"/>
                    <a:gd name="connsiteX27" fmla="*/ 345388 w 691463"/>
                    <a:gd name="connsiteY27" fmla="*/ 4869655 h 4872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91463" h="4872038">
                      <a:moveTo>
                        <a:pt x="345388" y="4869655"/>
                      </a:moveTo>
                      <a:lnTo>
                        <a:pt x="38207" y="4872038"/>
                      </a:lnTo>
                      <a:lnTo>
                        <a:pt x="4869" y="4849813"/>
                      </a:lnTo>
                      <a:cubicBezTo>
                        <a:pt x="2752" y="4443413"/>
                        <a:pt x="5398" y="3858419"/>
                        <a:pt x="3281" y="3452019"/>
                      </a:cubicBezTo>
                      <a:lnTo>
                        <a:pt x="11218" y="3426618"/>
                      </a:lnTo>
                      <a:lnTo>
                        <a:pt x="900" y="3416300"/>
                      </a:lnTo>
                      <a:lnTo>
                        <a:pt x="900" y="3048794"/>
                      </a:lnTo>
                      <a:lnTo>
                        <a:pt x="15981" y="3017044"/>
                      </a:lnTo>
                      <a:lnTo>
                        <a:pt x="106" y="2993232"/>
                      </a:lnTo>
                      <a:cubicBezTo>
                        <a:pt x="-688" y="2874434"/>
                        <a:pt x="3282" y="2755636"/>
                        <a:pt x="2488" y="2636838"/>
                      </a:cubicBezTo>
                      <a:lnTo>
                        <a:pt x="16775" y="2613818"/>
                      </a:lnTo>
                      <a:lnTo>
                        <a:pt x="4075" y="2578100"/>
                      </a:lnTo>
                      <a:lnTo>
                        <a:pt x="4075" y="33338"/>
                      </a:lnTo>
                      <a:lnTo>
                        <a:pt x="13600" y="2382"/>
                      </a:lnTo>
                      <a:lnTo>
                        <a:pt x="665269" y="0"/>
                      </a:lnTo>
                      <a:cubicBezTo>
                        <a:pt x="673736" y="12700"/>
                        <a:pt x="677439" y="11112"/>
                        <a:pt x="685906" y="23812"/>
                      </a:cubicBezTo>
                      <a:cubicBezTo>
                        <a:pt x="688023" y="874712"/>
                        <a:pt x="687758" y="1739900"/>
                        <a:pt x="689875" y="2590800"/>
                      </a:cubicBezTo>
                      <a:lnTo>
                        <a:pt x="677175" y="2609850"/>
                      </a:lnTo>
                      <a:lnTo>
                        <a:pt x="689875" y="2635250"/>
                      </a:lnTo>
                      <a:lnTo>
                        <a:pt x="689875" y="2990850"/>
                      </a:lnTo>
                      <a:lnTo>
                        <a:pt x="680351" y="3022600"/>
                      </a:lnTo>
                      <a:lnTo>
                        <a:pt x="691463" y="3047207"/>
                      </a:lnTo>
                      <a:cubicBezTo>
                        <a:pt x="690934" y="3166005"/>
                        <a:pt x="690404" y="3284802"/>
                        <a:pt x="689875" y="3403600"/>
                      </a:cubicBezTo>
                      <a:lnTo>
                        <a:pt x="680350" y="3429793"/>
                      </a:lnTo>
                      <a:lnTo>
                        <a:pt x="687494" y="3448844"/>
                      </a:lnTo>
                      <a:cubicBezTo>
                        <a:pt x="684848" y="3893344"/>
                        <a:pt x="686964" y="4402137"/>
                        <a:pt x="684318" y="4846637"/>
                      </a:cubicBezTo>
                      <a:lnTo>
                        <a:pt x="659713" y="4871244"/>
                      </a:lnTo>
                      <a:lnTo>
                        <a:pt x="345388" y="4869655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10" name="直接连接符 1009">
                  <a:extLst>
                    <a:ext uri="{FF2B5EF4-FFF2-40B4-BE49-F238E27FC236}">
                      <a16:creationId xmlns:a16="http://schemas.microsoft.com/office/drawing/2014/main" id="{BD28EADC-5681-4323-AB2D-9BAB0980D817}"/>
                    </a:ext>
                  </a:extLst>
                </p:cNvPr>
                <p:cNvCxnSpPr>
                  <a:stCxn id="1009" idx="7"/>
                  <a:endCxn id="1009" idx="20"/>
                </p:cNvCxnSpPr>
                <p:nvPr/>
              </p:nvCxnSpPr>
              <p:spPr>
                <a:xfrm>
                  <a:off x="9177355" y="4558570"/>
                  <a:ext cx="664370" cy="555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1" name="直接连接符 1010">
                  <a:extLst>
                    <a:ext uri="{FF2B5EF4-FFF2-40B4-BE49-F238E27FC236}">
                      <a16:creationId xmlns:a16="http://schemas.microsoft.com/office/drawing/2014/main" id="{E0DEDF9D-37BC-4633-A979-7D2F26D84F03}"/>
                    </a:ext>
                  </a:extLst>
                </p:cNvPr>
                <p:cNvCxnSpPr>
                  <a:stCxn id="1009" idx="4"/>
                  <a:endCxn id="1009" idx="23"/>
                </p:cNvCxnSpPr>
                <p:nvPr/>
              </p:nvCxnSpPr>
              <p:spPr>
                <a:xfrm>
                  <a:off x="9172592" y="4968144"/>
                  <a:ext cx="669132" cy="31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2" name="直接连接符 1011">
                  <a:extLst>
                    <a:ext uri="{FF2B5EF4-FFF2-40B4-BE49-F238E27FC236}">
                      <a16:creationId xmlns:a16="http://schemas.microsoft.com/office/drawing/2014/main" id="{ED027C65-9B44-475D-AE49-41B4CA16F213}"/>
                    </a:ext>
                  </a:extLst>
                </p:cNvPr>
                <p:cNvCxnSpPr>
                  <a:stCxn id="1009" idx="2"/>
                  <a:endCxn id="1009" idx="25"/>
                </p:cNvCxnSpPr>
                <p:nvPr/>
              </p:nvCxnSpPr>
              <p:spPr>
                <a:xfrm flipV="1">
                  <a:off x="9166243" y="6388163"/>
                  <a:ext cx="679449" cy="317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3" name="任意多边形: 形状 1012">
                  <a:extLst>
                    <a:ext uri="{FF2B5EF4-FFF2-40B4-BE49-F238E27FC236}">
                      <a16:creationId xmlns:a16="http://schemas.microsoft.com/office/drawing/2014/main" id="{C0B7914E-8405-49C0-9FAF-D8D2F843B9E8}"/>
                    </a:ext>
                  </a:extLst>
                </p:cNvPr>
                <p:cNvSpPr/>
                <p:nvPr/>
              </p:nvSpPr>
              <p:spPr>
                <a:xfrm>
                  <a:off x="8715281" y="1355733"/>
                  <a:ext cx="1574926" cy="2884078"/>
                </a:xfrm>
                <a:custGeom>
                  <a:avLst/>
                  <a:gdLst>
                    <a:gd name="connsiteX0" fmla="*/ 446048 w 1570091"/>
                    <a:gd name="connsiteY0" fmla="*/ 2738739 h 2738739"/>
                    <a:gd name="connsiteX1" fmla="*/ 0 w 1570091"/>
                    <a:gd name="connsiteY1" fmla="*/ 1418435 h 2738739"/>
                    <a:gd name="connsiteX2" fmla="*/ 334536 w 1570091"/>
                    <a:gd name="connsiteY2" fmla="*/ 0 h 2738739"/>
                    <a:gd name="connsiteX3" fmla="*/ 1222173 w 1570091"/>
                    <a:gd name="connsiteY3" fmla="*/ 0 h 2738739"/>
                    <a:gd name="connsiteX4" fmla="*/ 1570091 w 1570091"/>
                    <a:gd name="connsiteY4" fmla="*/ 1217713 h 2738739"/>
                    <a:gd name="connsiteX5" fmla="*/ 1141885 w 1570091"/>
                    <a:gd name="connsiteY5" fmla="*/ 2738739 h 2738739"/>
                    <a:gd name="connsiteX6" fmla="*/ 446048 w 1570091"/>
                    <a:gd name="connsiteY6" fmla="*/ 2738739 h 2738739"/>
                    <a:gd name="connsiteX0" fmla="*/ 446048 w 1570091"/>
                    <a:gd name="connsiteY0" fmla="*/ 2738739 h 2738752"/>
                    <a:gd name="connsiteX1" fmla="*/ 0 w 1570091"/>
                    <a:gd name="connsiteY1" fmla="*/ 1418435 h 2738752"/>
                    <a:gd name="connsiteX2" fmla="*/ 334536 w 1570091"/>
                    <a:gd name="connsiteY2" fmla="*/ 0 h 2738752"/>
                    <a:gd name="connsiteX3" fmla="*/ 1222173 w 1570091"/>
                    <a:gd name="connsiteY3" fmla="*/ 0 h 2738752"/>
                    <a:gd name="connsiteX4" fmla="*/ 1570091 w 1570091"/>
                    <a:gd name="connsiteY4" fmla="*/ 1217713 h 2738752"/>
                    <a:gd name="connsiteX5" fmla="*/ 1141885 w 1570091"/>
                    <a:gd name="connsiteY5" fmla="*/ 2738739 h 2738752"/>
                    <a:gd name="connsiteX6" fmla="*/ 446048 w 1570091"/>
                    <a:gd name="connsiteY6" fmla="*/ 2738739 h 2738752"/>
                    <a:gd name="connsiteX0" fmla="*/ 446048 w 1570091"/>
                    <a:gd name="connsiteY0" fmla="*/ 2738739 h 2738739"/>
                    <a:gd name="connsiteX1" fmla="*/ 0 w 1570091"/>
                    <a:gd name="connsiteY1" fmla="*/ 1418435 h 2738739"/>
                    <a:gd name="connsiteX2" fmla="*/ 334536 w 1570091"/>
                    <a:gd name="connsiteY2" fmla="*/ 0 h 2738739"/>
                    <a:gd name="connsiteX3" fmla="*/ 1222173 w 1570091"/>
                    <a:gd name="connsiteY3" fmla="*/ 0 h 2738739"/>
                    <a:gd name="connsiteX4" fmla="*/ 1570091 w 1570091"/>
                    <a:gd name="connsiteY4" fmla="*/ 1217713 h 2738739"/>
                    <a:gd name="connsiteX5" fmla="*/ 1141885 w 1570091"/>
                    <a:gd name="connsiteY5" fmla="*/ 2738739 h 2738739"/>
                    <a:gd name="connsiteX6" fmla="*/ 446048 w 1570091"/>
                    <a:gd name="connsiteY6" fmla="*/ 2738739 h 2738739"/>
                    <a:gd name="connsiteX0" fmla="*/ 446048 w 1570091"/>
                    <a:gd name="connsiteY0" fmla="*/ 2738739 h 2738743"/>
                    <a:gd name="connsiteX1" fmla="*/ 0 w 1570091"/>
                    <a:gd name="connsiteY1" fmla="*/ 1418435 h 2738743"/>
                    <a:gd name="connsiteX2" fmla="*/ 334536 w 1570091"/>
                    <a:gd name="connsiteY2" fmla="*/ 0 h 2738743"/>
                    <a:gd name="connsiteX3" fmla="*/ 1222173 w 1570091"/>
                    <a:gd name="connsiteY3" fmla="*/ 0 h 2738743"/>
                    <a:gd name="connsiteX4" fmla="*/ 1570091 w 1570091"/>
                    <a:gd name="connsiteY4" fmla="*/ 1217713 h 2738743"/>
                    <a:gd name="connsiteX5" fmla="*/ 1141885 w 1570091"/>
                    <a:gd name="connsiteY5" fmla="*/ 2738739 h 2738743"/>
                    <a:gd name="connsiteX6" fmla="*/ 446048 w 1570091"/>
                    <a:gd name="connsiteY6" fmla="*/ 2738739 h 2738743"/>
                    <a:gd name="connsiteX0" fmla="*/ 446048 w 1570551"/>
                    <a:gd name="connsiteY0" fmla="*/ 2738739 h 2738743"/>
                    <a:gd name="connsiteX1" fmla="*/ 0 w 1570551"/>
                    <a:gd name="connsiteY1" fmla="*/ 1418435 h 2738743"/>
                    <a:gd name="connsiteX2" fmla="*/ 334536 w 1570551"/>
                    <a:gd name="connsiteY2" fmla="*/ 0 h 2738743"/>
                    <a:gd name="connsiteX3" fmla="*/ 1222173 w 1570551"/>
                    <a:gd name="connsiteY3" fmla="*/ 0 h 2738743"/>
                    <a:gd name="connsiteX4" fmla="*/ 1570091 w 1570551"/>
                    <a:gd name="connsiteY4" fmla="*/ 1217713 h 2738743"/>
                    <a:gd name="connsiteX5" fmla="*/ 1141885 w 1570551"/>
                    <a:gd name="connsiteY5" fmla="*/ 2738739 h 2738743"/>
                    <a:gd name="connsiteX6" fmla="*/ 446048 w 1570551"/>
                    <a:gd name="connsiteY6" fmla="*/ 2738739 h 2738743"/>
                    <a:gd name="connsiteX0" fmla="*/ 446048 w 1570551"/>
                    <a:gd name="connsiteY0" fmla="*/ 2738739 h 2738743"/>
                    <a:gd name="connsiteX1" fmla="*/ 0 w 1570551"/>
                    <a:gd name="connsiteY1" fmla="*/ 1418435 h 2738743"/>
                    <a:gd name="connsiteX2" fmla="*/ 334536 w 1570551"/>
                    <a:gd name="connsiteY2" fmla="*/ 0 h 2738743"/>
                    <a:gd name="connsiteX3" fmla="*/ 1222173 w 1570551"/>
                    <a:gd name="connsiteY3" fmla="*/ 0 h 2738743"/>
                    <a:gd name="connsiteX4" fmla="*/ 1570091 w 1570551"/>
                    <a:gd name="connsiteY4" fmla="*/ 1217713 h 2738743"/>
                    <a:gd name="connsiteX5" fmla="*/ 1141885 w 1570551"/>
                    <a:gd name="connsiteY5" fmla="*/ 2738739 h 2738743"/>
                    <a:gd name="connsiteX6" fmla="*/ 446048 w 1570551"/>
                    <a:gd name="connsiteY6" fmla="*/ 2738739 h 2738743"/>
                    <a:gd name="connsiteX0" fmla="*/ 446048 w 1570551"/>
                    <a:gd name="connsiteY0" fmla="*/ 2738739 h 2738743"/>
                    <a:gd name="connsiteX1" fmla="*/ 0 w 1570551"/>
                    <a:gd name="connsiteY1" fmla="*/ 1418435 h 2738743"/>
                    <a:gd name="connsiteX2" fmla="*/ 334536 w 1570551"/>
                    <a:gd name="connsiteY2" fmla="*/ 0 h 2738743"/>
                    <a:gd name="connsiteX3" fmla="*/ 1222173 w 1570551"/>
                    <a:gd name="connsiteY3" fmla="*/ 0 h 2738743"/>
                    <a:gd name="connsiteX4" fmla="*/ 1570091 w 1570551"/>
                    <a:gd name="connsiteY4" fmla="*/ 1217713 h 2738743"/>
                    <a:gd name="connsiteX5" fmla="*/ 1141885 w 1570551"/>
                    <a:gd name="connsiteY5" fmla="*/ 2738739 h 2738743"/>
                    <a:gd name="connsiteX6" fmla="*/ 446048 w 1570551"/>
                    <a:gd name="connsiteY6" fmla="*/ 2738739 h 2738743"/>
                    <a:gd name="connsiteX0" fmla="*/ 446048 w 1570551"/>
                    <a:gd name="connsiteY0" fmla="*/ 2796796 h 2796800"/>
                    <a:gd name="connsiteX1" fmla="*/ 0 w 1570551"/>
                    <a:gd name="connsiteY1" fmla="*/ 1476492 h 2796800"/>
                    <a:gd name="connsiteX2" fmla="*/ 334536 w 1570551"/>
                    <a:gd name="connsiteY2" fmla="*/ 58057 h 2796800"/>
                    <a:gd name="connsiteX3" fmla="*/ 1222173 w 1570551"/>
                    <a:gd name="connsiteY3" fmla="*/ 58057 h 2796800"/>
                    <a:gd name="connsiteX4" fmla="*/ 1570091 w 1570551"/>
                    <a:gd name="connsiteY4" fmla="*/ 1275770 h 2796800"/>
                    <a:gd name="connsiteX5" fmla="*/ 1141885 w 1570551"/>
                    <a:gd name="connsiteY5" fmla="*/ 2796796 h 2796800"/>
                    <a:gd name="connsiteX6" fmla="*/ 446048 w 1570551"/>
                    <a:gd name="connsiteY6" fmla="*/ 2796796 h 2796800"/>
                    <a:gd name="connsiteX0" fmla="*/ 446048 w 1570551"/>
                    <a:gd name="connsiteY0" fmla="*/ 2873153 h 2873157"/>
                    <a:gd name="connsiteX1" fmla="*/ 0 w 1570551"/>
                    <a:gd name="connsiteY1" fmla="*/ 1552849 h 2873157"/>
                    <a:gd name="connsiteX2" fmla="*/ 334536 w 1570551"/>
                    <a:gd name="connsiteY2" fmla="*/ 134414 h 2873157"/>
                    <a:gd name="connsiteX3" fmla="*/ 1222173 w 1570551"/>
                    <a:gd name="connsiteY3" fmla="*/ 134414 h 2873157"/>
                    <a:gd name="connsiteX4" fmla="*/ 1570091 w 1570551"/>
                    <a:gd name="connsiteY4" fmla="*/ 1352127 h 2873157"/>
                    <a:gd name="connsiteX5" fmla="*/ 1141885 w 1570551"/>
                    <a:gd name="connsiteY5" fmla="*/ 2873153 h 2873157"/>
                    <a:gd name="connsiteX6" fmla="*/ 446048 w 1570551"/>
                    <a:gd name="connsiteY6" fmla="*/ 2873153 h 2873157"/>
                    <a:gd name="connsiteX0" fmla="*/ 446048 w 1570551"/>
                    <a:gd name="connsiteY0" fmla="*/ 2884078 h 2884082"/>
                    <a:gd name="connsiteX1" fmla="*/ 0 w 1570551"/>
                    <a:gd name="connsiteY1" fmla="*/ 1563774 h 2884082"/>
                    <a:gd name="connsiteX2" fmla="*/ 334536 w 1570551"/>
                    <a:gd name="connsiteY2" fmla="*/ 145339 h 2884082"/>
                    <a:gd name="connsiteX3" fmla="*/ 1222173 w 1570551"/>
                    <a:gd name="connsiteY3" fmla="*/ 145339 h 2884082"/>
                    <a:gd name="connsiteX4" fmla="*/ 1570091 w 1570551"/>
                    <a:gd name="connsiteY4" fmla="*/ 1363052 h 2884082"/>
                    <a:gd name="connsiteX5" fmla="*/ 1141885 w 1570551"/>
                    <a:gd name="connsiteY5" fmla="*/ 2884078 h 2884082"/>
                    <a:gd name="connsiteX6" fmla="*/ 446048 w 1570551"/>
                    <a:gd name="connsiteY6" fmla="*/ 2884078 h 2884082"/>
                    <a:gd name="connsiteX0" fmla="*/ 446048 w 1570551"/>
                    <a:gd name="connsiteY0" fmla="*/ 2884078 h 2884082"/>
                    <a:gd name="connsiteX1" fmla="*/ 0 w 1570551"/>
                    <a:gd name="connsiteY1" fmla="*/ 1563774 h 2884082"/>
                    <a:gd name="connsiteX2" fmla="*/ 334536 w 1570551"/>
                    <a:gd name="connsiteY2" fmla="*/ 145339 h 2884082"/>
                    <a:gd name="connsiteX3" fmla="*/ 1222173 w 1570551"/>
                    <a:gd name="connsiteY3" fmla="*/ 145339 h 2884082"/>
                    <a:gd name="connsiteX4" fmla="*/ 1570091 w 1570551"/>
                    <a:gd name="connsiteY4" fmla="*/ 1363052 h 2884082"/>
                    <a:gd name="connsiteX5" fmla="*/ 1141885 w 1570551"/>
                    <a:gd name="connsiteY5" fmla="*/ 2884078 h 2884082"/>
                    <a:gd name="connsiteX6" fmla="*/ 446048 w 1570551"/>
                    <a:gd name="connsiteY6" fmla="*/ 2884078 h 2884082"/>
                    <a:gd name="connsiteX0" fmla="*/ 446048 w 1570551"/>
                    <a:gd name="connsiteY0" fmla="*/ 2884078 h 2884082"/>
                    <a:gd name="connsiteX1" fmla="*/ 0 w 1570551"/>
                    <a:gd name="connsiteY1" fmla="*/ 1563774 h 2884082"/>
                    <a:gd name="connsiteX2" fmla="*/ 334536 w 1570551"/>
                    <a:gd name="connsiteY2" fmla="*/ 145339 h 2884082"/>
                    <a:gd name="connsiteX3" fmla="*/ 1222173 w 1570551"/>
                    <a:gd name="connsiteY3" fmla="*/ 145339 h 2884082"/>
                    <a:gd name="connsiteX4" fmla="*/ 1570091 w 1570551"/>
                    <a:gd name="connsiteY4" fmla="*/ 1363052 h 2884082"/>
                    <a:gd name="connsiteX5" fmla="*/ 1141885 w 1570551"/>
                    <a:gd name="connsiteY5" fmla="*/ 2884078 h 2884082"/>
                    <a:gd name="connsiteX6" fmla="*/ 446048 w 1570551"/>
                    <a:gd name="connsiteY6" fmla="*/ 2884078 h 2884082"/>
                    <a:gd name="connsiteX0" fmla="*/ 450881 w 1575384"/>
                    <a:gd name="connsiteY0" fmla="*/ 2884078 h 2884082"/>
                    <a:gd name="connsiteX1" fmla="*/ 4833 w 1575384"/>
                    <a:gd name="connsiteY1" fmla="*/ 1563774 h 2884082"/>
                    <a:gd name="connsiteX2" fmla="*/ 339369 w 1575384"/>
                    <a:gd name="connsiteY2" fmla="*/ 145339 h 2884082"/>
                    <a:gd name="connsiteX3" fmla="*/ 1227006 w 1575384"/>
                    <a:gd name="connsiteY3" fmla="*/ 145339 h 2884082"/>
                    <a:gd name="connsiteX4" fmla="*/ 1574924 w 1575384"/>
                    <a:gd name="connsiteY4" fmla="*/ 1363052 h 2884082"/>
                    <a:gd name="connsiteX5" fmla="*/ 1146718 w 1575384"/>
                    <a:gd name="connsiteY5" fmla="*/ 2884078 h 2884082"/>
                    <a:gd name="connsiteX6" fmla="*/ 450881 w 1575384"/>
                    <a:gd name="connsiteY6" fmla="*/ 2884078 h 2884082"/>
                    <a:gd name="connsiteX0" fmla="*/ 450881 w 1575384"/>
                    <a:gd name="connsiteY0" fmla="*/ 2884078 h 2884082"/>
                    <a:gd name="connsiteX1" fmla="*/ 4833 w 1575384"/>
                    <a:gd name="connsiteY1" fmla="*/ 1563774 h 2884082"/>
                    <a:gd name="connsiteX2" fmla="*/ 339369 w 1575384"/>
                    <a:gd name="connsiteY2" fmla="*/ 145339 h 2884082"/>
                    <a:gd name="connsiteX3" fmla="*/ 1227006 w 1575384"/>
                    <a:gd name="connsiteY3" fmla="*/ 145339 h 2884082"/>
                    <a:gd name="connsiteX4" fmla="*/ 1574924 w 1575384"/>
                    <a:gd name="connsiteY4" fmla="*/ 1363052 h 2884082"/>
                    <a:gd name="connsiteX5" fmla="*/ 1146718 w 1575384"/>
                    <a:gd name="connsiteY5" fmla="*/ 2884078 h 2884082"/>
                    <a:gd name="connsiteX6" fmla="*/ 450881 w 1575384"/>
                    <a:gd name="connsiteY6" fmla="*/ 2884078 h 2884082"/>
                    <a:gd name="connsiteX0" fmla="*/ 450881 w 1575329"/>
                    <a:gd name="connsiteY0" fmla="*/ 2884078 h 2884078"/>
                    <a:gd name="connsiteX1" fmla="*/ 4833 w 1575329"/>
                    <a:gd name="connsiteY1" fmla="*/ 1563774 h 2884078"/>
                    <a:gd name="connsiteX2" fmla="*/ 339369 w 1575329"/>
                    <a:gd name="connsiteY2" fmla="*/ 145339 h 2884078"/>
                    <a:gd name="connsiteX3" fmla="*/ 1227006 w 1575329"/>
                    <a:gd name="connsiteY3" fmla="*/ 145339 h 2884078"/>
                    <a:gd name="connsiteX4" fmla="*/ 1574924 w 1575329"/>
                    <a:gd name="connsiteY4" fmla="*/ 1363052 h 2884078"/>
                    <a:gd name="connsiteX5" fmla="*/ 1146718 w 1575329"/>
                    <a:gd name="connsiteY5" fmla="*/ 2884078 h 2884078"/>
                    <a:gd name="connsiteX6" fmla="*/ 450881 w 1575329"/>
                    <a:gd name="connsiteY6" fmla="*/ 2884078 h 2884078"/>
                    <a:gd name="connsiteX0" fmla="*/ 450881 w 1575271"/>
                    <a:gd name="connsiteY0" fmla="*/ 2884078 h 2884078"/>
                    <a:gd name="connsiteX1" fmla="*/ 4833 w 1575271"/>
                    <a:gd name="connsiteY1" fmla="*/ 1563774 h 2884078"/>
                    <a:gd name="connsiteX2" fmla="*/ 339369 w 1575271"/>
                    <a:gd name="connsiteY2" fmla="*/ 145339 h 2884078"/>
                    <a:gd name="connsiteX3" fmla="*/ 1227006 w 1575271"/>
                    <a:gd name="connsiteY3" fmla="*/ 145339 h 2884078"/>
                    <a:gd name="connsiteX4" fmla="*/ 1574924 w 1575271"/>
                    <a:gd name="connsiteY4" fmla="*/ 1363052 h 2884078"/>
                    <a:gd name="connsiteX5" fmla="*/ 1146718 w 1575271"/>
                    <a:gd name="connsiteY5" fmla="*/ 2884078 h 2884078"/>
                    <a:gd name="connsiteX6" fmla="*/ 450881 w 1575271"/>
                    <a:gd name="connsiteY6" fmla="*/ 2884078 h 2884078"/>
                    <a:gd name="connsiteX0" fmla="*/ 450881 w 1574926"/>
                    <a:gd name="connsiteY0" fmla="*/ 2884078 h 2884078"/>
                    <a:gd name="connsiteX1" fmla="*/ 4833 w 1574926"/>
                    <a:gd name="connsiteY1" fmla="*/ 1563774 h 2884078"/>
                    <a:gd name="connsiteX2" fmla="*/ 339369 w 1574926"/>
                    <a:gd name="connsiteY2" fmla="*/ 145339 h 2884078"/>
                    <a:gd name="connsiteX3" fmla="*/ 1227006 w 1574926"/>
                    <a:gd name="connsiteY3" fmla="*/ 145339 h 2884078"/>
                    <a:gd name="connsiteX4" fmla="*/ 1574924 w 1574926"/>
                    <a:gd name="connsiteY4" fmla="*/ 1363052 h 2884078"/>
                    <a:gd name="connsiteX5" fmla="*/ 1146718 w 1574926"/>
                    <a:gd name="connsiteY5" fmla="*/ 2884078 h 2884078"/>
                    <a:gd name="connsiteX6" fmla="*/ 450881 w 1574926"/>
                    <a:gd name="connsiteY6" fmla="*/ 2884078 h 2884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4926" h="2884078">
                      <a:moveTo>
                        <a:pt x="450881" y="2884078"/>
                      </a:moveTo>
                      <a:cubicBezTo>
                        <a:pt x="217290" y="2884848"/>
                        <a:pt x="42482" y="2134504"/>
                        <a:pt x="4833" y="1563774"/>
                      </a:cubicBezTo>
                      <a:cubicBezTo>
                        <a:pt x="-17549" y="1182402"/>
                        <a:pt x="28649" y="464662"/>
                        <a:pt x="339369" y="145339"/>
                      </a:cubicBezTo>
                      <a:cubicBezTo>
                        <a:pt x="612388" y="-76730"/>
                        <a:pt x="1045426" y="-17947"/>
                        <a:pt x="1227006" y="145339"/>
                      </a:cubicBezTo>
                      <a:cubicBezTo>
                        <a:pt x="1424622" y="329175"/>
                        <a:pt x="1569985" y="777534"/>
                        <a:pt x="1574924" y="1363052"/>
                      </a:cubicBezTo>
                      <a:cubicBezTo>
                        <a:pt x="1575881" y="2062738"/>
                        <a:pt x="1344969" y="2879988"/>
                        <a:pt x="1146718" y="2884078"/>
                      </a:cubicBezTo>
                      <a:lnTo>
                        <a:pt x="450881" y="2884078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05" name="任意多边形: 形状 1004">
                <a:extLst>
                  <a:ext uri="{FF2B5EF4-FFF2-40B4-BE49-F238E27FC236}">
                    <a16:creationId xmlns:a16="http://schemas.microsoft.com/office/drawing/2014/main" id="{51BDA037-6CA5-4399-B5BF-7E123FF8CEF9}"/>
                  </a:ext>
                </a:extLst>
              </p:cNvPr>
              <p:cNvSpPr/>
              <p:nvPr/>
            </p:nvSpPr>
            <p:spPr>
              <a:xfrm>
                <a:off x="3165045" y="709756"/>
                <a:ext cx="821825" cy="1645780"/>
              </a:xfrm>
              <a:custGeom>
                <a:avLst/>
                <a:gdLst>
                  <a:gd name="connsiteX0" fmla="*/ 0 w 613353"/>
                  <a:gd name="connsiteY0" fmla="*/ 0 h 1580972"/>
                  <a:gd name="connsiteX1" fmla="*/ 256374 w 613353"/>
                  <a:gd name="connsiteY1" fmla="*/ 589660 h 1580972"/>
                  <a:gd name="connsiteX2" fmla="*/ 598206 w 613353"/>
                  <a:gd name="connsiteY2" fmla="*/ 1042587 h 1580972"/>
                  <a:gd name="connsiteX3" fmla="*/ 521293 w 613353"/>
                  <a:gd name="connsiteY3" fmla="*/ 1580972 h 1580972"/>
                  <a:gd name="connsiteX0" fmla="*/ 0 w 607783"/>
                  <a:gd name="connsiteY0" fmla="*/ 0 h 1551518"/>
                  <a:gd name="connsiteX1" fmla="*/ 256374 w 607783"/>
                  <a:gd name="connsiteY1" fmla="*/ 589660 h 1551518"/>
                  <a:gd name="connsiteX2" fmla="*/ 598206 w 607783"/>
                  <a:gd name="connsiteY2" fmla="*/ 1042587 h 1551518"/>
                  <a:gd name="connsiteX3" fmla="*/ 462383 w 607783"/>
                  <a:gd name="connsiteY3" fmla="*/ 1551518 h 1551518"/>
                  <a:gd name="connsiteX0" fmla="*/ 0 w 760039"/>
                  <a:gd name="connsiteY0" fmla="*/ 0 h 1551518"/>
                  <a:gd name="connsiteX1" fmla="*/ 256374 w 760039"/>
                  <a:gd name="connsiteY1" fmla="*/ 589660 h 1551518"/>
                  <a:gd name="connsiteX2" fmla="*/ 755289 w 760039"/>
                  <a:gd name="connsiteY2" fmla="*/ 1140767 h 1551518"/>
                  <a:gd name="connsiteX3" fmla="*/ 462383 w 760039"/>
                  <a:gd name="connsiteY3" fmla="*/ 1551518 h 1551518"/>
                  <a:gd name="connsiteX0" fmla="*/ 0 w 760538"/>
                  <a:gd name="connsiteY0" fmla="*/ 0 h 1571156"/>
                  <a:gd name="connsiteX1" fmla="*/ 256374 w 760538"/>
                  <a:gd name="connsiteY1" fmla="*/ 589660 h 1571156"/>
                  <a:gd name="connsiteX2" fmla="*/ 755289 w 760538"/>
                  <a:gd name="connsiteY2" fmla="*/ 1140767 h 1571156"/>
                  <a:gd name="connsiteX3" fmla="*/ 491838 w 760538"/>
                  <a:gd name="connsiteY3" fmla="*/ 1571156 h 1571156"/>
                  <a:gd name="connsiteX0" fmla="*/ 0 w 762797"/>
                  <a:gd name="connsiteY0" fmla="*/ 0 h 1571156"/>
                  <a:gd name="connsiteX1" fmla="*/ 256374 w 762797"/>
                  <a:gd name="connsiteY1" fmla="*/ 589660 h 1571156"/>
                  <a:gd name="connsiteX2" fmla="*/ 755289 w 762797"/>
                  <a:gd name="connsiteY2" fmla="*/ 1140767 h 1571156"/>
                  <a:gd name="connsiteX3" fmla="*/ 491838 w 762797"/>
                  <a:gd name="connsiteY3" fmla="*/ 1571156 h 1571156"/>
                  <a:gd name="connsiteX0" fmla="*/ 0 w 761090"/>
                  <a:gd name="connsiteY0" fmla="*/ 0 h 1541702"/>
                  <a:gd name="connsiteX1" fmla="*/ 256374 w 761090"/>
                  <a:gd name="connsiteY1" fmla="*/ 589660 h 1541702"/>
                  <a:gd name="connsiteX2" fmla="*/ 755289 w 761090"/>
                  <a:gd name="connsiteY2" fmla="*/ 1140767 h 1541702"/>
                  <a:gd name="connsiteX3" fmla="*/ 432933 w 761090"/>
                  <a:gd name="connsiteY3" fmla="*/ 1541702 h 1541702"/>
                  <a:gd name="connsiteX0" fmla="*/ 0 w 760340"/>
                  <a:gd name="connsiteY0" fmla="*/ 0 h 1522649"/>
                  <a:gd name="connsiteX1" fmla="*/ 256374 w 760340"/>
                  <a:gd name="connsiteY1" fmla="*/ 589660 h 1522649"/>
                  <a:gd name="connsiteX2" fmla="*/ 755289 w 760340"/>
                  <a:gd name="connsiteY2" fmla="*/ 1140767 h 1522649"/>
                  <a:gd name="connsiteX3" fmla="*/ 394825 w 760340"/>
                  <a:gd name="connsiteY3" fmla="*/ 1522649 h 152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0340" h="1522649">
                    <a:moveTo>
                      <a:pt x="0" y="0"/>
                    </a:moveTo>
                    <a:cubicBezTo>
                      <a:pt x="78336" y="207948"/>
                      <a:pt x="130492" y="399532"/>
                      <a:pt x="256374" y="589660"/>
                    </a:cubicBezTo>
                    <a:cubicBezTo>
                      <a:pt x="382256" y="779788"/>
                      <a:pt x="711136" y="975548"/>
                      <a:pt x="755289" y="1140767"/>
                    </a:cubicBezTo>
                    <a:cubicBezTo>
                      <a:pt x="799442" y="1305986"/>
                      <a:pt x="543717" y="1375337"/>
                      <a:pt x="394825" y="1522649"/>
                    </a:cubicBez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06" name="任意多边形: 形状 1005">
                <a:extLst>
                  <a:ext uri="{FF2B5EF4-FFF2-40B4-BE49-F238E27FC236}">
                    <a16:creationId xmlns:a16="http://schemas.microsoft.com/office/drawing/2014/main" id="{A16CC8CC-D40B-4686-9D75-CEE3E86898AD}"/>
                  </a:ext>
                </a:extLst>
              </p:cNvPr>
              <p:cNvSpPr/>
              <p:nvPr/>
            </p:nvSpPr>
            <p:spPr>
              <a:xfrm>
                <a:off x="2940823" y="2403507"/>
                <a:ext cx="519766" cy="501899"/>
              </a:xfrm>
              <a:custGeom>
                <a:avLst/>
                <a:gdLst>
                  <a:gd name="connsiteX0" fmla="*/ 88491 w 135194"/>
                  <a:gd name="connsiteY0" fmla="*/ 0 h 142568"/>
                  <a:gd name="connsiteX1" fmla="*/ 135194 w 135194"/>
                  <a:gd name="connsiteY1" fmla="*/ 58994 h 142568"/>
                  <a:gd name="connsiteX2" fmla="*/ 39329 w 135194"/>
                  <a:gd name="connsiteY2" fmla="*/ 142568 h 142568"/>
                  <a:gd name="connsiteX3" fmla="*/ 0 w 135194"/>
                  <a:gd name="connsiteY3" fmla="*/ 86033 h 142568"/>
                  <a:gd name="connsiteX4" fmla="*/ 88491 w 135194"/>
                  <a:gd name="connsiteY4" fmla="*/ 0 h 142568"/>
                  <a:gd name="connsiteX0" fmla="*/ 88491 w 135194"/>
                  <a:gd name="connsiteY0" fmla="*/ 0 h 142568"/>
                  <a:gd name="connsiteX1" fmla="*/ 135194 w 135194"/>
                  <a:gd name="connsiteY1" fmla="*/ 58994 h 142568"/>
                  <a:gd name="connsiteX2" fmla="*/ 39329 w 135194"/>
                  <a:gd name="connsiteY2" fmla="*/ 142568 h 142568"/>
                  <a:gd name="connsiteX3" fmla="*/ 0 w 135194"/>
                  <a:gd name="connsiteY3" fmla="*/ 86033 h 142568"/>
                  <a:gd name="connsiteX4" fmla="*/ 88491 w 135194"/>
                  <a:gd name="connsiteY4" fmla="*/ 0 h 142568"/>
                  <a:gd name="connsiteX0" fmla="*/ 88491 w 135194"/>
                  <a:gd name="connsiteY0" fmla="*/ 0 h 142568"/>
                  <a:gd name="connsiteX1" fmla="*/ 135194 w 135194"/>
                  <a:gd name="connsiteY1" fmla="*/ 58994 h 142568"/>
                  <a:gd name="connsiteX2" fmla="*/ 39329 w 135194"/>
                  <a:gd name="connsiteY2" fmla="*/ 142568 h 142568"/>
                  <a:gd name="connsiteX3" fmla="*/ 0 w 135194"/>
                  <a:gd name="connsiteY3" fmla="*/ 86033 h 142568"/>
                  <a:gd name="connsiteX4" fmla="*/ 88491 w 135194"/>
                  <a:gd name="connsiteY4" fmla="*/ 0 h 142568"/>
                  <a:gd name="connsiteX0" fmla="*/ 88491 w 135194"/>
                  <a:gd name="connsiteY0" fmla="*/ 0 h 142568"/>
                  <a:gd name="connsiteX1" fmla="*/ 135194 w 135194"/>
                  <a:gd name="connsiteY1" fmla="*/ 58994 h 142568"/>
                  <a:gd name="connsiteX2" fmla="*/ 39329 w 135194"/>
                  <a:gd name="connsiteY2" fmla="*/ 142568 h 142568"/>
                  <a:gd name="connsiteX3" fmla="*/ 0 w 135194"/>
                  <a:gd name="connsiteY3" fmla="*/ 86033 h 142568"/>
                  <a:gd name="connsiteX4" fmla="*/ 88491 w 135194"/>
                  <a:gd name="connsiteY4" fmla="*/ 0 h 142568"/>
                  <a:gd name="connsiteX0" fmla="*/ 88491 w 122970"/>
                  <a:gd name="connsiteY0" fmla="*/ 0 h 142568"/>
                  <a:gd name="connsiteX1" fmla="*/ 122970 w 122970"/>
                  <a:gd name="connsiteY1" fmla="*/ 61439 h 142568"/>
                  <a:gd name="connsiteX2" fmla="*/ 39329 w 122970"/>
                  <a:gd name="connsiteY2" fmla="*/ 142568 h 142568"/>
                  <a:gd name="connsiteX3" fmla="*/ 0 w 122970"/>
                  <a:gd name="connsiteY3" fmla="*/ 86033 h 142568"/>
                  <a:gd name="connsiteX4" fmla="*/ 88491 w 122970"/>
                  <a:gd name="connsiteY4" fmla="*/ 0 h 142568"/>
                  <a:gd name="connsiteX0" fmla="*/ 88491 w 132750"/>
                  <a:gd name="connsiteY0" fmla="*/ 0 h 142568"/>
                  <a:gd name="connsiteX1" fmla="*/ 132750 w 132750"/>
                  <a:gd name="connsiteY1" fmla="*/ 56550 h 142568"/>
                  <a:gd name="connsiteX2" fmla="*/ 39329 w 132750"/>
                  <a:gd name="connsiteY2" fmla="*/ 142568 h 142568"/>
                  <a:gd name="connsiteX3" fmla="*/ 0 w 132750"/>
                  <a:gd name="connsiteY3" fmla="*/ 86033 h 142568"/>
                  <a:gd name="connsiteX4" fmla="*/ 88491 w 132750"/>
                  <a:gd name="connsiteY4" fmla="*/ 0 h 142568"/>
                  <a:gd name="connsiteX0" fmla="*/ 88491 w 132750"/>
                  <a:gd name="connsiteY0" fmla="*/ 0 h 142568"/>
                  <a:gd name="connsiteX1" fmla="*/ 132750 w 132750"/>
                  <a:gd name="connsiteY1" fmla="*/ 56550 h 142568"/>
                  <a:gd name="connsiteX2" fmla="*/ 46664 w 132750"/>
                  <a:gd name="connsiteY2" fmla="*/ 142568 h 142568"/>
                  <a:gd name="connsiteX3" fmla="*/ 0 w 132750"/>
                  <a:gd name="connsiteY3" fmla="*/ 86033 h 142568"/>
                  <a:gd name="connsiteX4" fmla="*/ 88491 w 132750"/>
                  <a:gd name="connsiteY4" fmla="*/ 0 h 142568"/>
                  <a:gd name="connsiteX0" fmla="*/ 88491 w 135195"/>
                  <a:gd name="connsiteY0" fmla="*/ 0 h 142568"/>
                  <a:gd name="connsiteX1" fmla="*/ 135195 w 135195"/>
                  <a:gd name="connsiteY1" fmla="*/ 58995 h 142568"/>
                  <a:gd name="connsiteX2" fmla="*/ 46664 w 135195"/>
                  <a:gd name="connsiteY2" fmla="*/ 142568 h 142568"/>
                  <a:gd name="connsiteX3" fmla="*/ 0 w 135195"/>
                  <a:gd name="connsiteY3" fmla="*/ 86033 h 142568"/>
                  <a:gd name="connsiteX4" fmla="*/ 88491 w 135195"/>
                  <a:gd name="connsiteY4" fmla="*/ 0 h 142568"/>
                  <a:gd name="connsiteX0" fmla="*/ 88491 w 135195"/>
                  <a:gd name="connsiteY0" fmla="*/ 0 h 142568"/>
                  <a:gd name="connsiteX1" fmla="*/ 135195 w 135195"/>
                  <a:gd name="connsiteY1" fmla="*/ 58995 h 142568"/>
                  <a:gd name="connsiteX2" fmla="*/ 53998 w 135195"/>
                  <a:gd name="connsiteY2" fmla="*/ 142568 h 142568"/>
                  <a:gd name="connsiteX3" fmla="*/ 0 w 135195"/>
                  <a:gd name="connsiteY3" fmla="*/ 86033 h 142568"/>
                  <a:gd name="connsiteX4" fmla="*/ 88491 w 135195"/>
                  <a:gd name="connsiteY4" fmla="*/ 0 h 142568"/>
                  <a:gd name="connsiteX0" fmla="*/ 88491 w 140085"/>
                  <a:gd name="connsiteY0" fmla="*/ 0 h 142568"/>
                  <a:gd name="connsiteX1" fmla="*/ 140085 w 140085"/>
                  <a:gd name="connsiteY1" fmla="*/ 61440 h 142568"/>
                  <a:gd name="connsiteX2" fmla="*/ 53998 w 140085"/>
                  <a:gd name="connsiteY2" fmla="*/ 142568 h 142568"/>
                  <a:gd name="connsiteX3" fmla="*/ 0 w 140085"/>
                  <a:gd name="connsiteY3" fmla="*/ 86033 h 142568"/>
                  <a:gd name="connsiteX4" fmla="*/ 88491 w 140085"/>
                  <a:gd name="connsiteY4" fmla="*/ 0 h 142568"/>
                  <a:gd name="connsiteX0" fmla="*/ 78966 w 140085"/>
                  <a:gd name="connsiteY0" fmla="*/ 0 h 142568"/>
                  <a:gd name="connsiteX1" fmla="*/ 140085 w 140085"/>
                  <a:gd name="connsiteY1" fmla="*/ 61440 h 142568"/>
                  <a:gd name="connsiteX2" fmla="*/ 53998 w 140085"/>
                  <a:gd name="connsiteY2" fmla="*/ 142568 h 142568"/>
                  <a:gd name="connsiteX3" fmla="*/ 0 w 140085"/>
                  <a:gd name="connsiteY3" fmla="*/ 86033 h 142568"/>
                  <a:gd name="connsiteX4" fmla="*/ 78966 w 140085"/>
                  <a:gd name="connsiteY4" fmla="*/ 0 h 142568"/>
                  <a:gd name="connsiteX0" fmla="*/ 67060 w 140085"/>
                  <a:gd name="connsiteY0" fmla="*/ 0 h 147331"/>
                  <a:gd name="connsiteX1" fmla="*/ 140085 w 140085"/>
                  <a:gd name="connsiteY1" fmla="*/ 66203 h 147331"/>
                  <a:gd name="connsiteX2" fmla="*/ 53998 w 140085"/>
                  <a:gd name="connsiteY2" fmla="*/ 147331 h 147331"/>
                  <a:gd name="connsiteX3" fmla="*/ 0 w 140085"/>
                  <a:gd name="connsiteY3" fmla="*/ 90796 h 147331"/>
                  <a:gd name="connsiteX4" fmla="*/ 67060 w 140085"/>
                  <a:gd name="connsiteY4" fmla="*/ 0 h 147331"/>
                  <a:gd name="connsiteX0" fmla="*/ 69441 w 142466"/>
                  <a:gd name="connsiteY0" fmla="*/ 0 h 147331"/>
                  <a:gd name="connsiteX1" fmla="*/ 142466 w 142466"/>
                  <a:gd name="connsiteY1" fmla="*/ 66203 h 147331"/>
                  <a:gd name="connsiteX2" fmla="*/ 56379 w 142466"/>
                  <a:gd name="connsiteY2" fmla="*/ 147331 h 147331"/>
                  <a:gd name="connsiteX3" fmla="*/ 0 w 142466"/>
                  <a:gd name="connsiteY3" fmla="*/ 66983 h 147331"/>
                  <a:gd name="connsiteX4" fmla="*/ 69441 w 142466"/>
                  <a:gd name="connsiteY4" fmla="*/ 0 h 147331"/>
                  <a:gd name="connsiteX0" fmla="*/ 69441 w 142466"/>
                  <a:gd name="connsiteY0" fmla="*/ 0 h 147331"/>
                  <a:gd name="connsiteX1" fmla="*/ 142466 w 142466"/>
                  <a:gd name="connsiteY1" fmla="*/ 66203 h 147331"/>
                  <a:gd name="connsiteX2" fmla="*/ 56379 w 142466"/>
                  <a:gd name="connsiteY2" fmla="*/ 147331 h 147331"/>
                  <a:gd name="connsiteX3" fmla="*/ 0 w 142466"/>
                  <a:gd name="connsiteY3" fmla="*/ 66983 h 147331"/>
                  <a:gd name="connsiteX4" fmla="*/ 69441 w 142466"/>
                  <a:gd name="connsiteY4" fmla="*/ 0 h 147331"/>
                  <a:gd name="connsiteX0" fmla="*/ 69441 w 142466"/>
                  <a:gd name="connsiteY0" fmla="*/ 0 h 147331"/>
                  <a:gd name="connsiteX1" fmla="*/ 142466 w 142466"/>
                  <a:gd name="connsiteY1" fmla="*/ 66203 h 147331"/>
                  <a:gd name="connsiteX2" fmla="*/ 56379 w 142466"/>
                  <a:gd name="connsiteY2" fmla="*/ 147331 h 147331"/>
                  <a:gd name="connsiteX3" fmla="*/ 0 w 142466"/>
                  <a:gd name="connsiteY3" fmla="*/ 66983 h 147331"/>
                  <a:gd name="connsiteX4" fmla="*/ 69441 w 142466"/>
                  <a:gd name="connsiteY4" fmla="*/ 0 h 147331"/>
                  <a:gd name="connsiteX0" fmla="*/ 64678 w 137703"/>
                  <a:gd name="connsiteY0" fmla="*/ 0 h 147331"/>
                  <a:gd name="connsiteX1" fmla="*/ 137703 w 137703"/>
                  <a:gd name="connsiteY1" fmla="*/ 66203 h 147331"/>
                  <a:gd name="connsiteX2" fmla="*/ 51616 w 137703"/>
                  <a:gd name="connsiteY2" fmla="*/ 147331 h 147331"/>
                  <a:gd name="connsiteX3" fmla="*/ 0 w 137703"/>
                  <a:gd name="connsiteY3" fmla="*/ 83652 h 147331"/>
                  <a:gd name="connsiteX4" fmla="*/ 64678 w 137703"/>
                  <a:gd name="connsiteY4" fmla="*/ 0 h 147331"/>
                  <a:gd name="connsiteX0" fmla="*/ 90872 w 137703"/>
                  <a:gd name="connsiteY0" fmla="*/ 0 h 144949"/>
                  <a:gd name="connsiteX1" fmla="*/ 137703 w 137703"/>
                  <a:gd name="connsiteY1" fmla="*/ 63821 h 144949"/>
                  <a:gd name="connsiteX2" fmla="*/ 51616 w 137703"/>
                  <a:gd name="connsiteY2" fmla="*/ 144949 h 144949"/>
                  <a:gd name="connsiteX3" fmla="*/ 0 w 137703"/>
                  <a:gd name="connsiteY3" fmla="*/ 81270 h 144949"/>
                  <a:gd name="connsiteX4" fmla="*/ 90872 w 137703"/>
                  <a:gd name="connsiteY4" fmla="*/ 0 h 144949"/>
                  <a:gd name="connsiteX0" fmla="*/ 88491 w 137703"/>
                  <a:gd name="connsiteY0" fmla="*/ 0 h 140186"/>
                  <a:gd name="connsiteX1" fmla="*/ 137703 w 137703"/>
                  <a:gd name="connsiteY1" fmla="*/ 59058 h 140186"/>
                  <a:gd name="connsiteX2" fmla="*/ 51616 w 137703"/>
                  <a:gd name="connsiteY2" fmla="*/ 140186 h 140186"/>
                  <a:gd name="connsiteX3" fmla="*/ 0 w 137703"/>
                  <a:gd name="connsiteY3" fmla="*/ 76507 h 140186"/>
                  <a:gd name="connsiteX4" fmla="*/ 88491 w 137703"/>
                  <a:gd name="connsiteY4" fmla="*/ 0 h 140186"/>
                  <a:gd name="connsiteX0" fmla="*/ 88491 w 137703"/>
                  <a:gd name="connsiteY0" fmla="*/ 0 h 140186"/>
                  <a:gd name="connsiteX1" fmla="*/ 137703 w 137703"/>
                  <a:gd name="connsiteY1" fmla="*/ 59058 h 140186"/>
                  <a:gd name="connsiteX2" fmla="*/ 51616 w 137703"/>
                  <a:gd name="connsiteY2" fmla="*/ 140186 h 140186"/>
                  <a:gd name="connsiteX3" fmla="*/ 0 w 137703"/>
                  <a:gd name="connsiteY3" fmla="*/ 76507 h 140186"/>
                  <a:gd name="connsiteX4" fmla="*/ 88491 w 137703"/>
                  <a:gd name="connsiteY4" fmla="*/ 0 h 140186"/>
                  <a:gd name="connsiteX0" fmla="*/ 83728 w 137703"/>
                  <a:gd name="connsiteY0" fmla="*/ 0 h 137805"/>
                  <a:gd name="connsiteX1" fmla="*/ 137703 w 137703"/>
                  <a:gd name="connsiteY1" fmla="*/ 56677 h 137805"/>
                  <a:gd name="connsiteX2" fmla="*/ 51616 w 137703"/>
                  <a:gd name="connsiteY2" fmla="*/ 137805 h 137805"/>
                  <a:gd name="connsiteX3" fmla="*/ 0 w 137703"/>
                  <a:gd name="connsiteY3" fmla="*/ 74126 h 137805"/>
                  <a:gd name="connsiteX4" fmla="*/ 83728 w 137703"/>
                  <a:gd name="connsiteY4" fmla="*/ 0 h 137805"/>
                  <a:gd name="connsiteX0" fmla="*/ 89622 w 137703"/>
                  <a:gd name="connsiteY0" fmla="*/ 0 h 142717"/>
                  <a:gd name="connsiteX1" fmla="*/ 137703 w 137703"/>
                  <a:gd name="connsiteY1" fmla="*/ 61589 h 142717"/>
                  <a:gd name="connsiteX2" fmla="*/ 51616 w 137703"/>
                  <a:gd name="connsiteY2" fmla="*/ 142717 h 142717"/>
                  <a:gd name="connsiteX3" fmla="*/ 0 w 137703"/>
                  <a:gd name="connsiteY3" fmla="*/ 79038 h 142717"/>
                  <a:gd name="connsiteX4" fmla="*/ 89622 w 137703"/>
                  <a:gd name="connsiteY4" fmla="*/ 0 h 142717"/>
                  <a:gd name="connsiteX0" fmla="*/ 89622 w 125914"/>
                  <a:gd name="connsiteY0" fmla="*/ 0 h 142717"/>
                  <a:gd name="connsiteX1" fmla="*/ 125914 w 125914"/>
                  <a:gd name="connsiteY1" fmla="*/ 50782 h 142717"/>
                  <a:gd name="connsiteX2" fmla="*/ 51616 w 125914"/>
                  <a:gd name="connsiteY2" fmla="*/ 142717 h 142717"/>
                  <a:gd name="connsiteX3" fmla="*/ 0 w 125914"/>
                  <a:gd name="connsiteY3" fmla="*/ 79038 h 142717"/>
                  <a:gd name="connsiteX4" fmla="*/ 89622 w 125914"/>
                  <a:gd name="connsiteY4" fmla="*/ 0 h 142717"/>
                  <a:gd name="connsiteX0" fmla="*/ 89622 w 125914"/>
                  <a:gd name="connsiteY0" fmla="*/ 0 h 131910"/>
                  <a:gd name="connsiteX1" fmla="*/ 125914 w 125914"/>
                  <a:gd name="connsiteY1" fmla="*/ 50782 h 131910"/>
                  <a:gd name="connsiteX2" fmla="*/ 35897 w 125914"/>
                  <a:gd name="connsiteY2" fmla="*/ 131910 h 131910"/>
                  <a:gd name="connsiteX3" fmla="*/ 0 w 125914"/>
                  <a:gd name="connsiteY3" fmla="*/ 79038 h 131910"/>
                  <a:gd name="connsiteX4" fmla="*/ 89622 w 125914"/>
                  <a:gd name="connsiteY4" fmla="*/ 0 h 131910"/>
                  <a:gd name="connsiteX0" fmla="*/ 89622 w 128861"/>
                  <a:gd name="connsiteY0" fmla="*/ 0 h 131910"/>
                  <a:gd name="connsiteX1" fmla="*/ 128861 w 128861"/>
                  <a:gd name="connsiteY1" fmla="*/ 42923 h 131910"/>
                  <a:gd name="connsiteX2" fmla="*/ 35897 w 128861"/>
                  <a:gd name="connsiteY2" fmla="*/ 131910 h 131910"/>
                  <a:gd name="connsiteX3" fmla="*/ 0 w 128861"/>
                  <a:gd name="connsiteY3" fmla="*/ 79038 h 131910"/>
                  <a:gd name="connsiteX4" fmla="*/ 89622 w 128861"/>
                  <a:gd name="connsiteY4" fmla="*/ 0 h 131910"/>
                  <a:gd name="connsiteX0" fmla="*/ 89622 w 128861"/>
                  <a:gd name="connsiteY0" fmla="*/ 0 h 131910"/>
                  <a:gd name="connsiteX1" fmla="*/ 128861 w 128861"/>
                  <a:gd name="connsiteY1" fmla="*/ 42923 h 131910"/>
                  <a:gd name="connsiteX2" fmla="*/ 35897 w 128861"/>
                  <a:gd name="connsiteY2" fmla="*/ 131910 h 131910"/>
                  <a:gd name="connsiteX3" fmla="*/ 0 w 128861"/>
                  <a:gd name="connsiteY3" fmla="*/ 79038 h 131910"/>
                  <a:gd name="connsiteX4" fmla="*/ 89622 w 128861"/>
                  <a:gd name="connsiteY4" fmla="*/ 0 h 131910"/>
                  <a:gd name="connsiteX0" fmla="*/ 89622 w 128861"/>
                  <a:gd name="connsiteY0" fmla="*/ 0 h 131910"/>
                  <a:gd name="connsiteX1" fmla="*/ 128861 w 128861"/>
                  <a:gd name="connsiteY1" fmla="*/ 42923 h 131910"/>
                  <a:gd name="connsiteX2" fmla="*/ 32950 w 128861"/>
                  <a:gd name="connsiteY2" fmla="*/ 131910 h 131910"/>
                  <a:gd name="connsiteX3" fmla="*/ 0 w 128861"/>
                  <a:gd name="connsiteY3" fmla="*/ 79038 h 131910"/>
                  <a:gd name="connsiteX4" fmla="*/ 89622 w 128861"/>
                  <a:gd name="connsiteY4" fmla="*/ 0 h 131910"/>
                  <a:gd name="connsiteX0" fmla="*/ 89622 w 128861"/>
                  <a:gd name="connsiteY0" fmla="*/ 0 h 128963"/>
                  <a:gd name="connsiteX1" fmla="*/ 128861 w 128861"/>
                  <a:gd name="connsiteY1" fmla="*/ 42923 h 128963"/>
                  <a:gd name="connsiteX2" fmla="*/ 32950 w 128861"/>
                  <a:gd name="connsiteY2" fmla="*/ 128963 h 128963"/>
                  <a:gd name="connsiteX3" fmla="*/ 0 w 128861"/>
                  <a:gd name="connsiteY3" fmla="*/ 79038 h 128963"/>
                  <a:gd name="connsiteX4" fmla="*/ 89622 w 128861"/>
                  <a:gd name="connsiteY4" fmla="*/ 0 h 128963"/>
                  <a:gd name="connsiteX0" fmla="*/ 89622 w 128861"/>
                  <a:gd name="connsiteY0" fmla="*/ 0 h 128963"/>
                  <a:gd name="connsiteX1" fmla="*/ 128861 w 128861"/>
                  <a:gd name="connsiteY1" fmla="*/ 42923 h 128963"/>
                  <a:gd name="connsiteX2" fmla="*/ 32950 w 128861"/>
                  <a:gd name="connsiteY2" fmla="*/ 128963 h 128963"/>
                  <a:gd name="connsiteX3" fmla="*/ 0 w 128861"/>
                  <a:gd name="connsiteY3" fmla="*/ 79038 h 128963"/>
                  <a:gd name="connsiteX4" fmla="*/ 89622 w 128861"/>
                  <a:gd name="connsiteY4" fmla="*/ 0 h 128963"/>
                  <a:gd name="connsiteX0" fmla="*/ 89622 w 128861"/>
                  <a:gd name="connsiteY0" fmla="*/ 0 h 128963"/>
                  <a:gd name="connsiteX1" fmla="*/ 128861 w 128861"/>
                  <a:gd name="connsiteY1" fmla="*/ 42923 h 128963"/>
                  <a:gd name="connsiteX2" fmla="*/ 32950 w 128861"/>
                  <a:gd name="connsiteY2" fmla="*/ 128963 h 128963"/>
                  <a:gd name="connsiteX3" fmla="*/ 0 w 128861"/>
                  <a:gd name="connsiteY3" fmla="*/ 79038 h 128963"/>
                  <a:gd name="connsiteX4" fmla="*/ 89622 w 128861"/>
                  <a:gd name="connsiteY4" fmla="*/ 0 h 128963"/>
                  <a:gd name="connsiteX0" fmla="*/ 89622 w 128861"/>
                  <a:gd name="connsiteY0" fmla="*/ 0 h 119235"/>
                  <a:gd name="connsiteX1" fmla="*/ 128861 w 128861"/>
                  <a:gd name="connsiteY1" fmla="*/ 42923 h 119235"/>
                  <a:gd name="connsiteX2" fmla="*/ 40516 w 128861"/>
                  <a:gd name="connsiteY2" fmla="*/ 119235 h 119235"/>
                  <a:gd name="connsiteX3" fmla="*/ 0 w 128861"/>
                  <a:gd name="connsiteY3" fmla="*/ 79038 h 119235"/>
                  <a:gd name="connsiteX4" fmla="*/ 89622 w 128861"/>
                  <a:gd name="connsiteY4" fmla="*/ 0 h 119235"/>
                  <a:gd name="connsiteX0" fmla="*/ 89622 w 128861"/>
                  <a:gd name="connsiteY0" fmla="*/ 0 h 120743"/>
                  <a:gd name="connsiteX1" fmla="*/ 128861 w 128861"/>
                  <a:gd name="connsiteY1" fmla="*/ 42923 h 120743"/>
                  <a:gd name="connsiteX2" fmla="*/ 40516 w 128861"/>
                  <a:gd name="connsiteY2" fmla="*/ 119235 h 120743"/>
                  <a:gd name="connsiteX3" fmla="*/ 0 w 128861"/>
                  <a:gd name="connsiteY3" fmla="*/ 79038 h 120743"/>
                  <a:gd name="connsiteX4" fmla="*/ 89622 w 128861"/>
                  <a:gd name="connsiteY4" fmla="*/ 0 h 120743"/>
                  <a:gd name="connsiteX0" fmla="*/ 89622 w 128861"/>
                  <a:gd name="connsiteY0" fmla="*/ 0 h 112626"/>
                  <a:gd name="connsiteX1" fmla="*/ 128861 w 128861"/>
                  <a:gd name="connsiteY1" fmla="*/ 42923 h 112626"/>
                  <a:gd name="connsiteX2" fmla="*/ 51325 w 128861"/>
                  <a:gd name="connsiteY2" fmla="*/ 110588 h 112626"/>
                  <a:gd name="connsiteX3" fmla="*/ 0 w 128861"/>
                  <a:gd name="connsiteY3" fmla="*/ 79038 h 112626"/>
                  <a:gd name="connsiteX4" fmla="*/ 89622 w 128861"/>
                  <a:gd name="connsiteY4" fmla="*/ 0 h 112626"/>
                  <a:gd name="connsiteX0" fmla="*/ 89622 w 111566"/>
                  <a:gd name="connsiteY0" fmla="*/ 0 h 112626"/>
                  <a:gd name="connsiteX1" fmla="*/ 111566 w 111566"/>
                  <a:gd name="connsiteY1" fmla="*/ 56975 h 112626"/>
                  <a:gd name="connsiteX2" fmla="*/ 51325 w 111566"/>
                  <a:gd name="connsiteY2" fmla="*/ 110588 h 112626"/>
                  <a:gd name="connsiteX3" fmla="*/ 0 w 111566"/>
                  <a:gd name="connsiteY3" fmla="*/ 79038 h 112626"/>
                  <a:gd name="connsiteX4" fmla="*/ 89622 w 111566"/>
                  <a:gd name="connsiteY4" fmla="*/ 0 h 112626"/>
                  <a:gd name="connsiteX0" fmla="*/ 89622 w 116635"/>
                  <a:gd name="connsiteY0" fmla="*/ 0 h 112626"/>
                  <a:gd name="connsiteX1" fmla="*/ 111566 w 116635"/>
                  <a:gd name="connsiteY1" fmla="*/ 56975 h 112626"/>
                  <a:gd name="connsiteX2" fmla="*/ 51325 w 116635"/>
                  <a:gd name="connsiteY2" fmla="*/ 110588 h 112626"/>
                  <a:gd name="connsiteX3" fmla="*/ 0 w 116635"/>
                  <a:gd name="connsiteY3" fmla="*/ 79038 h 112626"/>
                  <a:gd name="connsiteX4" fmla="*/ 89622 w 116635"/>
                  <a:gd name="connsiteY4" fmla="*/ 0 h 1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35" h="112626">
                    <a:moveTo>
                      <a:pt x="89622" y="0"/>
                    </a:moveTo>
                    <a:cubicBezTo>
                      <a:pt x="102735" y="34035"/>
                      <a:pt x="127247" y="42908"/>
                      <a:pt x="111566" y="56975"/>
                    </a:cubicBezTo>
                    <a:lnTo>
                      <a:pt x="51325" y="110588"/>
                    </a:lnTo>
                    <a:cubicBezTo>
                      <a:pt x="38163" y="118535"/>
                      <a:pt x="5273" y="102249"/>
                      <a:pt x="0" y="79038"/>
                    </a:cubicBezTo>
                    <a:lnTo>
                      <a:pt x="89622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007" name="任意多边形: 形状 1006">
                <a:extLst>
                  <a:ext uri="{FF2B5EF4-FFF2-40B4-BE49-F238E27FC236}">
                    <a16:creationId xmlns:a16="http://schemas.microsoft.com/office/drawing/2014/main" id="{08A7E619-68D8-4351-8186-A7F697C8AFDA}"/>
                  </a:ext>
                </a:extLst>
              </p:cNvPr>
              <p:cNvSpPr/>
              <p:nvPr/>
            </p:nvSpPr>
            <p:spPr>
              <a:xfrm>
                <a:off x="2817015" y="-580721"/>
                <a:ext cx="522014" cy="3338426"/>
              </a:xfrm>
              <a:custGeom>
                <a:avLst/>
                <a:gdLst>
                  <a:gd name="connsiteX0" fmla="*/ 107004 w 428017"/>
                  <a:gd name="connsiteY0" fmla="*/ 3103124 h 3103124"/>
                  <a:gd name="connsiteX1" fmla="*/ 38911 w 428017"/>
                  <a:gd name="connsiteY1" fmla="*/ 2811294 h 3103124"/>
                  <a:gd name="connsiteX2" fmla="*/ 87549 w 428017"/>
                  <a:gd name="connsiteY2" fmla="*/ 2665379 h 3103124"/>
                  <a:gd name="connsiteX3" fmla="*/ 87549 w 428017"/>
                  <a:gd name="connsiteY3" fmla="*/ 2587558 h 3103124"/>
                  <a:gd name="connsiteX4" fmla="*/ 0 w 428017"/>
                  <a:gd name="connsiteY4" fmla="*/ 2558375 h 3103124"/>
                  <a:gd name="connsiteX5" fmla="*/ 0 w 428017"/>
                  <a:gd name="connsiteY5" fmla="*/ 2363822 h 3103124"/>
                  <a:gd name="connsiteX6" fmla="*/ 145915 w 428017"/>
                  <a:gd name="connsiteY6" fmla="*/ 2354094 h 3103124"/>
                  <a:gd name="connsiteX7" fmla="*/ 136187 w 428017"/>
                  <a:gd name="connsiteY7" fmla="*/ 2159541 h 3103124"/>
                  <a:gd name="connsiteX8" fmla="*/ 19455 w 428017"/>
                  <a:gd name="connsiteY8" fmla="*/ 2149813 h 3103124"/>
                  <a:gd name="connsiteX9" fmla="*/ 9728 w 428017"/>
                  <a:gd name="connsiteY9" fmla="*/ 1702341 h 3103124"/>
                  <a:gd name="connsiteX10" fmla="*/ 68094 w 428017"/>
                  <a:gd name="connsiteY10" fmla="*/ 1702341 h 3103124"/>
                  <a:gd name="connsiteX11" fmla="*/ 68094 w 428017"/>
                  <a:gd name="connsiteY11" fmla="*/ 0 h 3103124"/>
                  <a:gd name="connsiteX12" fmla="*/ 369651 w 428017"/>
                  <a:gd name="connsiteY12" fmla="*/ 0 h 3103124"/>
                  <a:gd name="connsiteX13" fmla="*/ 359923 w 428017"/>
                  <a:gd name="connsiteY13" fmla="*/ 1712068 h 3103124"/>
                  <a:gd name="connsiteX14" fmla="*/ 408562 w 428017"/>
                  <a:gd name="connsiteY14" fmla="*/ 1712068 h 3103124"/>
                  <a:gd name="connsiteX15" fmla="*/ 418289 w 428017"/>
                  <a:gd name="connsiteY15" fmla="*/ 2159541 h 3103124"/>
                  <a:gd name="connsiteX16" fmla="*/ 252919 w 428017"/>
                  <a:gd name="connsiteY16" fmla="*/ 2169268 h 3103124"/>
                  <a:gd name="connsiteX17" fmla="*/ 262647 w 428017"/>
                  <a:gd name="connsiteY17" fmla="*/ 2324911 h 3103124"/>
                  <a:gd name="connsiteX18" fmla="*/ 398834 w 428017"/>
                  <a:gd name="connsiteY18" fmla="*/ 2344366 h 3103124"/>
                  <a:gd name="connsiteX19" fmla="*/ 408562 w 428017"/>
                  <a:gd name="connsiteY19" fmla="*/ 2538919 h 3103124"/>
                  <a:gd name="connsiteX20" fmla="*/ 291830 w 428017"/>
                  <a:gd name="connsiteY20" fmla="*/ 2587558 h 3103124"/>
                  <a:gd name="connsiteX21" fmla="*/ 301557 w 428017"/>
                  <a:gd name="connsiteY21" fmla="*/ 2694562 h 3103124"/>
                  <a:gd name="connsiteX22" fmla="*/ 428017 w 428017"/>
                  <a:gd name="connsiteY22" fmla="*/ 2772383 h 3103124"/>
                  <a:gd name="connsiteX23" fmla="*/ 155642 w 428017"/>
                  <a:gd name="connsiteY23" fmla="*/ 3044758 h 3103124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8562 w 428017"/>
                  <a:gd name="connsiteY19" fmla="*/ 2538919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8562 w 428017"/>
                  <a:gd name="connsiteY19" fmla="*/ 2538919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8562 w 428017"/>
                  <a:gd name="connsiteY19" fmla="*/ 2538919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8562 w 428017"/>
                  <a:gd name="connsiteY19" fmla="*/ 2538919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8562 w 428017"/>
                  <a:gd name="connsiteY19" fmla="*/ 2538919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8562 w 428017"/>
                  <a:gd name="connsiteY19" fmla="*/ 2538919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1276 w 428017"/>
                  <a:gd name="connsiteY19" fmla="*/ 2553491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1276 w 428017"/>
                  <a:gd name="connsiteY19" fmla="*/ 2553491 h 3110333"/>
                  <a:gd name="connsiteX20" fmla="*/ 291830 w 428017"/>
                  <a:gd name="connsiteY20" fmla="*/ 2587558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1276 w 428017"/>
                  <a:gd name="connsiteY19" fmla="*/ 2553491 h 3110333"/>
                  <a:gd name="connsiteX20" fmla="*/ 302759 w 428017"/>
                  <a:gd name="connsiteY20" fmla="*/ 2583915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1276 w 428017"/>
                  <a:gd name="connsiteY19" fmla="*/ 2553491 h 3110333"/>
                  <a:gd name="connsiteX20" fmla="*/ 302759 w 428017"/>
                  <a:gd name="connsiteY20" fmla="*/ 2583915 h 3110333"/>
                  <a:gd name="connsiteX21" fmla="*/ 301557 w 428017"/>
                  <a:gd name="connsiteY21" fmla="*/ 2694562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1276 w 428017"/>
                  <a:gd name="connsiteY19" fmla="*/ 2553491 h 3110333"/>
                  <a:gd name="connsiteX20" fmla="*/ 302759 w 428017"/>
                  <a:gd name="connsiteY20" fmla="*/ 2583915 h 3110333"/>
                  <a:gd name="connsiteX21" fmla="*/ 308843 w 428017"/>
                  <a:gd name="connsiteY21" fmla="*/ 2676347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28017"/>
                  <a:gd name="connsiteY0" fmla="*/ 3103124 h 3110333"/>
                  <a:gd name="connsiteX1" fmla="*/ 38911 w 428017"/>
                  <a:gd name="connsiteY1" fmla="*/ 2811294 h 3110333"/>
                  <a:gd name="connsiteX2" fmla="*/ 87549 w 428017"/>
                  <a:gd name="connsiteY2" fmla="*/ 2665379 h 3110333"/>
                  <a:gd name="connsiteX3" fmla="*/ 87549 w 428017"/>
                  <a:gd name="connsiteY3" fmla="*/ 2587558 h 3110333"/>
                  <a:gd name="connsiteX4" fmla="*/ 0 w 428017"/>
                  <a:gd name="connsiteY4" fmla="*/ 2558375 h 3110333"/>
                  <a:gd name="connsiteX5" fmla="*/ 0 w 428017"/>
                  <a:gd name="connsiteY5" fmla="*/ 2363822 h 3110333"/>
                  <a:gd name="connsiteX6" fmla="*/ 145915 w 428017"/>
                  <a:gd name="connsiteY6" fmla="*/ 2354094 h 3110333"/>
                  <a:gd name="connsiteX7" fmla="*/ 136187 w 428017"/>
                  <a:gd name="connsiteY7" fmla="*/ 2159541 h 3110333"/>
                  <a:gd name="connsiteX8" fmla="*/ 19455 w 428017"/>
                  <a:gd name="connsiteY8" fmla="*/ 2149813 h 3110333"/>
                  <a:gd name="connsiteX9" fmla="*/ 9728 w 428017"/>
                  <a:gd name="connsiteY9" fmla="*/ 1702341 h 3110333"/>
                  <a:gd name="connsiteX10" fmla="*/ 68094 w 428017"/>
                  <a:gd name="connsiteY10" fmla="*/ 1702341 h 3110333"/>
                  <a:gd name="connsiteX11" fmla="*/ 68094 w 428017"/>
                  <a:gd name="connsiteY11" fmla="*/ 0 h 3110333"/>
                  <a:gd name="connsiteX12" fmla="*/ 369651 w 428017"/>
                  <a:gd name="connsiteY12" fmla="*/ 0 h 3110333"/>
                  <a:gd name="connsiteX13" fmla="*/ 359923 w 428017"/>
                  <a:gd name="connsiteY13" fmla="*/ 1712068 h 3110333"/>
                  <a:gd name="connsiteX14" fmla="*/ 408562 w 428017"/>
                  <a:gd name="connsiteY14" fmla="*/ 1712068 h 3110333"/>
                  <a:gd name="connsiteX15" fmla="*/ 418289 w 428017"/>
                  <a:gd name="connsiteY15" fmla="*/ 2159541 h 3110333"/>
                  <a:gd name="connsiteX16" fmla="*/ 252919 w 428017"/>
                  <a:gd name="connsiteY16" fmla="*/ 2169268 h 3110333"/>
                  <a:gd name="connsiteX17" fmla="*/ 262647 w 428017"/>
                  <a:gd name="connsiteY17" fmla="*/ 2324911 h 3110333"/>
                  <a:gd name="connsiteX18" fmla="*/ 398834 w 428017"/>
                  <a:gd name="connsiteY18" fmla="*/ 2344366 h 3110333"/>
                  <a:gd name="connsiteX19" fmla="*/ 401276 w 428017"/>
                  <a:gd name="connsiteY19" fmla="*/ 2553491 h 3110333"/>
                  <a:gd name="connsiteX20" fmla="*/ 302759 w 428017"/>
                  <a:gd name="connsiteY20" fmla="*/ 2583915 h 3110333"/>
                  <a:gd name="connsiteX21" fmla="*/ 308843 w 428017"/>
                  <a:gd name="connsiteY21" fmla="*/ 2676347 h 3110333"/>
                  <a:gd name="connsiteX22" fmla="*/ 428017 w 428017"/>
                  <a:gd name="connsiteY22" fmla="*/ 2772383 h 3110333"/>
                  <a:gd name="connsiteX23" fmla="*/ 104639 w 428017"/>
                  <a:gd name="connsiteY23" fmla="*/ 3110333 h 3110333"/>
                  <a:gd name="connsiteX0" fmla="*/ 107004 w 453518"/>
                  <a:gd name="connsiteY0" fmla="*/ 3103124 h 3110333"/>
                  <a:gd name="connsiteX1" fmla="*/ 38911 w 453518"/>
                  <a:gd name="connsiteY1" fmla="*/ 2811294 h 3110333"/>
                  <a:gd name="connsiteX2" fmla="*/ 87549 w 453518"/>
                  <a:gd name="connsiteY2" fmla="*/ 2665379 h 3110333"/>
                  <a:gd name="connsiteX3" fmla="*/ 87549 w 453518"/>
                  <a:gd name="connsiteY3" fmla="*/ 2587558 h 3110333"/>
                  <a:gd name="connsiteX4" fmla="*/ 0 w 453518"/>
                  <a:gd name="connsiteY4" fmla="*/ 2558375 h 3110333"/>
                  <a:gd name="connsiteX5" fmla="*/ 0 w 453518"/>
                  <a:gd name="connsiteY5" fmla="*/ 2363822 h 3110333"/>
                  <a:gd name="connsiteX6" fmla="*/ 145915 w 453518"/>
                  <a:gd name="connsiteY6" fmla="*/ 2354094 h 3110333"/>
                  <a:gd name="connsiteX7" fmla="*/ 136187 w 453518"/>
                  <a:gd name="connsiteY7" fmla="*/ 2159541 h 3110333"/>
                  <a:gd name="connsiteX8" fmla="*/ 19455 w 453518"/>
                  <a:gd name="connsiteY8" fmla="*/ 2149813 h 3110333"/>
                  <a:gd name="connsiteX9" fmla="*/ 9728 w 453518"/>
                  <a:gd name="connsiteY9" fmla="*/ 1702341 h 3110333"/>
                  <a:gd name="connsiteX10" fmla="*/ 68094 w 453518"/>
                  <a:gd name="connsiteY10" fmla="*/ 1702341 h 3110333"/>
                  <a:gd name="connsiteX11" fmla="*/ 68094 w 453518"/>
                  <a:gd name="connsiteY11" fmla="*/ 0 h 3110333"/>
                  <a:gd name="connsiteX12" fmla="*/ 369651 w 453518"/>
                  <a:gd name="connsiteY12" fmla="*/ 0 h 3110333"/>
                  <a:gd name="connsiteX13" fmla="*/ 359923 w 453518"/>
                  <a:gd name="connsiteY13" fmla="*/ 1712068 h 3110333"/>
                  <a:gd name="connsiteX14" fmla="*/ 408562 w 453518"/>
                  <a:gd name="connsiteY14" fmla="*/ 1712068 h 3110333"/>
                  <a:gd name="connsiteX15" fmla="*/ 418289 w 453518"/>
                  <a:gd name="connsiteY15" fmla="*/ 2159541 h 3110333"/>
                  <a:gd name="connsiteX16" fmla="*/ 252919 w 453518"/>
                  <a:gd name="connsiteY16" fmla="*/ 2169268 h 3110333"/>
                  <a:gd name="connsiteX17" fmla="*/ 262647 w 453518"/>
                  <a:gd name="connsiteY17" fmla="*/ 2324911 h 3110333"/>
                  <a:gd name="connsiteX18" fmla="*/ 398834 w 453518"/>
                  <a:gd name="connsiteY18" fmla="*/ 2344366 h 3110333"/>
                  <a:gd name="connsiteX19" fmla="*/ 401276 w 453518"/>
                  <a:gd name="connsiteY19" fmla="*/ 2553491 h 3110333"/>
                  <a:gd name="connsiteX20" fmla="*/ 302759 w 453518"/>
                  <a:gd name="connsiteY20" fmla="*/ 2583915 h 3110333"/>
                  <a:gd name="connsiteX21" fmla="*/ 308843 w 453518"/>
                  <a:gd name="connsiteY21" fmla="*/ 2676347 h 3110333"/>
                  <a:gd name="connsiteX22" fmla="*/ 453518 w 453518"/>
                  <a:gd name="connsiteY22" fmla="*/ 2761454 h 3110333"/>
                  <a:gd name="connsiteX23" fmla="*/ 104639 w 453518"/>
                  <a:gd name="connsiteY23" fmla="*/ 3110333 h 3110333"/>
                  <a:gd name="connsiteX0" fmla="*/ 107004 w 453518"/>
                  <a:gd name="connsiteY0" fmla="*/ 3103124 h 3110333"/>
                  <a:gd name="connsiteX1" fmla="*/ 38911 w 453518"/>
                  <a:gd name="connsiteY1" fmla="*/ 2811294 h 3110333"/>
                  <a:gd name="connsiteX2" fmla="*/ 87549 w 453518"/>
                  <a:gd name="connsiteY2" fmla="*/ 2665379 h 3110333"/>
                  <a:gd name="connsiteX3" fmla="*/ 87549 w 453518"/>
                  <a:gd name="connsiteY3" fmla="*/ 2587558 h 3110333"/>
                  <a:gd name="connsiteX4" fmla="*/ 0 w 453518"/>
                  <a:gd name="connsiteY4" fmla="*/ 2558375 h 3110333"/>
                  <a:gd name="connsiteX5" fmla="*/ 0 w 453518"/>
                  <a:gd name="connsiteY5" fmla="*/ 2363822 h 3110333"/>
                  <a:gd name="connsiteX6" fmla="*/ 145915 w 453518"/>
                  <a:gd name="connsiteY6" fmla="*/ 2354094 h 3110333"/>
                  <a:gd name="connsiteX7" fmla="*/ 136187 w 453518"/>
                  <a:gd name="connsiteY7" fmla="*/ 2159541 h 3110333"/>
                  <a:gd name="connsiteX8" fmla="*/ 19455 w 453518"/>
                  <a:gd name="connsiteY8" fmla="*/ 2149813 h 3110333"/>
                  <a:gd name="connsiteX9" fmla="*/ 9728 w 453518"/>
                  <a:gd name="connsiteY9" fmla="*/ 1702341 h 3110333"/>
                  <a:gd name="connsiteX10" fmla="*/ 68094 w 453518"/>
                  <a:gd name="connsiteY10" fmla="*/ 1702341 h 3110333"/>
                  <a:gd name="connsiteX11" fmla="*/ 68094 w 453518"/>
                  <a:gd name="connsiteY11" fmla="*/ 0 h 3110333"/>
                  <a:gd name="connsiteX12" fmla="*/ 369651 w 453518"/>
                  <a:gd name="connsiteY12" fmla="*/ 0 h 3110333"/>
                  <a:gd name="connsiteX13" fmla="*/ 359923 w 453518"/>
                  <a:gd name="connsiteY13" fmla="*/ 1712068 h 3110333"/>
                  <a:gd name="connsiteX14" fmla="*/ 408562 w 453518"/>
                  <a:gd name="connsiteY14" fmla="*/ 1712068 h 3110333"/>
                  <a:gd name="connsiteX15" fmla="*/ 418289 w 453518"/>
                  <a:gd name="connsiteY15" fmla="*/ 2159541 h 3110333"/>
                  <a:gd name="connsiteX16" fmla="*/ 252919 w 453518"/>
                  <a:gd name="connsiteY16" fmla="*/ 2169268 h 3110333"/>
                  <a:gd name="connsiteX17" fmla="*/ 262647 w 453518"/>
                  <a:gd name="connsiteY17" fmla="*/ 2324911 h 3110333"/>
                  <a:gd name="connsiteX18" fmla="*/ 398834 w 453518"/>
                  <a:gd name="connsiteY18" fmla="*/ 2344366 h 3110333"/>
                  <a:gd name="connsiteX19" fmla="*/ 401276 w 453518"/>
                  <a:gd name="connsiteY19" fmla="*/ 2553491 h 3110333"/>
                  <a:gd name="connsiteX20" fmla="*/ 302759 w 453518"/>
                  <a:gd name="connsiteY20" fmla="*/ 2583915 h 3110333"/>
                  <a:gd name="connsiteX21" fmla="*/ 308843 w 453518"/>
                  <a:gd name="connsiteY21" fmla="*/ 2676347 h 3110333"/>
                  <a:gd name="connsiteX22" fmla="*/ 453518 w 453518"/>
                  <a:gd name="connsiteY22" fmla="*/ 2761454 h 3110333"/>
                  <a:gd name="connsiteX23" fmla="*/ 104639 w 453518"/>
                  <a:gd name="connsiteY23" fmla="*/ 3110333 h 3110333"/>
                  <a:gd name="connsiteX0" fmla="*/ 107004 w 453518"/>
                  <a:gd name="connsiteY0" fmla="*/ 3103124 h 3110333"/>
                  <a:gd name="connsiteX1" fmla="*/ 38911 w 453518"/>
                  <a:gd name="connsiteY1" fmla="*/ 2811294 h 3110333"/>
                  <a:gd name="connsiteX2" fmla="*/ 87549 w 453518"/>
                  <a:gd name="connsiteY2" fmla="*/ 2665379 h 3110333"/>
                  <a:gd name="connsiteX3" fmla="*/ 87549 w 453518"/>
                  <a:gd name="connsiteY3" fmla="*/ 2587558 h 3110333"/>
                  <a:gd name="connsiteX4" fmla="*/ 0 w 453518"/>
                  <a:gd name="connsiteY4" fmla="*/ 2558375 h 3110333"/>
                  <a:gd name="connsiteX5" fmla="*/ 0 w 453518"/>
                  <a:gd name="connsiteY5" fmla="*/ 2363822 h 3110333"/>
                  <a:gd name="connsiteX6" fmla="*/ 145915 w 453518"/>
                  <a:gd name="connsiteY6" fmla="*/ 2354094 h 3110333"/>
                  <a:gd name="connsiteX7" fmla="*/ 136187 w 453518"/>
                  <a:gd name="connsiteY7" fmla="*/ 2159541 h 3110333"/>
                  <a:gd name="connsiteX8" fmla="*/ 19455 w 453518"/>
                  <a:gd name="connsiteY8" fmla="*/ 2149813 h 3110333"/>
                  <a:gd name="connsiteX9" fmla="*/ 9728 w 453518"/>
                  <a:gd name="connsiteY9" fmla="*/ 1702341 h 3110333"/>
                  <a:gd name="connsiteX10" fmla="*/ 68094 w 453518"/>
                  <a:gd name="connsiteY10" fmla="*/ 1702341 h 3110333"/>
                  <a:gd name="connsiteX11" fmla="*/ 68094 w 453518"/>
                  <a:gd name="connsiteY11" fmla="*/ 0 h 3110333"/>
                  <a:gd name="connsiteX12" fmla="*/ 369651 w 453518"/>
                  <a:gd name="connsiteY12" fmla="*/ 0 h 3110333"/>
                  <a:gd name="connsiteX13" fmla="*/ 359923 w 453518"/>
                  <a:gd name="connsiteY13" fmla="*/ 1712068 h 3110333"/>
                  <a:gd name="connsiteX14" fmla="*/ 408562 w 453518"/>
                  <a:gd name="connsiteY14" fmla="*/ 1712068 h 3110333"/>
                  <a:gd name="connsiteX15" fmla="*/ 418289 w 453518"/>
                  <a:gd name="connsiteY15" fmla="*/ 2159541 h 3110333"/>
                  <a:gd name="connsiteX16" fmla="*/ 252919 w 453518"/>
                  <a:gd name="connsiteY16" fmla="*/ 2169268 h 3110333"/>
                  <a:gd name="connsiteX17" fmla="*/ 262647 w 453518"/>
                  <a:gd name="connsiteY17" fmla="*/ 2324911 h 3110333"/>
                  <a:gd name="connsiteX18" fmla="*/ 398834 w 453518"/>
                  <a:gd name="connsiteY18" fmla="*/ 2344366 h 3110333"/>
                  <a:gd name="connsiteX19" fmla="*/ 401276 w 453518"/>
                  <a:gd name="connsiteY19" fmla="*/ 2553491 h 3110333"/>
                  <a:gd name="connsiteX20" fmla="*/ 302759 w 453518"/>
                  <a:gd name="connsiteY20" fmla="*/ 2583915 h 3110333"/>
                  <a:gd name="connsiteX21" fmla="*/ 308843 w 453518"/>
                  <a:gd name="connsiteY21" fmla="*/ 2676347 h 3110333"/>
                  <a:gd name="connsiteX22" fmla="*/ 453518 w 453518"/>
                  <a:gd name="connsiteY22" fmla="*/ 2761454 h 3110333"/>
                  <a:gd name="connsiteX23" fmla="*/ 104639 w 453518"/>
                  <a:gd name="connsiteY23" fmla="*/ 3110333 h 3110333"/>
                  <a:gd name="connsiteX0" fmla="*/ 107004 w 453518"/>
                  <a:gd name="connsiteY0" fmla="*/ 3103124 h 3110333"/>
                  <a:gd name="connsiteX1" fmla="*/ 38911 w 453518"/>
                  <a:gd name="connsiteY1" fmla="*/ 2811294 h 3110333"/>
                  <a:gd name="connsiteX2" fmla="*/ 87549 w 453518"/>
                  <a:gd name="connsiteY2" fmla="*/ 2665379 h 3110333"/>
                  <a:gd name="connsiteX3" fmla="*/ 87549 w 453518"/>
                  <a:gd name="connsiteY3" fmla="*/ 2587558 h 3110333"/>
                  <a:gd name="connsiteX4" fmla="*/ 0 w 453518"/>
                  <a:gd name="connsiteY4" fmla="*/ 2558375 h 3110333"/>
                  <a:gd name="connsiteX5" fmla="*/ 0 w 453518"/>
                  <a:gd name="connsiteY5" fmla="*/ 2363822 h 3110333"/>
                  <a:gd name="connsiteX6" fmla="*/ 145915 w 453518"/>
                  <a:gd name="connsiteY6" fmla="*/ 2354094 h 3110333"/>
                  <a:gd name="connsiteX7" fmla="*/ 136187 w 453518"/>
                  <a:gd name="connsiteY7" fmla="*/ 2159541 h 3110333"/>
                  <a:gd name="connsiteX8" fmla="*/ 19455 w 453518"/>
                  <a:gd name="connsiteY8" fmla="*/ 2149813 h 3110333"/>
                  <a:gd name="connsiteX9" fmla="*/ 9728 w 453518"/>
                  <a:gd name="connsiteY9" fmla="*/ 1702341 h 3110333"/>
                  <a:gd name="connsiteX10" fmla="*/ 68094 w 453518"/>
                  <a:gd name="connsiteY10" fmla="*/ 1702341 h 3110333"/>
                  <a:gd name="connsiteX11" fmla="*/ 68094 w 453518"/>
                  <a:gd name="connsiteY11" fmla="*/ 0 h 3110333"/>
                  <a:gd name="connsiteX12" fmla="*/ 369651 w 453518"/>
                  <a:gd name="connsiteY12" fmla="*/ 0 h 3110333"/>
                  <a:gd name="connsiteX13" fmla="*/ 359923 w 453518"/>
                  <a:gd name="connsiteY13" fmla="*/ 1712068 h 3110333"/>
                  <a:gd name="connsiteX14" fmla="*/ 408562 w 453518"/>
                  <a:gd name="connsiteY14" fmla="*/ 1712068 h 3110333"/>
                  <a:gd name="connsiteX15" fmla="*/ 418289 w 453518"/>
                  <a:gd name="connsiteY15" fmla="*/ 2159541 h 3110333"/>
                  <a:gd name="connsiteX16" fmla="*/ 252919 w 453518"/>
                  <a:gd name="connsiteY16" fmla="*/ 2169268 h 3110333"/>
                  <a:gd name="connsiteX17" fmla="*/ 262647 w 453518"/>
                  <a:gd name="connsiteY17" fmla="*/ 2324911 h 3110333"/>
                  <a:gd name="connsiteX18" fmla="*/ 398834 w 453518"/>
                  <a:gd name="connsiteY18" fmla="*/ 2344366 h 3110333"/>
                  <a:gd name="connsiteX19" fmla="*/ 401276 w 453518"/>
                  <a:gd name="connsiteY19" fmla="*/ 2553491 h 3110333"/>
                  <a:gd name="connsiteX20" fmla="*/ 302759 w 453518"/>
                  <a:gd name="connsiteY20" fmla="*/ 2583915 h 3110333"/>
                  <a:gd name="connsiteX21" fmla="*/ 308843 w 453518"/>
                  <a:gd name="connsiteY21" fmla="*/ 2676347 h 3110333"/>
                  <a:gd name="connsiteX22" fmla="*/ 453518 w 453518"/>
                  <a:gd name="connsiteY22" fmla="*/ 2761454 h 3110333"/>
                  <a:gd name="connsiteX23" fmla="*/ 104639 w 453518"/>
                  <a:gd name="connsiteY23" fmla="*/ 3110333 h 3110333"/>
                  <a:gd name="connsiteX0" fmla="*/ 107004 w 453518"/>
                  <a:gd name="connsiteY0" fmla="*/ 3103124 h 3110333"/>
                  <a:gd name="connsiteX1" fmla="*/ 38911 w 453518"/>
                  <a:gd name="connsiteY1" fmla="*/ 2811294 h 3110333"/>
                  <a:gd name="connsiteX2" fmla="*/ 87549 w 453518"/>
                  <a:gd name="connsiteY2" fmla="*/ 2665379 h 3110333"/>
                  <a:gd name="connsiteX3" fmla="*/ 87549 w 453518"/>
                  <a:gd name="connsiteY3" fmla="*/ 2587558 h 3110333"/>
                  <a:gd name="connsiteX4" fmla="*/ 0 w 453518"/>
                  <a:gd name="connsiteY4" fmla="*/ 2558375 h 3110333"/>
                  <a:gd name="connsiteX5" fmla="*/ 0 w 453518"/>
                  <a:gd name="connsiteY5" fmla="*/ 2363822 h 3110333"/>
                  <a:gd name="connsiteX6" fmla="*/ 145915 w 453518"/>
                  <a:gd name="connsiteY6" fmla="*/ 2354094 h 3110333"/>
                  <a:gd name="connsiteX7" fmla="*/ 136187 w 453518"/>
                  <a:gd name="connsiteY7" fmla="*/ 2159541 h 3110333"/>
                  <a:gd name="connsiteX8" fmla="*/ 19455 w 453518"/>
                  <a:gd name="connsiteY8" fmla="*/ 2149813 h 3110333"/>
                  <a:gd name="connsiteX9" fmla="*/ 9728 w 453518"/>
                  <a:gd name="connsiteY9" fmla="*/ 1702341 h 3110333"/>
                  <a:gd name="connsiteX10" fmla="*/ 68094 w 453518"/>
                  <a:gd name="connsiteY10" fmla="*/ 1702341 h 3110333"/>
                  <a:gd name="connsiteX11" fmla="*/ 68094 w 453518"/>
                  <a:gd name="connsiteY11" fmla="*/ 0 h 3110333"/>
                  <a:gd name="connsiteX12" fmla="*/ 369651 w 453518"/>
                  <a:gd name="connsiteY12" fmla="*/ 0 h 3110333"/>
                  <a:gd name="connsiteX13" fmla="*/ 359923 w 453518"/>
                  <a:gd name="connsiteY13" fmla="*/ 1712068 h 3110333"/>
                  <a:gd name="connsiteX14" fmla="*/ 408562 w 453518"/>
                  <a:gd name="connsiteY14" fmla="*/ 1712068 h 3110333"/>
                  <a:gd name="connsiteX15" fmla="*/ 418289 w 453518"/>
                  <a:gd name="connsiteY15" fmla="*/ 2159541 h 3110333"/>
                  <a:gd name="connsiteX16" fmla="*/ 252919 w 453518"/>
                  <a:gd name="connsiteY16" fmla="*/ 2169268 h 3110333"/>
                  <a:gd name="connsiteX17" fmla="*/ 262647 w 453518"/>
                  <a:gd name="connsiteY17" fmla="*/ 2324911 h 3110333"/>
                  <a:gd name="connsiteX18" fmla="*/ 398834 w 453518"/>
                  <a:gd name="connsiteY18" fmla="*/ 2344366 h 3110333"/>
                  <a:gd name="connsiteX19" fmla="*/ 401276 w 453518"/>
                  <a:gd name="connsiteY19" fmla="*/ 2553491 h 3110333"/>
                  <a:gd name="connsiteX20" fmla="*/ 302759 w 453518"/>
                  <a:gd name="connsiteY20" fmla="*/ 2583915 h 3110333"/>
                  <a:gd name="connsiteX21" fmla="*/ 308843 w 453518"/>
                  <a:gd name="connsiteY21" fmla="*/ 2676347 h 3110333"/>
                  <a:gd name="connsiteX22" fmla="*/ 453518 w 453518"/>
                  <a:gd name="connsiteY22" fmla="*/ 2761454 h 3110333"/>
                  <a:gd name="connsiteX23" fmla="*/ 104639 w 453518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6844 w 464447"/>
                  <a:gd name="connsiteY6" fmla="*/ 2354094 h 3110333"/>
                  <a:gd name="connsiteX7" fmla="*/ 147116 w 464447"/>
                  <a:gd name="connsiteY7" fmla="*/ 2159541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6844 w 464447"/>
                  <a:gd name="connsiteY6" fmla="*/ 2354094 h 3110333"/>
                  <a:gd name="connsiteX7" fmla="*/ 147116 w 464447"/>
                  <a:gd name="connsiteY7" fmla="*/ 2159541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6844 w 464447"/>
                  <a:gd name="connsiteY6" fmla="*/ 2332236 h 3110333"/>
                  <a:gd name="connsiteX7" fmla="*/ 147116 w 464447"/>
                  <a:gd name="connsiteY7" fmla="*/ 2159541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6844 w 464447"/>
                  <a:gd name="connsiteY6" fmla="*/ 2332236 h 3110333"/>
                  <a:gd name="connsiteX7" fmla="*/ 147116 w 464447"/>
                  <a:gd name="connsiteY7" fmla="*/ 2159541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59541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30384 w 464447"/>
                  <a:gd name="connsiteY8" fmla="*/ 2149813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63848 w 464447"/>
                  <a:gd name="connsiteY16" fmla="*/ 2169268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29218 w 464447"/>
                  <a:gd name="connsiteY15" fmla="*/ 2159541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712068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2205 w 464447"/>
                  <a:gd name="connsiteY14" fmla="*/ 1712068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6974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9491 w 464447"/>
                  <a:gd name="connsiteY14" fmla="*/ 16974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70852 w 464447"/>
                  <a:gd name="connsiteY13" fmla="*/ 1712068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702341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1092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44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44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10333"/>
                  <a:gd name="connsiteX1" fmla="*/ 49840 w 464447"/>
                  <a:gd name="connsiteY1" fmla="*/ 2811294 h 3110333"/>
                  <a:gd name="connsiteX2" fmla="*/ 98478 w 464447"/>
                  <a:gd name="connsiteY2" fmla="*/ 2665379 h 3110333"/>
                  <a:gd name="connsiteX3" fmla="*/ 98478 w 464447"/>
                  <a:gd name="connsiteY3" fmla="*/ 2587558 h 3110333"/>
                  <a:gd name="connsiteX4" fmla="*/ 0 w 464447"/>
                  <a:gd name="connsiteY4" fmla="*/ 2558375 h 3110333"/>
                  <a:gd name="connsiteX5" fmla="*/ 449 w 464447"/>
                  <a:gd name="connsiteY5" fmla="*/ 2363822 h 3110333"/>
                  <a:gd name="connsiteX6" fmla="*/ 153201 w 464447"/>
                  <a:gd name="connsiteY6" fmla="*/ 2324950 h 3110333"/>
                  <a:gd name="connsiteX7" fmla="*/ 147116 w 464447"/>
                  <a:gd name="connsiteY7" fmla="*/ 2174113 h 3110333"/>
                  <a:gd name="connsiteX8" fmla="*/ 26741 w 464447"/>
                  <a:gd name="connsiteY8" fmla="*/ 2135241 h 3110333"/>
                  <a:gd name="connsiteX9" fmla="*/ 20657 w 464447"/>
                  <a:gd name="connsiteY9" fmla="*/ 1702341 h 3110333"/>
                  <a:gd name="connsiteX10" fmla="*/ 79023 w 464447"/>
                  <a:gd name="connsiteY10" fmla="*/ 1684000 h 3110333"/>
                  <a:gd name="connsiteX11" fmla="*/ 79023 w 464447"/>
                  <a:gd name="connsiteY11" fmla="*/ 0 h 3110333"/>
                  <a:gd name="connsiteX12" fmla="*/ 380580 w 464447"/>
                  <a:gd name="connsiteY12" fmla="*/ 0 h 3110333"/>
                  <a:gd name="connsiteX13" fmla="*/ 352512 w 464447"/>
                  <a:gd name="connsiteY13" fmla="*/ 1693727 h 3110333"/>
                  <a:gd name="connsiteX14" fmla="*/ 414251 w 464447"/>
                  <a:gd name="connsiteY14" fmla="*/ 1723696 h 3110333"/>
                  <a:gd name="connsiteX15" fmla="*/ 403717 w 464447"/>
                  <a:gd name="connsiteY15" fmla="*/ 2144969 h 3110333"/>
                  <a:gd name="connsiteX16" fmla="*/ 274777 w 464447"/>
                  <a:gd name="connsiteY16" fmla="*/ 2172911 h 3110333"/>
                  <a:gd name="connsiteX17" fmla="*/ 273576 w 464447"/>
                  <a:gd name="connsiteY17" fmla="*/ 2324911 h 3110333"/>
                  <a:gd name="connsiteX18" fmla="*/ 409763 w 464447"/>
                  <a:gd name="connsiteY18" fmla="*/ 2344366 h 3110333"/>
                  <a:gd name="connsiteX19" fmla="*/ 412205 w 464447"/>
                  <a:gd name="connsiteY19" fmla="*/ 2553491 h 3110333"/>
                  <a:gd name="connsiteX20" fmla="*/ 313688 w 464447"/>
                  <a:gd name="connsiteY20" fmla="*/ 2583915 h 3110333"/>
                  <a:gd name="connsiteX21" fmla="*/ 319772 w 464447"/>
                  <a:gd name="connsiteY21" fmla="*/ 2676347 h 3110333"/>
                  <a:gd name="connsiteX22" fmla="*/ 464447 w 464447"/>
                  <a:gd name="connsiteY22" fmla="*/ 2761454 h 3110333"/>
                  <a:gd name="connsiteX23" fmla="*/ 115568 w 464447"/>
                  <a:gd name="connsiteY23" fmla="*/ 3110333 h 3110333"/>
                  <a:gd name="connsiteX0" fmla="*/ 117933 w 464447"/>
                  <a:gd name="connsiteY0" fmla="*/ 3103124 h 3103122"/>
                  <a:gd name="connsiteX1" fmla="*/ 49840 w 464447"/>
                  <a:gd name="connsiteY1" fmla="*/ 2811294 h 3103122"/>
                  <a:gd name="connsiteX2" fmla="*/ 98478 w 464447"/>
                  <a:gd name="connsiteY2" fmla="*/ 2665379 h 3103122"/>
                  <a:gd name="connsiteX3" fmla="*/ 98478 w 464447"/>
                  <a:gd name="connsiteY3" fmla="*/ 2587558 h 3103122"/>
                  <a:gd name="connsiteX4" fmla="*/ 0 w 464447"/>
                  <a:gd name="connsiteY4" fmla="*/ 2558375 h 3103122"/>
                  <a:gd name="connsiteX5" fmla="*/ 449 w 464447"/>
                  <a:gd name="connsiteY5" fmla="*/ 2363822 h 3103122"/>
                  <a:gd name="connsiteX6" fmla="*/ 153201 w 464447"/>
                  <a:gd name="connsiteY6" fmla="*/ 2324950 h 3103122"/>
                  <a:gd name="connsiteX7" fmla="*/ 147116 w 464447"/>
                  <a:gd name="connsiteY7" fmla="*/ 2174113 h 3103122"/>
                  <a:gd name="connsiteX8" fmla="*/ 26741 w 464447"/>
                  <a:gd name="connsiteY8" fmla="*/ 2135241 h 3103122"/>
                  <a:gd name="connsiteX9" fmla="*/ 20657 w 464447"/>
                  <a:gd name="connsiteY9" fmla="*/ 1702341 h 3103122"/>
                  <a:gd name="connsiteX10" fmla="*/ 79023 w 464447"/>
                  <a:gd name="connsiteY10" fmla="*/ 1684000 h 3103122"/>
                  <a:gd name="connsiteX11" fmla="*/ 79023 w 464447"/>
                  <a:gd name="connsiteY11" fmla="*/ 0 h 3103122"/>
                  <a:gd name="connsiteX12" fmla="*/ 380580 w 464447"/>
                  <a:gd name="connsiteY12" fmla="*/ 0 h 3103122"/>
                  <a:gd name="connsiteX13" fmla="*/ 352512 w 464447"/>
                  <a:gd name="connsiteY13" fmla="*/ 1693727 h 3103122"/>
                  <a:gd name="connsiteX14" fmla="*/ 414251 w 464447"/>
                  <a:gd name="connsiteY14" fmla="*/ 1723696 h 3103122"/>
                  <a:gd name="connsiteX15" fmla="*/ 403717 w 464447"/>
                  <a:gd name="connsiteY15" fmla="*/ 2144969 h 3103122"/>
                  <a:gd name="connsiteX16" fmla="*/ 274777 w 464447"/>
                  <a:gd name="connsiteY16" fmla="*/ 2172911 h 3103122"/>
                  <a:gd name="connsiteX17" fmla="*/ 273576 w 464447"/>
                  <a:gd name="connsiteY17" fmla="*/ 2324911 h 3103122"/>
                  <a:gd name="connsiteX18" fmla="*/ 409763 w 464447"/>
                  <a:gd name="connsiteY18" fmla="*/ 2344366 h 3103122"/>
                  <a:gd name="connsiteX19" fmla="*/ 412205 w 464447"/>
                  <a:gd name="connsiteY19" fmla="*/ 2553491 h 3103122"/>
                  <a:gd name="connsiteX20" fmla="*/ 313688 w 464447"/>
                  <a:gd name="connsiteY20" fmla="*/ 2583915 h 3103122"/>
                  <a:gd name="connsiteX21" fmla="*/ 319772 w 464447"/>
                  <a:gd name="connsiteY21" fmla="*/ 2676347 h 3103122"/>
                  <a:gd name="connsiteX22" fmla="*/ 464447 w 464447"/>
                  <a:gd name="connsiteY22" fmla="*/ 2761454 h 3103122"/>
                  <a:gd name="connsiteX23" fmla="*/ 105746 w 464447"/>
                  <a:gd name="connsiteY23" fmla="*/ 3080879 h 3103122"/>
                  <a:gd name="connsiteX0" fmla="*/ 117933 w 464447"/>
                  <a:gd name="connsiteY0" fmla="*/ 3103124 h 3103124"/>
                  <a:gd name="connsiteX1" fmla="*/ 49840 w 464447"/>
                  <a:gd name="connsiteY1" fmla="*/ 2811294 h 3103124"/>
                  <a:gd name="connsiteX2" fmla="*/ 98478 w 464447"/>
                  <a:gd name="connsiteY2" fmla="*/ 2665379 h 3103124"/>
                  <a:gd name="connsiteX3" fmla="*/ 98478 w 464447"/>
                  <a:gd name="connsiteY3" fmla="*/ 2587558 h 3103124"/>
                  <a:gd name="connsiteX4" fmla="*/ 0 w 464447"/>
                  <a:gd name="connsiteY4" fmla="*/ 2558375 h 3103124"/>
                  <a:gd name="connsiteX5" fmla="*/ 449 w 464447"/>
                  <a:gd name="connsiteY5" fmla="*/ 2363822 h 3103124"/>
                  <a:gd name="connsiteX6" fmla="*/ 153201 w 464447"/>
                  <a:gd name="connsiteY6" fmla="*/ 2324950 h 3103124"/>
                  <a:gd name="connsiteX7" fmla="*/ 147116 w 464447"/>
                  <a:gd name="connsiteY7" fmla="*/ 2174113 h 3103124"/>
                  <a:gd name="connsiteX8" fmla="*/ 26741 w 464447"/>
                  <a:gd name="connsiteY8" fmla="*/ 2135241 h 3103124"/>
                  <a:gd name="connsiteX9" fmla="*/ 20657 w 464447"/>
                  <a:gd name="connsiteY9" fmla="*/ 1702341 h 3103124"/>
                  <a:gd name="connsiteX10" fmla="*/ 79023 w 464447"/>
                  <a:gd name="connsiteY10" fmla="*/ 1684000 h 3103124"/>
                  <a:gd name="connsiteX11" fmla="*/ 79023 w 464447"/>
                  <a:gd name="connsiteY11" fmla="*/ 0 h 3103124"/>
                  <a:gd name="connsiteX12" fmla="*/ 380580 w 464447"/>
                  <a:gd name="connsiteY12" fmla="*/ 0 h 3103124"/>
                  <a:gd name="connsiteX13" fmla="*/ 352512 w 464447"/>
                  <a:gd name="connsiteY13" fmla="*/ 1693727 h 3103124"/>
                  <a:gd name="connsiteX14" fmla="*/ 414251 w 464447"/>
                  <a:gd name="connsiteY14" fmla="*/ 1723696 h 3103124"/>
                  <a:gd name="connsiteX15" fmla="*/ 403717 w 464447"/>
                  <a:gd name="connsiteY15" fmla="*/ 2144969 h 3103124"/>
                  <a:gd name="connsiteX16" fmla="*/ 274777 w 464447"/>
                  <a:gd name="connsiteY16" fmla="*/ 2172911 h 3103124"/>
                  <a:gd name="connsiteX17" fmla="*/ 273576 w 464447"/>
                  <a:gd name="connsiteY17" fmla="*/ 2324911 h 3103124"/>
                  <a:gd name="connsiteX18" fmla="*/ 409763 w 464447"/>
                  <a:gd name="connsiteY18" fmla="*/ 2344366 h 3103124"/>
                  <a:gd name="connsiteX19" fmla="*/ 412205 w 464447"/>
                  <a:gd name="connsiteY19" fmla="*/ 2553491 h 3103124"/>
                  <a:gd name="connsiteX20" fmla="*/ 313688 w 464447"/>
                  <a:gd name="connsiteY20" fmla="*/ 2583915 h 3103124"/>
                  <a:gd name="connsiteX21" fmla="*/ 319772 w 464447"/>
                  <a:gd name="connsiteY21" fmla="*/ 2676347 h 3103124"/>
                  <a:gd name="connsiteX22" fmla="*/ 464447 w 464447"/>
                  <a:gd name="connsiteY22" fmla="*/ 2761454 h 3103124"/>
                  <a:gd name="connsiteX23" fmla="*/ 110375 w 464447"/>
                  <a:gd name="connsiteY23" fmla="*/ 3099394 h 3103124"/>
                  <a:gd name="connsiteX0" fmla="*/ 117933 w 482962"/>
                  <a:gd name="connsiteY0" fmla="*/ 3103124 h 3103124"/>
                  <a:gd name="connsiteX1" fmla="*/ 49840 w 482962"/>
                  <a:gd name="connsiteY1" fmla="*/ 2811294 h 3103124"/>
                  <a:gd name="connsiteX2" fmla="*/ 98478 w 482962"/>
                  <a:gd name="connsiteY2" fmla="*/ 2665379 h 3103124"/>
                  <a:gd name="connsiteX3" fmla="*/ 98478 w 482962"/>
                  <a:gd name="connsiteY3" fmla="*/ 2587558 h 3103124"/>
                  <a:gd name="connsiteX4" fmla="*/ 0 w 482962"/>
                  <a:gd name="connsiteY4" fmla="*/ 2558375 h 3103124"/>
                  <a:gd name="connsiteX5" fmla="*/ 449 w 482962"/>
                  <a:gd name="connsiteY5" fmla="*/ 2363822 h 3103124"/>
                  <a:gd name="connsiteX6" fmla="*/ 153201 w 482962"/>
                  <a:gd name="connsiteY6" fmla="*/ 2324950 h 3103124"/>
                  <a:gd name="connsiteX7" fmla="*/ 147116 w 482962"/>
                  <a:gd name="connsiteY7" fmla="*/ 2174113 h 3103124"/>
                  <a:gd name="connsiteX8" fmla="*/ 26741 w 482962"/>
                  <a:gd name="connsiteY8" fmla="*/ 2135241 h 3103124"/>
                  <a:gd name="connsiteX9" fmla="*/ 20657 w 482962"/>
                  <a:gd name="connsiteY9" fmla="*/ 1702341 h 3103124"/>
                  <a:gd name="connsiteX10" fmla="*/ 79023 w 482962"/>
                  <a:gd name="connsiteY10" fmla="*/ 1684000 h 3103124"/>
                  <a:gd name="connsiteX11" fmla="*/ 79023 w 482962"/>
                  <a:gd name="connsiteY11" fmla="*/ 0 h 3103124"/>
                  <a:gd name="connsiteX12" fmla="*/ 380580 w 482962"/>
                  <a:gd name="connsiteY12" fmla="*/ 0 h 3103124"/>
                  <a:gd name="connsiteX13" fmla="*/ 352512 w 482962"/>
                  <a:gd name="connsiteY13" fmla="*/ 1693727 h 3103124"/>
                  <a:gd name="connsiteX14" fmla="*/ 414251 w 482962"/>
                  <a:gd name="connsiteY14" fmla="*/ 1723696 h 3103124"/>
                  <a:gd name="connsiteX15" fmla="*/ 403717 w 482962"/>
                  <a:gd name="connsiteY15" fmla="*/ 2144969 h 3103124"/>
                  <a:gd name="connsiteX16" fmla="*/ 274777 w 482962"/>
                  <a:gd name="connsiteY16" fmla="*/ 2172911 h 3103124"/>
                  <a:gd name="connsiteX17" fmla="*/ 273576 w 482962"/>
                  <a:gd name="connsiteY17" fmla="*/ 2324911 h 3103124"/>
                  <a:gd name="connsiteX18" fmla="*/ 409763 w 482962"/>
                  <a:gd name="connsiteY18" fmla="*/ 2344366 h 3103124"/>
                  <a:gd name="connsiteX19" fmla="*/ 412205 w 482962"/>
                  <a:gd name="connsiteY19" fmla="*/ 2553491 h 3103124"/>
                  <a:gd name="connsiteX20" fmla="*/ 313688 w 482962"/>
                  <a:gd name="connsiteY20" fmla="*/ 2583915 h 3103124"/>
                  <a:gd name="connsiteX21" fmla="*/ 319772 w 482962"/>
                  <a:gd name="connsiteY21" fmla="*/ 2676347 h 3103124"/>
                  <a:gd name="connsiteX22" fmla="*/ 482962 w 482962"/>
                  <a:gd name="connsiteY22" fmla="*/ 2761454 h 3103124"/>
                  <a:gd name="connsiteX23" fmla="*/ 110375 w 482962"/>
                  <a:gd name="connsiteY23" fmla="*/ 3099394 h 3103124"/>
                  <a:gd name="connsiteX0" fmla="*/ 117933 w 482962"/>
                  <a:gd name="connsiteY0" fmla="*/ 3103124 h 3108652"/>
                  <a:gd name="connsiteX1" fmla="*/ 49840 w 482962"/>
                  <a:gd name="connsiteY1" fmla="*/ 2811294 h 3108652"/>
                  <a:gd name="connsiteX2" fmla="*/ 98478 w 482962"/>
                  <a:gd name="connsiteY2" fmla="*/ 2665379 h 3108652"/>
                  <a:gd name="connsiteX3" fmla="*/ 98478 w 482962"/>
                  <a:gd name="connsiteY3" fmla="*/ 2587558 h 3108652"/>
                  <a:gd name="connsiteX4" fmla="*/ 0 w 482962"/>
                  <a:gd name="connsiteY4" fmla="*/ 2558375 h 3108652"/>
                  <a:gd name="connsiteX5" fmla="*/ 449 w 482962"/>
                  <a:gd name="connsiteY5" fmla="*/ 2363822 h 3108652"/>
                  <a:gd name="connsiteX6" fmla="*/ 153201 w 482962"/>
                  <a:gd name="connsiteY6" fmla="*/ 2324950 h 3108652"/>
                  <a:gd name="connsiteX7" fmla="*/ 147116 w 482962"/>
                  <a:gd name="connsiteY7" fmla="*/ 2174113 h 3108652"/>
                  <a:gd name="connsiteX8" fmla="*/ 26741 w 482962"/>
                  <a:gd name="connsiteY8" fmla="*/ 2135241 h 3108652"/>
                  <a:gd name="connsiteX9" fmla="*/ 20657 w 482962"/>
                  <a:gd name="connsiteY9" fmla="*/ 1702341 h 3108652"/>
                  <a:gd name="connsiteX10" fmla="*/ 79023 w 482962"/>
                  <a:gd name="connsiteY10" fmla="*/ 1684000 h 3108652"/>
                  <a:gd name="connsiteX11" fmla="*/ 79023 w 482962"/>
                  <a:gd name="connsiteY11" fmla="*/ 0 h 3108652"/>
                  <a:gd name="connsiteX12" fmla="*/ 380580 w 482962"/>
                  <a:gd name="connsiteY12" fmla="*/ 0 h 3108652"/>
                  <a:gd name="connsiteX13" fmla="*/ 352512 w 482962"/>
                  <a:gd name="connsiteY13" fmla="*/ 1693727 h 3108652"/>
                  <a:gd name="connsiteX14" fmla="*/ 414251 w 482962"/>
                  <a:gd name="connsiteY14" fmla="*/ 1723696 h 3108652"/>
                  <a:gd name="connsiteX15" fmla="*/ 403717 w 482962"/>
                  <a:gd name="connsiteY15" fmla="*/ 2144969 h 3108652"/>
                  <a:gd name="connsiteX16" fmla="*/ 274777 w 482962"/>
                  <a:gd name="connsiteY16" fmla="*/ 2172911 h 3108652"/>
                  <a:gd name="connsiteX17" fmla="*/ 273576 w 482962"/>
                  <a:gd name="connsiteY17" fmla="*/ 2324911 h 3108652"/>
                  <a:gd name="connsiteX18" fmla="*/ 409763 w 482962"/>
                  <a:gd name="connsiteY18" fmla="*/ 2344366 h 3108652"/>
                  <a:gd name="connsiteX19" fmla="*/ 412205 w 482962"/>
                  <a:gd name="connsiteY19" fmla="*/ 2553491 h 3108652"/>
                  <a:gd name="connsiteX20" fmla="*/ 313688 w 482962"/>
                  <a:gd name="connsiteY20" fmla="*/ 2583915 h 3108652"/>
                  <a:gd name="connsiteX21" fmla="*/ 319772 w 482962"/>
                  <a:gd name="connsiteY21" fmla="*/ 2676347 h 3108652"/>
                  <a:gd name="connsiteX22" fmla="*/ 482962 w 482962"/>
                  <a:gd name="connsiteY22" fmla="*/ 2761454 h 3108652"/>
                  <a:gd name="connsiteX23" fmla="*/ 207584 w 482962"/>
                  <a:gd name="connsiteY23" fmla="*/ 3108652 h 3108652"/>
                  <a:gd name="connsiteX0" fmla="*/ 113302 w 482962"/>
                  <a:gd name="connsiteY0" fmla="*/ 3084607 h 3108652"/>
                  <a:gd name="connsiteX1" fmla="*/ 49840 w 482962"/>
                  <a:gd name="connsiteY1" fmla="*/ 2811294 h 3108652"/>
                  <a:gd name="connsiteX2" fmla="*/ 98478 w 482962"/>
                  <a:gd name="connsiteY2" fmla="*/ 2665379 h 3108652"/>
                  <a:gd name="connsiteX3" fmla="*/ 98478 w 482962"/>
                  <a:gd name="connsiteY3" fmla="*/ 2587558 h 3108652"/>
                  <a:gd name="connsiteX4" fmla="*/ 0 w 482962"/>
                  <a:gd name="connsiteY4" fmla="*/ 2558375 h 3108652"/>
                  <a:gd name="connsiteX5" fmla="*/ 449 w 482962"/>
                  <a:gd name="connsiteY5" fmla="*/ 2363822 h 3108652"/>
                  <a:gd name="connsiteX6" fmla="*/ 153201 w 482962"/>
                  <a:gd name="connsiteY6" fmla="*/ 2324950 h 3108652"/>
                  <a:gd name="connsiteX7" fmla="*/ 147116 w 482962"/>
                  <a:gd name="connsiteY7" fmla="*/ 2174113 h 3108652"/>
                  <a:gd name="connsiteX8" fmla="*/ 26741 w 482962"/>
                  <a:gd name="connsiteY8" fmla="*/ 2135241 h 3108652"/>
                  <a:gd name="connsiteX9" fmla="*/ 20657 w 482962"/>
                  <a:gd name="connsiteY9" fmla="*/ 1702341 h 3108652"/>
                  <a:gd name="connsiteX10" fmla="*/ 79023 w 482962"/>
                  <a:gd name="connsiteY10" fmla="*/ 1684000 h 3108652"/>
                  <a:gd name="connsiteX11" fmla="*/ 79023 w 482962"/>
                  <a:gd name="connsiteY11" fmla="*/ 0 h 3108652"/>
                  <a:gd name="connsiteX12" fmla="*/ 380580 w 482962"/>
                  <a:gd name="connsiteY12" fmla="*/ 0 h 3108652"/>
                  <a:gd name="connsiteX13" fmla="*/ 352512 w 482962"/>
                  <a:gd name="connsiteY13" fmla="*/ 1693727 h 3108652"/>
                  <a:gd name="connsiteX14" fmla="*/ 414251 w 482962"/>
                  <a:gd name="connsiteY14" fmla="*/ 1723696 h 3108652"/>
                  <a:gd name="connsiteX15" fmla="*/ 403717 w 482962"/>
                  <a:gd name="connsiteY15" fmla="*/ 2144969 h 3108652"/>
                  <a:gd name="connsiteX16" fmla="*/ 274777 w 482962"/>
                  <a:gd name="connsiteY16" fmla="*/ 2172911 h 3108652"/>
                  <a:gd name="connsiteX17" fmla="*/ 273576 w 482962"/>
                  <a:gd name="connsiteY17" fmla="*/ 2324911 h 3108652"/>
                  <a:gd name="connsiteX18" fmla="*/ 409763 w 482962"/>
                  <a:gd name="connsiteY18" fmla="*/ 2344366 h 3108652"/>
                  <a:gd name="connsiteX19" fmla="*/ 412205 w 482962"/>
                  <a:gd name="connsiteY19" fmla="*/ 2553491 h 3108652"/>
                  <a:gd name="connsiteX20" fmla="*/ 313688 w 482962"/>
                  <a:gd name="connsiteY20" fmla="*/ 2583915 h 3108652"/>
                  <a:gd name="connsiteX21" fmla="*/ 319772 w 482962"/>
                  <a:gd name="connsiteY21" fmla="*/ 2676347 h 3108652"/>
                  <a:gd name="connsiteX22" fmla="*/ 482962 w 482962"/>
                  <a:gd name="connsiteY22" fmla="*/ 2761454 h 3108652"/>
                  <a:gd name="connsiteX23" fmla="*/ 207584 w 482962"/>
                  <a:gd name="connsiteY23" fmla="*/ 3108652 h 3108652"/>
                  <a:gd name="connsiteX0" fmla="*/ 113302 w 482962"/>
                  <a:gd name="connsiteY0" fmla="*/ 3084607 h 3090137"/>
                  <a:gd name="connsiteX1" fmla="*/ 49840 w 482962"/>
                  <a:gd name="connsiteY1" fmla="*/ 2811294 h 3090137"/>
                  <a:gd name="connsiteX2" fmla="*/ 98478 w 482962"/>
                  <a:gd name="connsiteY2" fmla="*/ 2665379 h 3090137"/>
                  <a:gd name="connsiteX3" fmla="*/ 98478 w 482962"/>
                  <a:gd name="connsiteY3" fmla="*/ 2587558 h 3090137"/>
                  <a:gd name="connsiteX4" fmla="*/ 0 w 482962"/>
                  <a:gd name="connsiteY4" fmla="*/ 2558375 h 3090137"/>
                  <a:gd name="connsiteX5" fmla="*/ 449 w 482962"/>
                  <a:gd name="connsiteY5" fmla="*/ 2363822 h 3090137"/>
                  <a:gd name="connsiteX6" fmla="*/ 153201 w 482962"/>
                  <a:gd name="connsiteY6" fmla="*/ 2324950 h 3090137"/>
                  <a:gd name="connsiteX7" fmla="*/ 147116 w 482962"/>
                  <a:gd name="connsiteY7" fmla="*/ 2174113 h 3090137"/>
                  <a:gd name="connsiteX8" fmla="*/ 26741 w 482962"/>
                  <a:gd name="connsiteY8" fmla="*/ 2135241 h 3090137"/>
                  <a:gd name="connsiteX9" fmla="*/ 20657 w 482962"/>
                  <a:gd name="connsiteY9" fmla="*/ 1702341 h 3090137"/>
                  <a:gd name="connsiteX10" fmla="*/ 79023 w 482962"/>
                  <a:gd name="connsiteY10" fmla="*/ 1684000 h 3090137"/>
                  <a:gd name="connsiteX11" fmla="*/ 79023 w 482962"/>
                  <a:gd name="connsiteY11" fmla="*/ 0 h 3090137"/>
                  <a:gd name="connsiteX12" fmla="*/ 380580 w 482962"/>
                  <a:gd name="connsiteY12" fmla="*/ 0 h 3090137"/>
                  <a:gd name="connsiteX13" fmla="*/ 352512 w 482962"/>
                  <a:gd name="connsiteY13" fmla="*/ 1693727 h 3090137"/>
                  <a:gd name="connsiteX14" fmla="*/ 414251 w 482962"/>
                  <a:gd name="connsiteY14" fmla="*/ 1723696 h 3090137"/>
                  <a:gd name="connsiteX15" fmla="*/ 403717 w 482962"/>
                  <a:gd name="connsiteY15" fmla="*/ 2144969 h 3090137"/>
                  <a:gd name="connsiteX16" fmla="*/ 274777 w 482962"/>
                  <a:gd name="connsiteY16" fmla="*/ 2172911 h 3090137"/>
                  <a:gd name="connsiteX17" fmla="*/ 273576 w 482962"/>
                  <a:gd name="connsiteY17" fmla="*/ 2324911 h 3090137"/>
                  <a:gd name="connsiteX18" fmla="*/ 409763 w 482962"/>
                  <a:gd name="connsiteY18" fmla="*/ 2344366 h 3090137"/>
                  <a:gd name="connsiteX19" fmla="*/ 412205 w 482962"/>
                  <a:gd name="connsiteY19" fmla="*/ 2553491 h 3090137"/>
                  <a:gd name="connsiteX20" fmla="*/ 313688 w 482962"/>
                  <a:gd name="connsiteY20" fmla="*/ 2583915 h 3090137"/>
                  <a:gd name="connsiteX21" fmla="*/ 319772 w 482962"/>
                  <a:gd name="connsiteY21" fmla="*/ 2676347 h 3090137"/>
                  <a:gd name="connsiteX22" fmla="*/ 482962 w 482962"/>
                  <a:gd name="connsiteY22" fmla="*/ 2761454 h 3090137"/>
                  <a:gd name="connsiteX23" fmla="*/ 124263 w 482962"/>
                  <a:gd name="connsiteY23" fmla="*/ 3090137 h 3090137"/>
                  <a:gd name="connsiteX0" fmla="*/ 113302 w 482962"/>
                  <a:gd name="connsiteY0" fmla="*/ 3084607 h 3094189"/>
                  <a:gd name="connsiteX1" fmla="*/ 49840 w 482962"/>
                  <a:gd name="connsiteY1" fmla="*/ 2811294 h 3094189"/>
                  <a:gd name="connsiteX2" fmla="*/ 98478 w 482962"/>
                  <a:gd name="connsiteY2" fmla="*/ 2665379 h 3094189"/>
                  <a:gd name="connsiteX3" fmla="*/ 98478 w 482962"/>
                  <a:gd name="connsiteY3" fmla="*/ 2587558 h 3094189"/>
                  <a:gd name="connsiteX4" fmla="*/ 0 w 482962"/>
                  <a:gd name="connsiteY4" fmla="*/ 2558375 h 3094189"/>
                  <a:gd name="connsiteX5" fmla="*/ 449 w 482962"/>
                  <a:gd name="connsiteY5" fmla="*/ 2363822 h 3094189"/>
                  <a:gd name="connsiteX6" fmla="*/ 153201 w 482962"/>
                  <a:gd name="connsiteY6" fmla="*/ 2324950 h 3094189"/>
                  <a:gd name="connsiteX7" fmla="*/ 147116 w 482962"/>
                  <a:gd name="connsiteY7" fmla="*/ 2174113 h 3094189"/>
                  <a:gd name="connsiteX8" fmla="*/ 26741 w 482962"/>
                  <a:gd name="connsiteY8" fmla="*/ 2135241 h 3094189"/>
                  <a:gd name="connsiteX9" fmla="*/ 20657 w 482962"/>
                  <a:gd name="connsiteY9" fmla="*/ 1702341 h 3094189"/>
                  <a:gd name="connsiteX10" fmla="*/ 79023 w 482962"/>
                  <a:gd name="connsiteY10" fmla="*/ 1684000 h 3094189"/>
                  <a:gd name="connsiteX11" fmla="*/ 79023 w 482962"/>
                  <a:gd name="connsiteY11" fmla="*/ 0 h 3094189"/>
                  <a:gd name="connsiteX12" fmla="*/ 380580 w 482962"/>
                  <a:gd name="connsiteY12" fmla="*/ 0 h 3094189"/>
                  <a:gd name="connsiteX13" fmla="*/ 352512 w 482962"/>
                  <a:gd name="connsiteY13" fmla="*/ 1693727 h 3094189"/>
                  <a:gd name="connsiteX14" fmla="*/ 414251 w 482962"/>
                  <a:gd name="connsiteY14" fmla="*/ 1723696 h 3094189"/>
                  <a:gd name="connsiteX15" fmla="*/ 403717 w 482962"/>
                  <a:gd name="connsiteY15" fmla="*/ 2144969 h 3094189"/>
                  <a:gd name="connsiteX16" fmla="*/ 274777 w 482962"/>
                  <a:gd name="connsiteY16" fmla="*/ 2172911 h 3094189"/>
                  <a:gd name="connsiteX17" fmla="*/ 273576 w 482962"/>
                  <a:gd name="connsiteY17" fmla="*/ 2324911 h 3094189"/>
                  <a:gd name="connsiteX18" fmla="*/ 409763 w 482962"/>
                  <a:gd name="connsiteY18" fmla="*/ 2344366 h 3094189"/>
                  <a:gd name="connsiteX19" fmla="*/ 412205 w 482962"/>
                  <a:gd name="connsiteY19" fmla="*/ 2553491 h 3094189"/>
                  <a:gd name="connsiteX20" fmla="*/ 313688 w 482962"/>
                  <a:gd name="connsiteY20" fmla="*/ 2583915 h 3094189"/>
                  <a:gd name="connsiteX21" fmla="*/ 319772 w 482962"/>
                  <a:gd name="connsiteY21" fmla="*/ 2676347 h 3094189"/>
                  <a:gd name="connsiteX22" fmla="*/ 482962 w 482962"/>
                  <a:gd name="connsiteY22" fmla="*/ 2761454 h 3094189"/>
                  <a:gd name="connsiteX23" fmla="*/ 120212 w 482962"/>
                  <a:gd name="connsiteY23" fmla="*/ 3094189 h 3094189"/>
                  <a:gd name="connsiteX0" fmla="*/ 113302 w 482962"/>
                  <a:gd name="connsiteY0" fmla="*/ 3084607 h 3122540"/>
                  <a:gd name="connsiteX1" fmla="*/ 49840 w 482962"/>
                  <a:gd name="connsiteY1" fmla="*/ 2811294 h 3122540"/>
                  <a:gd name="connsiteX2" fmla="*/ 98478 w 482962"/>
                  <a:gd name="connsiteY2" fmla="*/ 2665379 h 3122540"/>
                  <a:gd name="connsiteX3" fmla="*/ 98478 w 482962"/>
                  <a:gd name="connsiteY3" fmla="*/ 2587558 h 3122540"/>
                  <a:gd name="connsiteX4" fmla="*/ 0 w 482962"/>
                  <a:gd name="connsiteY4" fmla="*/ 2558375 h 3122540"/>
                  <a:gd name="connsiteX5" fmla="*/ 449 w 482962"/>
                  <a:gd name="connsiteY5" fmla="*/ 2363822 h 3122540"/>
                  <a:gd name="connsiteX6" fmla="*/ 153201 w 482962"/>
                  <a:gd name="connsiteY6" fmla="*/ 2324950 h 3122540"/>
                  <a:gd name="connsiteX7" fmla="*/ 147116 w 482962"/>
                  <a:gd name="connsiteY7" fmla="*/ 2174113 h 3122540"/>
                  <a:gd name="connsiteX8" fmla="*/ 26741 w 482962"/>
                  <a:gd name="connsiteY8" fmla="*/ 2135241 h 3122540"/>
                  <a:gd name="connsiteX9" fmla="*/ 20657 w 482962"/>
                  <a:gd name="connsiteY9" fmla="*/ 1702341 h 3122540"/>
                  <a:gd name="connsiteX10" fmla="*/ 79023 w 482962"/>
                  <a:gd name="connsiteY10" fmla="*/ 1684000 h 3122540"/>
                  <a:gd name="connsiteX11" fmla="*/ 79023 w 482962"/>
                  <a:gd name="connsiteY11" fmla="*/ 0 h 3122540"/>
                  <a:gd name="connsiteX12" fmla="*/ 380580 w 482962"/>
                  <a:gd name="connsiteY12" fmla="*/ 0 h 3122540"/>
                  <a:gd name="connsiteX13" fmla="*/ 352512 w 482962"/>
                  <a:gd name="connsiteY13" fmla="*/ 1693727 h 3122540"/>
                  <a:gd name="connsiteX14" fmla="*/ 414251 w 482962"/>
                  <a:gd name="connsiteY14" fmla="*/ 1723696 h 3122540"/>
                  <a:gd name="connsiteX15" fmla="*/ 403717 w 482962"/>
                  <a:gd name="connsiteY15" fmla="*/ 2144969 h 3122540"/>
                  <a:gd name="connsiteX16" fmla="*/ 274777 w 482962"/>
                  <a:gd name="connsiteY16" fmla="*/ 2172911 h 3122540"/>
                  <a:gd name="connsiteX17" fmla="*/ 273576 w 482962"/>
                  <a:gd name="connsiteY17" fmla="*/ 2324911 h 3122540"/>
                  <a:gd name="connsiteX18" fmla="*/ 409763 w 482962"/>
                  <a:gd name="connsiteY18" fmla="*/ 2344366 h 3122540"/>
                  <a:gd name="connsiteX19" fmla="*/ 412205 w 482962"/>
                  <a:gd name="connsiteY19" fmla="*/ 2553491 h 3122540"/>
                  <a:gd name="connsiteX20" fmla="*/ 313688 w 482962"/>
                  <a:gd name="connsiteY20" fmla="*/ 2583915 h 3122540"/>
                  <a:gd name="connsiteX21" fmla="*/ 319772 w 482962"/>
                  <a:gd name="connsiteY21" fmla="*/ 2676347 h 3122540"/>
                  <a:gd name="connsiteX22" fmla="*/ 482962 w 482962"/>
                  <a:gd name="connsiteY22" fmla="*/ 2761454 h 3122540"/>
                  <a:gd name="connsiteX23" fmla="*/ 144513 w 482962"/>
                  <a:gd name="connsiteY23" fmla="*/ 3122540 h 3122540"/>
                  <a:gd name="connsiteX0" fmla="*/ 113302 w 482962"/>
                  <a:gd name="connsiteY0" fmla="*/ 3088657 h 3122540"/>
                  <a:gd name="connsiteX1" fmla="*/ 49840 w 482962"/>
                  <a:gd name="connsiteY1" fmla="*/ 2811294 h 3122540"/>
                  <a:gd name="connsiteX2" fmla="*/ 98478 w 482962"/>
                  <a:gd name="connsiteY2" fmla="*/ 2665379 h 3122540"/>
                  <a:gd name="connsiteX3" fmla="*/ 98478 w 482962"/>
                  <a:gd name="connsiteY3" fmla="*/ 2587558 h 3122540"/>
                  <a:gd name="connsiteX4" fmla="*/ 0 w 482962"/>
                  <a:gd name="connsiteY4" fmla="*/ 2558375 h 3122540"/>
                  <a:gd name="connsiteX5" fmla="*/ 449 w 482962"/>
                  <a:gd name="connsiteY5" fmla="*/ 2363822 h 3122540"/>
                  <a:gd name="connsiteX6" fmla="*/ 153201 w 482962"/>
                  <a:gd name="connsiteY6" fmla="*/ 2324950 h 3122540"/>
                  <a:gd name="connsiteX7" fmla="*/ 147116 w 482962"/>
                  <a:gd name="connsiteY7" fmla="*/ 2174113 h 3122540"/>
                  <a:gd name="connsiteX8" fmla="*/ 26741 w 482962"/>
                  <a:gd name="connsiteY8" fmla="*/ 2135241 h 3122540"/>
                  <a:gd name="connsiteX9" fmla="*/ 20657 w 482962"/>
                  <a:gd name="connsiteY9" fmla="*/ 1702341 h 3122540"/>
                  <a:gd name="connsiteX10" fmla="*/ 79023 w 482962"/>
                  <a:gd name="connsiteY10" fmla="*/ 1684000 h 3122540"/>
                  <a:gd name="connsiteX11" fmla="*/ 79023 w 482962"/>
                  <a:gd name="connsiteY11" fmla="*/ 0 h 3122540"/>
                  <a:gd name="connsiteX12" fmla="*/ 380580 w 482962"/>
                  <a:gd name="connsiteY12" fmla="*/ 0 h 3122540"/>
                  <a:gd name="connsiteX13" fmla="*/ 352512 w 482962"/>
                  <a:gd name="connsiteY13" fmla="*/ 1693727 h 3122540"/>
                  <a:gd name="connsiteX14" fmla="*/ 414251 w 482962"/>
                  <a:gd name="connsiteY14" fmla="*/ 1723696 h 3122540"/>
                  <a:gd name="connsiteX15" fmla="*/ 403717 w 482962"/>
                  <a:gd name="connsiteY15" fmla="*/ 2144969 h 3122540"/>
                  <a:gd name="connsiteX16" fmla="*/ 274777 w 482962"/>
                  <a:gd name="connsiteY16" fmla="*/ 2172911 h 3122540"/>
                  <a:gd name="connsiteX17" fmla="*/ 273576 w 482962"/>
                  <a:gd name="connsiteY17" fmla="*/ 2324911 h 3122540"/>
                  <a:gd name="connsiteX18" fmla="*/ 409763 w 482962"/>
                  <a:gd name="connsiteY18" fmla="*/ 2344366 h 3122540"/>
                  <a:gd name="connsiteX19" fmla="*/ 412205 w 482962"/>
                  <a:gd name="connsiteY19" fmla="*/ 2553491 h 3122540"/>
                  <a:gd name="connsiteX20" fmla="*/ 313688 w 482962"/>
                  <a:gd name="connsiteY20" fmla="*/ 2583915 h 3122540"/>
                  <a:gd name="connsiteX21" fmla="*/ 319772 w 482962"/>
                  <a:gd name="connsiteY21" fmla="*/ 2676347 h 3122540"/>
                  <a:gd name="connsiteX22" fmla="*/ 482962 w 482962"/>
                  <a:gd name="connsiteY22" fmla="*/ 2761454 h 3122540"/>
                  <a:gd name="connsiteX23" fmla="*/ 144513 w 482962"/>
                  <a:gd name="connsiteY23" fmla="*/ 3122540 h 3122540"/>
                  <a:gd name="connsiteX0" fmla="*/ 113302 w 482962"/>
                  <a:gd name="connsiteY0" fmla="*/ 3088657 h 3088657"/>
                  <a:gd name="connsiteX1" fmla="*/ 49840 w 482962"/>
                  <a:gd name="connsiteY1" fmla="*/ 2811294 h 3088657"/>
                  <a:gd name="connsiteX2" fmla="*/ 98478 w 482962"/>
                  <a:gd name="connsiteY2" fmla="*/ 2665379 h 3088657"/>
                  <a:gd name="connsiteX3" fmla="*/ 98478 w 482962"/>
                  <a:gd name="connsiteY3" fmla="*/ 2587558 h 3088657"/>
                  <a:gd name="connsiteX4" fmla="*/ 0 w 482962"/>
                  <a:gd name="connsiteY4" fmla="*/ 2558375 h 3088657"/>
                  <a:gd name="connsiteX5" fmla="*/ 449 w 482962"/>
                  <a:gd name="connsiteY5" fmla="*/ 2363822 h 3088657"/>
                  <a:gd name="connsiteX6" fmla="*/ 153201 w 482962"/>
                  <a:gd name="connsiteY6" fmla="*/ 2324950 h 3088657"/>
                  <a:gd name="connsiteX7" fmla="*/ 147116 w 482962"/>
                  <a:gd name="connsiteY7" fmla="*/ 2174113 h 3088657"/>
                  <a:gd name="connsiteX8" fmla="*/ 26741 w 482962"/>
                  <a:gd name="connsiteY8" fmla="*/ 2135241 h 3088657"/>
                  <a:gd name="connsiteX9" fmla="*/ 20657 w 482962"/>
                  <a:gd name="connsiteY9" fmla="*/ 1702341 h 3088657"/>
                  <a:gd name="connsiteX10" fmla="*/ 79023 w 482962"/>
                  <a:gd name="connsiteY10" fmla="*/ 1684000 h 3088657"/>
                  <a:gd name="connsiteX11" fmla="*/ 79023 w 482962"/>
                  <a:gd name="connsiteY11" fmla="*/ 0 h 3088657"/>
                  <a:gd name="connsiteX12" fmla="*/ 380580 w 482962"/>
                  <a:gd name="connsiteY12" fmla="*/ 0 h 3088657"/>
                  <a:gd name="connsiteX13" fmla="*/ 352512 w 482962"/>
                  <a:gd name="connsiteY13" fmla="*/ 1693727 h 3088657"/>
                  <a:gd name="connsiteX14" fmla="*/ 414251 w 482962"/>
                  <a:gd name="connsiteY14" fmla="*/ 1723696 h 3088657"/>
                  <a:gd name="connsiteX15" fmla="*/ 403717 w 482962"/>
                  <a:gd name="connsiteY15" fmla="*/ 2144969 h 3088657"/>
                  <a:gd name="connsiteX16" fmla="*/ 274777 w 482962"/>
                  <a:gd name="connsiteY16" fmla="*/ 2172911 h 3088657"/>
                  <a:gd name="connsiteX17" fmla="*/ 273576 w 482962"/>
                  <a:gd name="connsiteY17" fmla="*/ 2324911 h 3088657"/>
                  <a:gd name="connsiteX18" fmla="*/ 409763 w 482962"/>
                  <a:gd name="connsiteY18" fmla="*/ 2344366 h 3088657"/>
                  <a:gd name="connsiteX19" fmla="*/ 412205 w 482962"/>
                  <a:gd name="connsiteY19" fmla="*/ 2553491 h 3088657"/>
                  <a:gd name="connsiteX20" fmla="*/ 313688 w 482962"/>
                  <a:gd name="connsiteY20" fmla="*/ 2583915 h 3088657"/>
                  <a:gd name="connsiteX21" fmla="*/ 319772 w 482962"/>
                  <a:gd name="connsiteY21" fmla="*/ 2676347 h 3088657"/>
                  <a:gd name="connsiteX22" fmla="*/ 482962 w 482962"/>
                  <a:gd name="connsiteY22" fmla="*/ 2761454 h 3088657"/>
                  <a:gd name="connsiteX23" fmla="*/ 112110 w 482962"/>
                  <a:gd name="connsiteY23" fmla="*/ 3086087 h 3088657"/>
                  <a:gd name="connsiteX0" fmla="*/ 113302 w 482962"/>
                  <a:gd name="connsiteY0" fmla="*/ 3088657 h 3088657"/>
                  <a:gd name="connsiteX1" fmla="*/ 49840 w 482962"/>
                  <a:gd name="connsiteY1" fmla="*/ 2811294 h 3088657"/>
                  <a:gd name="connsiteX2" fmla="*/ 98478 w 482962"/>
                  <a:gd name="connsiteY2" fmla="*/ 2665379 h 3088657"/>
                  <a:gd name="connsiteX3" fmla="*/ 98478 w 482962"/>
                  <a:gd name="connsiteY3" fmla="*/ 2587558 h 3088657"/>
                  <a:gd name="connsiteX4" fmla="*/ 0 w 482962"/>
                  <a:gd name="connsiteY4" fmla="*/ 2558375 h 3088657"/>
                  <a:gd name="connsiteX5" fmla="*/ 449 w 482962"/>
                  <a:gd name="connsiteY5" fmla="*/ 2363822 h 3088657"/>
                  <a:gd name="connsiteX6" fmla="*/ 153201 w 482962"/>
                  <a:gd name="connsiteY6" fmla="*/ 2324950 h 3088657"/>
                  <a:gd name="connsiteX7" fmla="*/ 147116 w 482962"/>
                  <a:gd name="connsiteY7" fmla="*/ 2174113 h 3088657"/>
                  <a:gd name="connsiteX8" fmla="*/ 26741 w 482962"/>
                  <a:gd name="connsiteY8" fmla="*/ 2135241 h 3088657"/>
                  <a:gd name="connsiteX9" fmla="*/ 20657 w 482962"/>
                  <a:gd name="connsiteY9" fmla="*/ 1702341 h 3088657"/>
                  <a:gd name="connsiteX10" fmla="*/ 79023 w 482962"/>
                  <a:gd name="connsiteY10" fmla="*/ 1684000 h 3088657"/>
                  <a:gd name="connsiteX11" fmla="*/ 79023 w 482962"/>
                  <a:gd name="connsiteY11" fmla="*/ 0 h 3088657"/>
                  <a:gd name="connsiteX12" fmla="*/ 380580 w 482962"/>
                  <a:gd name="connsiteY12" fmla="*/ 0 h 3088657"/>
                  <a:gd name="connsiteX13" fmla="*/ 352512 w 482962"/>
                  <a:gd name="connsiteY13" fmla="*/ 1693727 h 3088657"/>
                  <a:gd name="connsiteX14" fmla="*/ 414251 w 482962"/>
                  <a:gd name="connsiteY14" fmla="*/ 1723696 h 3088657"/>
                  <a:gd name="connsiteX15" fmla="*/ 403717 w 482962"/>
                  <a:gd name="connsiteY15" fmla="*/ 2144969 h 3088657"/>
                  <a:gd name="connsiteX16" fmla="*/ 274777 w 482962"/>
                  <a:gd name="connsiteY16" fmla="*/ 2172911 h 3088657"/>
                  <a:gd name="connsiteX17" fmla="*/ 273576 w 482962"/>
                  <a:gd name="connsiteY17" fmla="*/ 2324911 h 3088657"/>
                  <a:gd name="connsiteX18" fmla="*/ 409763 w 482962"/>
                  <a:gd name="connsiteY18" fmla="*/ 2344366 h 3088657"/>
                  <a:gd name="connsiteX19" fmla="*/ 412205 w 482962"/>
                  <a:gd name="connsiteY19" fmla="*/ 2553491 h 3088657"/>
                  <a:gd name="connsiteX20" fmla="*/ 313688 w 482962"/>
                  <a:gd name="connsiteY20" fmla="*/ 2583915 h 3088657"/>
                  <a:gd name="connsiteX21" fmla="*/ 319772 w 482962"/>
                  <a:gd name="connsiteY21" fmla="*/ 2676347 h 3088657"/>
                  <a:gd name="connsiteX22" fmla="*/ 482962 w 482962"/>
                  <a:gd name="connsiteY22" fmla="*/ 2761454 h 3088657"/>
                  <a:gd name="connsiteX23" fmla="*/ 112110 w 482962"/>
                  <a:gd name="connsiteY23" fmla="*/ 3086087 h 3088657"/>
                  <a:gd name="connsiteX0" fmla="*/ 113302 w 482962"/>
                  <a:gd name="connsiteY0" fmla="*/ 3088657 h 3088657"/>
                  <a:gd name="connsiteX1" fmla="*/ 49840 w 482962"/>
                  <a:gd name="connsiteY1" fmla="*/ 2811294 h 3088657"/>
                  <a:gd name="connsiteX2" fmla="*/ 98478 w 482962"/>
                  <a:gd name="connsiteY2" fmla="*/ 2665379 h 3088657"/>
                  <a:gd name="connsiteX3" fmla="*/ 98478 w 482962"/>
                  <a:gd name="connsiteY3" fmla="*/ 2587558 h 3088657"/>
                  <a:gd name="connsiteX4" fmla="*/ 0 w 482962"/>
                  <a:gd name="connsiteY4" fmla="*/ 2558375 h 3088657"/>
                  <a:gd name="connsiteX5" fmla="*/ 449 w 482962"/>
                  <a:gd name="connsiteY5" fmla="*/ 2363822 h 3088657"/>
                  <a:gd name="connsiteX6" fmla="*/ 153201 w 482962"/>
                  <a:gd name="connsiteY6" fmla="*/ 2324950 h 3088657"/>
                  <a:gd name="connsiteX7" fmla="*/ 147116 w 482962"/>
                  <a:gd name="connsiteY7" fmla="*/ 2174113 h 3088657"/>
                  <a:gd name="connsiteX8" fmla="*/ 26741 w 482962"/>
                  <a:gd name="connsiteY8" fmla="*/ 2135241 h 3088657"/>
                  <a:gd name="connsiteX9" fmla="*/ 20657 w 482962"/>
                  <a:gd name="connsiteY9" fmla="*/ 1702341 h 3088657"/>
                  <a:gd name="connsiteX10" fmla="*/ 79023 w 482962"/>
                  <a:gd name="connsiteY10" fmla="*/ 1684000 h 3088657"/>
                  <a:gd name="connsiteX11" fmla="*/ 79023 w 482962"/>
                  <a:gd name="connsiteY11" fmla="*/ 0 h 3088657"/>
                  <a:gd name="connsiteX12" fmla="*/ 380580 w 482962"/>
                  <a:gd name="connsiteY12" fmla="*/ 0 h 3088657"/>
                  <a:gd name="connsiteX13" fmla="*/ 352512 w 482962"/>
                  <a:gd name="connsiteY13" fmla="*/ 1693727 h 3088657"/>
                  <a:gd name="connsiteX14" fmla="*/ 414251 w 482962"/>
                  <a:gd name="connsiteY14" fmla="*/ 1723696 h 3088657"/>
                  <a:gd name="connsiteX15" fmla="*/ 403717 w 482962"/>
                  <a:gd name="connsiteY15" fmla="*/ 2144969 h 3088657"/>
                  <a:gd name="connsiteX16" fmla="*/ 274777 w 482962"/>
                  <a:gd name="connsiteY16" fmla="*/ 2172911 h 3088657"/>
                  <a:gd name="connsiteX17" fmla="*/ 273576 w 482962"/>
                  <a:gd name="connsiteY17" fmla="*/ 2324911 h 3088657"/>
                  <a:gd name="connsiteX18" fmla="*/ 409763 w 482962"/>
                  <a:gd name="connsiteY18" fmla="*/ 2344366 h 3088657"/>
                  <a:gd name="connsiteX19" fmla="*/ 412205 w 482962"/>
                  <a:gd name="connsiteY19" fmla="*/ 2553491 h 3088657"/>
                  <a:gd name="connsiteX20" fmla="*/ 313688 w 482962"/>
                  <a:gd name="connsiteY20" fmla="*/ 2583915 h 3088657"/>
                  <a:gd name="connsiteX21" fmla="*/ 319772 w 482962"/>
                  <a:gd name="connsiteY21" fmla="*/ 2676347 h 3088657"/>
                  <a:gd name="connsiteX22" fmla="*/ 482962 w 482962"/>
                  <a:gd name="connsiteY22" fmla="*/ 2761454 h 3088657"/>
                  <a:gd name="connsiteX23" fmla="*/ 112110 w 482962"/>
                  <a:gd name="connsiteY23" fmla="*/ 3086087 h 3088657"/>
                  <a:gd name="connsiteX0" fmla="*/ 113302 w 482962"/>
                  <a:gd name="connsiteY0" fmla="*/ 3088657 h 3088657"/>
                  <a:gd name="connsiteX1" fmla="*/ 49840 w 482962"/>
                  <a:gd name="connsiteY1" fmla="*/ 2811294 h 3088657"/>
                  <a:gd name="connsiteX2" fmla="*/ 98478 w 482962"/>
                  <a:gd name="connsiteY2" fmla="*/ 2665379 h 3088657"/>
                  <a:gd name="connsiteX3" fmla="*/ 98478 w 482962"/>
                  <a:gd name="connsiteY3" fmla="*/ 2587558 h 3088657"/>
                  <a:gd name="connsiteX4" fmla="*/ 0 w 482962"/>
                  <a:gd name="connsiteY4" fmla="*/ 2558375 h 3088657"/>
                  <a:gd name="connsiteX5" fmla="*/ 449 w 482962"/>
                  <a:gd name="connsiteY5" fmla="*/ 2363822 h 3088657"/>
                  <a:gd name="connsiteX6" fmla="*/ 153201 w 482962"/>
                  <a:gd name="connsiteY6" fmla="*/ 2324950 h 3088657"/>
                  <a:gd name="connsiteX7" fmla="*/ 147116 w 482962"/>
                  <a:gd name="connsiteY7" fmla="*/ 2174113 h 3088657"/>
                  <a:gd name="connsiteX8" fmla="*/ 26741 w 482962"/>
                  <a:gd name="connsiteY8" fmla="*/ 2135241 h 3088657"/>
                  <a:gd name="connsiteX9" fmla="*/ 20657 w 482962"/>
                  <a:gd name="connsiteY9" fmla="*/ 1702341 h 3088657"/>
                  <a:gd name="connsiteX10" fmla="*/ 79023 w 482962"/>
                  <a:gd name="connsiteY10" fmla="*/ 1684000 h 3088657"/>
                  <a:gd name="connsiteX11" fmla="*/ 79023 w 482962"/>
                  <a:gd name="connsiteY11" fmla="*/ 0 h 3088657"/>
                  <a:gd name="connsiteX12" fmla="*/ 380580 w 482962"/>
                  <a:gd name="connsiteY12" fmla="*/ 0 h 3088657"/>
                  <a:gd name="connsiteX13" fmla="*/ 352512 w 482962"/>
                  <a:gd name="connsiteY13" fmla="*/ 1693727 h 3088657"/>
                  <a:gd name="connsiteX14" fmla="*/ 414251 w 482962"/>
                  <a:gd name="connsiteY14" fmla="*/ 1723696 h 3088657"/>
                  <a:gd name="connsiteX15" fmla="*/ 403717 w 482962"/>
                  <a:gd name="connsiteY15" fmla="*/ 2144969 h 3088657"/>
                  <a:gd name="connsiteX16" fmla="*/ 274777 w 482962"/>
                  <a:gd name="connsiteY16" fmla="*/ 2172911 h 3088657"/>
                  <a:gd name="connsiteX17" fmla="*/ 273576 w 482962"/>
                  <a:gd name="connsiteY17" fmla="*/ 2324911 h 3088657"/>
                  <a:gd name="connsiteX18" fmla="*/ 409763 w 482962"/>
                  <a:gd name="connsiteY18" fmla="*/ 2344366 h 3088657"/>
                  <a:gd name="connsiteX19" fmla="*/ 412205 w 482962"/>
                  <a:gd name="connsiteY19" fmla="*/ 2553491 h 3088657"/>
                  <a:gd name="connsiteX20" fmla="*/ 313688 w 482962"/>
                  <a:gd name="connsiteY20" fmla="*/ 2583915 h 3088657"/>
                  <a:gd name="connsiteX21" fmla="*/ 319772 w 482962"/>
                  <a:gd name="connsiteY21" fmla="*/ 2676347 h 3088657"/>
                  <a:gd name="connsiteX22" fmla="*/ 482962 w 482962"/>
                  <a:gd name="connsiteY22" fmla="*/ 2761454 h 3088657"/>
                  <a:gd name="connsiteX23" fmla="*/ 112110 w 482962"/>
                  <a:gd name="connsiteY23" fmla="*/ 3086087 h 308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2962" h="3088657">
                    <a:moveTo>
                      <a:pt x="113302" y="3088657"/>
                    </a:moveTo>
                    <a:cubicBezTo>
                      <a:pt x="90604" y="2991380"/>
                      <a:pt x="163614" y="2897642"/>
                      <a:pt x="49840" y="2811294"/>
                    </a:cubicBezTo>
                    <a:cubicBezTo>
                      <a:pt x="4122" y="2780871"/>
                      <a:pt x="45835" y="2666658"/>
                      <a:pt x="98478" y="2665379"/>
                    </a:cubicBezTo>
                    <a:lnTo>
                      <a:pt x="98478" y="2587558"/>
                    </a:lnTo>
                    <a:cubicBezTo>
                      <a:pt x="69295" y="2577830"/>
                      <a:pt x="3682" y="2586318"/>
                      <a:pt x="0" y="2558375"/>
                    </a:cubicBezTo>
                    <a:cubicBezTo>
                      <a:pt x="150" y="2493524"/>
                      <a:pt x="299" y="2428673"/>
                      <a:pt x="449" y="2363822"/>
                    </a:cubicBezTo>
                    <a:cubicBezTo>
                      <a:pt x="5120" y="2332458"/>
                      <a:pt x="17131" y="2328193"/>
                      <a:pt x="153201" y="2324950"/>
                    </a:cubicBezTo>
                    <a:lnTo>
                      <a:pt x="147116" y="2174113"/>
                    </a:lnTo>
                    <a:cubicBezTo>
                      <a:pt x="144636" y="2144154"/>
                      <a:pt x="25005" y="2175230"/>
                      <a:pt x="26741" y="2135241"/>
                    </a:cubicBezTo>
                    <a:lnTo>
                      <a:pt x="20657" y="1702341"/>
                    </a:lnTo>
                    <a:cubicBezTo>
                      <a:pt x="27011" y="1683127"/>
                      <a:pt x="80529" y="1703214"/>
                      <a:pt x="79023" y="1684000"/>
                    </a:cubicBezTo>
                    <a:lnTo>
                      <a:pt x="79023" y="0"/>
                    </a:lnTo>
                    <a:lnTo>
                      <a:pt x="380580" y="0"/>
                    </a:lnTo>
                    <a:cubicBezTo>
                      <a:pt x="377337" y="570689"/>
                      <a:pt x="355755" y="1123038"/>
                      <a:pt x="352512" y="1693727"/>
                    </a:cubicBezTo>
                    <a:cubicBezTo>
                      <a:pt x="347764" y="1720310"/>
                      <a:pt x="413759" y="1699732"/>
                      <a:pt x="414251" y="1723696"/>
                    </a:cubicBezTo>
                    <a:lnTo>
                      <a:pt x="403717" y="2144969"/>
                    </a:lnTo>
                    <a:cubicBezTo>
                      <a:pt x="403240" y="2184641"/>
                      <a:pt x="275255" y="2133239"/>
                      <a:pt x="274777" y="2172911"/>
                    </a:cubicBezTo>
                    <a:cubicBezTo>
                      <a:pt x="274377" y="2223578"/>
                      <a:pt x="273976" y="2274244"/>
                      <a:pt x="273576" y="2324911"/>
                    </a:cubicBezTo>
                    <a:cubicBezTo>
                      <a:pt x="318972" y="2331396"/>
                      <a:pt x="406288" y="2322160"/>
                      <a:pt x="409763" y="2344366"/>
                    </a:cubicBezTo>
                    <a:lnTo>
                      <a:pt x="412205" y="2553491"/>
                    </a:lnTo>
                    <a:cubicBezTo>
                      <a:pt x="404868" y="2579419"/>
                      <a:pt x="313740" y="2565273"/>
                      <a:pt x="313688" y="2583915"/>
                    </a:cubicBezTo>
                    <a:cubicBezTo>
                      <a:pt x="313287" y="2620797"/>
                      <a:pt x="320173" y="2639465"/>
                      <a:pt x="319772" y="2676347"/>
                    </a:cubicBezTo>
                    <a:cubicBezTo>
                      <a:pt x="323067" y="2715645"/>
                      <a:pt x="435951" y="2754943"/>
                      <a:pt x="482962" y="2761454"/>
                    </a:cubicBezTo>
                    <a:cubicBezTo>
                      <a:pt x="362620" y="2877747"/>
                      <a:pt x="256756" y="2957644"/>
                      <a:pt x="112110" y="3086087"/>
                    </a:cubicBezTo>
                  </a:path>
                </a:pathLst>
              </a:custGeom>
              <a:solidFill>
                <a:schemeClr val="bg1"/>
              </a:solidFill>
              <a:ln w="63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08" name="任意多边形: 形状 1007">
                <a:extLst>
                  <a:ext uri="{FF2B5EF4-FFF2-40B4-BE49-F238E27FC236}">
                    <a16:creationId xmlns:a16="http://schemas.microsoft.com/office/drawing/2014/main" id="{D6805087-7DCA-4EEC-8146-DBE98D99C085}"/>
                  </a:ext>
                </a:extLst>
              </p:cNvPr>
              <p:cNvSpPr/>
              <p:nvPr/>
            </p:nvSpPr>
            <p:spPr>
              <a:xfrm>
                <a:off x="3211285" y="693434"/>
                <a:ext cx="837737" cy="1702828"/>
              </a:xfrm>
              <a:custGeom>
                <a:avLst/>
                <a:gdLst>
                  <a:gd name="connsiteX0" fmla="*/ 0 w 613353"/>
                  <a:gd name="connsiteY0" fmla="*/ 0 h 1580972"/>
                  <a:gd name="connsiteX1" fmla="*/ 256374 w 613353"/>
                  <a:gd name="connsiteY1" fmla="*/ 589660 h 1580972"/>
                  <a:gd name="connsiteX2" fmla="*/ 598206 w 613353"/>
                  <a:gd name="connsiteY2" fmla="*/ 1042587 h 1580972"/>
                  <a:gd name="connsiteX3" fmla="*/ 521293 w 613353"/>
                  <a:gd name="connsiteY3" fmla="*/ 1580972 h 1580972"/>
                  <a:gd name="connsiteX0" fmla="*/ 0 w 607783"/>
                  <a:gd name="connsiteY0" fmla="*/ 0 h 1551518"/>
                  <a:gd name="connsiteX1" fmla="*/ 256374 w 607783"/>
                  <a:gd name="connsiteY1" fmla="*/ 589660 h 1551518"/>
                  <a:gd name="connsiteX2" fmla="*/ 598206 w 607783"/>
                  <a:gd name="connsiteY2" fmla="*/ 1042587 h 1551518"/>
                  <a:gd name="connsiteX3" fmla="*/ 462383 w 607783"/>
                  <a:gd name="connsiteY3" fmla="*/ 1551518 h 1551518"/>
                  <a:gd name="connsiteX0" fmla="*/ 0 w 760039"/>
                  <a:gd name="connsiteY0" fmla="*/ 0 h 1551518"/>
                  <a:gd name="connsiteX1" fmla="*/ 256374 w 760039"/>
                  <a:gd name="connsiteY1" fmla="*/ 589660 h 1551518"/>
                  <a:gd name="connsiteX2" fmla="*/ 755289 w 760039"/>
                  <a:gd name="connsiteY2" fmla="*/ 1140767 h 1551518"/>
                  <a:gd name="connsiteX3" fmla="*/ 462383 w 760039"/>
                  <a:gd name="connsiteY3" fmla="*/ 1551518 h 1551518"/>
                  <a:gd name="connsiteX0" fmla="*/ 0 w 760538"/>
                  <a:gd name="connsiteY0" fmla="*/ 0 h 1571156"/>
                  <a:gd name="connsiteX1" fmla="*/ 256374 w 760538"/>
                  <a:gd name="connsiteY1" fmla="*/ 589660 h 1571156"/>
                  <a:gd name="connsiteX2" fmla="*/ 755289 w 760538"/>
                  <a:gd name="connsiteY2" fmla="*/ 1140767 h 1571156"/>
                  <a:gd name="connsiteX3" fmla="*/ 491838 w 760538"/>
                  <a:gd name="connsiteY3" fmla="*/ 1571156 h 1571156"/>
                  <a:gd name="connsiteX0" fmla="*/ 0 w 762797"/>
                  <a:gd name="connsiteY0" fmla="*/ 0 h 1571156"/>
                  <a:gd name="connsiteX1" fmla="*/ 256374 w 762797"/>
                  <a:gd name="connsiteY1" fmla="*/ 589660 h 1571156"/>
                  <a:gd name="connsiteX2" fmla="*/ 755289 w 762797"/>
                  <a:gd name="connsiteY2" fmla="*/ 1140767 h 1571156"/>
                  <a:gd name="connsiteX3" fmla="*/ 491838 w 762797"/>
                  <a:gd name="connsiteY3" fmla="*/ 1571156 h 1571156"/>
                  <a:gd name="connsiteX0" fmla="*/ 0 w 761090"/>
                  <a:gd name="connsiteY0" fmla="*/ 0 h 1541702"/>
                  <a:gd name="connsiteX1" fmla="*/ 256374 w 761090"/>
                  <a:gd name="connsiteY1" fmla="*/ 589660 h 1541702"/>
                  <a:gd name="connsiteX2" fmla="*/ 755289 w 761090"/>
                  <a:gd name="connsiteY2" fmla="*/ 1140767 h 1541702"/>
                  <a:gd name="connsiteX3" fmla="*/ 432933 w 761090"/>
                  <a:gd name="connsiteY3" fmla="*/ 1541702 h 1541702"/>
                  <a:gd name="connsiteX0" fmla="*/ 0 w 760668"/>
                  <a:gd name="connsiteY0" fmla="*/ 0 h 1566869"/>
                  <a:gd name="connsiteX1" fmla="*/ 256374 w 760668"/>
                  <a:gd name="connsiteY1" fmla="*/ 589660 h 1566869"/>
                  <a:gd name="connsiteX2" fmla="*/ 755289 w 760668"/>
                  <a:gd name="connsiteY2" fmla="*/ 1140767 h 1566869"/>
                  <a:gd name="connsiteX3" fmla="*/ 412799 w 760668"/>
                  <a:gd name="connsiteY3" fmla="*/ 1566869 h 1566869"/>
                  <a:gd name="connsiteX0" fmla="*/ 0 w 760391"/>
                  <a:gd name="connsiteY0" fmla="*/ 0 h 1587003"/>
                  <a:gd name="connsiteX1" fmla="*/ 256374 w 760391"/>
                  <a:gd name="connsiteY1" fmla="*/ 589660 h 1587003"/>
                  <a:gd name="connsiteX2" fmla="*/ 755289 w 760391"/>
                  <a:gd name="connsiteY2" fmla="*/ 1140767 h 1587003"/>
                  <a:gd name="connsiteX3" fmla="*/ 397700 w 760391"/>
                  <a:gd name="connsiteY3" fmla="*/ 1587003 h 1587003"/>
                  <a:gd name="connsiteX0" fmla="*/ 0 w 775490"/>
                  <a:gd name="connsiteY0" fmla="*/ 0 h 1602104"/>
                  <a:gd name="connsiteX1" fmla="*/ 271475 w 775490"/>
                  <a:gd name="connsiteY1" fmla="*/ 604761 h 1602104"/>
                  <a:gd name="connsiteX2" fmla="*/ 770390 w 775490"/>
                  <a:gd name="connsiteY2" fmla="*/ 1155868 h 1602104"/>
                  <a:gd name="connsiteX3" fmla="*/ 412801 w 775490"/>
                  <a:gd name="connsiteY3" fmla="*/ 1602104 h 1602104"/>
                  <a:gd name="connsiteX0" fmla="*/ 0 w 775062"/>
                  <a:gd name="connsiteY0" fmla="*/ 0 h 1575429"/>
                  <a:gd name="connsiteX1" fmla="*/ 271475 w 775062"/>
                  <a:gd name="connsiteY1" fmla="*/ 604761 h 1575429"/>
                  <a:gd name="connsiteX2" fmla="*/ 770390 w 775062"/>
                  <a:gd name="connsiteY2" fmla="*/ 1155868 h 1575429"/>
                  <a:gd name="connsiteX3" fmla="*/ 386126 w 775062"/>
                  <a:gd name="connsiteY3" fmla="*/ 1575429 h 1575429"/>
                  <a:gd name="connsiteX0" fmla="*/ 0 w 775062"/>
                  <a:gd name="connsiteY0" fmla="*/ 0 h 1575429"/>
                  <a:gd name="connsiteX1" fmla="*/ 271475 w 775062"/>
                  <a:gd name="connsiteY1" fmla="*/ 604761 h 1575429"/>
                  <a:gd name="connsiteX2" fmla="*/ 770390 w 775062"/>
                  <a:gd name="connsiteY2" fmla="*/ 1155868 h 1575429"/>
                  <a:gd name="connsiteX3" fmla="*/ 386126 w 775062"/>
                  <a:gd name="connsiteY3" fmla="*/ 1575429 h 157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5062" h="1575429">
                    <a:moveTo>
                      <a:pt x="0" y="0"/>
                    </a:moveTo>
                    <a:cubicBezTo>
                      <a:pt x="78336" y="207948"/>
                      <a:pt x="143077" y="412116"/>
                      <a:pt x="271475" y="604761"/>
                    </a:cubicBezTo>
                    <a:cubicBezTo>
                      <a:pt x="399873" y="797406"/>
                      <a:pt x="726237" y="990649"/>
                      <a:pt x="770390" y="1155868"/>
                    </a:cubicBezTo>
                    <a:cubicBezTo>
                      <a:pt x="814543" y="1321087"/>
                      <a:pt x="535018" y="1439549"/>
                      <a:pt x="386126" y="1575429"/>
                    </a:cubicBez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645" name="组合 644">
              <a:extLst>
                <a:ext uri="{FF2B5EF4-FFF2-40B4-BE49-F238E27FC236}">
                  <a16:creationId xmlns:a16="http://schemas.microsoft.com/office/drawing/2014/main" id="{E174B8FA-C8F7-49BB-B4AA-F8F49543D612}"/>
                </a:ext>
              </a:extLst>
            </p:cNvPr>
            <p:cNvGrpSpPr/>
            <p:nvPr/>
          </p:nvGrpSpPr>
          <p:grpSpPr>
            <a:xfrm>
              <a:off x="7614026" y="754869"/>
              <a:ext cx="1031225" cy="899886"/>
              <a:chOff x="3470406" y="541620"/>
              <a:chExt cx="1204926" cy="1051465"/>
            </a:xfrm>
          </p:grpSpPr>
          <p:sp>
            <p:nvSpPr>
              <p:cNvPr id="937" name="任意多边形: 形状 936">
                <a:extLst>
                  <a:ext uri="{FF2B5EF4-FFF2-40B4-BE49-F238E27FC236}">
                    <a16:creationId xmlns:a16="http://schemas.microsoft.com/office/drawing/2014/main" id="{D200C5AD-0E0C-4EE7-ACFB-6223AD948A78}"/>
                  </a:ext>
                </a:extLst>
              </p:cNvPr>
              <p:cNvSpPr/>
              <p:nvPr/>
            </p:nvSpPr>
            <p:spPr>
              <a:xfrm>
                <a:off x="3470406" y="1193491"/>
                <a:ext cx="1204926" cy="399594"/>
              </a:xfrm>
              <a:custGeom>
                <a:avLst/>
                <a:gdLst>
                  <a:gd name="connsiteX0" fmla="*/ 8965 w 5710518"/>
                  <a:gd name="connsiteY0" fmla="*/ 322730 h 1954306"/>
                  <a:gd name="connsiteX1" fmla="*/ 824753 w 5710518"/>
                  <a:gd name="connsiteY1" fmla="*/ 905435 h 1954306"/>
                  <a:gd name="connsiteX2" fmla="*/ 833718 w 5710518"/>
                  <a:gd name="connsiteY2" fmla="*/ 1739153 h 1954306"/>
                  <a:gd name="connsiteX3" fmla="*/ 17929 w 5710518"/>
                  <a:gd name="connsiteY3" fmla="*/ 923365 h 1954306"/>
                  <a:gd name="connsiteX4" fmla="*/ 0 w 5710518"/>
                  <a:gd name="connsiteY4" fmla="*/ 1084730 h 1954306"/>
                  <a:gd name="connsiteX5" fmla="*/ 824753 w 5710518"/>
                  <a:gd name="connsiteY5" fmla="*/ 1945341 h 1954306"/>
                  <a:gd name="connsiteX6" fmla="*/ 1174376 w 5710518"/>
                  <a:gd name="connsiteY6" fmla="*/ 1954306 h 1954306"/>
                  <a:gd name="connsiteX7" fmla="*/ 5710518 w 5710518"/>
                  <a:gd name="connsiteY7" fmla="*/ 1272988 h 1954306"/>
                  <a:gd name="connsiteX8" fmla="*/ 5656729 w 5710518"/>
                  <a:gd name="connsiteY8" fmla="*/ 394447 h 1954306"/>
                  <a:gd name="connsiteX9" fmla="*/ 3836894 w 5710518"/>
                  <a:gd name="connsiteY9" fmla="*/ 0 h 1954306"/>
                  <a:gd name="connsiteX10" fmla="*/ 188259 w 5710518"/>
                  <a:gd name="connsiteY10" fmla="*/ 116541 h 1954306"/>
                  <a:gd name="connsiteX11" fmla="*/ 35859 w 5710518"/>
                  <a:gd name="connsiteY11" fmla="*/ 170330 h 1954306"/>
                  <a:gd name="connsiteX12" fmla="*/ 8965 w 5710518"/>
                  <a:gd name="connsiteY12" fmla="*/ 322730 h 1954306"/>
                  <a:gd name="connsiteX0" fmla="*/ 8965 w 5799070"/>
                  <a:gd name="connsiteY0" fmla="*/ 322730 h 1954306"/>
                  <a:gd name="connsiteX1" fmla="*/ 824753 w 5799070"/>
                  <a:gd name="connsiteY1" fmla="*/ 905435 h 1954306"/>
                  <a:gd name="connsiteX2" fmla="*/ 833718 w 5799070"/>
                  <a:gd name="connsiteY2" fmla="*/ 1739153 h 1954306"/>
                  <a:gd name="connsiteX3" fmla="*/ 17929 w 5799070"/>
                  <a:gd name="connsiteY3" fmla="*/ 923365 h 1954306"/>
                  <a:gd name="connsiteX4" fmla="*/ 0 w 5799070"/>
                  <a:gd name="connsiteY4" fmla="*/ 1084730 h 1954306"/>
                  <a:gd name="connsiteX5" fmla="*/ 824753 w 5799070"/>
                  <a:gd name="connsiteY5" fmla="*/ 1945341 h 1954306"/>
                  <a:gd name="connsiteX6" fmla="*/ 1174376 w 5799070"/>
                  <a:gd name="connsiteY6" fmla="*/ 1954306 h 1954306"/>
                  <a:gd name="connsiteX7" fmla="*/ 5710518 w 5799070"/>
                  <a:gd name="connsiteY7" fmla="*/ 1272988 h 1954306"/>
                  <a:gd name="connsiteX8" fmla="*/ 5656729 w 5799070"/>
                  <a:gd name="connsiteY8" fmla="*/ 394447 h 1954306"/>
                  <a:gd name="connsiteX9" fmla="*/ 3836894 w 5799070"/>
                  <a:gd name="connsiteY9" fmla="*/ 0 h 1954306"/>
                  <a:gd name="connsiteX10" fmla="*/ 188259 w 5799070"/>
                  <a:gd name="connsiteY10" fmla="*/ 116541 h 1954306"/>
                  <a:gd name="connsiteX11" fmla="*/ 35859 w 5799070"/>
                  <a:gd name="connsiteY11" fmla="*/ 170330 h 1954306"/>
                  <a:gd name="connsiteX12" fmla="*/ 8965 w 5799070"/>
                  <a:gd name="connsiteY12" fmla="*/ 322730 h 1954306"/>
                  <a:gd name="connsiteX0" fmla="*/ 8965 w 5925679"/>
                  <a:gd name="connsiteY0" fmla="*/ 322730 h 1954306"/>
                  <a:gd name="connsiteX1" fmla="*/ 824753 w 5925679"/>
                  <a:gd name="connsiteY1" fmla="*/ 905435 h 1954306"/>
                  <a:gd name="connsiteX2" fmla="*/ 833718 w 5925679"/>
                  <a:gd name="connsiteY2" fmla="*/ 1739153 h 1954306"/>
                  <a:gd name="connsiteX3" fmla="*/ 17929 w 5925679"/>
                  <a:gd name="connsiteY3" fmla="*/ 923365 h 1954306"/>
                  <a:gd name="connsiteX4" fmla="*/ 0 w 5925679"/>
                  <a:gd name="connsiteY4" fmla="*/ 1084730 h 1954306"/>
                  <a:gd name="connsiteX5" fmla="*/ 824753 w 5925679"/>
                  <a:gd name="connsiteY5" fmla="*/ 1945341 h 1954306"/>
                  <a:gd name="connsiteX6" fmla="*/ 1174376 w 5925679"/>
                  <a:gd name="connsiteY6" fmla="*/ 1954306 h 1954306"/>
                  <a:gd name="connsiteX7" fmla="*/ 5710518 w 5925679"/>
                  <a:gd name="connsiteY7" fmla="*/ 1272988 h 1954306"/>
                  <a:gd name="connsiteX8" fmla="*/ 5656729 w 5925679"/>
                  <a:gd name="connsiteY8" fmla="*/ 394447 h 1954306"/>
                  <a:gd name="connsiteX9" fmla="*/ 3836894 w 5925679"/>
                  <a:gd name="connsiteY9" fmla="*/ 0 h 1954306"/>
                  <a:gd name="connsiteX10" fmla="*/ 188259 w 5925679"/>
                  <a:gd name="connsiteY10" fmla="*/ 116541 h 1954306"/>
                  <a:gd name="connsiteX11" fmla="*/ 35859 w 5925679"/>
                  <a:gd name="connsiteY11" fmla="*/ 170330 h 1954306"/>
                  <a:gd name="connsiteX12" fmla="*/ 8965 w 5925679"/>
                  <a:gd name="connsiteY12" fmla="*/ 322730 h 1954306"/>
                  <a:gd name="connsiteX0" fmla="*/ 8965 w 5925679"/>
                  <a:gd name="connsiteY0" fmla="*/ 322730 h 1954306"/>
                  <a:gd name="connsiteX1" fmla="*/ 824753 w 5925679"/>
                  <a:gd name="connsiteY1" fmla="*/ 905435 h 1954306"/>
                  <a:gd name="connsiteX2" fmla="*/ 833718 w 5925679"/>
                  <a:gd name="connsiteY2" fmla="*/ 1739153 h 1954306"/>
                  <a:gd name="connsiteX3" fmla="*/ 17929 w 5925679"/>
                  <a:gd name="connsiteY3" fmla="*/ 923365 h 1954306"/>
                  <a:gd name="connsiteX4" fmla="*/ 0 w 5925679"/>
                  <a:gd name="connsiteY4" fmla="*/ 1084730 h 1954306"/>
                  <a:gd name="connsiteX5" fmla="*/ 824753 w 5925679"/>
                  <a:gd name="connsiteY5" fmla="*/ 1945341 h 1954306"/>
                  <a:gd name="connsiteX6" fmla="*/ 1174376 w 5925679"/>
                  <a:gd name="connsiteY6" fmla="*/ 1954306 h 1954306"/>
                  <a:gd name="connsiteX7" fmla="*/ 5710518 w 5925679"/>
                  <a:gd name="connsiteY7" fmla="*/ 1272988 h 1954306"/>
                  <a:gd name="connsiteX8" fmla="*/ 5656729 w 5925679"/>
                  <a:gd name="connsiteY8" fmla="*/ 394447 h 1954306"/>
                  <a:gd name="connsiteX9" fmla="*/ 3836894 w 5925679"/>
                  <a:gd name="connsiteY9" fmla="*/ 0 h 1954306"/>
                  <a:gd name="connsiteX10" fmla="*/ 188259 w 5925679"/>
                  <a:gd name="connsiteY10" fmla="*/ 116541 h 1954306"/>
                  <a:gd name="connsiteX11" fmla="*/ 35859 w 5925679"/>
                  <a:gd name="connsiteY11" fmla="*/ 170330 h 1954306"/>
                  <a:gd name="connsiteX12" fmla="*/ 8965 w 5925679"/>
                  <a:gd name="connsiteY12" fmla="*/ 322730 h 1954306"/>
                  <a:gd name="connsiteX0" fmla="*/ 8965 w 5925679"/>
                  <a:gd name="connsiteY0" fmla="*/ 328061 h 1959637"/>
                  <a:gd name="connsiteX1" fmla="*/ 824753 w 5925679"/>
                  <a:gd name="connsiteY1" fmla="*/ 910766 h 1959637"/>
                  <a:gd name="connsiteX2" fmla="*/ 833718 w 5925679"/>
                  <a:gd name="connsiteY2" fmla="*/ 1744484 h 1959637"/>
                  <a:gd name="connsiteX3" fmla="*/ 17929 w 5925679"/>
                  <a:gd name="connsiteY3" fmla="*/ 928696 h 1959637"/>
                  <a:gd name="connsiteX4" fmla="*/ 0 w 5925679"/>
                  <a:gd name="connsiteY4" fmla="*/ 1090061 h 1959637"/>
                  <a:gd name="connsiteX5" fmla="*/ 824753 w 5925679"/>
                  <a:gd name="connsiteY5" fmla="*/ 1950672 h 1959637"/>
                  <a:gd name="connsiteX6" fmla="*/ 1174376 w 5925679"/>
                  <a:gd name="connsiteY6" fmla="*/ 1959637 h 1959637"/>
                  <a:gd name="connsiteX7" fmla="*/ 5710518 w 5925679"/>
                  <a:gd name="connsiteY7" fmla="*/ 1278319 h 1959637"/>
                  <a:gd name="connsiteX8" fmla="*/ 5656729 w 5925679"/>
                  <a:gd name="connsiteY8" fmla="*/ 399778 h 1959637"/>
                  <a:gd name="connsiteX9" fmla="*/ 3764915 w 5925679"/>
                  <a:gd name="connsiteY9" fmla="*/ 0 h 1959637"/>
                  <a:gd name="connsiteX10" fmla="*/ 188259 w 5925679"/>
                  <a:gd name="connsiteY10" fmla="*/ 121872 h 1959637"/>
                  <a:gd name="connsiteX11" fmla="*/ 35859 w 5925679"/>
                  <a:gd name="connsiteY11" fmla="*/ 175661 h 1959637"/>
                  <a:gd name="connsiteX12" fmla="*/ 8965 w 5925679"/>
                  <a:gd name="connsiteY12" fmla="*/ 328061 h 1959637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35859 w 5925679"/>
                  <a:gd name="connsiteY11" fmla="*/ 175739 h 1959715"/>
                  <a:gd name="connsiteX12" fmla="*/ 8965 w 5925679"/>
                  <a:gd name="connsiteY12" fmla="*/ 328139 h 1959715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35859 w 5925679"/>
                  <a:gd name="connsiteY11" fmla="*/ 175739 h 1959715"/>
                  <a:gd name="connsiteX12" fmla="*/ 8965 w 5925679"/>
                  <a:gd name="connsiteY12" fmla="*/ 328139 h 1959715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65076 h 1959715"/>
                  <a:gd name="connsiteX12" fmla="*/ 8965 w 5925679"/>
                  <a:gd name="connsiteY12" fmla="*/ 328139 h 1959715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65076 h 1959715"/>
                  <a:gd name="connsiteX12" fmla="*/ 8965 w 5925679"/>
                  <a:gd name="connsiteY12" fmla="*/ 328139 h 1959715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70407 h 1959715"/>
                  <a:gd name="connsiteX12" fmla="*/ 8965 w 5925679"/>
                  <a:gd name="connsiteY12" fmla="*/ 328139 h 1959715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70407 h 1959715"/>
                  <a:gd name="connsiteX12" fmla="*/ 8965 w 5925679"/>
                  <a:gd name="connsiteY12" fmla="*/ 328139 h 1959715"/>
                  <a:gd name="connsiteX0" fmla="*/ 11631 w 5925679"/>
                  <a:gd name="connsiteY0" fmla="*/ 344134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70407 h 1959715"/>
                  <a:gd name="connsiteX12" fmla="*/ 11631 w 5925679"/>
                  <a:gd name="connsiteY12" fmla="*/ 344134 h 1959715"/>
                  <a:gd name="connsiteX0" fmla="*/ 11631 w 5925679"/>
                  <a:gd name="connsiteY0" fmla="*/ 344134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7265 w 5925679"/>
                  <a:gd name="connsiteY3" fmla="*/ 923442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70407 h 1959715"/>
                  <a:gd name="connsiteX12" fmla="*/ 11631 w 5925679"/>
                  <a:gd name="connsiteY12" fmla="*/ 344134 h 1959715"/>
                  <a:gd name="connsiteX0" fmla="*/ 12005 w 5926053"/>
                  <a:gd name="connsiteY0" fmla="*/ 344134 h 1959715"/>
                  <a:gd name="connsiteX1" fmla="*/ 825127 w 5926053"/>
                  <a:gd name="connsiteY1" fmla="*/ 910844 h 1959715"/>
                  <a:gd name="connsiteX2" fmla="*/ 834092 w 5926053"/>
                  <a:gd name="connsiteY2" fmla="*/ 1744562 h 1959715"/>
                  <a:gd name="connsiteX3" fmla="*/ 7639 w 5926053"/>
                  <a:gd name="connsiteY3" fmla="*/ 923442 h 1959715"/>
                  <a:gd name="connsiteX4" fmla="*/ 374 w 5926053"/>
                  <a:gd name="connsiteY4" fmla="*/ 1090139 h 1959715"/>
                  <a:gd name="connsiteX5" fmla="*/ 825127 w 5926053"/>
                  <a:gd name="connsiteY5" fmla="*/ 1950750 h 1959715"/>
                  <a:gd name="connsiteX6" fmla="*/ 1174750 w 5926053"/>
                  <a:gd name="connsiteY6" fmla="*/ 1959715 h 1959715"/>
                  <a:gd name="connsiteX7" fmla="*/ 5710892 w 5926053"/>
                  <a:gd name="connsiteY7" fmla="*/ 1278397 h 1959715"/>
                  <a:gd name="connsiteX8" fmla="*/ 5657103 w 5926053"/>
                  <a:gd name="connsiteY8" fmla="*/ 399856 h 1959715"/>
                  <a:gd name="connsiteX9" fmla="*/ 3765289 w 5926053"/>
                  <a:gd name="connsiteY9" fmla="*/ 78 h 1959715"/>
                  <a:gd name="connsiteX10" fmla="*/ 188633 w 5926053"/>
                  <a:gd name="connsiteY10" fmla="*/ 121950 h 1959715"/>
                  <a:gd name="connsiteX11" fmla="*/ 20238 w 5926053"/>
                  <a:gd name="connsiteY11" fmla="*/ 170407 h 1959715"/>
                  <a:gd name="connsiteX12" fmla="*/ 12005 w 5926053"/>
                  <a:gd name="connsiteY12" fmla="*/ 344134 h 1959715"/>
                  <a:gd name="connsiteX0" fmla="*/ 21103 w 5935151"/>
                  <a:gd name="connsiteY0" fmla="*/ 344134 h 1959715"/>
                  <a:gd name="connsiteX1" fmla="*/ 834225 w 5935151"/>
                  <a:gd name="connsiteY1" fmla="*/ 910844 h 1959715"/>
                  <a:gd name="connsiteX2" fmla="*/ 843190 w 5935151"/>
                  <a:gd name="connsiteY2" fmla="*/ 1744562 h 1959715"/>
                  <a:gd name="connsiteX3" fmla="*/ 16737 w 5935151"/>
                  <a:gd name="connsiteY3" fmla="*/ 923442 h 1959715"/>
                  <a:gd name="connsiteX4" fmla="*/ 9472 w 5935151"/>
                  <a:gd name="connsiteY4" fmla="*/ 1090139 h 1959715"/>
                  <a:gd name="connsiteX5" fmla="*/ 834225 w 5935151"/>
                  <a:gd name="connsiteY5" fmla="*/ 1950750 h 1959715"/>
                  <a:gd name="connsiteX6" fmla="*/ 1183848 w 5935151"/>
                  <a:gd name="connsiteY6" fmla="*/ 1959715 h 1959715"/>
                  <a:gd name="connsiteX7" fmla="*/ 5719990 w 5935151"/>
                  <a:gd name="connsiteY7" fmla="*/ 1278397 h 1959715"/>
                  <a:gd name="connsiteX8" fmla="*/ 5666201 w 5935151"/>
                  <a:gd name="connsiteY8" fmla="*/ 399856 h 1959715"/>
                  <a:gd name="connsiteX9" fmla="*/ 3774387 w 5935151"/>
                  <a:gd name="connsiteY9" fmla="*/ 78 h 1959715"/>
                  <a:gd name="connsiteX10" fmla="*/ 197731 w 5935151"/>
                  <a:gd name="connsiteY10" fmla="*/ 121950 h 1959715"/>
                  <a:gd name="connsiteX11" fmla="*/ 29336 w 5935151"/>
                  <a:gd name="connsiteY11" fmla="*/ 170407 h 1959715"/>
                  <a:gd name="connsiteX12" fmla="*/ 21103 w 5935151"/>
                  <a:gd name="connsiteY12" fmla="*/ 344134 h 1959715"/>
                  <a:gd name="connsiteX0" fmla="*/ 17596 w 5931644"/>
                  <a:gd name="connsiteY0" fmla="*/ 344134 h 1959715"/>
                  <a:gd name="connsiteX1" fmla="*/ 830718 w 5931644"/>
                  <a:gd name="connsiteY1" fmla="*/ 910844 h 1959715"/>
                  <a:gd name="connsiteX2" fmla="*/ 839683 w 5931644"/>
                  <a:gd name="connsiteY2" fmla="*/ 1744562 h 1959715"/>
                  <a:gd name="connsiteX3" fmla="*/ 13230 w 5931644"/>
                  <a:gd name="connsiteY3" fmla="*/ 923442 h 1959715"/>
                  <a:gd name="connsiteX4" fmla="*/ 11297 w 5931644"/>
                  <a:gd name="connsiteY4" fmla="*/ 1095471 h 1959715"/>
                  <a:gd name="connsiteX5" fmla="*/ 830718 w 5931644"/>
                  <a:gd name="connsiteY5" fmla="*/ 1950750 h 1959715"/>
                  <a:gd name="connsiteX6" fmla="*/ 1180341 w 5931644"/>
                  <a:gd name="connsiteY6" fmla="*/ 1959715 h 1959715"/>
                  <a:gd name="connsiteX7" fmla="*/ 5716483 w 5931644"/>
                  <a:gd name="connsiteY7" fmla="*/ 1278397 h 1959715"/>
                  <a:gd name="connsiteX8" fmla="*/ 5662694 w 5931644"/>
                  <a:gd name="connsiteY8" fmla="*/ 399856 h 1959715"/>
                  <a:gd name="connsiteX9" fmla="*/ 3770880 w 5931644"/>
                  <a:gd name="connsiteY9" fmla="*/ 78 h 1959715"/>
                  <a:gd name="connsiteX10" fmla="*/ 194224 w 5931644"/>
                  <a:gd name="connsiteY10" fmla="*/ 121950 h 1959715"/>
                  <a:gd name="connsiteX11" fmla="*/ 25829 w 5931644"/>
                  <a:gd name="connsiteY11" fmla="*/ 170407 h 1959715"/>
                  <a:gd name="connsiteX12" fmla="*/ 17596 w 5931644"/>
                  <a:gd name="connsiteY12" fmla="*/ 344134 h 1959715"/>
                  <a:gd name="connsiteX0" fmla="*/ 17596 w 5931644"/>
                  <a:gd name="connsiteY0" fmla="*/ 344134 h 1959715"/>
                  <a:gd name="connsiteX1" fmla="*/ 830718 w 5931644"/>
                  <a:gd name="connsiteY1" fmla="*/ 910844 h 1959715"/>
                  <a:gd name="connsiteX2" fmla="*/ 839683 w 5931644"/>
                  <a:gd name="connsiteY2" fmla="*/ 1744562 h 1959715"/>
                  <a:gd name="connsiteX3" fmla="*/ 13230 w 5931644"/>
                  <a:gd name="connsiteY3" fmla="*/ 923442 h 1959715"/>
                  <a:gd name="connsiteX4" fmla="*/ 11297 w 5931644"/>
                  <a:gd name="connsiteY4" fmla="*/ 1095471 h 1959715"/>
                  <a:gd name="connsiteX5" fmla="*/ 830718 w 5931644"/>
                  <a:gd name="connsiteY5" fmla="*/ 1950750 h 1959715"/>
                  <a:gd name="connsiteX6" fmla="*/ 1180341 w 5931644"/>
                  <a:gd name="connsiteY6" fmla="*/ 1959715 h 1959715"/>
                  <a:gd name="connsiteX7" fmla="*/ 5716483 w 5931644"/>
                  <a:gd name="connsiteY7" fmla="*/ 1278397 h 1959715"/>
                  <a:gd name="connsiteX8" fmla="*/ 5662694 w 5931644"/>
                  <a:gd name="connsiteY8" fmla="*/ 399856 h 1959715"/>
                  <a:gd name="connsiteX9" fmla="*/ 3770880 w 5931644"/>
                  <a:gd name="connsiteY9" fmla="*/ 78 h 1959715"/>
                  <a:gd name="connsiteX10" fmla="*/ 194224 w 5931644"/>
                  <a:gd name="connsiteY10" fmla="*/ 121950 h 1959715"/>
                  <a:gd name="connsiteX11" fmla="*/ 25829 w 5931644"/>
                  <a:gd name="connsiteY11" fmla="*/ 170407 h 1959715"/>
                  <a:gd name="connsiteX12" fmla="*/ 17596 w 5931644"/>
                  <a:gd name="connsiteY12" fmla="*/ 344134 h 1959715"/>
                  <a:gd name="connsiteX0" fmla="*/ 17596 w 5931644"/>
                  <a:gd name="connsiteY0" fmla="*/ 344134 h 1959715"/>
                  <a:gd name="connsiteX1" fmla="*/ 830718 w 5931644"/>
                  <a:gd name="connsiteY1" fmla="*/ 910844 h 1959715"/>
                  <a:gd name="connsiteX2" fmla="*/ 839683 w 5931644"/>
                  <a:gd name="connsiteY2" fmla="*/ 1744562 h 1959715"/>
                  <a:gd name="connsiteX3" fmla="*/ 13230 w 5931644"/>
                  <a:gd name="connsiteY3" fmla="*/ 923442 h 1959715"/>
                  <a:gd name="connsiteX4" fmla="*/ 11297 w 5931644"/>
                  <a:gd name="connsiteY4" fmla="*/ 1095471 h 1959715"/>
                  <a:gd name="connsiteX5" fmla="*/ 830718 w 5931644"/>
                  <a:gd name="connsiteY5" fmla="*/ 1950750 h 1959715"/>
                  <a:gd name="connsiteX6" fmla="*/ 1180341 w 5931644"/>
                  <a:gd name="connsiteY6" fmla="*/ 1959715 h 1959715"/>
                  <a:gd name="connsiteX7" fmla="*/ 5716483 w 5931644"/>
                  <a:gd name="connsiteY7" fmla="*/ 1278397 h 1959715"/>
                  <a:gd name="connsiteX8" fmla="*/ 5662694 w 5931644"/>
                  <a:gd name="connsiteY8" fmla="*/ 399856 h 1959715"/>
                  <a:gd name="connsiteX9" fmla="*/ 3770880 w 5931644"/>
                  <a:gd name="connsiteY9" fmla="*/ 78 h 1959715"/>
                  <a:gd name="connsiteX10" fmla="*/ 194224 w 5931644"/>
                  <a:gd name="connsiteY10" fmla="*/ 121950 h 1959715"/>
                  <a:gd name="connsiteX11" fmla="*/ 25829 w 5931644"/>
                  <a:gd name="connsiteY11" fmla="*/ 170407 h 1959715"/>
                  <a:gd name="connsiteX12" fmla="*/ 17596 w 5931644"/>
                  <a:gd name="connsiteY12" fmla="*/ 344134 h 1959715"/>
                  <a:gd name="connsiteX0" fmla="*/ 17596 w 5931644"/>
                  <a:gd name="connsiteY0" fmla="*/ 344134 h 1959715"/>
                  <a:gd name="connsiteX1" fmla="*/ 830718 w 5931644"/>
                  <a:gd name="connsiteY1" fmla="*/ 910844 h 1959715"/>
                  <a:gd name="connsiteX2" fmla="*/ 839683 w 5931644"/>
                  <a:gd name="connsiteY2" fmla="*/ 1744562 h 1959715"/>
                  <a:gd name="connsiteX3" fmla="*/ 13230 w 5931644"/>
                  <a:gd name="connsiteY3" fmla="*/ 923442 h 1959715"/>
                  <a:gd name="connsiteX4" fmla="*/ 11297 w 5931644"/>
                  <a:gd name="connsiteY4" fmla="*/ 1095471 h 1959715"/>
                  <a:gd name="connsiteX5" fmla="*/ 830718 w 5931644"/>
                  <a:gd name="connsiteY5" fmla="*/ 1950750 h 1959715"/>
                  <a:gd name="connsiteX6" fmla="*/ 1180341 w 5931644"/>
                  <a:gd name="connsiteY6" fmla="*/ 1959715 h 1959715"/>
                  <a:gd name="connsiteX7" fmla="*/ 5716483 w 5931644"/>
                  <a:gd name="connsiteY7" fmla="*/ 1278397 h 1959715"/>
                  <a:gd name="connsiteX8" fmla="*/ 5662694 w 5931644"/>
                  <a:gd name="connsiteY8" fmla="*/ 399856 h 1959715"/>
                  <a:gd name="connsiteX9" fmla="*/ 3770880 w 5931644"/>
                  <a:gd name="connsiteY9" fmla="*/ 78 h 1959715"/>
                  <a:gd name="connsiteX10" fmla="*/ 194224 w 5931644"/>
                  <a:gd name="connsiteY10" fmla="*/ 121950 h 1959715"/>
                  <a:gd name="connsiteX11" fmla="*/ 25829 w 5931644"/>
                  <a:gd name="connsiteY11" fmla="*/ 170407 h 1959715"/>
                  <a:gd name="connsiteX12" fmla="*/ 17596 w 5931644"/>
                  <a:gd name="connsiteY12" fmla="*/ 344134 h 1959715"/>
                  <a:gd name="connsiteX0" fmla="*/ 17596 w 5931644"/>
                  <a:gd name="connsiteY0" fmla="*/ 344134 h 1962026"/>
                  <a:gd name="connsiteX1" fmla="*/ 830718 w 5931644"/>
                  <a:gd name="connsiteY1" fmla="*/ 910844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830718 w 5931644"/>
                  <a:gd name="connsiteY1" fmla="*/ 910844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830718 w 5931644"/>
                  <a:gd name="connsiteY1" fmla="*/ 910844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830718 w 5931644"/>
                  <a:gd name="connsiteY1" fmla="*/ 910844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4393 w 5928441"/>
                  <a:gd name="connsiteY0" fmla="*/ 344134 h 1962026"/>
                  <a:gd name="connsiteX1" fmla="*/ 790193 w 5928441"/>
                  <a:gd name="connsiteY1" fmla="*/ 886851 h 1962026"/>
                  <a:gd name="connsiteX2" fmla="*/ 836480 w 5928441"/>
                  <a:gd name="connsiteY2" fmla="*/ 1744562 h 1962026"/>
                  <a:gd name="connsiteX3" fmla="*/ 20690 w 5928441"/>
                  <a:gd name="connsiteY3" fmla="*/ 918110 h 1962026"/>
                  <a:gd name="connsiteX4" fmla="*/ 8094 w 5928441"/>
                  <a:gd name="connsiteY4" fmla="*/ 1095471 h 1962026"/>
                  <a:gd name="connsiteX5" fmla="*/ 827515 w 5928441"/>
                  <a:gd name="connsiteY5" fmla="*/ 1950750 h 1962026"/>
                  <a:gd name="connsiteX6" fmla="*/ 1177138 w 5928441"/>
                  <a:gd name="connsiteY6" fmla="*/ 1959715 h 1962026"/>
                  <a:gd name="connsiteX7" fmla="*/ 5713280 w 5928441"/>
                  <a:gd name="connsiteY7" fmla="*/ 1278397 h 1962026"/>
                  <a:gd name="connsiteX8" fmla="*/ 5659491 w 5928441"/>
                  <a:gd name="connsiteY8" fmla="*/ 399856 h 1962026"/>
                  <a:gd name="connsiteX9" fmla="*/ 3767677 w 5928441"/>
                  <a:gd name="connsiteY9" fmla="*/ 78 h 1962026"/>
                  <a:gd name="connsiteX10" fmla="*/ 191021 w 5928441"/>
                  <a:gd name="connsiteY10" fmla="*/ 121950 h 1962026"/>
                  <a:gd name="connsiteX11" fmla="*/ 22626 w 5928441"/>
                  <a:gd name="connsiteY11" fmla="*/ 170407 h 1962026"/>
                  <a:gd name="connsiteX12" fmla="*/ 14393 w 5928441"/>
                  <a:gd name="connsiteY12" fmla="*/ 344134 h 1962026"/>
                  <a:gd name="connsiteX0" fmla="*/ 17595 w 5931643"/>
                  <a:gd name="connsiteY0" fmla="*/ 344134 h 1962026"/>
                  <a:gd name="connsiteX1" fmla="*/ 793395 w 5931643"/>
                  <a:gd name="connsiteY1" fmla="*/ 886851 h 1962026"/>
                  <a:gd name="connsiteX2" fmla="*/ 839682 w 5931643"/>
                  <a:gd name="connsiteY2" fmla="*/ 1744562 h 1962026"/>
                  <a:gd name="connsiteX3" fmla="*/ 13228 w 5931643"/>
                  <a:gd name="connsiteY3" fmla="*/ 920776 h 1962026"/>
                  <a:gd name="connsiteX4" fmla="*/ 11296 w 5931643"/>
                  <a:gd name="connsiteY4" fmla="*/ 1095471 h 1962026"/>
                  <a:gd name="connsiteX5" fmla="*/ 830717 w 5931643"/>
                  <a:gd name="connsiteY5" fmla="*/ 1950750 h 1962026"/>
                  <a:gd name="connsiteX6" fmla="*/ 1180340 w 5931643"/>
                  <a:gd name="connsiteY6" fmla="*/ 1959715 h 1962026"/>
                  <a:gd name="connsiteX7" fmla="*/ 5716482 w 5931643"/>
                  <a:gd name="connsiteY7" fmla="*/ 1278397 h 1962026"/>
                  <a:gd name="connsiteX8" fmla="*/ 5662693 w 5931643"/>
                  <a:gd name="connsiteY8" fmla="*/ 399856 h 1962026"/>
                  <a:gd name="connsiteX9" fmla="*/ 3770879 w 5931643"/>
                  <a:gd name="connsiteY9" fmla="*/ 78 h 1962026"/>
                  <a:gd name="connsiteX10" fmla="*/ 194223 w 5931643"/>
                  <a:gd name="connsiteY10" fmla="*/ 121950 h 1962026"/>
                  <a:gd name="connsiteX11" fmla="*/ 25828 w 5931643"/>
                  <a:gd name="connsiteY11" fmla="*/ 170407 h 1962026"/>
                  <a:gd name="connsiteX12" fmla="*/ 17595 w 5931643"/>
                  <a:gd name="connsiteY12" fmla="*/ 344134 h 1962026"/>
                  <a:gd name="connsiteX0" fmla="*/ 16052 w 5930100"/>
                  <a:gd name="connsiteY0" fmla="*/ 344134 h 1962026"/>
                  <a:gd name="connsiteX1" fmla="*/ 791852 w 5930100"/>
                  <a:gd name="connsiteY1" fmla="*/ 886851 h 1962026"/>
                  <a:gd name="connsiteX2" fmla="*/ 838139 w 5930100"/>
                  <a:gd name="connsiteY2" fmla="*/ 1744562 h 1962026"/>
                  <a:gd name="connsiteX3" fmla="*/ 11685 w 5930100"/>
                  <a:gd name="connsiteY3" fmla="*/ 920776 h 1962026"/>
                  <a:gd name="connsiteX4" fmla="*/ 12419 w 5930100"/>
                  <a:gd name="connsiteY4" fmla="*/ 1095471 h 1962026"/>
                  <a:gd name="connsiteX5" fmla="*/ 829174 w 5930100"/>
                  <a:gd name="connsiteY5" fmla="*/ 1950750 h 1962026"/>
                  <a:gd name="connsiteX6" fmla="*/ 1178797 w 5930100"/>
                  <a:gd name="connsiteY6" fmla="*/ 1959715 h 1962026"/>
                  <a:gd name="connsiteX7" fmla="*/ 5714939 w 5930100"/>
                  <a:gd name="connsiteY7" fmla="*/ 1278397 h 1962026"/>
                  <a:gd name="connsiteX8" fmla="*/ 5661150 w 5930100"/>
                  <a:gd name="connsiteY8" fmla="*/ 399856 h 1962026"/>
                  <a:gd name="connsiteX9" fmla="*/ 3769336 w 5930100"/>
                  <a:gd name="connsiteY9" fmla="*/ 78 h 1962026"/>
                  <a:gd name="connsiteX10" fmla="*/ 192680 w 5930100"/>
                  <a:gd name="connsiteY10" fmla="*/ 121950 h 1962026"/>
                  <a:gd name="connsiteX11" fmla="*/ 24285 w 5930100"/>
                  <a:gd name="connsiteY11" fmla="*/ 170407 h 1962026"/>
                  <a:gd name="connsiteX12" fmla="*/ 16052 w 5930100"/>
                  <a:gd name="connsiteY12" fmla="*/ 344134 h 1962026"/>
                  <a:gd name="connsiteX0" fmla="*/ 16052 w 5905085"/>
                  <a:gd name="connsiteY0" fmla="*/ 344134 h 1962026"/>
                  <a:gd name="connsiteX1" fmla="*/ 791852 w 5905085"/>
                  <a:gd name="connsiteY1" fmla="*/ 886851 h 1962026"/>
                  <a:gd name="connsiteX2" fmla="*/ 838139 w 5905085"/>
                  <a:gd name="connsiteY2" fmla="*/ 1744562 h 1962026"/>
                  <a:gd name="connsiteX3" fmla="*/ 11685 w 5905085"/>
                  <a:gd name="connsiteY3" fmla="*/ 920776 h 1962026"/>
                  <a:gd name="connsiteX4" fmla="*/ 12419 w 5905085"/>
                  <a:gd name="connsiteY4" fmla="*/ 1095471 h 1962026"/>
                  <a:gd name="connsiteX5" fmla="*/ 829174 w 5905085"/>
                  <a:gd name="connsiteY5" fmla="*/ 1950750 h 1962026"/>
                  <a:gd name="connsiteX6" fmla="*/ 1178797 w 5905085"/>
                  <a:gd name="connsiteY6" fmla="*/ 1959715 h 1962026"/>
                  <a:gd name="connsiteX7" fmla="*/ 5714939 w 5905085"/>
                  <a:gd name="connsiteY7" fmla="*/ 1278397 h 1962026"/>
                  <a:gd name="connsiteX8" fmla="*/ 5661150 w 5905085"/>
                  <a:gd name="connsiteY8" fmla="*/ 399856 h 1962026"/>
                  <a:gd name="connsiteX9" fmla="*/ 3769336 w 5905085"/>
                  <a:gd name="connsiteY9" fmla="*/ 78 h 1962026"/>
                  <a:gd name="connsiteX10" fmla="*/ 192680 w 5905085"/>
                  <a:gd name="connsiteY10" fmla="*/ 121950 h 1962026"/>
                  <a:gd name="connsiteX11" fmla="*/ 24285 w 5905085"/>
                  <a:gd name="connsiteY11" fmla="*/ 170407 h 1962026"/>
                  <a:gd name="connsiteX12" fmla="*/ 16052 w 5905085"/>
                  <a:gd name="connsiteY12" fmla="*/ 344134 h 1962026"/>
                  <a:gd name="connsiteX0" fmla="*/ 16052 w 5923943"/>
                  <a:gd name="connsiteY0" fmla="*/ 344134 h 1962026"/>
                  <a:gd name="connsiteX1" fmla="*/ 791852 w 5923943"/>
                  <a:gd name="connsiteY1" fmla="*/ 886851 h 1962026"/>
                  <a:gd name="connsiteX2" fmla="*/ 838139 w 5923943"/>
                  <a:gd name="connsiteY2" fmla="*/ 1744562 h 1962026"/>
                  <a:gd name="connsiteX3" fmla="*/ 11685 w 5923943"/>
                  <a:gd name="connsiteY3" fmla="*/ 920776 h 1962026"/>
                  <a:gd name="connsiteX4" fmla="*/ 12419 w 5923943"/>
                  <a:gd name="connsiteY4" fmla="*/ 1095471 h 1962026"/>
                  <a:gd name="connsiteX5" fmla="*/ 829174 w 5923943"/>
                  <a:gd name="connsiteY5" fmla="*/ 1950750 h 1962026"/>
                  <a:gd name="connsiteX6" fmla="*/ 1178797 w 5923943"/>
                  <a:gd name="connsiteY6" fmla="*/ 1959715 h 1962026"/>
                  <a:gd name="connsiteX7" fmla="*/ 5714939 w 5923943"/>
                  <a:gd name="connsiteY7" fmla="*/ 1278397 h 1962026"/>
                  <a:gd name="connsiteX8" fmla="*/ 5661150 w 5923943"/>
                  <a:gd name="connsiteY8" fmla="*/ 399856 h 1962026"/>
                  <a:gd name="connsiteX9" fmla="*/ 3769336 w 5923943"/>
                  <a:gd name="connsiteY9" fmla="*/ 78 h 1962026"/>
                  <a:gd name="connsiteX10" fmla="*/ 192680 w 5923943"/>
                  <a:gd name="connsiteY10" fmla="*/ 121950 h 1962026"/>
                  <a:gd name="connsiteX11" fmla="*/ 24285 w 5923943"/>
                  <a:gd name="connsiteY11" fmla="*/ 170407 h 1962026"/>
                  <a:gd name="connsiteX12" fmla="*/ 16052 w 5923943"/>
                  <a:gd name="connsiteY12" fmla="*/ 344134 h 1962026"/>
                  <a:gd name="connsiteX0" fmla="*/ 16052 w 5921415"/>
                  <a:gd name="connsiteY0" fmla="*/ 344139 h 1962031"/>
                  <a:gd name="connsiteX1" fmla="*/ 791852 w 5921415"/>
                  <a:gd name="connsiteY1" fmla="*/ 886856 h 1962031"/>
                  <a:gd name="connsiteX2" fmla="*/ 838139 w 5921415"/>
                  <a:gd name="connsiteY2" fmla="*/ 1744567 h 1962031"/>
                  <a:gd name="connsiteX3" fmla="*/ 11685 w 5921415"/>
                  <a:gd name="connsiteY3" fmla="*/ 920781 h 1962031"/>
                  <a:gd name="connsiteX4" fmla="*/ 12419 w 5921415"/>
                  <a:gd name="connsiteY4" fmla="*/ 1095476 h 1962031"/>
                  <a:gd name="connsiteX5" fmla="*/ 829174 w 5921415"/>
                  <a:gd name="connsiteY5" fmla="*/ 1950755 h 1962031"/>
                  <a:gd name="connsiteX6" fmla="*/ 1178797 w 5921415"/>
                  <a:gd name="connsiteY6" fmla="*/ 1959720 h 1962031"/>
                  <a:gd name="connsiteX7" fmla="*/ 5714939 w 5921415"/>
                  <a:gd name="connsiteY7" fmla="*/ 1278402 h 1962031"/>
                  <a:gd name="connsiteX8" fmla="*/ 5655818 w 5921415"/>
                  <a:gd name="connsiteY8" fmla="*/ 383866 h 1962031"/>
                  <a:gd name="connsiteX9" fmla="*/ 3769336 w 5921415"/>
                  <a:gd name="connsiteY9" fmla="*/ 83 h 1962031"/>
                  <a:gd name="connsiteX10" fmla="*/ 192680 w 5921415"/>
                  <a:gd name="connsiteY10" fmla="*/ 121955 h 1962031"/>
                  <a:gd name="connsiteX11" fmla="*/ 24285 w 5921415"/>
                  <a:gd name="connsiteY11" fmla="*/ 170412 h 1962031"/>
                  <a:gd name="connsiteX12" fmla="*/ 16052 w 5921415"/>
                  <a:gd name="connsiteY12" fmla="*/ 344139 h 1962031"/>
                  <a:gd name="connsiteX0" fmla="*/ 16052 w 5910084"/>
                  <a:gd name="connsiteY0" fmla="*/ 344139 h 1962031"/>
                  <a:gd name="connsiteX1" fmla="*/ 791852 w 5910084"/>
                  <a:gd name="connsiteY1" fmla="*/ 886856 h 1962031"/>
                  <a:gd name="connsiteX2" fmla="*/ 838139 w 5910084"/>
                  <a:gd name="connsiteY2" fmla="*/ 1744567 h 1962031"/>
                  <a:gd name="connsiteX3" fmla="*/ 11685 w 5910084"/>
                  <a:gd name="connsiteY3" fmla="*/ 920781 h 1962031"/>
                  <a:gd name="connsiteX4" fmla="*/ 12419 w 5910084"/>
                  <a:gd name="connsiteY4" fmla="*/ 1095476 h 1962031"/>
                  <a:gd name="connsiteX5" fmla="*/ 829174 w 5910084"/>
                  <a:gd name="connsiteY5" fmla="*/ 1950755 h 1962031"/>
                  <a:gd name="connsiteX6" fmla="*/ 1178797 w 5910084"/>
                  <a:gd name="connsiteY6" fmla="*/ 1959720 h 1962031"/>
                  <a:gd name="connsiteX7" fmla="*/ 5714939 w 5910084"/>
                  <a:gd name="connsiteY7" fmla="*/ 1278402 h 1962031"/>
                  <a:gd name="connsiteX8" fmla="*/ 5655818 w 5910084"/>
                  <a:gd name="connsiteY8" fmla="*/ 383866 h 1962031"/>
                  <a:gd name="connsiteX9" fmla="*/ 3769336 w 5910084"/>
                  <a:gd name="connsiteY9" fmla="*/ 83 h 1962031"/>
                  <a:gd name="connsiteX10" fmla="*/ 192680 w 5910084"/>
                  <a:gd name="connsiteY10" fmla="*/ 121955 h 1962031"/>
                  <a:gd name="connsiteX11" fmla="*/ 24285 w 5910084"/>
                  <a:gd name="connsiteY11" fmla="*/ 170412 h 1962031"/>
                  <a:gd name="connsiteX12" fmla="*/ 16052 w 5910084"/>
                  <a:gd name="connsiteY12" fmla="*/ 344139 h 1962031"/>
                  <a:gd name="connsiteX0" fmla="*/ 16052 w 5905361"/>
                  <a:gd name="connsiteY0" fmla="*/ 344138 h 1962030"/>
                  <a:gd name="connsiteX1" fmla="*/ 791852 w 5905361"/>
                  <a:gd name="connsiteY1" fmla="*/ 886855 h 1962030"/>
                  <a:gd name="connsiteX2" fmla="*/ 838139 w 5905361"/>
                  <a:gd name="connsiteY2" fmla="*/ 1744566 h 1962030"/>
                  <a:gd name="connsiteX3" fmla="*/ 11685 w 5905361"/>
                  <a:gd name="connsiteY3" fmla="*/ 920780 h 1962030"/>
                  <a:gd name="connsiteX4" fmla="*/ 12419 w 5905361"/>
                  <a:gd name="connsiteY4" fmla="*/ 1095475 h 1962030"/>
                  <a:gd name="connsiteX5" fmla="*/ 829174 w 5905361"/>
                  <a:gd name="connsiteY5" fmla="*/ 1950754 h 1962030"/>
                  <a:gd name="connsiteX6" fmla="*/ 1178797 w 5905361"/>
                  <a:gd name="connsiteY6" fmla="*/ 1959719 h 1962030"/>
                  <a:gd name="connsiteX7" fmla="*/ 5714939 w 5905361"/>
                  <a:gd name="connsiteY7" fmla="*/ 1278401 h 1962030"/>
                  <a:gd name="connsiteX8" fmla="*/ 5645155 w 5905361"/>
                  <a:gd name="connsiteY8" fmla="*/ 389196 h 1962030"/>
                  <a:gd name="connsiteX9" fmla="*/ 3769336 w 5905361"/>
                  <a:gd name="connsiteY9" fmla="*/ 82 h 1962030"/>
                  <a:gd name="connsiteX10" fmla="*/ 192680 w 5905361"/>
                  <a:gd name="connsiteY10" fmla="*/ 121954 h 1962030"/>
                  <a:gd name="connsiteX11" fmla="*/ 24285 w 5905361"/>
                  <a:gd name="connsiteY11" fmla="*/ 170411 h 1962030"/>
                  <a:gd name="connsiteX12" fmla="*/ 16052 w 5905361"/>
                  <a:gd name="connsiteY12" fmla="*/ 344138 h 1962030"/>
                  <a:gd name="connsiteX0" fmla="*/ 16052 w 5925032"/>
                  <a:gd name="connsiteY0" fmla="*/ 344138 h 1962030"/>
                  <a:gd name="connsiteX1" fmla="*/ 791852 w 5925032"/>
                  <a:gd name="connsiteY1" fmla="*/ 886855 h 1962030"/>
                  <a:gd name="connsiteX2" fmla="*/ 838139 w 5925032"/>
                  <a:gd name="connsiteY2" fmla="*/ 1744566 h 1962030"/>
                  <a:gd name="connsiteX3" fmla="*/ 11685 w 5925032"/>
                  <a:gd name="connsiteY3" fmla="*/ 920780 h 1962030"/>
                  <a:gd name="connsiteX4" fmla="*/ 12419 w 5925032"/>
                  <a:gd name="connsiteY4" fmla="*/ 1095475 h 1962030"/>
                  <a:gd name="connsiteX5" fmla="*/ 829174 w 5925032"/>
                  <a:gd name="connsiteY5" fmla="*/ 1950754 h 1962030"/>
                  <a:gd name="connsiteX6" fmla="*/ 1178797 w 5925032"/>
                  <a:gd name="connsiteY6" fmla="*/ 1959719 h 1962030"/>
                  <a:gd name="connsiteX7" fmla="*/ 5714939 w 5925032"/>
                  <a:gd name="connsiteY7" fmla="*/ 1278401 h 1962030"/>
                  <a:gd name="connsiteX8" fmla="*/ 5645155 w 5925032"/>
                  <a:gd name="connsiteY8" fmla="*/ 389196 h 1962030"/>
                  <a:gd name="connsiteX9" fmla="*/ 3769336 w 5925032"/>
                  <a:gd name="connsiteY9" fmla="*/ 82 h 1962030"/>
                  <a:gd name="connsiteX10" fmla="*/ 192680 w 5925032"/>
                  <a:gd name="connsiteY10" fmla="*/ 121954 h 1962030"/>
                  <a:gd name="connsiteX11" fmla="*/ 24285 w 5925032"/>
                  <a:gd name="connsiteY11" fmla="*/ 170411 h 1962030"/>
                  <a:gd name="connsiteX12" fmla="*/ 16052 w 5925032"/>
                  <a:gd name="connsiteY12" fmla="*/ 344138 h 1962030"/>
                  <a:gd name="connsiteX0" fmla="*/ 16052 w 5925996"/>
                  <a:gd name="connsiteY0" fmla="*/ 344138 h 1962030"/>
                  <a:gd name="connsiteX1" fmla="*/ 791852 w 5925996"/>
                  <a:gd name="connsiteY1" fmla="*/ 886855 h 1962030"/>
                  <a:gd name="connsiteX2" fmla="*/ 838139 w 5925996"/>
                  <a:gd name="connsiteY2" fmla="*/ 1744566 h 1962030"/>
                  <a:gd name="connsiteX3" fmla="*/ 11685 w 5925996"/>
                  <a:gd name="connsiteY3" fmla="*/ 920780 h 1962030"/>
                  <a:gd name="connsiteX4" fmla="*/ 12419 w 5925996"/>
                  <a:gd name="connsiteY4" fmla="*/ 1095475 h 1962030"/>
                  <a:gd name="connsiteX5" fmla="*/ 829174 w 5925996"/>
                  <a:gd name="connsiteY5" fmla="*/ 1950754 h 1962030"/>
                  <a:gd name="connsiteX6" fmla="*/ 1178797 w 5925996"/>
                  <a:gd name="connsiteY6" fmla="*/ 1959719 h 1962030"/>
                  <a:gd name="connsiteX7" fmla="*/ 5714939 w 5925996"/>
                  <a:gd name="connsiteY7" fmla="*/ 1278401 h 1962030"/>
                  <a:gd name="connsiteX8" fmla="*/ 5645155 w 5925996"/>
                  <a:gd name="connsiteY8" fmla="*/ 389196 h 1962030"/>
                  <a:gd name="connsiteX9" fmla="*/ 3769336 w 5925996"/>
                  <a:gd name="connsiteY9" fmla="*/ 82 h 1962030"/>
                  <a:gd name="connsiteX10" fmla="*/ 192680 w 5925996"/>
                  <a:gd name="connsiteY10" fmla="*/ 121954 h 1962030"/>
                  <a:gd name="connsiteX11" fmla="*/ 24285 w 5925996"/>
                  <a:gd name="connsiteY11" fmla="*/ 170411 h 1962030"/>
                  <a:gd name="connsiteX12" fmla="*/ 16052 w 5925996"/>
                  <a:gd name="connsiteY12" fmla="*/ 344138 h 1962030"/>
                  <a:gd name="connsiteX0" fmla="*/ 16052 w 5944831"/>
                  <a:gd name="connsiteY0" fmla="*/ 344138 h 1962030"/>
                  <a:gd name="connsiteX1" fmla="*/ 791852 w 5944831"/>
                  <a:gd name="connsiteY1" fmla="*/ 886855 h 1962030"/>
                  <a:gd name="connsiteX2" fmla="*/ 838139 w 5944831"/>
                  <a:gd name="connsiteY2" fmla="*/ 1744566 h 1962030"/>
                  <a:gd name="connsiteX3" fmla="*/ 11685 w 5944831"/>
                  <a:gd name="connsiteY3" fmla="*/ 920780 h 1962030"/>
                  <a:gd name="connsiteX4" fmla="*/ 12419 w 5944831"/>
                  <a:gd name="connsiteY4" fmla="*/ 1095475 h 1962030"/>
                  <a:gd name="connsiteX5" fmla="*/ 829174 w 5944831"/>
                  <a:gd name="connsiteY5" fmla="*/ 1950754 h 1962030"/>
                  <a:gd name="connsiteX6" fmla="*/ 1178797 w 5944831"/>
                  <a:gd name="connsiteY6" fmla="*/ 1959719 h 1962030"/>
                  <a:gd name="connsiteX7" fmla="*/ 5714939 w 5944831"/>
                  <a:gd name="connsiteY7" fmla="*/ 1278401 h 1962030"/>
                  <a:gd name="connsiteX8" fmla="*/ 5645155 w 5944831"/>
                  <a:gd name="connsiteY8" fmla="*/ 389196 h 1962030"/>
                  <a:gd name="connsiteX9" fmla="*/ 3769336 w 5944831"/>
                  <a:gd name="connsiteY9" fmla="*/ 82 h 1962030"/>
                  <a:gd name="connsiteX10" fmla="*/ 192680 w 5944831"/>
                  <a:gd name="connsiteY10" fmla="*/ 121954 h 1962030"/>
                  <a:gd name="connsiteX11" fmla="*/ 24285 w 5944831"/>
                  <a:gd name="connsiteY11" fmla="*/ 170411 h 1962030"/>
                  <a:gd name="connsiteX12" fmla="*/ 16052 w 5944831"/>
                  <a:gd name="connsiteY12" fmla="*/ 344138 h 1962030"/>
                  <a:gd name="connsiteX0" fmla="*/ 16052 w 5933259"/>
                  <a:gd name="connsiteY0" fmla="*/ 344138 h 1962030"/>
                  <a:gd name="connsiteX1" fmla="*/ 791852 w 5933259"/>
                  <a:gd name="connsiteY1" fmla="*/ 886855 h 1962030"/>
                  <a:gd name="connsiteX2" fmla="*/ 838139 w 5933259"/>
                  <a:gd name="connsiteY2" fmla="*/ 1744566 h 1962030"/>
                  <a:gd name="connsiteX3" fmla="*/ 11685 w 5933259"/>
                  <a:gd name="connsiteY3" fmla="*/ 920780 h 1962030"/>
                  <a:gd name="connsiteX4" fmla="*/ 12419 w 5933259"/>
                  <a:gd name="connsiteY4" fmla="*/ 1095475 h 1962030"/>
                  <a:gd name="connsiteX5" fmla="*/ 829174 w 5933259"/>
                  <a:gd name="connsiteY5" fmla="*/ 1950754 h 1962030"/>
                  <a:gd name="connsiteX6" fmla="*/ 1178797 w 5933259"/>
                  <a:gd name="connsiteY6" fmla="*/ 1959719 h 1962030"/>
                  <a:gd name="connsiteX7" fmla="*/ 5714939 w 5933259"/>
                  <a:gd name="connsiteY7" fmla="*/ 1278401 h 1962030"/>
                  <a:gd name="connsiteX8" fmla="*/ 5645155 w 5933259"/>
                  <a:gd name="connsiteY8" fmla="*/ 389196 h 1962030"/>
                  <a:gd name="connsiteX9" fmla="*/ 3769336 w 5933259"/>
                  <a:gd name="connsiteY9" fmla="*/ 82 h 1962030"/>
                  <a:gd name="connsiteX10" fmla="*/ 192680 w 5933259"/>
                  <a:gd name="connsiteY10" fmla="*/ 121954 h 1962030"/>
                  <a:gd name="connsiteX11" fmla="*/ 24285 w 5933259"/>
                  <a:gd name="connsiteY11" fmla="*/ 170411 h 1962030"/>
                  <a:gd name="connsiteX12" fmla="*/ 16052 w 5933259"/>
                  <a:gd name="connsiteY12" fmla="*/ 344138 h 1962030"/>
                  <a:gd name="connsiteX0" fmla="*/ 16052 w 5923936"/>
                  <a:gd name="connsiteY0" fmla="*/ 344138 h 1962030"/>
                  <a:gd name="connsiteX1" fmla="*/ 791852 w 5923936"/>
                  <a:gd name="connsiteY1" fmla="*/ 886855 h 1962030"/>
                  <a:gd name="connsiteX2" fmla="*/ 838139 w 5923936"/>
                  <a:gd name="connsiteY2" fmla="*/ 1744566 h 1962030"/>
                  <a:gd name="connsiteX3" fmla="*/ 11685 w 5923936"/>
                  <a:gd name="connsiteY3" fmla="*/ 920780 h 1962030"/>
                  <a:gd name="connsiteX4" fmla="*/ 12419 w 5923936"/>
                  <a:gd name="connsiteY4" fmla="*/ 1095475 h 1962030"/>
                  <a:gd name="connsiteX5" fmla="*/ 829174 w 5923936"/>
                  <a:gd name="connsiteY5" fmla="*/ 1950754 h 1962030"/>
                  <a:gd name="connsiteX6" fmla="*/ 1178797 w 5923936"/>
                  <a:gd name="connsiteY6" fmla="*/ 1959719 h 1962030"/>
                  <a:gd name="connsiteX7" fmla="*/ 5714939 w 5923936"/>
                  <a:gd name="connsiteY7" fmla="*/ 1278401 h 1962030"/>
                  <a:gd name="connsiteX8" fmla="*/ 5645155 w 5923936"/>
                  <a:gd name="connsiteY8" fmla="*/ 389196 h 1962030"/>
                  <a:gd name="connsiteX9" fmla="*/ 3769336 w 5923936"/>
                  <a:gd name="connsiteY9" fmla="*/ 82 h 1962030"/>
                  <a:gd name="connsiteX10" fmla="*/ 192680 w 5923936"/>
                  <a:gd name="connsiteY10" fmla="*/ 121954 h 1962030"/>
                  <a:gd name="connsiteX11" fmla="*/ 24285 w 5923936"/>
                  <a:gd name="connsiteY11" fmla="*/ 170411 h 1962030"/>
                  <a:gd name="connsiteX12" fmla="*/ 16052 w 5923936"/>
                  <a:gd name="connsiteY12" fmla="*/ 344138 h 1962030"/>
                  <a:gd name="connsiteX0" fmla="*/ 16052 w 5916255"/>
                  <a:gd name="connsiteY0" fmla="*/ 344138 h 1962030"/>
                  <a:gd name="connsiteX1" fmla="*/ 791852 w 5916255"/>
                  <a:gd name="connsiteY1" fmla="*/ 886855 h 1962030"/>
                  <a:gd name="connsiteX2" fmla="*/ 838139 w 5916255"/>
                  <a:gd name="connsiteY2" fmla="*/ 1744566 h 1962030"/>
                  <a:gd name="connsiteX3" fmla="*/ 11685 w 5916255"/>
                  <a:gd name="connsiteY3" fmla="*/ 920780 h 1962030"/>
                  <a:gd name="connsiteX4" fmla="*/ 12419 w 5916255"/>
                  <a:gd name="connsiteY4" fmla="*/ 1095475 h 1962030"/>
                  <a:gd name="connsiteX5" fmla="*/ 829174 w 5916255"/>
                  <a:gd name="connsiteY5" fmla="*/ 1950754 h 1962030"/>
                  <a:gd name="connsiteX6" fmla="*/ 1178797 w 5916255"/>
                  <a:gd name="connsiteY6" fmla="*/ 1959719 h 1962030"/>
                  <a:gd name="connsiteX7" fmla="*/ 5714939 w 5916255"/>
                  <a:gd name="connsiteY7" fmla="*/ 1278401 h 1962030"/>
                  <a:gd name="connsiteX8" fmla="*/ 5645155 w 5916255"/>
                  <a:gd name="connsiteY8" fmla="*/ 389196 h 1962030"/>
                  <a:gd name="connsiteX9" fmla="*/ 3769336 w 5916255"/>
                  <a:gd name="connsiteY9" fmla="*/ 82 h 1962030"/>
                  <a:gd name="connsiteX10" fmla="*/ 192680 w 5916255"/>
                  <a:gd name="connsiteY10" fmla="*/ 121954 h 1962030"/>
                  <a:gd name="connsiteX11" fmla="*/ 24285 w 5916255"/>
                  <a:gd name="connsiteY11" fmla="*/ 170411 h 1962030"/>
                  <a:gd name="connsiteX12" fmla="*/ 16052 w 5916255"/>
                  <a:gd name="connsiteY12" fmla="*/ 344138 h 196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16255" h="1962030">
                    <a:moveTo>
                      <a:pt x="16052" y="344138"/>
                    </a:moveTo>
                    <a:cubicBezTo>
                      <a:pt x="21392" y="359759"/>
                      <a:pt x="613229" y="772597"/>
                      <a:pt x="791852" y="886855"/>
                    </a:cubicBezTo>
                    <a:cubicBezTo>
                      <a:pt x="986784" y="1018136"/>
                      <a:pt x="907130" y="1810560"/>
                      <a:pt x="838139" y="1744566"/>
                    </a:cubicBezTo>
                    <a:lnTo>
                      <a:pt x="11685" y="920780"/>
                    </a:lnTo>
                    <a:cubicBezTo>
                      <a:pt x="-1400" y="909698"/>
                      <a:pt x="-6486" y="1079897"/>
                      <a:pt x="12419" y="1095475"/>
                    </a:cubicBezTo>
                    <a:cubicBezTo>
                      <a:pt x="285559" y="1380568"/>
                      <a:pt x="766639" y="1948245"/>
                      <a:pt x="829174" y="1950754"/>
                    </a:cubicBezTo>
                    <a:cubicBezTo>
                      <a:pt x="945715" y="1953742"/>
                      <a:pt x="1142233" y="1967395"/>
                      <a:pt x="1178797" y="1959719"/>
                    </a:cubicBezTo>
                    <a:lnTo>
                      <a:pt x="5714939" y="1278401"/>
                    </a:lnTo>
                    <a:cubicBezTo>
                      <a:pt x="5988950" y="1242629"/>
                      <a:pt x="5999640" y="471490"/>
                      <a:pt x="5645155" y="389196"/>
                    </a:cubicBezTo>
                    <a:cubicBezTo>
                      <a:pt x="5014550" y="255937"/>
                      <a:pt x="3904085" y="-5285"/>
                      <a:pt x="3769336" y="82"/>
                    </a:cubicBezTo>
                    <a:lnTo>
                      <a:pt x="192680" y="121954"/>
                    </a:lnTo>
                    <a:cubicBezTo>
                      <a:pt x="99226" y="129221"/>
                      <a:pt x="24433" y="136485"/>
                      <a:pt x="24285" y="170411"/>
                    </a:cubicBezTo>
                    <a:lnTo>
                      <a:pt x="16052" y="344138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8" name="任意多边形: 形状 937">
                <a:extLst>
                  <a:ext uri="{FF2B5EF4-FFF2-40B4-BE49-F238E27FC236}">
                    <a16:creationId xmlns:a16="http://schemas.microsoft.com/office/drawing/2014/main" id="{DF6AE547-8F32-4F3E-A9ED-3BC7ADA5D40B}"/>
                  </a:ext>
                </a:extLst>
              </p:cNvPr>
              <p:cNvSpPr/>
              <p:nvPr/>
            </p:nvSpPr>
            <p:spPr>
              <a:xfrm>
                <a:off x="3477601" y="1277303"/>
                <a:ext cx="178642" cy="268084"/>
              </a:xfrm>
              <a:custGeom>
                <a:avLst/>
                <a:gdLst>
                  <a:gd name="connsiteX0" fmla="*/ 64513 w 824643"/>
                  <a:gd name="connsiteY0" fmla="*/ 0 h 1315502"/>
                  <a:gd name="connsiteX1" fmla="*/ 42073 w 824643"/>
                  <a:gd name="connsiteY1" fmla="*/ 47683 h 1315502"/>
                  <a:gd name="connsiteX2" fmla="*/ 44878 w 824643"/>
                  <a:gd name="connsiteY2" fmla="*/ 126221 h 1315502"/>
                  <a:gd name="connsiteX3" fmla="*/ 56098 w 824643"/>
                  <a:gd name="connsiteY3" fmla="*/ 157075 h 1315502"/>
                  <a:gd name="connsiteX4" fmla="*/ 50488 w 824643"/>
                  <a:gd name="connsiteY4" fmla="*/ 187929 h 1315502"/>
                  <a:gd name="connsiteX5" fmla="*/ 33659 w 824643"/>
                  <a:gd name="connsiteY5" fmla="*/ 201953 h 1315502"/>
                  <a:gd name="connsiteX6" fmla="*/ 33659 w 824643"/>
                  <a:gd name="connsiteY6" fmla="*/ 260856 h 1315502"/>
                  <a:gd name="connsiteX7" fmla="*/ 61708 w 824643"/>
                  <a:gd name="connsiteY7" fmla="*/ 288905 h 1315502"/>
                  <a:gd name="connsiteX8" fmla="*/ 61708 w 824643"/>
                  <a:gd name="connsiteY8" fmla="*/ 328174 h 1315502"/>
                  <a:gd name="connsiteX9" fmla="*/ 33659 w 824643"/>
                  <a:gd name="connsiteY9" fmla="*/ 345004 h 1315502"/>
                  <a:gd name="connsiteX10" fmla="*/ 30854 w 824643"/>
                  <a:gd name="connsiteY10" fmla="*/ 412321 h 1315502"/>
                  <a:gd name="connsiteX11" fmla="*/ 61708 w 824643"/>
                  <a:gd name="connsiteY11" fmla="*/ 445980 h 1315502"/>
                  <a:gd name="connsiteX12" fmla="*/ 61708 w 824643"/>
                  <a:gd name="connsiteY12" fmla="*/ 474029 h 1315502"/>
                  <a:gd name="connsiteX13" fmla="*/ 0 w 824643"/>
                  <a:gd name="connsiteY13" fmla="*/ 499273 h 1315502"/>
                  <a:gd name="connsiteX14" fmla="*/ 824643 w 824643"/>
                  <a:gd name="connsiteY14" fmla="*/ 1315502 h 1315502"/>
                  <a:gd name="connsiteX15" fmla="*/ 768544 w 824643"/>
                  <a:gd name="connsiteY15" fmla="*/ 488054 h 1315502"/>
                  <a:gd name="connsiteX16" fmla="*/ 64513 w 824643"/>
                  <a:gd name="connsiteY16" fmla="*/ 0 h 1315502"/>
                  <a:gd name="connsiteX0" fmla="*/ 64513 w 840458"/>
                  <a:gd name="connsiteY0" fmla="*/ 0 h 1317807"/>
                  <a:gd name="connsiteX1" fmla="*/ 42073 w 840458"/>
                  <a:gd name="connsiteY1" fmla="*/ 47683 h 1317807"/>
                  <a:gd name="connsiteX2" fmla="*/ 44878 w 840458"/>
                  <a:gd name="connsiteY2" fmla="*/ 126221 h 1317807"/>
                  <a:gd name="connsiteX3" fmla="*/ 56098 w 840458"/>
                  <a:gd name="connsiteY3" fmla="*/ 157075 h 1317807"/>
                  <a:gd name="connsiteX4" fmla="*/ 50488 w 840458"/>
                  <a:gd name="connsiteY4" fmla="*/ 187929 h 1317807"/>
                  <a:gd name="connsiteX5" fmla="*/ 33659 w 840458"/>
                  <a:gd name="connsiteY5" fmla="*/ 201953 h 1317807"/>
                  <a:gd name="connsiteX6" fmla="*/ 33659 w 840458"/>
                  <a:gd name="connsiteY6" fmla="*/ 260856 h 1317807"/>
                  <a:gd name="connsiteX7" fmla="*/ 61708 w 840458"/>
                  <a:gd name="connsiteY7" fmla="*/ 288905 h 1317807"/>
                  <a:gd name="connsiteX8" fmla="*/ 61708 w 840458"/>
                  <a:gd name="connsiteY8" fmla="*/ 328174 h 1317807"/>
                  <a:gd name="connsiteX9" fmla="*/ 33659 w 840458"/>
                  <a:gd name="connsiteY9" fmla="*/ 345004 h 1317807"/>
                  <a:gd name="connsiteX10" fmla="*/ 30854 w 840458"/>
                  <a:gd name="connsiteY10" fmla="*/ 412321 h 1317807"/>
                  <a:gd name="connsiteX11" fmla="*/ 61708 w 840458"/>
                  <a:gd name="connsiteY11" fmla="*/ 445980 h 1317807"/>
                  <a:gd name="connsiteX12" fmla="*/ 61708 w 840458"/>
                  <a:gd name="connsiteY12" fmla="*/ 474029 h 1317807"/>
                  <a:gd name="connsiteX13" fmla="*/ 0 w 840458"/>
                  <a:gd name="connsiteY13" fmla="*/ 499273 h 1317807"/>
                  <a:gd name="connsiteX14" fmla="*/ 824643 w 840458"/>
                  <a:gd name="connsiteY14" fmla="*/ 1315502 h 1317807"/>
                  <a:gd name="connsiteX15" fmla="*/ 768544 w 840458"/>
                  <a:gd name="connsiteY15" fmla="*/ 488054 h 1317807"/>
                  <a:gd name="connsiteX16" fmla="*/ 64513 w 840458"/>
                  <a:gd name="connsiteY16" fmla="*/ 0 h 1317807"/>
                  <a:gd name="connsiteX0" fmla="*/ 64513 w 875491"/>
                  <a:gd name="connsiteY0" fmla="*/ 0 h 1317325"/>
                  <a:gd name="connsiteX1" fmla="*/ 42073 w 875491"/>
                  <a:gd name="connsiteY1" fmla="*/ 47683 h 1317325"/>
                  <a:gd name="connsiteX2" fmla="*/ 44878 w 875491"/>
                  <a:gd name="connsiteY2" fmla="*/ 126221 h 1317325"/>
                  <a:gd name="connsiteX3" fmla="*/ 56098 w 875491"/>
                  <a:gd name="connsiteY3" fmla="*/ 157075 h 1317325"/>
                  <a:gd name="connsiteX4" fmla="*/ 50488 w 875491"/>
                  <a:gd name="connsiteY4" fmla="*/ 187929 h 1317325"/>
                  <a:gd name="connsiteX5" fmla="*/ 33659 w 875491"/>
                  <a:gd name="connsiteY5" fmla="*/ 201953 h 1317325"/>
                  <a:gd name="connsiteX6" fmla="*/ 33659 w 875491"/>
                  <a:gd name="connsiteY6" fmla="*/ 260856 h 1317325"/>
                  <a:gd name="connsiteX7" fmla="*/ 61708 w 875491"/>
                  <a:gd name="connsiteY7" fmla="*/ 288905 h 1317325"/>
                  <a:gd name="connsiteX8" fmla="*/ 61708 w 875491"/>
                  <a:gd name="connsiteY8" fmla="*/ 328174 h 1317325"/>
                  <a:gd name="connsiteX9" fmla="*/ 33659 w 875491"/>
                  <a:gd name="connsiteY9" fmla="*/ 345004 h 1317325"/>
                  <a:gd name="connsiteX10" fmla="*/ 30854 w 875491"/>
                  <a:gd name="connsiteY10" fmla="*/ 412321 h 1317325"/>
                  <a:gd name="connsiteX11" fmla="*/ 61708 w 875491"/>
                  <a:gd name="connsiteY11" fmla="*/ 445980 h 1317325"/>
                  <a:gd name="connsiteX12" fmla="*/ 61708 w 875491"/>
                  <a:gd name="connsiteY12" fmla="*/ 474029 h 1317325"/>
                  <a:gd name="connsiteX13" fmla="*/ 0 w 875491"/>
                  <a:gd name="connsiteY13" fmla="*/ 499273 h 1317325"/>
                  <a:gd name="connsiteX14" fmla="*/ 824643 w 875491"/>
                  <a:gd name="connsiteY14" fmla="*/ 1315502 h 1317325"/>
                  <a:gd name="connsiteX15" fmla="*/ 768544 w 875491"/>
                  <a:gd name="connsiteY15" fmla="*/ 488054 h 1317325"/>
                  <a:gd name="connsiteX16" fmla="*/ 64513 w 875491"/>
                  <a:gd name="connsiteY16" fmla="*/ 0 h 1317325"/>
                  <a:gd name="connsiteX0" fmla="*/ 69850 w 880828"/>
                  <a:gd name="connsiteY0" fmla="*/ 0 h 1317325"/>
                  <a:gd name="connsiteX1" fmla="*/ 47410 w 880828"/>
                  <a:gd name="connsiteY1" fmla="*/ 47683 h 1317325"/>
                  <a:gd name="connsiteX2" fmla="*/ 50215 w 880828"/>
                  <a:gd name="connsiteY2" fmla="*/ 126221 h 1317325"/>
                  <a:gd name="connsiteX3" fmla="*/ 61435 w 880828"/>
                  <a:gd name="connsiteY3" fmla="*/ 157075 h 1317325"/>
                  <a:gd name="connsiteX4" fmla="*/ 55825 w 880828"/>
                  <a:gd name="connsiteY4" fmla="*/ 187929 h 1317325"/>
                  <a:gd name="connsiteX5" fmla="*/ 38996 w 880828"/>
                  <a:gd name="connsiteY5" fmla="*/ 201953 h 1317325"/>
                  <a:gd name="connsiteX6" fmla="*/ 38996 w 880828"/>
                  <a:gd name="connsiteY6" fmla="*/ 260856 h 1317325"/>
                  <a:gd name="connsiteX7" fmla="*/ 67045 w 880828"/>
                  <a:gd name="connsiteY7" fmla="*/ 288905 h 1317325"/>
                  <a:gd name="connsiteX8" fmla="*/ 67045 w 880828"/>
                  <a:gd name="connsiteY8" fmla="*/ 328174 h 1317325"/>
                  <a:gd name="connsiteX9" fmla="*/ 38996 w 880828"/>
                  <a:gd name="connsiteY9" fmla="*/ 345004 h 1317325"/>
                  <a:gd name="connsiteX10" fmla="*/ 36191 w 880828"/>
                  <a:gd name="connsiteY10" fmla="*/ 412321 h 1317325"/>
                  <a:gd name="connsiteX11" fmla="*/ 67045 w 880828"/>
                  <a:gd name="connsiteY11" fmla="*/ 445980 h 1317325"/>
                  <a:gd name="connsiteX12" fmla="*/ 67045 w 880828"/>
                  <a:gd name="connsiteY12" fmla="*/ 474029 h 1317325"/>
                  <a:gd name="connsiteX13" fmla="*/ 5337 w 880828"/>
                  <a:gd name="connsiteY13" fmla="*/ 499273 h 1317325"/>
                  <a:gd name="connsiteX14" fmla="*/ 829980 w 880828"/>
                  <a:gd name="connsiteY14" fmla="*/ 1315502 h 1317325"/>
                  <a:gd name="connsiteX15" fmla="*/ 773881 w 880828"/>
                  <a:gd name="connsiteY15" fmla="*/ 488054 h 1317325"/>
                  <a:gd name="connsiteX16" fmla="*/ 69850 w 880828"/>
                  <a:gd name="connsiteY16" fmla="*/ 0 h 1317325"/>
                  <a:gd name="connsiteX0" fmla="*/ 56879 w 867857"/>
                  <a:gd name="connsiteY0" fmla="*/ 0 h 1317325"/>
                  <a:gd name="connsiteX1" fmla="*/ 34439 w 867857"/>
                  <a:gd name="connsiteY1" fmla="*/ 47683 h 1317325"/>
                  <a:gd name="connsiteX2" fmla="*/ 37244 w 867857"/>
                  <a:gd name="connsiteY2" fmla="*/ 126221 h 1317325"/>
                  <a:gd name="connsiteX3" fmla="*/ 48464 w 867857"/>
                  <a:gd name="connsiteY3" fmla="*/ 157075 h 1317325"/>
                  <a:gd name="connsiteX4" fmla="*/ 42854 w 867857"/>
                  <a:gd name="connsiteY4" fmla="*/ 187929 h 1317325"/>
                  <a:gd name="connsiteX5" fmla="*/ 26025 w 867857"/>
                  <a:gd name="connsiteY5" fmla="*/ 201953 h 1317325"/>
                  <a:gd name="connsiteX6" fmla="*/ 26025 w 867857"/>
                  <a:gd name="connsiteY6" fmla="*/ 260856 h 1317325"/>
                  <a:gd name="connsiteX7" fmla="*/ 54074 w 867857"/>
                  <a:gd name="connsiteY7" fmla="*/ 288905 h 1317325"/>
                  <a:gd name="connsiteX8" fmla="*/ 54074 w 867857"/>
                  <a:gd name="connsiteY8" fmla="*/ 328174 h 1317325"/>
                  <a:gd name="connsiteX9" fmla="*/ 26025 w 867857"/>
                  <a:gd name="connsiteY9" fmla="*/ 345004 h 1317325"/>
                  <a:gd name="connsiteX10" fmla="*/ 23220 w 867857"/>
                  <a:gd name="connsiteY10" fmla="*/ 412321 h 1317325"/>
                  <a:gd name="connsiteX11" fmla="*/ 54074 w 867857"/>
                  <a:gd name="connsiteY11" fmla="*/ 445980 h 1317325"/>
                  <a:gd name="connsiteX12" fmla="*/ 54074 w 867857"/>
                  <a:gd name="connsiteY12" fmla="*/ 474029 h 1317325"/>
                  <a:gd name="connsiteX13" fmla="*/ 6391 w 867857"/>
                  <a:gd name="connsiteY13" fmla="*/ 516103 h 1317325"/>
                  <a:gd name="connsiteX14" fmla="*/ 817009 w 867857"/>
                  <a:gd name="connsiteY14" fmla="*/ 1315502 h 1317325"/>
                  <a:gd name="connsiteX15" fmla="*/ 760910 w 867857"/>
                  <a:gd name="connsiteY15" fmla="*/ 488054 h 1317325"/>
                  <a:gd name="connsiteX16" fmla="*/ 56879 w 867857"/>
                  <a:gd name="connsiteY16" fmla="*/ 0 h 1317325"/>
                  <a:gd name="connsiteX0" fmla="*/ 69849 w 880827"/>
                  <a:gd name="connsiteY0" fmla="*/ 0 h 1317325"/>
                  <a:gd name="connsiteX1" fmla="*/ 47409 w 880827"/>
                  <a:gd name="connsiteY1" fmla="*/ 47683 h 1317325"/>
                  <a:gd name="connsiteX2" fmla="*/ 50214 w 880827"/>
                  <a:gd name="connsiteY2" fmla="*/ 126221 h 1317325"/>
                  <a:gd name="connsiteX3" fmla="*/ 61434 w 880827"/>
                  <a:gd name="connsiteY3" fmla="*/ 157075 h 1317325"/>
                  <a:gd name="connsiteX4" fmla="*/ 55824 w 880827"/>
                  <a:gd name="connsiteY4" fmla="*/ 187929 h 1317325"/>
                  <a:gd name="connsiteX5" fmla="*/ 38995 w 880827"/>
                  <a:gd name="connsiteY5" fmla="*/ 201953 h 1317325"/>
                  <a:gd name="connsiteX6" fmla="*/ 38995 w 880827"/>
                  <a:gd name="connsiteY6" fmla="*/ 260856 h 1317325"/>
                  <a:gd name="connsiteX7" fmla="*/ 67044 w 880827"/>
                  <a:gd name="connsiteY7" fmla="*/ 288905 h 1317325"/>
                  <a:gd name="connsiteX8" fmla="*/ 67044 w 880827"/>
                  <a:gd name="connsiteY8" fmla="*/ 328174 h 1317325"/>
                  <a:gd name="connsiteX9" fmla="*/ 38995 w 880827"/>
                  <a:gd name="connsiteY9" fmla="*/ 345004 h 1317325"/>
                  <a:gd name="connsiteX10" fmla="*/ 36190 w 880827"/>
                  <a:gd name="connsiteY10" fmla="*/ 412321 h 1317325"/>
                  <a:gd name="connsiteX11" fmla="*/ 67044 w 880827"/>
                  <a:gd name="connsiteY11" fmla="*/ 445980 h 1317325"/>
                  <a:gd name="connsiteX12" fmla="*/ 67044 w 880827"/>
                  <a:gd name="connsiteY12" fmla="*/ 474029 h 1317325"/>
                  <a:gd name="connsiteX13" fmla="*/ 5337 w 880827"/>
                  <a:gd name="connsiteY13" fmla="*/ 507688 h 1317325"/>
                  <a:gd name="connsiteX14" fmla="*/ 829979 w 880827"/>
                  <a:gd name="connsiteY14" fmla="*/ 1315502 h 1317325"/>
                  <a:gd name="connsiteX15" fmla="*/ 773880 w 880827"/>
                  <a:gd name="connsiteY15" fmla="*/ 488054 h 1317325"/>
                  <a:gd name="connsiteX16" fmla="*/ 69849 w 880827"/>
                  <a:gd name="connsiteY16" fmla="*/ 0 h 1317325"/>
                  <a:gd name="connsiteX0" fmla="*/ 69849 w 880827"/>
                  <a:gd name="connsiteY0" fmla="*/ 0 h 1317325"/>
                  <a:gd name="connsiteX1" fmla="*/ 42258 w 880827"/>
                  <a:gd name="connsiteY1" fmla="*/ 57986 h 1317325"/>
                  <a:gd name="connsiteX2" fmla="*/ 50214 w 880827"/>
                  <a:gd name="connsiteY2" fmla="*/ 126221 h 1317325"/>
                  <a:gd name="connsiteX3" fmla="*/ 61434 w 880827"/>
                  <a:gd name="connsiteY3" fmla="*/ 157075 h 1317325"/>
                  <a:gd name="connsiteX4" fmla="*/ 55824 w 880827"/>
                  <a:gd name="connsiteY4" fmla="*/ 187929 h 1317325"/>
                  <a:gd name="connsiteX5" fmla="*/ 38995 w 880827"/>
                  <a:gd name="connsiteY5" fmla="*/ 201953 h 1317325"/>
                  <a:gd name="connsiteX6" fmla="*/ 38995 w 880827"/>
                  <a:gd name="connsiteY6" fmla="*/ 260856 h 1317325"/>
                  <a:gd name="connsiteX7" fmla="*/ 67044 w 880827"/>
                  <a:gd name="connsiteY7" fmla="*/ 288905 h 1317325"/>
                  <a:gd name="connsiteX8" fmla="*/ 67044 w 880827"/>
                  <a:gd name="connsiteY8" fmla="*/ 328174 h 1317325"/>
                  <a:gd name="connsiteX9" fmla="*/ 38995 w 880827"/>
                  <a:gd name="connsiteY9" fmla="*/ 345004 h 1317325"/>
                  <a:gd name="connsiteX10" fmla="*/ 36190 w 880827"/>
                  <a:gd name="connsiteY10" fmla="*/ 412321 h 1317325"/>
                  <a:gd name="connsiteX11" fmla="*/ 67044 w 880827"/>
                  <a:gd name="connsiteY11" fmla="*/ 445980 h 1317325"/>
                  <a:gd name="connsiteX12" fmla="*/ 67044 w 880827"/>
                  <a:gd name="connsiteY12" fmla="*/ 474029 h 1317325"/>
                  <a:gd name="connsiteX13" fmla="*/ 5337 w 880827"/>
                  <a:gd name="connsiteY13" fmla="*/ 507688 h 1317325"/>
                  <a:gd name="connsiteX14" fmla="*/ 829979 w 880827"/>
                  <a:gd name="connsiteY14" fmla="*/ 1315502 h 1317325"/>
                  <a:gd name="connsiteX15" fmla="*/ 773880 w 880827"/>
                  <a:gd name="connsiteY15" fmla="*/ 488054 h 1317325"/>
                  <a:gd name="connsiteX16" fmla="*/ 69849 w 880827"/>
                  <a:gd name="connsiteY16" fmla="*/ 0 h 1317325"/>
                  <a:gd name="connsiteX0" fmla="*/ 69849 w 880827"/>
                  <a:gd name="connsiteY0" fmla="*/ 0 h 1317325"/>
                  <a:gd name="connsiteX1" fmla="*/ 42258 w 880827"/>
                  <a:gd name="connsiteY1" fmla="*/ 57986 h 1317325"/>
                  <a:gd name="connsiteX2" fmla="*/ 50214 w 880827"/>
                  <a:gd name="connsiteY2" fmla="*/ 126221 h 1317325"/>
                  <a:gd name="connsiteX3" fmla="*/ 61434 w 880827"/>
                  <a:gd name="connsiteY3" fmla="*/ 157075 h 1317325"/>
                  <a:gd name="connsiteX4" fmla="*/ 55824 w 880827"/>
                  <a:gd name="connsiteY4" fmla="*/ 187929 h 1317325"/>
                  <a:gd name="connsiteX5" fmla="*/ 38995 w 880827"/>
                  <a:gd name="connsiteY5" fmla="*/ 201953 h 1317325"/>
                  <a:gd name="connsiteX6" fmla="*/ 38995 w 880827"/>
                  <a:gd name="connsiteY6" fmla="*/ 260856 h 1317325"/>
                  <a:gd name="connsiteX7" fmla="*/ 67044 w 880827"/>
                  <a:gd name="connsiteY7" fmla="*/ 288905 h 1317325"/>
                  <a:gd name="connsiteX8" fmla="*/ 67044 w 880827"/>
                  <a:gd name="connsiteY8" fmla="*/ 328174 h 1317325"/>
                  <a:gd name="connsiteX9" fmla="*/ 38995 w 880827"/>
                  <a:gd name="connsiteY9" fmla="*/ 345004 h 1317325"/>
                  <a:gd name="connsiteX10" fmla="*/ 36190 w 880827"/>
                  <a:gd name="connsiteY10" fmla="*/ 412321 h 1317325"/>
                  <a:gd name="connsiteX11" fmla="*/ 67044 w 880827"/>
                  <a:gd name="connsiteY11" fmla="*/ 445980 h 1317325"/>
                  <a:gd name="connsiteX12" fmla="*/ 67044 w 880827"/>
                  <a:gd name="connsiteY12" fmla="*/ 474029 h 1317325"/>
                  <a:gd name="connsiteX13" fmla="*/ 5337 w 880827"/>
                  <a:gd name="connsiteY13" fmla="*/ 507688 h 1317325"/>
                  <a:gd name="connsiteX14" fmla="*/ 829979 w 880827"/>
                  <a:gd name="connsiteY14" fmla="*/ 1315502 h 1317325"/>
                  <a:gd name="connsiteX15" fmla="*/ 773880 w 880827"/>
                  <a:gd name="connsiteY15" fmla="*/ 488054 h 1317325"/>
                  <a:gd name="connsiteX16" fmla="*/ 69849 w 880827"/>
                  <a:gd name="connsiteY16" fmla="*/ 0 h 1317325"/>
                  <a:gd name="connsiteX0" fmla="*/ 69849 w 873212"/>
                  <a:gd name="connsiteY0" fmla="*/ 0 h 1316294"/>
                  <a:gd name="connsiteX1" fmla="*/ 42258 w 873212"/>
                  <a:gd name="connsiteY1" fmla="*/ 57986 h 1316294"/>
                  <a:gd name="connsiteX2" fmla="*/ 50214 w 873212"/>
                  <a:gd name="connsiteY2" fmla="*/ 126221 h 1316294"/>
                  <a:gd name="connsiteX3" fmla="*/ 61434 w 873212"/>
                  <a:gd name="connsiteY3" fmla="*/ 157075 h 1316294"/>
                  <a:gd name="connsiteX4" fmla="*/ 55824 w 873212"/>
                  <a:gd name="connsiteY4" fmla="*/ 187929 h 1316294"/>
                  <a:gd name="connsiteX5" fmla="*/ 38995 w 873212"/>
                  <a:gd name="connsiteY5" fmla="*/ 201953 h 1316294"/>
                  <a:gd name="connsiteX6" fmla="*/ 38995 w 873212"/>
                  <a:gd name="connsiteY6" fmla="*/ 260856 h 1316294"/>
                  <a:gd name="connsiteX7" fmla="*/ 67044 w 873212"/>
                  <a:gd name="connsiteY7" fmla="*/ 288905 h 1316294"/>
                  <a:gd name="connsiteX8" fmla="*/ 67044 w 873212"/>
                  <a:gd name="connsiteY8" fmla="*/ 328174 h 1316294"/>
                  <a:gd name="connsiteX9" fmla="*/ 38995 w 873212"/>
                  <a:gd name="connsiteY9" fmla="*/ 345004 h 1316294"/>
                  <a:gd name="connsiteX10" fmla="*/ 36190 w 873212"/>
                  <a:gd name="connsiteY10" fmla="*/ 412321 h 1316294"/>
                  <a:gd name="connsiteX11" fmla="*/ 67044 w 873212"/>
                  <a:gd name="connsiteY11" fmla="*/ 445980 h 1316294"/>
                  <a:gd name="connsiteX12" fmla="*/ 67044 w 873212"/>
                  <a:gd name="connsiteY12" fmla="*/ 474029 h 1316294"/>
                  <a:gd name="connsiteX13" fmla="*/ 5337 w 873212"/>
                  <a:gd name="connsiteY13" fmla="*/ 507688 h 1316294"/>
                  <a:gd name="connsiteX14" fmla="*/ 829979 w 873212"/>
                  <a:gd name="connsiteY14" fmla="*/ 1315502 h 1316294"/>
                  <a:gd name="connsiteX15" fmla="*/ 773880 w 873212"/>
                  <a:gd name="connsiteY15" fmla="*/ 488054 h 1316294"/>
                  <a:gd name="connsiteX16" fmla="*/ 69849 w 873212"/>
                  <a:gd name="connsiteY16" fmla="*/ 0 h 1316294"/>
                  <a:gd name="connsiteX0" fmla="*/ 69849 w 872015"/>
                  <a:gd name="connsiteY0" fmla="*/ 0 h 1316294"/>
                  <a:gd name="connsiteX1" fmla="*/ 42258 w 872015"/>
                  <a:gd name="connsiteY1" fmla="*/ 57986 h 1316294"/>
                  <a:gd name="connsiteX2" fmla="*/ 50214 w 872015"/>
                  <a:gd name="connsiteY2" fmla="*/ 126221 h 1316294"/>
                  <a:gd name="connsiteX3" fmla="*/ 61434 w 872015"/>
                  <a:gd name="connsiteY3" fmla="*/ 157075 h 1316294"/>
                  <a:gd name="connsiteX4" fmla="*/ 55824 w 872015"/>
                  <a:gd name="connsiteY4" fmla="*/ 187929 h 1316294"/>
                  <a:gd name="connsiteX5" fmla="*/ 38995 w 872015"/>
                  <a:gd name="connsiteY5" fmla="*/ 201953 h 1316294"/>
                  <a:gd name="connsiteX6" fmla="*/ 38995 w 872015"/>
                  <a:gd name="connsiteY6" fmla="*/ 260856 h 1316294"/>
                  <a:gd name="connsiteX7" fmla="*/ 67044 w 872015"/>
                  <a:gd name="connsiteY7" fmla="*/ 288905 h 1316294"/>
                  <a:gd name="connsiteX8" fmla="*/ 67044 w 872015"/>
                  <a:gd name="connsiteY8" fmla="*/ 328174 h 1316294"/>
                  <a:gd name="connsiteX9" fmla="*/ 38995 w 872015"/>
                  <a:gd name="connsiteY9" fmla="*/ 345004 h 1316294"/>
                  <a:gd name="connsiteX10" fmla="*/ 36190 w 872015"/>
                  <a:gd name="connsiteY10" fmla="*/ 412321 h 1316294"/>
                  <a:gd name="connsiteX11" fmla="*/ 67044 w 872015"/>
                  <a:gd name="connsiteY11" fmla="*/ 445980 h 1316294"/>
                  <a:gd name="connsiteX12" fmla="*/ 67044 w 872015"/>
                  <a:gd name="connsiteY12" fmla="*/ 474029 h 1316294"/>
                  <a:gd name="connsiteX13" fmla="*/ 5337 w 872015"/>
                  <a:gd name="connsiteY13" fmla="*/ 507688 h 1316294"/>
                  <a:gd name="connsiteX14" fmla="*/ 827403 w 872015"/>
                  <a:gd name="connsiteY14" fmla="*/ 1315502 h 1316294"/>
                  <a:gd name="connsiteX15" fmla="*/ 773880 w 872015"/>
                  <a:gd name="connsiteY15" fmla="*/ 488054 h 1316294"/>
                  <a:gd name="connsiteX16" fmla="*/ 69849 w 872015"/>
                  <a:gd name="connsiteY16" fmla="*/ 0 h 1316294"/>
                  <a:gd name="connsiteX0" fmla="*/ 69849 w 877143"/>
                  <a:gd name="connsiteY0" fmla="*/ 0 h 1316307"/>
                  <a:gd name="connsiteX1" fmla="*/ 42258 w 877143"/>
                  <a:gd name="connsiteY1" fmla="*/ 57986 h 1316307"/>
                  <a:gd name="connsiteX2" fmla="*/ 50214 w 877143"/>
                  <a:gd name="connsiteY2" fmla="*/ 126221 h 1316307"/>
                  <a:gd name="connsiteX3" fmla="*/ 61434 w 877143"/>
                  <a:gd name="connsiteY3" fmla="*/ 157075 h 1316307"/>
                  <a:gd name="connsiteX4" fmla="*/ 55824 w 877143"/>
                  <a:gd name="connsiteY4" fmla="*/ 187929 h 1316307"/>
                  <a:gd name="connsiteX5" fmla="*/ 38995 w 877143"/>
                  <a:gd name="connsiteY5" fmla="*/ 201953 h 1316307"/>
                  <a:gd name="connsiteX6" fmla="*/ 38995 w 877143"/>
                  <a:gd name="connsiteY6" fmla="*/ 260856 h 1316307"/>
                  <a:gd name="connsiteX7" fmla="*/ 67044 w 877143"/>
                  <a:gd name="connsiteY7" fmla="*/ 288905 h 1316307"/>
                  <a:gd name="connsiteX8" fmla="*/ 67044 w 877143"/>
                  <a:gd name="connsiteY8" fmla="*/ 328174 h 1316307"/>
                  <a:gd name="connsiteX9" fmla="*/ 38995 w 877143"/>
                  <a:gd name="connsiteY9" fmla="*/ 345004 h 1316307"/>
                  <a:gd name="connsiteX10" fmla="*/ 36190 w 877143"/>
                  <a:gd name="connsiteY10" fmla="*/ 412321 h 1316307"/>
                  <a:gd name="connsiteX11" fmla="*/ 67044 w 877143"/>
                  <a:gd name="connsiteY11" fmla="*/ 445980 h 1316307"/>
                  <a:gd name="connsiteX12" fmla="*/ 67044 w 877143"/>
                  <a:gd name="connsiteY12" fmla="*/ 474029 h 1316307"/>
                  <a:gd name="connsiteX13" fmla="*/ 5337 w 877143"/>
                  <a:gd name="connsiteY13" fmla="*/ 507688 h 1316307"/>
                  <a:gd name="connsiteX14" fmla="*/ 827403 w 877143"/>
                  <a:gd name="connsiteY14" fmla="*/ 1315502 h 1316307"/>
                  <a:gd name="connsiteX15" fmla="*/ 773880 w 877143"/>
                  <a:gd name="connsiteY15" fmla="*/ 488054 h 1316307"/>
                  <a:gd name="connsiteX16" fmla="*/ 69849 w 877143"/>
                  <a:gd name="connsiteY16" fmla="*/ 0 h 1316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7143" h="1316307">
                    <a:moveTo>
                      <a:pt x="69849" y="0"/>
                    </a:moveTo>
                    <a:cubicBezTo>
                      <a:pt x="60652" y="19329"/>
                      <a:pt x="72061" y="51536"/>
                      <a:pt x="42258" y="57986"/>
                    </a:cubicBezTo>
                    <a:lnTo>
                      <a:pt x="50214" y="126221"/>
                    </a:lnTo>
                    <a:lnTo>
                      <a:pt x="61434" y="157075"/>
                    </a:lnTo>
                    <a:lnTo>
                      <a:pt x="55824" y="187929"/>
                    </a:lnTo>
                    <a:lnTo>
                      <a:pt x="38995" y="201953"/>
                    </a:lnTo>
                    <a:lnTo>
                      <a:pt x="38995" y="260856"/>
                    </a:lnTo>
                    <a:lnTo>
                      <a:pt x="67044" y="288905"/>
                    </a:lnTo>
                    <a:lnTo>
                      <a:pt x="67044" y="328174"/>
                    </a:lnTo>
                    <a:lnTo>
                      <a:pt x="38995" y="345004"/>
                    </a:lnTo>
                    <a:lnTo>
                      <a:pt x="36190" y="412321"/>
                    </a:lnTo>
                    <a:lnTo>
                      <a:pt x="67044" y="445980"/>
                    </a:lnTo>
                    <a:lnTo>
                      <a:pt x="67044" y="474029"/>
                    </a:lnTo>
                    <a:cubicBezTo>
                      <a:pt x="46475" y="482444"/>
                      <a:pt x="-18973" y="485248"/>
                      <a:pt x="5337" y="507688"/>
                    </a:cubicBezTo>
                    <a:lnTo>
                      <a:pt x="827403" y="1315502"/>
                    </a:lnTo>
                    <a:cubicBezTo>
                      <a:pt x="858219" y="1343990"/>
                      <a:pt x="945704" y="608455"/>
                      <a:pt x="773880" y="488054"/>
                    </a:cubicBezTo>
                    <a:lnTo>
                      <a:pt x="69849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9" name="任意多边形: 形状 938">
                <a:extLst>
                  <a:ext uri="{FF2B5EF4-FFF2-40B4-BE49-F238E27FC236}">
                    <a16:creationId xmlns:a16="http://schemas.microsoft.com/office/drawing/2014/main" id="{736E6F53-0B23-4860-B84C-B26007E6BE98}"/>
                  </a:ext>
                </a:extLst>
              </p:cNvPr>
              <p:cNvSpPr/>
              <p:nvPr/>
            </p:nvSpPr>
            <p:spPr>
              <a:xfrm>
                <a:off x="3486051" y="1288192"/>
                <a:ext cx="164722" cy="119082"/>
              </a:xfrm>
              <a:custGeom>
                <a:avLst/>
                <a:gdLst>
                  <a:gd name="connsiteX0" fmla="*/ 0 w 808794"/>
                  <a:gd name="connsiteY0" fmla="*/ 0 h 584701"/>
                  <a:gd name="connsiteX1" fmla="*/ 808794 w 808794"/>
                  <a:gd name="connsiteY1" fmla="*/ 584701 h 58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794" h="584701">
                    <a:moveTo>
                      <a:pt x="0" y="0"/>
                    </a:moveTo>
                    <a:lnTo>
                      <a:pt x="808794" y="58470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0" name="任意多边形: 形状 939">
                <a:extLst>
                  <a:ext uri="{FF2B5EF4-FFF2-40B4-BE49-F238E27FC236}">
                    <a16:creationId xmlns:a16="http://schemas.microsoft.com/office/drawing/2014/main" id="{62995DF8-F019-4860-B4C7-96C82F0217AB}"/>
                  </a:ext>
                </a:extLst>
              </p:cNvPr>
              <p:cNvSpPr/>
              <p:nvPr/>
            </p:nvSpPr>
            <p:spPr>
              <a:xfrm>
                <a:off x="3487625" y="1306028"/>
                <a:ext cx="167345" cy="128000"/>
              </a:xfrm>
              <a:custGeom>
                <a:avLst/>
                <a:gdLst>
                  <a:gd name="connsiteX0" fmla="*/ 0 w 821672"/>
                  <a:gd name="connsiteY0" fmla="*/ 0 h 628489"/>
                  <a:gd name="connsiteX1" fmla="*/ 821672 w 821672"/>
                  <a:gd name="connsiteY1" fmla="*/ 628489 h 62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1672" h="628489">
                    <a:moveTo>
                      <a:pt x="0" y="0"/>
                    </a:moveTo>
                    <a:lnTo>
                      <a:pt x="821672" y="62848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1" name="任意多边形: 形状 940">
                <a:extLst>
                  <a:ext uri="{FF2B5EF4-FFF2-40B4-BE49-F238E27FC236}">
                    <a16:creationId xmlns:a16="http://schemas.microsoft.com/office/drawing/2014/main" id="{EFF65F0A-E4B2-41A5-B452-A59761D5B33C}"/>
                  </a:ext>
                </a:extLst>
              </p:cNvPr>
              <p:cNvSpPr/>
              <p:nvPr/>
            </p:nvSpPr>
            <p:spPr>
              <a:xfrm>
                <a:off x="3486051" y="1318618"/>
                <a:ext cx="171017" cy="138492"/>
              </a:xfrm>
              <a:custGeom>
                <a:avLst/>
                <a:gdLst>
                  <a:gd name="connsiteX0" fmla="*/ 0 w 839703"/>
                  <a:gd name="connsiteY0" fmla="*/ 0 h 680004"/>
                  <a:gd name="connsiteX1" fmla="*/ 839703 w 839703"/>
                  <a:gd name="connsiteY1" fmla="*/ 680004 h 68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9703" h="680004">
                    <a:moveTo>
                      <a:pt x="0" y="0"/>
                    </a:moveTo>
                    <a:lnTo>
                      <a:pt x="839703" y="68000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2" name="任意多边形: 形状 941">
                <a:extLst>
                  <a:ext uri="{FF2B5EF4-FFF2-40B4-BE49-F238E27FC236}">
                    <a16:creationId xmlns:a16="http://schemas.microsoft.com/office/drawing/2014/main" id="{67C0542F-4DC2-415D-AAB4-D9406A758E18}"/>
                  </a:ext>
                </a:extLst>
              </p:cNvPr>
              <p:cNvSpPr/>
              <p:nvPr/>
            </p:nvSpPr>
            <p:spPr>
              <a:xfrm>
                <a:off x="3490773" y="1338553"/>
                <a:ext cx="165771" cy="138492"/>
              </a:xfrm>
              <a:custGeom>
                <a:avLst/>
                <a:gdLst>
                  <a:gd name="connsiteX0" fmla="*/ 0 w 813945"/>
                  <a:gd name="connsiteY0" fmla="*/ 0 h 680005"/>
                  <a:gd name="connsiteX1" fmla="*/ 813945 w 813945"/>
                  <a:gd name="connsiteY1" fmla="*/ 680005 h 68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3945" h="680005">
                    <a:moveTo>
                      <a:pt x="0" y="0"/>
                    </a:moveTo>
                    <a:lnTo>
                      <a:pt x="813945" y="680005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3" name="任意多边形: 形状 942">
                <a:extLst>
                  <a:ext uri="{FF2B5EF4-FFF2-40B4-BE49-F238E27FC236}">
                    <a16:creationId xmlns:a16="http://schemas.microsoft.com/office/drawing/2014/main" id="{DD59E0ED-B1A8-42C7-9E61-6F1EB95D7884}"/>
                  </a:ext>
                </a:extLst>
              </p:cNvPr>
              <p:cNvSpPr/>
              <p:nvPr/>
            </p:nvSpPr>
            <p:spPr>
              <a:xfrm>
                <a:off x="3485527" y="1349044"/>
                <a:ext cx="168918" cy="147935"/>
              </a:xfrm>
              <a:custGeom>
                <a:avLst/>
                <a:gdLst>
                  <a:gd name="connsiteX0" fmla="*/ 0 w 829399"/>
                  <a:gd name="connsiteY0" fmla="*/ 0 h 726368"/>
                  <a:gd name="connsiteX1" fmla="*/ 829399 w 829399"/>
                  <a:gd name="connsiteY1" fmla="*/ 726368 h 72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99" h="726368">
                    <a:moveTo>
                      <a:pt x="0" y="0"/>
                    </a:moveTo>
                    <a:lnTo>
                      <a:pt x="829399" y="726368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4" name="任意多边形: 形状 943">
                <a:extLst>
                  <a:ext uri="{FF2B5EF4-FFF2-40B4-BE49-F238E27FC236}">
                    <a16:creationId xmlns:a16="http://schemas.microsoft.com/office/drawing/2014/main" id="{D8A410BA-54F0-419E-BF66-119399F79D4A}"/>
                  </a:ext>
                </a:extLst>
              </p:cNvPr>
              <p:cNvSpPr/>
              <p:nvPr/>
            </p:nvSpPr>
            <p:spPr>
              <a:xfrm>
                <a:off x="3491822" y="1369504"/>
                <a:ext cx="160525" cy="146886"/>
              </a:xfrm>
              <a:custGeom>
                <a:avLst/>
                <a:gdLst>
                  <a:gd name="connsiteX0" fmla="*/ 0 w 788187"/>
                  <a:gd name="connsiteY0" fmla="*/ 0 h 721217"/>
                  <a:gd name="connsiteX1" fmla="*/ 788187 w 788187"/>
                  <a:gd name="connsiteY1" fmla="*/ 721217 h 72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8187" h="721217">
                    <a:moveTo>
                      <a:pt x="0" y="0"/>
                    </a:moveTo>
                    <a:lnTo>
                      <a:pt x="788187" y="72121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5" name="任意多边形: 形状 944">
                <a:extLst>
                  <a:ext uri="{FF2B5EF4-FFF2-40B4-BE49-F238E27FC236}">
                    <a16:creationId xmlns:a16="http://schemas.microsoft.com/office/drawing/2014/main" id="{09B4DB1D-30C2-430B-AE68-B62899E2D481}"/>
                  </a:ext>
                </a:extLst>
              </p:cNvPr>
              <p:cNvSpPr/>
              <p:nvPr/>
            </p:nvSpPr>
            <p:spPr>
              <a:xfrm>
                <a:off x="3487101" y="1376323"/>
                <a:ext cx="163673" cy="155804"/>
              </a:xfrm>
              <a:custGeom>
                <a:avLst/>
                <a:gdLst>
                  <a:gd name="connsiteX0" fmla="*/ 0 w 803642"/>
                  <a:gd name="connsiteY0" fmla="*/ 0 h 765005"/>
                  <a:gd name="connsiteX1" fmla="*/ 803642 w 803642"/>
                  <a:gd name="connsiteY1" fmla="*/ 765005 h 7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3642" h="765005">
                    <a:moveTo>
                      <a:pt x="0" y="0"/>
                    </a:moveTo>
                    <a:lnTo>
                      <a:pt x="803642" y="765005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6" name="任意多边形: 形状 945">
                <a:extLst>
                  <a:ext uri="{FF2B5EF4-FFF2-40B4-BE49-F238E27FC236}">
                    <a16:creationId xmlns:a16="http://schemas.microsoft.com/office/drawing/2014/main" id="{8388727A-EBEB-4786-832B-FB82EA53CB62}"/>
                  </a:ext>
                </a:extLst>
              </p:cNvPr>
              <p:cNvSpPr/>
              <p:nvPr/>
            </p:nvSpPr>
            <p:spPr>
              <a:xfrm>
                <a:off x="3476277" y="1227360"/>
                <a:ext cx="208710" cy="363313"/>
              </a:xfrm>
              <a:custGeom>
                <a:avLst/>
                <a:gdLst>
                  <a:gd name="connsiteX0" fmla="*/ 0 w 918132"/>
                  <a:gd name="connsiteY0" fmla="*/ 0 h 1619794"/>
                  <a:gd name="connsiteX1" fmla="*/ 918132 w 918132"/>
                  <a:gd name="connsiteY1" fmla="*/ 604624 h 1619794"/>
                  <a:gd name="connsiteX2" fmla="*/ 615820 w 918132"/>
                  <a:gd name="connsiteY2" fmla="*/ 1619794 h 1619794"/>
                  <a:gd name="connsiteX3" fmla="*/ 615820 w 918132"/>
                  <a:gd name="connsiteY3" fmla="*/ 1619794 h 1619794"/>
                  <a:gd name="connsiteX0" fmla="*/ 0 w 918132"/>
                  <a:gd name="connsiteY0" fmla="*/ 0 h 1742958"/>
                  <a:gd name="connsiteX1" fmla="*/ 918132 w 918132"/>
                  <a:gd name="connsiteY1" fmla="*/ 604624 h 1742958"/>
                  <a:gd name="connsiteX2" fmla="*/ 615820 w 918132"/>
                  <a:gd name="connsiteY2" fmla="*/ 1619794 h 1742958"/>
                  <a:gd name="connsiteX3" fmla="*/ 903203 w 918132"/>
                  <a:gd name="connsiteY3" fmla="*/ 1742958 h 1742958"/>
                  <a:gd name="connsiteX0" fmla="*/ 0 w 918132"/>
                  <a:gd name="connsiteY0" fmla="*/ 0 h 1619794"/>
                  <a:gd name="connsiteX1" fmla="*/ 918132 w 918132"/>
                  <a:gd name="connsiteY1" fmla="*/ 604624 h 1619794"/>
                  <a:gd name="connsiteX2" fmla="*/ 615820 w 918132"/>
                  <a:gd name="connsiteY2" fmla="*/ 1619794 h 1619794"/>
                  <a:gd name="connsiteX0" fmla="*/ 0 w 918132"/>
                  <a:gd name="connsiteY0" fmla="*/ 0 h 1795210"/>
                  <a:gd name="connsiteX1" fmla="*/ 918132 w 918132"/>
                  <a:gd name="connsiteY1" fmla="*/ 604624 h 1795210"/>
                  <a:gd name="connsiteX2" fmla="*/ 798700 w 918132"/>
                  <a:gd name="connsiteY2" fmla="*/ 1795210 h 1795210"/>
                  <a:gd name="connsiteX0" fmla="*/ 0 w 918132"/>
                  <a:gd name="connsiteY0" fmla="*/ 0 h 1801732"/>
                  <a:gd name="connsiteX1" fmla="*/ 918132 w 918132"/>
                  <a:gd name="connsiteY1" fmla="*/ 604624 h 1801732"/>
                  <a:gd name="connsiteX2" fmla="*/ 798700 w 918132"/>
                  <a:gd name="connsiteY2" fmla="*/ 1795210 h 1801732"/>
                  <a:gd name="connsiteX0" fmla="*/ 0 w 918132"/>
                  <a:gd name="connsiteY0" fmla="*/ 0 h 1783193"/>
                  <a:gd name="connsiteX1" fmla="*/ 918132 w 918132"/>
                  <a:gd name="connsiteY1" fmla="*/ 604624 h 1783193"/>
                  <a:gd name="connsiteX2" fmla="*/ 802432 w 918132"/>
                  <a:gd name="connsiteY2" fmla="*/ 1776549 h 1783193"/>
                  <a:gd name="connsiteX0" fmla="*/ 0 w 970023"/>
                  <a:gd name="connsiteY0" fmla="*/ 0 h 1781800"/>
                  <a:gd name="connsiteX1" fmla="*/ 918132 w 970023"/>
                  <a:gd name="connsiteY1" fmla="*/ 604624 h 1781800"/>
                  <a:gd name="connsiteX2" fmla="*/ 802432 w 970023"/>
                  <a:gd name="connsiteY2" fmla="*/ 1776549 h 1781800"/>
                  <a:gd name="connsiteX0" fmla="*/ 0 w 995600"/>
                  <a:gd name="connsiteY0" fmla="*/ 0 h 1797121"/>
                  <a:gd name="connsiteX1" fmla="*/ 918132 w 995600"/>
                  <a:gd name="connsiteY1" fmla="*/ 604624 h 1797121"/>
                  <a:gd name="connsiteX2" fmla="*/ 802432 w 995600"/>
                  <a:gd name="connsiteY2" fmla="*/ 1776549 h 1797121"/>
                  <a:gd name="connsiteX0" fmla="*/ 0 w 978136"/>
                  <a:gd name="connsiteY0" fmla="*/ 0 h 1771375"/>
                  <a:gd name="connsiteX1" fmla="*/ 918132 w 978136"/>
                  <a:gd name="connsiteY1" fmla="*/ 604624 h 1771375"/>
                  <a:gd name="connsiteX2" fmla="*/ 750181 w 978136"/>
                  <a:gd name="connsiteY2" fmla="*/ 1750423 h 1771375"/>
                  <a:gd name="connsiteX0" fmla="*/ 0 w 993020"/>
                  <a:gd name="connsiteY0" fmla="*/ 0 h 1783525"/>
                  <a:gd name="connsiteX1" fmla="*/ 918132 w 993020"/>
                  <a:gd name="connsiteY1" fmla="*/ 604624 h 1783525"/>
                  <a:gd name="connsiteX2" fmla="*/ 750181 w 993020"/>
                  <a:gd name="connsiteY2" fmla="*/ 1750423 h 1783525"/>
                  <a:gd name="connsiteX0" fmla="*/ 0 w 956049"/>
                  <a:gd name="connsiteY0" fmla="*/ 0 h 1782420"/>
                  <a:gd name="connsiteX1" fmla="*/ 854684 w 956049"/>
                  <a:gd name="connsiteY1" fmla="*/ 552372 h 1782420"/>
                  <a:gd name="connsiteX2" fmla="*/ 750181 w 956049"/>
                  <a:gd name="connsiteY2" fmla="*/ 1750423 h 1782420"/>
                  <a:gd name="connsiteX0" fmla="*/ 0 w 1024777"/>
                  <a:gd name="connsiteY0" fmla="*/ 0 h 1783888"/>
                  <a:gd name="connsiteX1" fmla="*/ 854684 w 1024777"/>
                  <a:gd name="connsiteY1" fmla="*/ 552372 h 1783888"/>
                  <a:gd name="connsiteX2" fmla="*/ 750181 w 1024777"/>
                  <a:gd name="connsiteY2" fmla="*/ 1750423 h 178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4777" h="1783888">
                    <a:moveTo>
                      <a:pt x="0" y="0"/>
                    </a:moveTo>
                    <a:lnTo>
                      <a:pt x="854684" y="552372"/>
                    </a:lnTo>
                    <a:cubicBezTo>
                      <a:pt x="1134602" y="692953"/>
                      <a:pt x="1047516" y="2008570"/>
                      <a:pt x="750181" y="17504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7" name="任意多边形: 形状 946">
                <a:extLst>
                  <a:ext uri="{FF2B5EF4-FFF2-40B4-BE49-F238E27FC236}">
                    <a16:creationId xmlns:a16="http://schemas.microsoft.com/office/drawing/2014/main" id="{C1E4544B-0BF3-4E46-81A5-EF27BB11D7E6}"/>
                  </a:ext>
                </a:extLst>
              </p:cNvPr>
              <p:cNvSpPr/>
              <p:nvPr/>
            </p:nvSpPr>
            <p:spPr>
              <a:xfrm>
                <a:off x="3948733" y="1278589"/>
                <a:ext cx="492548" cy="52224"/>
              </a:xfrm>
              <a:custGeom>
                <a:avLst/>
                <a:gdLst>
                  <a:gd name="connsiteX0" fmla="*/ 0 w 2349753"/>
                  <a:gd name="connsiteY0" fmla="*/ 149365 h 255012"/>
                  <a:gd name="connsiteX1" fmla="*/ 102005 w 2349753"/>
                  <a:gd name="connsiteY1" fmla="*/ 255012 h 255012"/>
                  <a:gd name="connsiteX2" fmla="*/ 2349753 w 2349753"/>
                  <a:gd name="connsiteY2" fmla="*/ 76504 h 255012"/>
                  <a:gd name="connsiteX3" fmla="*/ 2251392 w 2349753"/>
                  <a:gd name="connsiteY3" fmla="*/ 0 h 255012"/>
                  <a:gd name="connsiteX4" fmla="*/ 0 w 2349753"/>
                  <a:gd name="connsiteY4" fmla="*/ 149365 h 255012"/>
                  <a:gd name="connsiteX0" fmla="*/ 48275 w 2398028"/>
                  <a:gd name="connsiteY0" fmla="*/ 149365 h 255012"/>
                  <a:gd name="connsiteX1" fmla="*/ 150280 w 2398028"/>
                  <a:gd name="connsiteY1" fmla="*/ 255012 h 255012"/>
                  <a:gd name="connsiteX2" fmla="*/ 2398028 w 2398028"/>
                  <a:gd name="connsiteY2" fmla="*/ 76504 h 255012"/>
                  <a:gd name="connsiteX3" fmla="*/ 2299667 w 2398028"/>
                  <a:gd name="connsiteY3" fmla="*/ 0 h 255012"/>
                  <a:gd name="connsiteX4" fmla="*/ 48275 w 2398028"/>
                  <a:gd name="connsiteY4" fmla="*/ 149365 h 255012"/>
                  <a:gd name="connsiteX0" fmla="*/ 59601 w 2409354"/>
                  <a:gd name="connsiteY0" fmla="*/ 149365 h 256631"/>
                  <a:gd name="connsiteX1" fmla="*/ 161606 w 2409354"/>
                  <a:gd name="connsiteY1" fmla="*/ 255012 h 256631"/>
                  <a:gd name="connsiteX2" fmla="*/ 2409354 w 2409354"/>
                  <a:gd name="connsiteY2" fmla="*/ 76504 h 256631"/>
                  <a:gd name="connsiteX3" fmla="*/ 2310993 w 2409354"/>
                  <a:gd name="connsiteY3" fmla="*/ 0 h 256631"/>
                  <a:gd name="connsiteX4" fmla="*/ 59601 w 2409354"/>
                  <a:gd name="connsiteY4" fmla="*/ 149365 h 256631"/>
                  <a:gd name="connsiteX0" fmla="*/ 59601 w 2409354"/>
                  <a:gd name="connsiteY0" fmla="*/ 149365 h 256024"/>
                  <a:gd name="connsiteX1" fmla="*/ 161606 w 2409354"/>
                  <a:gd name="connsiteY1" fmla="*/ 255012 h 256024"/>
                  <a:gd name="connsiteX2" fmla="*/ 2409354 w 2409354"/>
                  <a:gd name="connsiteY2" fmla="*/ 76504 h 256024"/>
                  <a:gd name="connsiteX3" fmla="*/ 2310993 w 2409354"/>
                  <a:gd name="connsiteY3" fmla="*/ 0 h 256024"/>
                  <a:gd name="connsiteX4" fmla="*/ 59601 w 2409354"/>
                  <a:gd name="connsiteY4" fmla="*/ 149365 h 256024"/>
                  <a:gd name="connsiteX0" fmla="*/ 40339 w 2390092"/>
                  <a:gd name="connsiteY0" fmla="*/ 149365 h 255933"/>
                  <a:gd name="connsiteX1" fmla="*/ 142344 w 2390092"/>
                  <a:gd name="connsiteY1" fmla="*/ 255012 h 255933"/>
                  <a:gd name="connsiteX2" fmla="*/ 2390092 w 2390092"/>
                  <a:gd name="connsiteY2" fmla="*/ 76504 h 255933"/>
                  <a:gd name="connsiteX3" fmla="*/ 2291731 w 2390092"/>
                  <a:gd name="connsiteY3" fmla="*/ 0 h 255933"/>
                  <a:gd name="connsiteX4" fmla="*/ 40339 w 2390092"/>
                  <a:gd name="connsiteY4" fmla="*/ 149365 h 255933"/>
                  <a:gd name="connsiteX0" fmla="*/ 44601 w 2394354"/>
                  <a:gd name="connsiteY0" fmla="*/ 149365 h 255933"/>
                  <a:gd name="connsiteX1" fmla="*/ 146606 w 2394354"/>
                  <a:gd name="connsiteY1" fmla="*/ 255012 h 255933"/>
                  <a:gd name="connsiteX2" fmla="*/ 2394354 w 2394354"/>
                  <a:gd name="connsiteY2" fmla="*/ 76504 h 255933"/>
                  <a:gd name="connsiteX3" fmla="*/ 2295993 w 2394354"/>
                  <a:gd name="connsiteY3" fmla="*/ 0 h 255933"/>
                  <a:gd name="connsiteX4" fmla="*/ 44601 w 2394354"/>
                  <a:gd name="connsiteY4" fmla="*/ 149365 h 255933"/>
                  <a:gd name="connsiteX0" fmla="*/ 44601 w 2413851"/>
                  <a:gd name="connsiteY0" fmla="*/ 149365 h 255933"/>
                  <a:gd name="connsiteX1" fmla="*/ 146606 w 2413851"/>
                  <a:gd name="connsiteY1" fmla="*/ 255012 h 255933"/>
                  <a:gd name="connsiteX2" fmla="*/ 2394354 w 2413851"/>
                  <a:gd name="connsiteY2" fmla="*/ 76504 h 255933"/>
                  <a:gd name="connsiteX3" fmla="*/ 2295993 w 2413851"/>
                  <a:gd name="connsiteY3" fmla="*/ 0 h 255933"/>
                  <a:gd name="connsiteX4" fmla="*/ 44601 w 2413851"/>
                  <a:gd name="connsiteY4" fmla="*/ 149365 h 255933"/>
                  <a:gd name="connsiteX0" fmla="*/ 44601 w 2418440"/>
                  <a:gd name="connsiteY0" fmla="*/ 149853 h 256421"/>
                  <a:gd name="connsiteX1" fmla="*/ 146606 w 2418440"/>
                  <a:gd name="connsiteY1" fmla="*/ 255500 h 256421"/>
                  <a:gd name="connsiteX2" fmla="*/ 2394354 w 2418440"/>
                  <a:gd name="connsiteY2" fmla="*/ 76992 h 256421"/>
                  <a:gd name="connsiteX3" fmla="*/ 2295993 w 2418440"/>
                  <a:gd name="connsiteY3" fmla="*/ 488 h 256421"/>
                  <a:gd name="connsiteX4" fmla="*/ 44601 w 2418440"/>
                  <a:gd name="connsiteY4" fmla="*/ 149853 h 25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8440" h="256421">
                    <a:moveTo>
                      <a:pt x="44601" y="149853"/>
                    </a:moveTo>
                    <a:cubicBezTo>
                      <a:pt x="-52546" y="155924"/>
                      <a:pt x="21528" y="267643"/>
                      <a:pt x="146606" y="255500"/>
                    </a:cubicBezTo>
                    <a:lnTo>
                      <a:pt x="2394354" y="76992"/>
                    </a:lnTo>
                    <a:cubicBezTo>
                      <a:pt x="2463572" y="69706"/>
                      <a:pt x="2368853" y="-6799"/>
                      <a:pt x="2295993" y="488"/>
                    </a:cubicBezTo>
                    <a:lnTo>
                      <a:pt x="44601" y="149853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8" name="任意多边形: 形状 947">
                <a:extLst>
                  <a:ext uri="{FF2B5EF4-FFF2-40B4-BE49-F238E27FC236}">
                    <a16:creationId xmlns:a16="http://schemas.microsoft.com/office/drawing/2014/main" id="{51360170-C223-49FE-9C08-32E445C296CF}"/>
                  </a:ext>
                </a:extLst>
              </p:cNvPr>
              <p:cNvSpPr/>
              <p:nvPr/>
            </p:nvSpPr>
            <p:spPr>
              <a:xfrm>
                <a:off x="4054499" y="1164329"/>
                <a:ext cx="41266" cy="1325"/>
              </a:xfrm>
              <a:custGeom>
                <a:avLst/>
                <a:gdLst>
                  <a:gd name="connsiteX0" fmla="*/ 194209 w 194209"/>
                  <a:gd name="connsiteY0" fmla="*/ 0 h 8092"/>
                  <a:gd name="connsiteX1" fmla="*/ 0 w 194209"/>
                  <a:gd name="connsiteY1" fmla="*/ 8092 h 8092"/>
                  <a:gd name="connsiteX2" fmla="*/ 0 w 194209"/>
                  <a:gd name="connsiteY2" fmla="*/ 8092 h 8092"/>
                  <a:gd name="connsiteX0" fmla="*/ 10740 w 10740"/>
                  <a:gd name="connsiteY0" fmla="*/ 0 h 10035"/>
                  <a:gd name="connsiteX1" fmla="*/ 740 w 10740"/>
                  <a:gd name="connsiteY1" fmla="*/ 10000 h 10035"/>
                  <a:gd name="connsiteX2" fmla="*/ 740 w 10740"/>
                  <a:gd name="connsiteY2" fmla="*/ 3067 h 10035"/>
                  <a:gd name="connsiteX0" fmla="*/ 10000 w 10000"/>
                  <a:gd name="connsiteY0" fmla="*/ 0 h 10000"/>
                  <a:gd name="connsiteX1" fmla="*/ 0 w 10000"/>
                  <a:gd name="connsiteY1" fmla="*/ 10000 h 10000"/>
                  <a:gd name="connsiteX0" fmla="*/ 10433 w 10433"/>
                  <a:gd name="connsiteY0" fmla="*/ 442 h 1731"/>
                  <a:gd name="connsiteX1" fmla="*/ 0 w 10433"/>
                  <a:gd name="connsiteY1" fmla="*/ 43 h 1731"/>
                  <a:gd name="connsiteX0" fmla="*/ 10000 w 10000"/>
                  <a:gd name="connsiteY0" fmla="*/ 2303 h 22562"/>
                  <a:gd name="connsiteX1" fmla="*/ 0 w 10000"/>
                  <a:gd name="connsiteY1" fmla="*/ -2 h 22562"/>
                  <a:gd name="connsiteX0" fmla="*/ 10000 w 10000"/>
                  <a:gd name="connsiteY0" fmla="*/ 2303 h 46452"/>
                  <a:gd name="connsiteX1" fmla="*/ 0 w 10000"/>
                  <a:gd name="connsiteY1" fmla="*/ -2 h 4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46452">
                    <a:moveTo>
                      <a:pt x="10000" y="2303"/>
                    </a:moveTo>
                    <a:cubicBezTo>
                      <a:pt x="7082" y="81619"/>
                      <a:pt x="2013" y="37088"/>
                      <a:pt x="0" y="-2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49" name="组合 948">
                <a:extLst>
                  <a:ext uri="{FF2B5EF4-FFF2-40B4-BE49-F238E27FC236}">
                    <a16:creationId xmlns:a16="http://schemas.microsoft.com/office/drawing/2014/main" id="{38B9AB08-572F-4328-A618-BA6234C3DC55}"/>
                  </a:ext>
                </a:extLst>
              </p:cNvPr>
              <p:cNvGrpSpPr/>
              <p:nvPr/>
            </p:nvGrpSpPr>
            <p:grpSpPr>
              <a:xfrm>
                <a:off x="3635447" y="704849"/>
                <a:ext cx="1002946" cy="570484"/>
                <a:chOff x="3788241" y="4401324"/>
                <a:chExt cx="831893" cy="473188"/>
              </a:xfrm>
            </p:grpSpPr>
            <p:sp>
              <p:nvSpPr>
                <p:cNvPr id="951" name="任意多边形: 形状 950">
                  <a:extLst>
                    <a:ext uri="{FF2B5EF4-FFF2-40B4-BE49-F238E27FC236}">
                      <a16:creationId xmlns:a16="http://schemas.microsoft.com/office/drawing/2014/main" id="{7C5D0121-8DC9-4791-A396-7F4E61FE0CCC}"/>
                    </a:ext>
                  </a:extLst>
                </p:cNvPr>
                <p:cNvSpPr/>
                <p:nvPr/>
              </p:nvSpPr>
              <p:spPr>
                <a:xfrm>
                  <a:off x="3998810" y="4452683"/>
                  <a:ext cx="363623" cy="185597"/>
                </a:xfrm>
                <a:custGeom>
                  <a:avLst/>
                  <a:gdLst>
                    <a:gd name="connsiteX0" fmla="*/ 704007 w 723749"/>
                    <a:gd name="connsiteY0" fmla="*/ 440693 h 440693"/>
                    <a:gd name="connsiteX1" fmla="*/ 679731 w 723749"/>
                    <a:gd name="connsiteY1" fmla="*/ 278852 h 440693"/>
                    <a:gd name="connsiteX2" fmla="*/ 315589 w 723749"/>
                    <a:gd name="connsiteY2" fmla="*/ 157471 h 440693"/>
                    <a:gd name="connsiteX3" fmla="*/ 121380 w 723749"/>
                    <a:gd name="connsiteY3" fmla="*/ 19907 h 440693"/>
                    <a:gd name="connsiteX4" fmla="*/ 0 w 723749"/>
                    <a:gd name="connsiteY4" fmla="*/ 3723 h 440693"/>
                    <a:gd name="connsiteX0" fmla="*/ 1618407 w 1638149"/>
                    <a:gd name="connsiteY0" fmla="*/ 462082 h 462082"/>
                    <a:gd name="connsiteX1" fmla="*/ 1594131 w 1638149"/>
                    <a:gd name="connsiteY1" fmla="*/ 300241 h 462082"/>
                    <a:gd name="connsiteX2" fmla="*/ 1229989 w 1638149"/>
                    <a:gd name="connsiteY2" fmla="*/ 178860 h 462082"/>
                    <a:gd name="connsiteX3" fmla="*/ 1035780 w 1638149"/>
                    <a:gd name="connsiteY3" fmla="*/ 41296 h 462082"/>
                    <a:gd name="connsiteX4" fmla="*/ 0 w 1638149"/>
                    <a:gd name="connsiteY4" fmla="*/ 836 h 462082"/>
                    <a:gd name="connsiteX0" fmla="*/ 1618407 w 1638149"/>
                    <a:gd name="connsiteY0" fmla="*/ 461276 h 584276"/>
                    <a:gd name="connsiteX1" fmla="*/ 1594131 w 1638149"/>
                    <a:gd name="connsiteY1" fmla="*/ 299435 h 584276"/>
                    <a:gd name="connsiteX2" fmla="*/ 1229989 w 1638149"/>
                    <a:gd name="connsiteY2" fmla="*/ 178054 h 584276"/>
                    <a:gd name="connsiteX3" fmla="*/ 857755 w 1638149"/>
                    <a:gd name="connsiteY3" fmla="*/ 582656 h 584276"/>
                    <a:gd name="connsiteX4" fmla="*/ 0 w 1638149"/>
                    <a:gd name="connsiteY4" fmla="*/ 30 h 584276"/>
                    <a:gd name="connsiteX0" fmla="*/ 1618407 w 1638149"/>
                    <a:gd name="connsiteY0" fmla="*/ 461246 h 583164"/>
                    <a:gd name="connsiteX1" fmla="*/ 1594131 w 1638149"/>
                    <a:gd name="connsiteY1" fmla="*/ 299405 h 583164"/>
                    <a:gd name="connsiteX2" fmla="*/ 1229989 w 1638149"/>
                    <a:gd name="connsiteY2" fmla="*/ 178024 h 583164"/>
                    <a:gd name="connsiteX3" fmla="*/ 857755 w 1638149"/>
                    <a:gd name="connsiteY3" fmla="*/ 582626 h 583164"/>
                    <a:gd name="connsiteX4" fmla="*/ 360826 w 1638149"/>
                    <a:gd name="connsiteY4" fmla="*/ 258429 h 583164"/>
                    <a:gd name="connsiteX5" fmla="*/ 0 w 1638149"/>
                    <a:gd name="connsiteY5" fmla="*/ 0 h 583164"/>
                    <a:gd name="connsiteX0" fmla="*/ 1618407 w 1638149"/>
                    <a:gd name="connsiteY0" fmla="*/ 461246 h 582761"/>
                    <a:gd name="connsiteX1" fmla="*/ 1594131 w 1638149"/>
                    <a:gd name="connsiteY1" fmla="*/ 299405 h 582761"/>
                    <a:gd name="connsiteX2" fmla="*/ 1229989 w 1638149"/>
                    <a:gd name="connsiteY2" fmla="*/ 178024 h 582761"/>
                    <a:gd name="connsiteX3" fmla="*/ 857755 w 1638149"/>
                    <a:gd name="connsiteY3" fmla="*/ 582626 h 582761"/>
                    <a:gd name="connsiteX4" fmla="*/ 377010 w 1638149"/>
                    <a:gd name="connsiteY4" fmla="*/ 128956 h 582761"/>
                    <a:gd name="connsiteX5" fmla="*/ 0 w 1638149"/>
                    <a:gd name="connsiteY5" fmla="*/ 0 h 582761"/>
                    <a:gd name="connsiteX0" fmla="*/ 1625573 w 1645315"/>
                    <a:gd name="connsiteY0" fmla="*/ 359889 h 481404"/>
                    <a:gd name="connsiteX1" fmla="*/ 1601297 w 1645315"/>
                    <a:gd name="connsiteY1" fmla="*/ 198048 h 481404"/>
                    <a:gd name="connsiteX2" fmla="*/ 1237155 w 1645315"/>
                    <a:gd name="connsiteY2" fmla="*/ 76667 h 481404"/>
                    <a:gd name="connsiteX3" fmla="*/ 864921 w 1645315"/>
                    <a:gd name="connsiteY3" fmla="*/ 481269 h 481404"/>
                    <a:gd name="connsiteX4" fmla="*/ 384176 w 1645315"/>
                    <a:gd name="connsiteY4" fmla="*/ 27599 h 481404"/>
                    <a:gd name="connsiteX5" fmla="*/ 0 w 1645315"/>
                    <a:gd name="connsiteY5" fmla="*/ 81145 h 481404"/>
                    <a:gd name="connsiteX0" fmla="*/ 1625573 w 1645315"/>
                    <a:gd name="connsiteY0" fmla="*/ 359889 h 359889"/>
                    <a:gd name="connsiteX1" fmla="*/ 1601297 w 1645315"/>
                    <a:gd name="connsiteY1" fmla="*/ 198048 h 359889"/>
                    <a:gd name="connsiteX2" fmla="*/ 1237155 w 1645315"/>
                    <a:gd name="connsiteY2" fmla="*/ 76667 h 359889"/>
                    <a:gd name="connsiteX3" fmla="*/ 714448 w 1645315"/>
                    <a:gd name="connsiteY3" fmla="*/ 332986 h 359889"/>
                    <a:gd name="connsiteX4" fmla="*/ 384176 w 1645315"/>
                    <a:gd name="connsiteY4" fmla="*/ 27599 h 359889"/>
                    <a:gd name="connsiteX5" fmla="*/ 0 w 1645315"/>
                    <a:gd name="connsiteY5" fmla="*/ 81145 h 359889"/>
                    <a:gd name="connsiteX0" fmla="*/ 1625573 w 1645315"/>
                    <a:gd name="connsiteY0" fmla="*/ 454611 h 454611"/>
                    <a:gd name="connsiteX1" fmla="*/ 1601297 w 1645315"/>
                    <a:gd name="connsiteY1" fmla="*/ 292770 h 454611"/>
                    <a:gd name="connsiteX2" fmla="*/ 1237155 w 1645315"/>
                    <a:gd name="connsiteY2" fmla="*/ 171389 h 454611"/>
                    <a:gd name="connsiteX3" fmla="*/ 714448 w 1645315"/>
                    <a:gd name="connsiteY3" fmla="*/ 427708 h 454611"/>
                    <a:gd name="connsiteX4" fmla="*/ 505987 w 1645315"/>
                    <a:gd name="connsiteY4" fmla="*/ 19663 h 454611"/>
                    <a:gd name="connsiteX5" fmla="*/ 0 w 1645315"/>
                    <a:gd name="connsiteY5" fmla="*/ 175867 h 454611"/>
                    <a:gd name="connsiteX0" fmla="*/ 1625573 w 1645315"/>
                    <a:gd name="connsiteY0" fmla="*/ 455014 h 455014"/>
                    <a:gd name="connsiteX1" fmla="*/ 1601297 w 1645315"/>
                    <a:gd name="connsiteY1" fmla="*/ 293173 h 455014"/>
                    <a:gd name="connsiteX2" fmla="*/ 1237155 w 1645315"/>
                    <a:gd name="connsiteY2" fmla="*/ 171792 h 455014"/>
                    <a:gd name="connsiteX3" fmla="*/ 714448 w 1645315"/>
                    <a:gd name="connsiteY3" fmla="*/ 428111 h 455014"/>
                    <a:gd name="connsiteX4" fmla="*/ 505987 w 1645315"/>
                    <a:gd name="connsiteY4" fmla="*/ 20066 h 455014"/>
                    <a:gd name="connsiteX5" fmla="*/ 0 w 1645315"/>
                    <a:gd name="connsiteY5" fmla="*/ 176270 h 455014"/>
                    <a:gd name="connsiteX0" fmla="*/ 1625573 w 1645315"/>
                    <a:gd name="connsiteY0" fmla="*/ 455014 h 455014"/>
                    <a:gd name="connsiteX1" fmla="*/ 1601297 w 1645315"/>
                    <a:gd name="connsiteY1" fmla="*/ 293173 h 455014"/>
                    <a:gd name="connsiteX2" fmla="*/ 1237155 w 1645315"/>
                    <a:gd name="connsiteY2" fmla="*/ 171792 h 455014"/>
                    <a:gd name="connsiteX3" fmla="*/ 714448 w 1645315"/>
                    <a:gd name="connsiteY3" fmla="*/ 428111 h 455014"/>
                    <a:gd name="connsiteX4" fmla="*/ 577642 w 1645315"/>
                    <a:gd name="connsiteY4" fmla="*/ 20065 h 455014"/>
                    <a:gd name="connsiteX5" fmla="*/ 0 w 1645315"/>
                    <a:gd name="connsiteY5" fmla="*/ 176270 h 455014"/>
                    <a:gd name="connsiteX0" fmla="*/ 1625573 w 1645315"/>
                    <a:gd name="connsiteY0" fmla="*/ 444987 h 444987"/>
                    <a:gd name="connsiteX1" fmla="*/ 1601297 w 1645315"/>
                    <a:gd name="connsiteY1" fmla="*/ 283146 h 444987"/>
                    <a:gd name="connsiteX2" fmla="*/ 1237155 w 1645315"/>
                    <a:gd name="connsiteY2" fmla="*/ 161765 h 444987"/>
                    <a:gd name="connsiteX3" fmla="*/ 714448 w 1645315"/>
                    <a:gd name="connsiteY3" fmla="*/ 418084 h 444987"/>
                    <a:gd name="connsiteX4" fmla="*/ 577642 w 1645315"/>
                    <a:gd name="connsiteY4" fmla="*/ 10038 h 444987"/>
                    <a:gd name="connsiteX5" fmla="*/ 0 w 1645315"/>
                    <a:gd name="connsiteY5" fmla="*/ 166243 h 444987"/>
                    <a:gd name="connsiteX0" fmla="*/ 1625573 w 1645315"/>
                    <a:gd name="connsiteY0" fmla="*/ 444987 h 444987"/>
                    <a:gd name="connsiteX1" fmla="*/ 1601297 w 1645315"/>
                    <a:gd name="connsiteY1" fmla="*/ 283146 h 444987"/>
                    <a:gd name="connsiteX2" fmla="*/ 1237155 w 1645315"/>
                    <a:gd name="connsiteY2" fmla="*/ 161765 h 444987"/>
                    <a:gd name="connsiteX3" fmla="*/ 714448 w 1645315"/>
                    <a:gd name="connsiteY3" fmla="*/ 418084 h 444987"/>
                    <a:gd name="connsiteX4" fmla="*/ 577642 w 1645315"/>
                    <a:gd name="connsiteY4" fmla="*/ 10038 h 444987"/>
                    <a:gd name="connsiteX5" fmla="*/ 0 w 1645315"/>
                    <a:gd name="connsiteY5" fmla="*/ 166243 h 444987"/>
                    <a:gd name="connsiteX0" fmla="*/ 1625573 w 1645315"/>
                    <a:gd name="connsiteY0" fmla="*/ 444987 h 559982"/>
                    <a:gd name="connsiteX1" fmla="*/ 1601297 w 1645315"/>
                    <a:gd name="connsiteY1" fmla="*/ 283146 h 559982"/>
                    <a:gd name="connsiteX2" fmla="*/ 1237155 w 1645315"/>
                    <a:gd name="connsiteY2" fmla="*/ 161765 h 559982"/>
                    <a:gd name="connsiteX3" fmla="*/ 413501 w 1645315"/>
                    <a:gd name="connsiteY3" fmla="*/ 558763 h 559982"/>
                    <a:gd name="connsiteX4" fmla="*/ 577642 w 1645315"/>
                    <a:gd name="connsiteY4" fmla="*/ 10038 h 559982"/>
                    <a:gd name="connsiteX5" fmla="*/ 0 w 1645315"/>
                    <a:gd name="connsiteY5" fmla="*/ 166243 h 559982"/>
                    <a:gd name="connsiteX0" fmla="*/ 1625573 w 1645315"/>
                    <a:gd name="connsiteY0" fmla="*/ 444987 h 444987"/>
                    <a:gd name="connsiteX1" fmla="*/ 1601297 w 1645315"/>
                    <a:gd name="connsiteY1" fmla="*/ 283146 h 444987"/>
                    <a:gd name="connsiteX2" fmla="*/ 1237155 w 1645315"/>
                    <a:gd name="connsiteY2" fmla="*/ 161765 h 444987"/>
                    <a:gd name="connsiteX3" fmla="*/ 1015398 w 1645315"/>
                    <a:gd name="connsiteY3" fmla="*/ 425689 h 444987"/>
                    <a:gd name="connsiteX4" fmla="*/ 577642 w 1645315"/>
                    <a:gd name="connsiteY4" fmla="*/ 10038 h 444987"/>
                    <a:gd name="connsiteX5" fmla="*/ 0 w 1645315"/>
                    <a:gd name="connsiteY5" fmla="*/ 166243 h 444987"/>
                    <a:gd name="connsiteX0" fmla="*/ 1625573 w 1645315"/>
                    <a:gd name="connsiteY0" fmla="*/ 444987 h 444987"/>
                    <a:gd name="connsiteX1" fmla="*/ 1601297 w 1645315"/>
                    <a:gd name="connsiteY1" fmla="*/ 283146 h 444987"/>
                    <a:gd name="connsiteX2" fmla="*/ 1237155 w 1645315"/>
                    <a:gd name="connsiteY2" fmla="*/ 161765 h 444987"/>
                    <a:gd name="connsiteX3" fmla="*/ 1015398 w 1645315"/>
                    <a:gd name="connsiteY3" fmla="*/ 425689 h 444987"/>
                    <a:gd name="connsiteX4" fmla="*/ 577642 w 1645315"/>
                    <a:gd name="connsiteY4" fmla="*/ 10038 h 444987"/>
                    <a:gd name="connsiteX5" fmla="*/ 0 w 1645315"/>
                    <a:gd name="connsiteY5" fmla="*/ 166243 h 444987"/>
                    <a:gd name="connsiteX0" fmla="*/ 1625573 w 1659938"/>
                    <a:gd name="connsiteY0" fmla="*/ 444987 h 444987"/>
                    <a:gd name="connsiteX1" fmla="*/ 1601297 w 1659938"/>
                    <a:gd name="connsiteY1" fmla="*/ 283146 h 444987"/>
                    <a:gd name="connsiteX2" fmla="*/ 1015398 w 1659938"/>
                    <a:gd name="connsiteY2" fmla="*/ 425689 h 444987"/>
                    <a:gd name="connsiteX3" fmla="*/ 577642 w 1659938"/>
                    <a:gd name="connsiteY3" fmla="*/ 10038 h 444987"/>
                    <a:gd name="connsiteX4" fmla="*/ 0 w 1659938"/>
                    <a:gd name="connsiteY4" fmla="*/ 166243 h 444987"/>
                    <a:gd name="connsiteX0" fmla="*/ 1625573 w 1706248"/>
                    <a:gd name="connsiteY0" fmla="*/ 444987 h 501021"/>
                    <a:gd name="connsiteX1" fmla="*/ 1601297 w 1706248"/>
                    <a:gd name="connsiteY1" fmla="*/ 283146 h 501021"/>
                    <a:gd name="connsiteX2" fmla="*/ 1015398 w 1706248"/>
                    <a:gd name="connsiteY2" fmla="*/ 425689 h 501021"/>
                    <a:gd name="connsiteX3" fmla="*/ 577642 w 1706248"/>
                    <a:gd name="connsiteY3" fmla="*/ 10038 h 501021"/>
                    <a:gd name="connsiteX4" fmla="*/ 0 w 1706248"/>
                    <a:gd name="connsiteY4" fmla="*/ 166243 h 501021"/>
                    <a:gd name="connsiteX0" fmla="*/ 1625573 w 1653794"/>
                    <a:gd name="connsiteY0" fmla="*/ 449998 h 449998"/>
                    <a:gd name="connsiteX1" fmla="*/ 1508146 w 1653794"/>
                    <a:gd name="connsiteY1" fmla="*/ 124665 h 449998"/>
                    <a:gd name="connsiteX2" fmla="*/ 1015398 w 1653794"/>
                    <a:gd name="connsiteY2" fmla="*/ 430700 h 449998"/>
                    <a:gd name="connsiteX3" fmla="*/ 577642 w 1653794"/>
                    <a:gd name="connsiteY3" fmla="*/ 15049 h 449998"/>
                    <a:gd name="connsiteX4" fmla="*/ 0 w 1653794"/>
                    <a:gd name="connsiteY4" fmla="*/ 171254 h 449998"/>
                    <a:gd name="connsiteX0" fmla="*/ 1625573 w 1632294"/>
                    <a:gd name="connsiteY0" fmla="*/ 444987 h 444987"/>
                    <a:gd name="connsiteX1" fmla="*/ 1508146 w 1632294"/>
                    <a:gd name="connsiteY1" fmla="*/ 119654 h 444987"/>
                    <a:gd name="connsiteX2" fmla="*/ 1015398 w 1632294"/>
                    <a:gd name="connsiteY2" fmla="*/ 425689 h 444987"/>
                    <a:gd name="connsiteX3" fmla="*/ 577642 w 1632294"/>
                    <a:gd name="connsiteY3" fmla="*/ 10038 h 444987"/>
                    <a:gd name="connsiteX4" fmla="*/ 0 w 1632294"/>
                    <a:gd name="connsiteY4" fmla="*/ 166243 h 444987"/>
                    <a:gd name="connsiteX0" fmla="*/ 1625573 w 1643016"/>
                    <a:gd name="connsiteY0" fmla="*/ 444987 h 444987"/>
                    <a:gd name="connsiteX1" fmla="*/ 1508146 w 1643016"/>
                    <a:gd name="connsiteY1" fmla="*/ 119654 h 444987"/>
                    <a:gd name="connsiteX2" fmla="*/ 1015398 w 1643016"/>
                    <a:gd name="connsiteY2" fmla="*/ 425689 h 444987"/>
                    <a:gd name="connsiteX3" fmla="*/ 577642 w 1643016"/>
                    <a:gd name="connsiteY3" fmla="*/ 10038 h 444987"/>
                    <a:gd name="connsiteX4" fmla="*/ 0 w 1643016"/>
                    <a:gd name="connsiteY4" fmla="*/ 166243 h 444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3016" h="444987">
                      <a:moveTo>
                        <a:pt x="1625573" y="444987"/>
                      </a:moveTo>
                      <a:cubicBezTo>
                        <a:pt x="1645803" y="387668"/>
                        <a:pt x="1681499" y="198913"/>
                        <a:pt x="1508146" y="119654"/>
                      </a:cubicBezTo>
                      <a:cubicBezTo>
                        <a:pt x="1334793" y="40395"/>
                        <a:pt x="1170482" y="443958"/>
                        <a:pt x="1015398" y="425689"/>
                      </a:cubicBezTo>
                      <a:cubicBezTo>
                        <a:pt x="860314" y="407420"/>
                        <a:pt x="727766" y="65318"/>
                        <a:pt x="577642" y="10038"/>
                      </a:cubicBezTo>
                      <a:cubicBezTo>
                        <a:pt x="341532" y="-52846"/>
                        <a:pt x="267934" y="201709"/>
                        <a:pt x="0" y="16624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52" name="组合 951">
                  <a:extLst>
                    <a:ext uri="{FF2B5EF4-FFF2-40B4-BE49-F238E27FC236}">
                      <a16:creationId xmlns:a16="http://schemas.microsoft.com/office/drawing/2014/main" id="{527F6B98-7645-4454-A9DA-229D9B94D9CA}"/>
                    </a:ext>
                  </a:extLst>
                </p:cNvPr>
                <p:cNvGrpSpPr/>
                <p:nvPr/>
              </p:nvGrpSpPr>
              <p:grpSpPr>
                <a:xfrm>
                  <a:off x="3788241" y="4401324"/>
                  <a:ext cx="831893" cy="473188"/>
                  <a:chOff x="5063000" y="5575497"/>
                  <a:chExt cx="831893" cy="473188"/>
                </a:xfrm>
              </p:grpSpPr>
              <p:sp>
                <p:nvSpPr>
                  <p:cNvPr id="953" name="任意多边形: 形状 952">
                    <a:extLst>
                      <a:ext uri="{FF2B5EF4-FFF2-40B4-BE49-F238E27FC236}">
                        <a16:creationId xmlns:a16="http://schemas.microsoft.com/office/drawing/2014/main" id="{EE7211AD-0173-43D2-BFC4-68D7B41D1E23}"/>
                      </a:ext>
                    </a:extLst>
                  </p:cNvPr>
                  <p:cNvSpPr/>
                  <p:nvPr/>
                </p:nvSpPr>
                <p:spPr>
                  <a:xfrm>
                    <a:off x="5063000" y="5575497"/>
                    <a:ext cx="234323" cy="473188"/>
                  </a:xfrm>
                  <a:custGeom>
                    <a:avLst/>
                    <a:gdLst>
                      <a:gd name="connsiteX0" fmla="*/ 493569 w 1376796"/>
                      <a:gd name="connsiteY0" fmla="*/ 0 h 2826327"/>
                      <a:gd name="connsiteX1" fmla="*/ 431223 w 1376796"/>
                      <a:gd name="connsiteY1" fmla="*/ 98714 h 2826327"/>
                      <a:gd name="connsiteX2" fmla="*/ 0 w 1376796"/>
                      <a:gd name="connsiteY2" fmla="*/ 2493818 h 2826327"/>
                      <a:gd name="connsiteX3" fmla="*/ 93519 w 1376796"/>
                      <a:gd name="connsiteY3" fmla="*/ 2706832 h 2826327"/>
                      <a:gd name="connsiteX4" fmla="*/ 789710 w 1376796"/>
                      <a:gd name="connsiteY4" fmla="*/ 2826327 h 2826327"/>
                      <a:gd name="connsiteX5" fmla="*/ 961160 w 1376796"/>
                      <a:gd name="connsiteY5" fmla="*/ 2722418 h 2826327"/>
                      <a:gd name="connsiteX6" fmla="*/ 1376796 w 1376796"/>
                      <a:gd name="connsiteY6" fmla="*/ 337705 h 2826327"/>
                      <a:gd name="connsiteX7" fmla="*/ 1376796 w 1376796"/>
                      <a:gd name="connsiteY7" fmla="*/ 171450 h 2826327"/>
                      <a:gd name="connsiteX8" fmla="*/ 493569 w 1376796"/>
                      <a:gd name="connsiteY8" fmla="*/ 0 h 2826327"/>
                      <a:gd name="connsiteX0" fmla="*/ 490372 w 1376796"/>
                      <a:gd name="connsiteY0" fmla="*/ 0 h 2819932"/>
                      <a:gd name="connsiteX1" fmla="*/ 431223 w 1376796"/>
                      <a:gd name="connsiteY1" fmla="*/ 92319 h 2819932"/>
                      <a:gd name="connsiteX2" fmla="*/ 0 w 1376796"/>
                      <a:gd name="connsiteY2" fmla="*/ 2487423 h 2819932"/>
                      <a:gd name="connsiteX3" fmla="*/ 93519 w 1376796"/>
                      <a:gd name="connsiteY3" fmla="*/ 2700437 h 2819932"/>
                      <a:gd name="connsiteX4" fmla="*/ 789710 w 1376796"/>
                      <a:gd name="connsiteY4" fmla="*/ 2819932 h 2819932"/>
                      <a:gd name="connsiteX5" fmla="*/ 961160 w 1376796"/>
                      <a:gd name="connsiteY5" fmla="*/ 2716023 h 2819932"/>
                      <a:gd name="connsiteX6" fmla="*/ 1376796 w 1376796"/>
                      <a:gd name="connsiteY6" fmla="*/ 331310 h 2819932"/>
                      <a:gd name="connsiteX7" fmla="*/ 1376796 w 1376796"/>
                      <a:gd name="connsiteY7" fmla="*/ 165055 h 2819932"/>
                      <a:gd name="connsiteX8" fmla="*/ 490372 w 1376796"/>
                      <a:gd name="connsiteY8" fmla="*/ 0 h 2819932"/>
                      <a:gd name="connsiteX0" fmla="*/ 490372 w 1376796"/>
                      <a:gd name="connsiteY0" fmla="*/ 209 h 2820141"/>
                      <a:gd name="connsiteX1" fmla="*/ 431223 w 1376796"/>
                      <a:gd name="connsiteY1" fmla="*/ 92528 h 2820141"/>
                      <a:gd name="connsiteX2" fmla="*/ 0 w 1376796"/>
                      <a:gd name="connsiteY2" fmla="*/ 2487632 h 2820141"/>
                      <a:gd name="connsiteX3" fmla="*/ 93519 w 1376796"/>
                      <a:gd name="connsiteY3" fmla="*/ 2700646 h 2820141"/>
                      <a:gd name="connsiteX4" fmla="*/ 789710 w 1376796"/>
                      <a:gd name="connsiteY4" fmla="*/ 2820141 h 2820141"/>
                      <a:gd name="connsiteX5" fmla="*/ 961160 w 1376796"/>
                      <a:gd name="connsiteY5" fmla="*/ 2716232 h 2820141"/>
                      <a:gd name="connsiteX6" fmla="*/ 1376796 w 1376796"/>
                      <a:gd name="connsiteY6" fmla="*/ 331519 h 2820141"/>
                      <a:gd name="connsiteX7" fmla="*/ 1376796 w 1376796"/>
                      <a:gd name="connsiteY7" fmla="*/ 165264 h 2820141"/>
                      <a:gd name="connsiteX8" fmla="*/ 490372 w 1376796"/>
                      <a:gd name="connsiteY8" fmla="*/ 209 h 2820141"/>
                      <a:gd name="connsiteX0" fmla="*/ 490372 w 1376796"/>
                      <a:gd name="connsiteY0" fmla="*/ 192 h 2820124"/>
                      <a:gd name="connsiteX1" fmla="*/ 431223 w 1376796"/>
                      <a:gd name="connsiteY1" fmla="*/ 92511 h 2820124"/>
                      <a:gd name="connsiteX2" fmla="*/ 0 w 1376796"/>
                      <a:gd name="connsiteY2" fmla="*/ 2487615 h 2820124"/>
                      <a:gd name="connsiteX3" fmla="*/ 93519 w 1376796"/>
                      <a:gd name="connsiteY3" fmla="*/ 2700629 h 2820124"/>
                      <a:gd name="connsiteX4" fmla="*/ 789710 w 1376796"/>
                      <a:gd name="connsiteY4" fmla="*/ 2820124 h 2820124"/>
                      <a:gd name="connsiteX5" fmla="*/ 961160 w 1376796"/>
                      <a:gd name="connsiteY5" fmla="*/ 2716215 h 2820124"/>
                      <a:gd name="connsiteX6" fmla="*/ 1376796 w 1376796"/>
                      <a:gd name="connsiteY6" fmla="*/ 331502 h 2820124"/>
                      <a:gd name="connsiteX7" fmla="*/ 1376796 w 1376796"/>
                      <a:gd name="connsiteY7" fmla="*/ 165247 h 2820124"/>
                      <a:gd name="connsiteX8" fmla="*/ 490372 w 1376796"/>
                      <a:gd name="connsiteY8" fmla="*/ 192 h 2820124"/>
                      <a:gd name="connsiteX0" fmla="*/ 490372 w 1395268"/>
                      <a:gd name="connsiteY0" fmla="*/ 192 h 2820124"/>
                      <a:gd name="connsiteX1" fmla="*/ 431223 w 1395268"/>
                      <a:gd name="connsiteY1" fmla="*/ 92511 h 2820124"/>
                      <a:gd name="connsiteX2" fmla="*/ 0 w 1395268"/>
                      <a:gd name="connsiteY2" fmla="*/ 2487615 h 2820124"/>
                      <a:gd name="connsiteX3" fmla="*/ 93519 w 1395268"/>
                      <a:gd name="connsiteY3" fmla="*/ 2700629 h 2820124"/>
                      <a:gd name="connsiteX4" fmla="*/ 789710 w 1395268"/>
                      <a:gd name="connsiteY4" fmla="*/ 2820124 h 2820124"/>
                      <a:gd name="connsiteX5" fmla="*/ 961160 w 1395268"/>
                      <a:gd name="connsiteY5" fmla="*/ 2716215 h 2820124"/>
                      <a:gd name="connsiteX6" fmla="*/ 1376796 w 1395268"/>
                      <a:gd name="connsiteY6" fmla="*/ 331502 h 2820124"/>
                      <a:gd name="connsiteX7" fmla="*/ 1376796 w 1395268"/>
                      <a:gd name="connsiteY7" fmla="*/ 165247 h 2820124"/>
                      <a:gd name="connsiteX8" fmla="*/ 490372 w 1395268"/>
                      <a:gd name="connsiteY8" fmla="*/ 192 h 2820124"/>
                      <a:gd name="connsiteX0" fmla="*/ 490372 w 1392426"/>
                      <a:gd name="connsiteY0" fmla="*/ 192 h 2820124"/>
                      <a:gd name="connsiteX1" fmla="*/ 431223 w 1392426"/>
                      <a:gd name="connsiteY1" fmla="*/ 92511 h 2820124"/>
                      <a:gd name="connsiteX2" fmla="*/ 0 w 1392426"/>
                      <a:gd name="connsiteY2" fmla="*/ 2487615 h 2820124"/>
                      <a:gd name="connsiteX3" fmla="*/ 93519 w 1392426"/>
                      <a:gd name="connsiteY3" fmla="*/ 2700629 h 2820124"/>
                      <a:gd name="connsiteX4" fmla="*/ 789710 w 1392426"/>
                      <a:gd name="connsiteY4" fmla="*/ 2820124 h 2820124"/>
                      <a:gd name="connsiteX5" fmla="*/ 961160 w 1392426"/>
                      <a:gd name="connsiteY5" fmla="*/ 2716215 h 2820124"/>
                      <a:gd name="connsiteX6" fmla="*/ 1376796 w 1392426"/>
                      <a:gd name="connsiteY6" fmla="*/ 331502 h 2820124"/>
                      <a:gd name="connsiteX7" fmla="*/ 1376796 w 1392426"/>
                      <a:gd name="connsiteY7" fmla="*/ 165247 h 2820124"/>
                      <a:gd name="connsiteX8" fmla="*/ 490372 w 1392426"/>
                      <a:gd name="connsiteY8" fmla="*/ 192 h 2820124"/>
                      <a:gd name="connsiteX0" fmla="*/ 490372 w 1390103"/>
                      <a:gd name="connsiteY0" fmla="*/ 192 h 2820124"/>
                      <a:gd name="connsiteX1" fmla="*/ 431223 w 1390103"/>
                      <a:gd name="connsiteY1" fmla="*/ 92511 h 2820124"/>
                      <a:gd name="connsiteX2" fmla="*/ 0 w 1390103"/>
                      <a:gd name="connsiteY2" fmla="*/ 2487615 h 2820124"/>
                      <a:gd name="connsiteX3" fmla="*/ 93519 w 1390103"/>
                      <a:gd name="connsiteY3" fmla="*/ 2700629 h 2820124"/>
                      <a:gd name="connsiteX4" fmla="*/ 789710 w 1390103"/>
                      <a:gd name="connsiteY4" fmla="*/ 2820124 h 2820124"/>
                      <a:gd name="connsiteX5" fmla="*/ 961160 w 1390103"/>
                      <a:gd name="connsiteY5" fmla="*/ 2716215 h 2820124"/>
                      <a:gd name="connsiteX6" fmla="*/ 1376796 w 1390103"/>
                      <a:gd name="connsiteY6" fmla="*/ 331502 h 2820124"/>
                      <a:gd name="connsiteX7" fmla="*/ 1373598 w 1390103"/>
                      <a:gd name="connsiteY7" fmla="*/ 165247 h 2820124"/>
                      <a:gd name="connsiteX8" fmla="*/ 490372 w 1390103"/>
                      <a:gd name="connsiteY8" fmla="*/ 192 h 2820124"/>
                      <a:gd name="connsiteX0" fmla="*/ 490372 w 1394668"/>
                      <a:gd name="connsiteY0" fmla="*/ 192 h 2820124"/>
                      <a:gd name="connsiteX1" fmla="*/ 431223 w 1394668"/>
                      <a:gd name="connsiteY1" fmla="*/ 92511 h 2820124"/>
                      <a:gd name="connsiteX2" fmla="*/ 0 w 1394668"/>
                      <a:gd name="connsiteY2" fmla="*/ 2487615 h 2820124"/>
                      <a:gd name="connsiteX3" fmla="*/ 93519 w 1394668"/>
                      <a:gd name="connsiteY3" fmla="*/ 2700629 h 2820124"/>
                      <a:gd name="connsiteX4" fmla="*/ 789710 w 1394668"/>
                      <a:gd name="connsiteY4" fmla="*/ 2820124 h 2820124"/>
                      <a:gd name="connsiteX5" fmla="*/ 961160 w 1394668"/>
                      <a:gd name="connsiteY5" fmla="*/ 2716215 h 2820124"/>
                      <a:gd name="connsiteX6" fmla="*/ 1376796 w 1394668"/>
                      <a:gd name="connsiteY6" fmla="*/ 331502 h 2820124"/>
                      <a:gd name="connsiteX7" fmla="*/ 1373598 w 1394668"/>
                      <a:gd name="connsiteY7" fmla="*/ 165247 h 2820124"/>
                      <a:gd name="connsiteX8" fmla="*/ 490372 w 1394668"/>
                      <a:gd name="connsiteY8" fmla="*/ 192 h 2820124"/>
                      <a:gd name="connsiteX0" fmla="*/ 490372 w 1393649"/>
                      <a:gd name="connsiteY0" fmla="*/ 192 h 2820124"/>
                      <a:gd name="connsiteX1" fmla="*/ 431223 w 1393649"/>
                      <a:gd name="connsiteY1" fmla="*/ 92511 h 2820124"/>
                      <a:gd name="connsiteX2" fmla="*/ 0 w 1393649"/>
                      <a:gd name="connsiteY2" fmla="*/ 2487615 h 2820124"/>
                      <a:gd name="connsiteX3" fmla="*/ 93519 w 1393649"/>
                      <a:gd name="connsiteY3" fmla="*/ 2700629 h 2820124"/>
                      <a:gd name="connsiteX4" fmla="*/ 789710 w 1393649"/>
                      <a:gd name="connsiteY4" fmla="*/ 2820124 h 2820124"/>
                      <a:gd name="connsiteX5" fmla="*/ 961160 w 1393649"/>
                      <a:gd name="connsiteY5" fmla="*/ 2716215 h 2820124"/>
                      <a:gd name="connsiteX6" fmla="*/ 1376796 w 1393649"/>
                      <a:gd name="connsiteY6" fmla="*/ 331502 h 2820124"/>
                      <a:gd name="connsiteX7" fmla="*/ 1373598 w 1393649"/>
                      <a:gd name="connsiteY7" fmla="*/ 165247 h 2820124"/>
                      <a:gd name="connsiteX8" fmla="*/ 490372 w 1393649"/>
                      <a:gd name="connsiteY8" fmla="*/ 192 h 2820124"/>
                      <a:gd name="connsiteX0" fmla="*/ 490372 w 1393649"/>
                      <a:gd name="connsiteY0" fmla="*/ 192 h 2820124"/>
                      <a:gd name="connsiteX1" fmla="*/ 431223 w 1393649"/>
                      <a:gd name="connsiteY1" fmla="*/ 92511 h 2820124"/>
                      <a:gd name="connsiteX2" fmla="*/ 0 w 1393649"/>
                      <a:gd name="connsiteY2" fmla="*/ 2487615 h 2820124"/>
                      <a:gd name="connsiteX3" fmla="*/ 93519 w 1393649"/>
                      <a:gd name="connsiteY3" fmla="*/ 2700629 h 2820124"/>
                      <a:gd name="connsiteX4" fmla="*/ 789710 w 1393649"/>
                      <a:gd name="connsiteY4" fmla="*/ 2820124 h 2820124"/>
                      <a:gd name="connsiteX5" fmla="*/ 961160 w 1393649"/>
                      <a:gd name="connsiteY5" fmla="*/ 2716215 h 2820124"/>
                      <a:gd name="connsiteX6" fmla="*/ 1376796 w 1393649"/>
                      <a:gd name="connsiteY6" fmla="*/ 331502 h 2820124"/>
                      <a:gd name="connsiteX7" fmla="*/ 1373598 w 1393649"/>
                      <a:gd name="connsiteY7" fmla="*/ 165247 h 2820124"/>
                      <a:gd name="connsiteX8" fmla="*/ 490372 w 1393649"/>
                      <a:gd name="connsiteY8" fmla="*/ 192 h 2820124"/>
                      <a:gd name="connsiteX0" fmla="*/ 490372 w 1393649"/>
                      <a:gd name="connsiteY0" fmla="*/ 192 h 2821919"/>
                      <a:gd name="connsiteX1" fmla="*/ 431223 w 1393649"/>
                      <a:gd name="connsiteY1" fmla="*/ 92511 h 2821919"/>
                      <a:gd name="connsiteX2" fmla="*/ 0 w 1393649"/>
                      <a:gd name="connsiteY2" fmla="*/ 2487615 h 2821919"/>
                      <a:gd name="connsiteX3" fmla="*/ 93519 w 1393649"/>
                      <a:gd name="connsiteY3" fmla="*/ 2700629 h 2821919"/>
                      <a:gd name="connsiteX4" fmla="*/ 789710 w 1393649"/>
                      <a:gd name="connsiteY4" fmla="*/ 2820124 h 2821919"/>
                      <a:gd name="connsiteX5" fmla="*/ 961160 w 1393649"/>
                      <a:gd name="connsiteY5" fmla="*/ 2716215 h 2821919"/>
                      <a:gd name="connsiteX6" fmla="*/ 1376796 w 1393649"/>
                      <a:gd name="connsiteY6" fmla="*/ 331502 h 2821919"/>
                      <a:gd name="connsiteX7" fmla="*/ 1373598 w 1393649"/>
                      <a:gd name="connsiteY7" fmla="*/ 165247 h 2821919"/>
                      <a:gd name="connsiteX8" fmla="*/ 490372 w 1393649"/>
                      <a:gd name="connsiteY8" fmla="*/ 192 h 2821919"/>
                      <a:gd name="connsiteX0" fmla="*/ 490372 w 1393649"/>
                      <a:gd name="connsiteY0" fmla="*/ 192 h 2821919"/>
                      <a:gd name="connsiteX1" fmla="*/ 431223 w 1393649"/>
                      <a:gd name="connsiteY1" fmla="*/ 92511 h 2821919"/>
                      <a:gd name="connsiteX2" fmla="*/ 0 w 1393649"/>
                      <a:gd name="connsiteY2" fmla="*/ 2487615 h 2821919"/>
                      <a:gd name="connsiteX3" fmla="*/ 93519 w 1393649"/>
                      <a:gd name="connsiteY3" fmla="*/ 2700629 h 2821919"/>
                      <a:gd name="connsiteX4" fmla="*/ 789710 w 1393649"/>
                      <a:gd name="connsiteY4" fmla="*/ 2820124 h 2821919"/>
                      <a:gd name="connsiteX5" fmla="*/ 961160 w 1393649"/>
                      <a:gd name="connsiteY5" fmla="*/ 2716215 h 2821919"/>
                      <a:gd name="connsiteX6" fmla="*/ 1376796 w 1393649"/>
                      <a:gd name="connsiteY6" fmla="*/ 331502 h 2821919"/>
                      <a:gd name="connsiteX7" fmla="*/ 1373598 w 1393649"/>
                      <a:gd name="connsiteY7" fmla="*/ 165247 h 2821919"/>
                      <a:gd name="connsiteX8" fmla="*/ 490372 w 1393649"/>
                      <a:gd name="connsiteY8" fmla="*/ 192 h 2821919"/>
                      <a:gd name="connsiteX0" fmla="*/ 494138 w 1397415"/>
                      <a:gd name="connsiteY0" fmla="*/ 192 h 2821919"/>
                      <a:gd name="connsiteX1" fmla="*/ 434989 w 1397415"/>
                      <a:gd name="connsiteY1" fmla="*/ 92511 h 2821919"/>
                      <a:gd name="connsiteX2" fmla="*/ 3766 w 1397415"/>
                      <a:gd name="connsiteY2" fmla="*/ 2487615 h 2821919"/>
                      <a:gd name="connsiteX3" fmla="*/ 97285 w 1397415"/>
                      <a:gd name="connsiteY3" fmla="*/ 2700629 h 2821919"/>
                      <a:gd name="connsiteX4" fmla="*/ 793476 w 1397415"/>
                      <a:gd name="connsiteY4" fmla="*/ 2820124 h 2821919"/>
                      <a:gd name="connsiteX5" fmla="*/ 964926 w 1397415"/>
                      <a:gd name="connsiteY5" fmla="*/ 2716215 h 2821919"/>
                      <a:gd name="connsiteX6" fmla="*/ 1380562 w 1397415"/>
                      <a:gd name="connsiteY6" fmla="*/ 331502 h 2821919"/>
                      <a:gd name="connsiteX7" fmla="*/ 1377364 w 1397415"/>
                      <a:gd name="connsiteY7" fmla="*/ 165247 h 2821919"/>
                      <a:gd name="connsiteX8" fmla="*/ 494138 w 1397415"/>
                      <a:gd name="connsiteY8" fmla="*/ 192 h 2821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97415" h="2821919">
                        <a:moveTo>
                          <a:pt x="494138" y="192"/>
                        </a:moveTo>
                        <a:cubicBezTo>
                          <a:pt x="464830" y="-4204"/>
                          <a:pt x="445114" y="68133"/>
                          <a:pt x="434989" y="92511"/>
                        </a:cubicBezTo>
                        <a:lnTo>
                          <a:pt x="3766" y="2487615"/>
                        </a:lnTo>
                        <a:cubicBezTo>
                          <a:pt x="-13019" y="2552225"/>
                          <a:pt x="27745" y="2687174"/>
                          <a:pt x="97285" y="2700629"/>
                        </a:cubicBezTo>
                        <a:lnTo>
                          <a:pt x="793476" y="2820124"/>
                        </a:lnTo>
                        <a:cubicBezTo>
                          <a:pt x="853824" y="2833446"/>
                          <a:pt x="949339" y="2770034"/>
                          <a:pt x="964926" y="2716215"/>
                        </a:cubicBezTo>
                        <a:lnTo>
                          <a:pt x="1380562" y="331502"/>
                        </a:lnTo>
                        <a:cubicBezTo>
                          <a:pt x="1393350" y="295268"/>
                          <a:pt x="1412533" y="172706"/>
                          <a:pt x="1377364" y="165247"/>
                        </a:cubicBezTo>
                        <a:lnTo>
                          <a:pt x="494138" y="1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4" name="任意多边形: 形状 953">
                    <a:extLst>
                      <a:ext uri="{FF2B5EF4-FFF2-40B4-BE49-F238E27FC236}">
                        <a16:creationId xmlns:a16="http://schemas.microsoft.com/office/drawing/2014/main" id="{755A6F56-B7DE-42E4-BAFF-7717F7135923}"/>
                      </a:ext>
                    </a:extLst>
                  </p:cNvPr>
                  <p:cNvSpPr/>
                  <p:nvPr/>
                </p:nvSpPr>
                <p:spPr>
                  <a:xfrm>
                    <a:off x="5123579" y="5614596"/>
                    <a:ext cx="155064" cy="142146"/>
                  </a:xfrm>
                  <a:custGeom>
                    <a:avLst/>
                    <a:gdLst>
                      <a:gd name="connsiteX0" fmla="*/ 147071 w 936780"/>
                      <a:gd name="connsiteY0" fmla="*/ 0 h 866442"/>
                      <a:gd name="connsiteX1" fmla="*/ 0 w 936780"/>
                      <a:gd name="connsiteY1" fmla="*/ 722568 h 866442"/>
                      <a:gd name="connsiteX2" fmla="*/ 799300 w 936780"/>
                      <a:gd name="connsiteY2" fmla="*/ 866442 h 866442"/>
                      <a:gd name="connsiteX3" fmla="*/ 936780 w 936780"/>
                      <a:gd name="connsiteY3" fmla="*/ 163057 h 866442"/>
                      <a:gd name="connsiteX4" fmla="*/ 147071 w 936780"/>
                      <a:gd name="connsiteY4" fmla="*/ 0 h 866442"/>
                      <a:gd name="connsiteX0" fmla="*/ 147071 w 936968"/>
                      <a:gd name="connsiteY0" fmla="*/ 0 h 866442"/>
                      <a:gd name="connsiteX1" fmla="*/ 0 w 936968"/>
                      <a:gd name="connsiteY1" fmla="*/ 722568 h 866442"/>
                      <a:gd name="connsiteX2" fmla="*/ 799300 w 936968"/>
                      <a:gd name="connsiteY2" fmla="*/ 866442 h 866442"/>
                      <a:gd name="connsiteX3" fmla="*/ 936780 w 936968"/>
                      <a:gd name="connsiteY3" fmla="*/ 163057 h 866442"/>
                      <a:gd name="connsiteX4" fmla="*/ 147071 w 936968"/>
                      <a:gd name="connsiteY4" fmla="*/ 0 h 866442"/>
                      <a:gd name="connsiteX0" fmla="*/ 147071 w 936968"/>
                      <a:gd name="connsiteY0" fmla="*/ 0 h 866442"/>
                      <a:gd name="connsiteX1" fmla="*/ 0 w 936968"/>
                      <a:gd name="connsiteY1" fmla="*/ 722568 h 866442"/>
                      <a:gd name="connsiteX2" fmla="*/ 799300 w 936968"/>
                      <a:gd name="connsiteY2" fmla="*/ 866442 h 866442"/>
                      <a:gd name="connsiteX3" fmla="*/ 936780 w 936968"/>
                      <a:gd name="connsiteY3" fmla="*/ 172648 h 866442"/>
                      <a:gd name="connsiteX4" fmla="*/ 147071 w 936968"/>
                      <a:gd name="connsiteY4" fmla="*/ 0 h 866442"/>
                      <a:gd name="connsiteX0" fmla="*/ 147071 w 936908"/>
                      <a:gd name="connsiteY0" fmla="*/ 4495 h 870937"/>
                      <a:gd name="connsiteX1" fmla="*/ 0 w 936908"/>
                      <a:gd name="connsiteY1" fmla="*/ 727063 h 870937"/>
                      <a:gd name="connsiteX2" fmla="*/ 799300 w 936908"/>
                      <a:gd name="connsiteY2" fmla="*/ 870937 h 870937"/>
                      <a:gd name="connsiteX3" fmla="*/ 936780 w 936908"/>
                      <a:gd name="connsiteY3" fmla="*/ 177143 h 870937"/>
                      <a:gd name="connsiteX4" fmla="*/ 147071 w 936908"/>
                      <a:gd name="connsiteY4" fmla="*/ 4495 h 870937"/>
                      <a:gd name="connsiteX0" fmla="*/ 147071 w 936806"/>
                      <a:gd name="connsiteY0" fmla="*/ 3994 h 870436"/>
                      <a:gd name="connsiteX1" fmla="*/ 0 w 936806"/>
                      <a:gd name="connsiteY1" fmla="*/ 726562 h 870436"/>
                      <a:gd name="connsiteX2" fmla="*/ 799300 w 936806"/>
                      <a:gd name="connsiteY2" fmla="*/ 870436 h 870436"/>
                      <a:gd name="connsiteX3" fmla="*/ 936780 w 936806"/>
                      <a:gd name="connsiteY3" fmla="*/ 176642 h 870436"/>
                      <a:gd name="connsiteX4" fmla="*/ 147071 w 936806"/>
                      <a:gd name="connsiteY4" fmla="*/ 3994 h 870436"/>
                      <a:gd name="connsiteX0" fmla="*/ 147071 w 936806"/>
                      <a:gd name="connsiteY0" fmla="*/ 2139 h 868581"/>
                      <a:gd name="connsiteX1" fmla="*/ 0 w 936806"/>
                      <a:gd name="connsiteY1" fmla="*/ 724707 h 868581"/>
                      <a:gd name="connsiteX2" fmla="*/ 799300 w 936806"/>
                      <a:gd name="connsiteY2" fmla="*/ 868581 h 868581"/>
                      <a:gd name="connsiteX3" fmla="*/ 936780 w 936806"/>
                      <a:gd name="connsiteY3" fmla="*/ 174787 h 868581"/>
                      <a:gd name="connsiteX4" fmla="*/ 147071 w 936806"/>
                      <a:gd name="connsiteY4" fmla="*/ 2139 h 868581"/>
                      <a:gd name="connsiteX0" fmla="*/ 147071 w 936806"/>
                      <a:gd name="connsiteY0" fmla="*/ 2305 h 868747"/>
                      <a:gd name="connsiteX1" fmla="*/ 0 w 936806"/>
                      <a:gd name="connsiteY1" fmla="*/ 724873 h 868747"/>
                      <a:gd name="connsiteX2" fmla="*/ 799300 w 936806"/>
                      <a:gd name="connsiteY2" fmla="*/ 868747 h 868747"/>
                      <a:gd name="connsiteX3" fmla="*/ 936780 w 936806"/>
                      <a:gd name="connsiteY3" fmla="*/ 162164 h 868747"/>
                      <a:gd name="connsiteX4" fmla="*/ 147071 w 936806"/>
                      <a:gd name="connsiteY4" fmla="*/ 2305 h 868747"/>
                      <a:gd name="connsiteX0" fmla="*/ 147071 w 936848"/>
                      <a:gd name="connsiteY0" fmla="*/ 2143 h 868585"/>
                      <a:gd name="connsiteX1" fmla="*/ 0 w 936848"/>
                      <a:gd name="connsiteY1" fmla="*/ 724711 h 868585"/>
                      <a:gd name="connsiteX2" fmla="*/ 799300 w 936848"/>
                      <a:gd name="connsiteY2" fmla="*/ 868585 h 868585"/>
                      <a:gd name="connsiteX3" fmla="*/ 936780 w 936848"/>
                      <a:gd name="connsiteY3" fmla="*/ 162002 h 868585"/>
                      <a:gd name="connsiteX4" fmla="*/ 147071 w 936848"/>
                      <a:gd name="connsiteY4" fmla="*/ 2143 h 868585"/>
                      <a:gd name="connsiteX0" fmla="*/ 143874 w 936848"/>
                      <a:gd name="connsiteY0" fmla="*/ 2223 h 862271"/>
                      <a:gd name="connsiteX1" fmla="*/ 0 w 936848"/>
                      <a:gd name="connsiteY1" fmla="*/ 718397 h 862271"/>
                      <a:gd name="connsiteX2" fmla="*/ 799300 w 936848"/>
                      <a:gd name="connsiteY2" fmla="*/ 862271 h 862271"/>
                      <a:gd name="connsiteX3" fmla="*/ 936780 w 936848"/>
                      <a:gd name="connsiteY3" fmla="*/ 155688 h 862271"/>
                      <a:gd name="connsiteX4" fmla="*/ 143874 w 936848"/>
                      <a:gd name="connsiteY4" fmla="*/ 2223 h 862271"/>
                      <a:gd name="connsiteX0" fmla="*/ 143913 w 936887"/>
                      <a:gd name="connsiteY0" fmla="*/ 2223 h 862271"/>
                      <a:gd name="connsiteX1" fmla="*/ 39 w 936887"/>
                      <a:gd name="connsiteY1" fmla="*/ 718397 h 862271"/>
                      <a:gd name="connsiteX2" fmla="*/ 799339 w 936887"/>
                      <a:gd name="connsiteY2" fmla="*/ 862271 h 862271"/>
                      <a:gd name="connsiteX3" fmla="*/ 936819 w 936887"/>
                      <a:gd name="connsiteY3" fmla="*/ 155688 h 862271"/>
                      <a:gd name="connsiteX4" fmla="*/ 143913 w 936887"/>
                      <a:gd name="connsiteY4" fmla="*/ 2223 h 862271"/>
                      <a:gd name="connsiteX0" fmla="*/ 143901 w 936875"/>
                      <a:gd name="connsiteY0" fmla="*/ 2223 h 863437"/>
                      <a:gd name="connsiteX1" fmla="*/ 27 w 936875"/>
                      <a:gd name="connsiteY1" fmla="*/ 718397 h 863437"/>
                      <a:gd name="connsiteX2" fmla="*/ 799327 w 936875"/>
                      <a:gd name="connsiteY2" fmla="*/ 862271 h 863437"/>
                      <a:gd name="connsiteX3" fmla="*/ 936807 w 936875"/>
                      <a:gd name="connsiteY3" fmla="*/ 155688 h 863437"/>
                      <a:gd name="connsiteX4" fmla="*/ 143901 w 936875"/>
                      <a:gd name="connsiteY4" fmla="*/ 2223 h 863437"/>
                      <a:gd name="connsiteX0" fmla="*/ 143901 w 936875"/>
                      <a:gd name="connsiteY0" fmla="*/ 2223 h 863437"/>
                      <a:gd name="connsiteX1" fmla="*/ 127916 w 936875"/>
                      <a:gd name="connsiteY1" fmla="*/ 66168 h 863437"/>
                      <a:gd name="connsiteX2" fmla="*/ 27 w 936875"/>
                      <a:gd name="connsiteY2" fmla="*/ 718397 h 863437"/>
                      <a:gd name="connsiteX3" fmla="*/ 799327 w 936875"/>
                      <a:gd name="connsiteY3" fmla="*/ 862271 h 863437"/>
                      <a:gd name="connsiteX4" fmla="*/ 936807 w 936875"/>
                      <a:gd name="connsiteY4" fmla="*/ 155688 h 863437"/>
                      <a:gd name="connsiteX5" fmla="*/ 143901 w 936875"/>
                      <a:gd name="connsiteY5" fmla="*/ 2223 h 863437"/>
                      <a:gd name="connsiteX0" fmla="*/ 188662 w 936879"/>
                      <a:gd name="connsiteY0" fmla="*/ 2266 h 860283"/>
                      <a:gd name="connsiteX1" fmla="*/ 127916 w 936879"/>
                      <a:gd name="connsiteY1" fmla="*/ 63014 h 860283"/>
                      <a:gd name="connsiteX2" fmla="*/ 27 w 936879"/>
                      <a:gd name="connsiteY2" fmla="*/ 715243 h 860283"/>
                      <a:gd name="connsiteX3" fmla="*/ 799327 w 936879"/>
                      <a:gd name="connsiteY3" fmla="*/ 859117 h 860283"/>
                      <a:gd name="connsiteX4" fmla="*/ 936807 w 936879"/>
                      <a:gd name="connsiteY4" fmla="*/ 152534 h 860283"/>
                      <a:gd name="connsiteX5" fmla="*/ 188662 w 936879"/>
                      <a:gd name="connsiteY5" fmla="*/ 2266 h 860283"/>
                      <a:gd name="connsiteX0" fmla="*/ 188662 w 936879"/>
                      <a:gd name="connsiteY0" fmla="*/ 3428 h 861445"/>
                      <a:gd name="connsiteX1" fmla="*/ 127916 w 936879"/>
                      <a:gd name="connsiteY1" fmla="*/ 64176 h 861445"/>
                      <a:gd name="connsiteX2" fmla="*/ 27 w 936879"/>
                      <a:gd name="connsiteY2" fmla="*/ 716405 h 861445"/>
                      <a:gd name="connsiteX3" fmla="*/ 799327 w 936879"/>
                      <a:gd name="connsiteY3" fmla="*/ 860279 h 861445"/>
                      <a:gd name="connsiteX4" fmla="*/ 936807 w 936879"/>
                      <a:gd name="connsiteY4" fmla="*/ 153696 h 861445"/>
                      <a:gd name="connsiteX5" fmla="*/ 188662 w 936879"/>
                      <a:gd name="connsiteY5" fmla="*/ 3428 h 861445"/>
                      <a:gd name="connsiteX0" fmla="*/ 188662 w 936883"/>
                      <a:gd name="connsiteY0" fmla="*/ 3428 h 861445"/>
                      <a:gd name="connsiteX1" fmla="*/ 127916 w 936883"/>
                      <a:gd name="connsiteY1" fmla="*/ 64176 h 861445"/>
                      <a:gd name="connsiteX2" fmla="*/ 27 w 936883"/>
                      <a:gd name="connsiteY2" fmla="*/ 716405 h 861445"/>
                      <a:gd name="connsiteX3" fmla="*/ 799327 w 936883"/>
                      <a:gd name="connsiteY3" fmla="*/ 860279 h 861445"/>
                      <a:gd name="connsiteX4" fmla="*/ 936807 w 936883"/>
                      <a:gd name="connsiteY4" fmla="*/ 153696 h 861445"/>
                      <a:gd name="connsiteX5" fmla="*/ 188662 w 936883"/>
                      <a:gd name="connsiteY5" fmla="*/ 3428 h 861445"/>
                      <a:gd name="connsiteX0" fmla="*/ 188662 w 936883"/>
                      <a:gd name="connsiteY0" fmla="*/ 3428 h 861445"/>
                      <a:gd name="connsiteX1" fmla="*/ 127916 w 936883"/>
                      <a:gd name="connsiteY1" fmla="*/ 64176 h 861445"/>
                      <a:gd name="connsiteX2" fmla="*/ 27 w 936883"/>
                      <a:gd name="connsiteY2" fmla="*/ 716405 h 861445"/>
                      <a:gd name="connsiteX3" fmla="*/ 799327 w 936883"/>
                      <a:gd name="connsiteY3" fmla="*/ 860279 h 861445"/>
                      <a:gd name="connsiteX4" fmla="*/ 920822 w 936883"/>
                      <a:gd name="connsiteY4" fmla="*/ 211247 h 861445"/>
                      <a:gd name="connsiteX5" fmla="*/ 936807 w 936883"/>
                      <a:gd name="connsiteY5" fmla="*/ 153696 h 861445"/>
                      <a:gd name="connsiteX6" fmla="*/ 188662 w 936883"/>
                      <a:gd name="connsiteY6" fmla="*/ 3428 h 861445"/>
                      <a:gd name="connsiteX0" fmla="*/ 188662 w 920822"/>
                      <a:gd name="connsiteY0" fmla="*/ 3428 h 861445"/>
                      <a:gd name="connsiteX1" fmla="*/ 127916 w 920822"/>
                      <a:gd name="connsiteY1" fmla="*/ 64176 h 861445"/>
                      <a:gd name="connsiteX2" fmla="*/ 27 w 920822"/>
                      <a:gd name="connsiteY2" fmla="*/ 716405 h 861445"/>
                      <a:gd name="connsiteX3" fmla="*/ 799327 w 920822"/>
                      <a:gd name="connsiteY3" fmla="*/ 860279 h 861445"/>
                      <a:gd name="connsiteX4" fmla="*/ 920822 w 920822"/>
                      <a:gd name="connsiteY4" fmla="*/ 211247 h 861445"/>
                      <a:gd name="connsiteX5" fmla="*/ 879257 w 920822"/>
                      <a:gd name="connsiteY5" fmla="*/ 140907 h 861445"/>
                      <a:gd name="connsiteX6" fmla="*/ 188662 w 920822"/>
                      <a:gd name="connsiteY6" fmla="*/ 3428 h 861445"/>
                      <a:gd name="connsiteX0" fmla="*/ 188662 w 920822"/>
                      <a:gd name="connsiteY0" fmla="*/ 3428 h 861445"/>
                      <a:gd name="connsiteX1" fmla="*/ 127916 w 920822"/>
                      <a:gd name="connsiteY1" fmla="*/ 64176 h 861445"/>
                      <a:gd name="connsiteX2" fmla="*/ 27 w 920822"/>
                      <a:gd name="connsiteY2" fmla="*/ 716405 h 861445"/>
                      <a:gd name="connsiteX3" fmla="*/ 799327 w 920822"/>
                      <a:gd name="connsiteY3" fmla="*/ 860279 h 861445"/>
                      <a:gd name="connsiteX4" fmla="*/ 920822 w 920822"/>
                      <a:gd name="connsiteY4" fmla="*/ 211247 h 861445"/>
                      <a:gd name="connsiteX5" fmla="*/ 879257 w 920822"/>
                      <a:gd name="connsiteY5" fmla="*/ 140907 h 861445"/>
                      <a:gd name="connsiteX6" fmla="*/ 188662 w 920822"/>
                      <a:gd name="connsiteY6" fmla="*/ 3428 h 861445"/>
                      <a:gd name="connsiteX0" fmla="*/ 188662 w 920822"/>
                      <a:gd name="connsiteY0" fmla="*/ 3428 h 861445"/>
                      <a:gd name="connsiteX1" fmla="*/ 127916 w 920822"/>
                      <a:gd name="connsiteY1" fmla="*/ 64176 h 861445"/>
                      <a:gd name="connsiteX2" fmla="*/ 27 w 920822"/>
                      <a:gd name="connsiteY2" fmla="*/ 716405 h 861445"/>
                      <a:gd name="connsiteX3" fmla="*/ 799327 w 920822"/>
                      <a:gd name="connsiteY3" fmla="*/ 860279 h 861445"/>
                      <a:gd name="connsiteX4" fmla="*/ 920822 w 920822"/>
                      <a:gd name="connsiteY4" fmla="*/ 211247 h 861445"/>
                      <a:gd name="connsiteX5" fmla="*/ 879257 w 920822"/>
                      <a:gd name="connsiteY5" fmla="*/ 128118 h 861445"/>
                      <a:gd name="connsiteX6" fmla="*/ 188662 w 920822"/>
                      <a:gd name="connsiteY6" fmla="*/ 3428 h 861445"/>
                      <a:gd name="connsiteX0" fmla="*/ 188662 w 920822"/>
                      <a:gd name="connsiteY0" fmla="*/ 3428 h 861445"/>
                      <a:gd name="connsiteX1" fmla="*/ 127916 w 920822"/>
                      <a:gd name="connsiteY1" fmla="*/ 64176 h 861445"/>
                      <a:gd name="connsiteX2" fmla="*/ 27 w 920822"/>
                      <a:gd name="connsiteY2" fmla="*/ 716405 h 861445"/>
                      <a:gd name="connsiteX3" fmla="*/ 799327 w 920822"/>
                      <a:gd name="connsiteY3" fmla="*/ 860279 h 861445"/>
                      <a:gd name="connsiteX4" fmla="*/ 920822 w 920822"/>
                      <a:gd name="connsiteY4" fmla="*/ 211247 h 861445"/>
                      <a:gd name="connsiteX5" fmla="*/ 879257 w 920822"/>
                      <a:gd name="connsiteY5" fmla="*/ 128118 h 861445"/>
                      <a:gd name="connsiteX6" fmla="*/ 188662 w 920822"/>
                      <a:gd name="connsiteY6" fmla="*/ 3428 h 861445"/>
                      <a:gd name="connsiteX0" fmla="*/ 188662 w 928179"/>
                      <a:gd name="connsiteY0" fmla="*/ 3428 h 861445"/>
                      <a:gd name="connsiteX1" fmla="*/ 127916 w 928179"/>
                      <a:gd name="connsiteY1" fmla="*/ 64176 h 861445"/>
                      <a:gd name="connsiteX2" fmla="*/ 27 w 928179"/>
                      <a:gd name="connsiteY2" fmla="*/ 716405 h 861445"/>
                      <a:gd name="connsiteX3" fmla="*/ 799327 w 928179"/>
                      <a:gd name="connsiteY3" fmla="*/ 860279 h 861445"/>
                      <a:gd name="connsiteX4" fmla="*/ 920822 w 928179"/>
                      <a:gd name="connsiteY4" fmla="*/ 211247 h 861445"/>
                      <a:gd name="connsiteX5" fmla="*/ 879257 w 928179"/>
                      <a:gd name="connsiteY5" fmla="*/ 128118 h 861445"/>
                      <a:gd name="connsiteX6" fmla="*/ 188662 w 928179"/>
                      <a:gd name="connsiteY6" fmla="*/ 3428 h 861445"/>
                      <a:gd name="connsiteX0" fmla="*/ 188662 w 928179"/>
                      <a:gd name="connsiteY0" fmla="*/ 3428 h 861445"/>
                      <a:gd name="connsiteX1" fmla="*/ 127916 w 928179"/>
                      <a:gd name="connsiteY1" fmla="*/ 64176 h 861445"/>
                      <a:gd name="connsiteX2" fmla="*/ 27 w 928179"/>
                      <a:gd name="connsiteY2" fmla="*/ 716405 h 861445"/>
                      <a:gd name="connsiteX3" fmla="*/ 799327 w 928179"/>
                      <a:gd name="connsiteY3" fmla="*/ 860279 h 861445"/>
                      <a:gd name="connsiteX4" fmla="*/ 920822 w 928179"/>
                      <a:gd name="connsiteY4" fmla="*/ 211247 h 861445"/>
                      <a:gd name="connsiteX5" fmla="*/ 879257 w 928179"/>
                      <a:gd name="connsiteY5" fmla="*/ 128118 h 861445"/>
                      <a:gd name="connsiteX6" fmla="*/ 188662 w 928179"/>
                      <a:gd name="connsiteY6" fmla="*/ 3428 h 861445"/>
                      <a:gd name="connsiteX0" fmla="*/ 188662 w 928179"/>
                      <a:gd name="connsiteY0" fmla="*/ 1695 h 859712"/>
                      <a:gd name="connsiteX1" fmla="*/ 127916 w 928179"/>
                      <a:gd name="connsiteY1" fmla="*/ 62443 h 859712"/>
                      <a:gd name="connsiteX2" fmla="*/ 27 w 928179"/>
                      <a:gd name="connsiteY2" fmla="*/ 714672 h 859712"/>
                      <a:gd name="connsiteX3" fmla="*/ 799327 w 928179"/>
                      <a:gd name="connsiteY3" fmla="*/ 858546 h 859712"/>
                      <a:gd name="connsiteX4" fmla="*/ 920822 w 928179"/>
                      <a:gd name="connsiteY4" fmla="*/ 209514 h 859712"/>
                      <a:gd name="connsiteX5" fmla="*/ 879257 w 928179"/>
                      <a:gd name="connsiteY5" fmla="*/ 126385 h 859712"/>
                      <a:gd name="connsiteX6" fmla="*/ 188662 w 928179"/>
                      <a:gd name="connsiteY6" fmla="*/ 1695 h 859712"/>
                      <a:gd name="connsiteX0" fmla="*/ 188662 w 928179"/>
                      <a:gd name="connsiteY0" fmla="*/ 1466 h 869075"/>
                      <a:gd name="connsiteX1" fmla="*/ 127916 w 928179"/>
                      <a:gd name="connsiteY1" fmla="*/ 71806 h 869075"/>
                      <a:gd name="connsiteX2" fmla="*/ 27 w 928179"/>
                      <a:gd name="connsiteY2" fmla="*/ 724035 h 869075"/>
                      <a:gd name="connsiteX3" fmla="*/ 799327 w 928179"/>
                      <a:gd name="connsiteY3" fmla="*/ 867909 h 869075"/>
                      <a:gd name="connsiteX4" fmla="*/ 920822 w 928179"/>
                      <a:gd name="connsiteY4" fmla="*/ 218877 h 869075"/>
                      <a:gd name="connsiteX5" fmla="*/ 879257 w 928179"/>
                      <a:gd name="connsiteY5" fmla="*/ 135748 h 869075"/>
                      <a:gd name="connsiteX6" fmla="*/ 188662 w 928179"/>
                      <a:gd name="connsiteY6" fmla="*/ 1466 h 869075"/>
                      <a:gd name="connsiteX0" fmla="*/ 188662 w 928179"/>
                      <a:gd name="connsiteY0" fmla="*/ 2536 h 870145"/>
                      <a:gd name="connsiteX1" fmla="*/ 127916 w 928179"/>
                      <a:gd name="connsiteY1" fmla="*/ 72876 h 870145"/>
                      <a:gd name="connsiteX2" fmla="*/ 27 w 928179"/>
                      <a:gd name="connsiteY2" fmla="*/ 725105 h 870145"/>
                      <a:gd name="connsiteX3" fmla="*/ 799327 w 928179"/>
                      <a:gd name="connsiteY3" fmla="*/ 868979 h 870145"/>
                      <a:gd name="connsiteX4" fmla="*/ 920822 w 928179"/>
                      <a:gd name="connsiteY4" fmla="*/ 219947 h 870145"/>
                      <a:gd name="connsiteX5" fmla="*/ 879257 w 928179"/>
                      <a:gd name="connsiteY5" fmla="*/ 136818 h 870145"/>
                      <a:gd name="connsiteX6" fmla="*/ 188662 w 928179"/>
                      <a:gd name="connsiteY6" fmla="*/ 2536 h 870145"/>
                      <a:gd name="connsiteX0" fmla="*/ 188662 w 928179"/>
                      <a:gd name="connsiteY0" fmla="*/ 2536 h 870145"/>
                      <a:gd name="connsiteX1" fmla="*/ 127916 w 928179"/>
                      <a:gd name="connsiteY1" fmla="*/ 72876 h 870145"/>
                      <a:gd name="connsiteX2" fmla="*/ 27 w 928179"/>
                      <a:gd name="connsiteY2" fmla="*/ 725105 h 870145"/>
                      <a:gd name="connsiteX3" fmla="*/ 799327 w 928179"/>
                      <a:gd name="connsiteY3" fmla="*/ 868979 h 870145"/>
                      <a:gd name="connsiteX4" fmla="*/ 920822 w 928179"/>
                      <a:gd name="connsiteY4" fmla="*/ 219947 h 870145"/>
                      <a:gd name="connsiteX5" fmla="*/ 879257 w 928179"/>
                      <a:gd name="connsiteY5" fmla="*/ 136818 h 870145"/>
                      <a:gd name="connsiteX6" fmla="*/ 188662 w 928179"/>
                      <a:gd name="connsiteY6" fmla="*/ 2536 h 870145"/>
                      <a:gd name="connsiteX0" fmla="*/ 188662 w 928179"/>
                      <a:gd name="connsiteY0" fmla="*/ 1568 h 869177"/>
                      <a:gd name="connsiteX1" fmla="*/ 127916 w 928179"/>
                      <a:gd name="connsiteY1" fmla="*/ 71908 h 869177"/>
                      <a:gd name="connsiteX2" fmla="*/ 27 w 928179"/>
                      <a:gd name="connsiteY2" fmla="*/ 724137 h 869177"/>
                      <a:gd name="connsiteX3" fmla="*/ 799327 w 928179"/>
                      <a:gd name="connsiteY3" fmla="*/ 868011 h 869177"/>
                      <a:gd name="connsiteX4" fmla="*/ 920822 w 928179"/>
                      <a:gd name="connsiteY4" fmla="*/ 218979 h 869177"/>
                      <a:gd name="connsiteX5" fmla="*/ 879257 w 928179"/>
                      <a:gd name="connsiteY5" fmla="*/ 135850 h 869177"/>
                      <a:gd name="connsiteX6" fmla="*/ 188662 w 928179"/>
                      <a:gd name="connsiteY6" fmla="*/ 1568 h 869177"/>
                      <a:gd name="connsiteX0" fmla="*/ 188662 w 928179"/>
                      <a:gd name="connsiteY0" fmla="*/ 1568 h 869177"/>
                      <a:gd name="connsiteX1" fmla="*/ 127916 w 928179"/>
                      <a:gd name="connsiteY1" fmla="*/ 71908 h 869177"/>
                      <a:gd name="connsiteX2" fmla="*/ 9619 w 928179"/>
                      <a:gd name="connsiteY2" fmla="*/ 660193 h 869177"/>
                      <a:gd name="connsiteX3" fmla="*/ 27 w 928179"/>
                      <a:gd name="connsiteY3" fmla="*/ 724137 h 869177"/>
                      <a:gd name="connsiteX4" fmla="*/ 799327 w 928179"/>
                      <a:gd name="connsiteY4" fmla="*/ 868011 h 869177"/>
                      <a:gd name="connsiteX5" fmla="*/ 920822 w 928179"/>
                      <a:gd name="connsiteY5" fmla="*/ 218979 h 869177"/>
                      <a:gd name="connsiteX6" fmla="*/ 879257 w 928179"/>
                      <a:gd name="connsiteY6" fmla="*/ 135850 h 869177"/>
                      <a:gd name="connsiteX7" fmla="*/ 188662 w 928179"/>
                      <a:gd name="connsiteY7" fmla="*/ 1568 h 869177"/>
                      <a:gd name="connsiteX0" fmla="*/ 188662 w 928179"/>
                      <a:gd name="connsiteY0" fmla="*/ 1568 h 869177"/>
                      <a:gd name="connsiteX1" fmla="*/ 127916 w 928179"/>
                      <a:gd name="connsiteY1" fmla="*/ 71908 h 869177"/>
                      <a:gd name="connsiteX2" fmla="*/ 9619 w 928179"/>
                      <a:gd name="connsiteY2" fmla="*/ 660193 h 869177"/>
                      <a:gd name="connsiteX3" fmla="*/ 27 w 928179"/>
                      <a:gd name="connsiteY3" fmla="*/ 724137 h 869177"/>
                      <a:gd name="connsiteX4" fmla="*/ 799327 w 928179"/>
                      <a:gd name="connsiteY4" fmla="*/ 868011 h 869177"/>
                      <a:gd name="connsiteX5" fmla="*/ 805723 w 928179"/>
                      <a:gd name="connsiteY5" fmla="*/ 804067 h 869177"/>
                      <a:gd name="connsiteX6" fmla="*/ 920822 w 928179"/>
                      <a:gd name="connsiteY6" fmla="*/ 218979 h 869177"/>
                      <a:gd name="connsiteX7" fmla="*/ 879257 w 928179"/>
                      <a:gd name="connsiteY7" fmla="*/ 135850 h 869177"/>
                      <a:gd name="connsiteX8" fmla="*/ 188662 w 928179"/>
                      <a:gd name="connsiteY8" fmla="*/ 1568 h 869177"/>
                      <a:gd name="connsiteX0" fmla="*/ 188662 w 928179"/>
                      <a:gd name="connsiteY0" fmla="*/ 1568 h 868011"/>
                      <a:gd name="connsiteX1" fmla="*/ 127916 w 928179"/>
                      <a:gd name="connsiteY1" fmla="*/ 71908 h 868011"/>
                      <a:gd name="connsiteX2" fmla="*/ 9619 w 928179"/>
                      <a:gd name="connsiteY2" fmla="*/ 660193 h 868011"/>
                      <a:gd name="connsiteX3" fmla="*/ 27 w 928179"/>
                      <a:gd name="connsiteY3" fmla="*/ 724137 h 868011"/>
                      <a:gd name="connsiteX4" fmla="*/ 799327 w 928179"/>
                      <a:gd name="connsiteY4" fmla="*/ 868011 h 868011"/>
                      <a:gd name="connsiteX5" fmla="*/ 805723 w 928179"/>
                      <a:gd name="connsiteY5" fmla="*/ 804067 h 868011"/>
                      <a:gd name="connsiteX6" fmla="*/ 920822 w 928179"/>
                      <a:gd name="connsiteY6" fmla="*/ 218979 h 868011"/>
                      <a:gd name="connsiteX7" fmla="*/ 879257 w 928179"/>
                      <a:gd name="connsiteY7" fmla="*/ 135850 h 868011"/>
                      <a:gd name="connsiteX8" fmla="*/ 188662 w 928179"/>
                      <a:gd name="connsiteY8" fmla="*/ 1568 h 868011"/>
                      <a:gd name="connsiteX0" fmla="*/ 188665 w 928182"/>
                      <a:gd name="connsiteY0" fmla="*/ 1568 h 858419"/>
                      <a:gd name="connsiteX1" fmla="*/ 127919 w 928182"/>
                      <a:gd name="connsiteY1" fmla="*/ 71908 h 858419"/>
                      <a:gd name="connsiteX2" fmla="*/ 9622 w 928182"/>
                      <a:gd name="connsiteY2" fmla="*/ 660193 h 858419"/>
                      <a:gd name="connsiteX3" fmla="*/ 30 w 928182"/>
                      <a:gd name="connsiteY3" fmla="*/ 724137 h 858419"/>
                      <a:gd name="connsiteX4" fmla="*/ 732189 w 928182"/>
                      <a:gd name="connsiteY4" fmla="*/ 858419 h 858419"/>
                      <a:gd name="connsiteX5" fmla="*/ 805726 w 928182"/>
                      <a:gd name="connsiteY5" fmla="*/ 804067 h 858419"/>
                      <a:gd name="connsiteX6" fmla="*/ 920825 w 928182"/>
                      <a:gd name="connsiteY6" fmla="*/ 218979 h 858419"/>
                      <a:gd name="connsiteX7" fmla="*/ 879260 w 928182"/>
                      <a:gd name="connsiteY7" fmla="*/ 135850 h 858419"/>
                      <a:gd name="connsiteX8" fmla="*/ 188665 w 928182"/>
                      <a:gd name="connsiteY8" fmla="*/ 1568 h 858419"/>
                      <a:gd name="connsiteX0" fmla="*/ 188665 w 928182"/>
                      <a:gd name="connsiteY0" fmla="*/ 1568 h 861738"/>
                      <a:gd name="connsiteX1" fmla="*/ 127919 w 928182"/>
                      <a:gd name="connsiteY1" fmla="*/ 71908 h 861738"/>
                      <a:gd name="connsiteX2" fmla="*/ 9622 w 928182"/>
                      <a:gd name="connsiteY2" fmla="*/ 660193 h 861738"/>
                      <a:gd name="connsiteX3" fmla="*/ 30 w 928182"/>
                      <a:gd name="connsiteY3" fmla="*/ 724137 h 861738"/>
                      <a:gd name="connsiteX4" fmla="*/ 732189 w 928182"/>
                      <a:gd name="connsiteY4" fmla="*/ 858419 h 861738"/>
                      <a:gd name="connsiteX5" fmla="*/ 805726 w 928182"/>
                      <a:gd name="connsiteY5" fmla="*/ 804067 h 861738"/>
                      <a:gd name="connsiteX6" fmla="*/ 920825 w 928182"/>
                      <a:gd name="connsiteY6" fmla="*/ 218979 h 861738"/>
                      <a:gd name="connsiteX7" fmla="*/ 879260 w 928182"/>
                      <a:gd name="connsiteY7" fmla="*/ 135850 h 861738"/>
                      <a:gd name="connsiteX8" fmla="*/ 188665 w 928182"/>
                      <a:gd name="connsiteY8" fmla="*/ 1568 h 861738"/>
                      <a:gd name="connsiteX0" fmla="*/ 188665 w 928182"/>
                      <a:gd name="connsiteY0" fmla="*/ 1568 h 858708"/>
                      <a:gd name="connsiteX1" fmla="*/ 127919 w 928182"/>
                      <a:gd name="connsiteY1" fmla="*/ 71908 h 858708"/>
                      <a:gd name="connsiteX2" fmla="*/ 9622 w 928182"/>
                      <a:gd name="connsiteY2" fmla="*/ 660193 h 858708"/>
                      <a:gd name="connsiteX3" fmla="*/ 30 w 928182"/>
                      <a:gd name="connsiteY3" fmla="*/ 724137 h 858708"/>
                      <a:gd name="connsiteX4" fmla="*/ 754569 w 928182"/>
                      <a:gd name="connsiteY4" fmla="*/ 855222 h 858708"/>
                      <a:gd name="connsiteX5" fmla="*/ 805726 w 928182"/>
                      <a:gd name="connsiteY5" fmla="*/ 804067 h 858708"/>
                      <a:gd name="connsiteX6" fmla="*/ 920825 w 928182"/>
                      <a:gd name="connsiteY6" fmla="*/ 218979 h 858708"/>
                      <a:gd name="connsiteX7" fmla="*/ 879260 w 928182"/>
                      <a:gd name="connsiteY7" fmla="*/ 135850 h 858708"/>
                      <a:gd name="connsiteX8" fmla="*/ 188665 w 928182"/>
                      <a:gd name="connsiteY8" fmla="*/ 1568 h 858708"/>
                      <a:gd name="connsiteX0" fmla="*/ 188665 w 928182"/>
                      <a:gd name="connsiteY0" fmla="*/ 1568 h 857744"/>
                      <a:gd name="connsiteX1" fmla="*/ 127919 w 928182"/>
                      <a:gd name="connsiteY1" fmla="*/ 71908 h 857744"/>
                      <a:gd name="connsiteX2" fmla="*/ 9622 w 928182"/>
                      <a:gd name="connsiteY2" fmla="*/ 660193 h 857744"/>
                      <a:gd name="connsiteX3" fmla="*/ 30 w 928182"/>
                      <a:gd name="connsiteY3" fmla="*/ 724137 h 857744"/>
                      <a:gd name="connsiteX4" fmla="*/ 754569 w 928182"/>
                      <a:gd name="connsiteY4" fmla="*/ 855222 h 857744"/>
                      <a:gd name="connsiteX5" fmla="*/ 805726 w 928182"/>
                      <a:gd name="connsiteY5" fmla="*/ 804067 h 857744"/>
                      <a:gd name="connsiteX6" fmla="*/ 920825 w 928182"/>
                      <a:gd name="connsiteY6" fmla="*/ 218979 h 857744"/>
                      <a:gd name="connsiteX7" fmla="*/ 879260 w 928182"/>
                      <a:gd name="connsiteY7" fmla="*/ 135850 h 857744"/>
                      <a:gd name="connsiteX8" fmla="*/ 188665 w 928182"/>
                      <a:gd name="connsiteY8" fmla="*/ 1568 h 857744"/>
                      <a:gd name="connsiteX0" fmla="*/ 188665 w 928182"/>
                      <a:gd name="connsiteY0" fmla="*/ 1568 h 857744"/>
                      <a:gd name="connsiteX1" fmla="*/ 127919 w 928182"/>
                      <a:gd name="connsiteY1" fmla="*/ 71908 h 857744"/>
                      <a:gd name="connsiteX2" fmla="*/ 9622 w 928182"/>
                      <a:gd name="connsiteY2" fmla="*/ 660193 h 857744"/>
                      <a:gd name="connsiteX3" fmla="*/ 30 w 928182"/>
                      <a:gd name="connsiteY3" fmla="*/ 724137 h 857744"/>
                      <a:gd name="connsiteX4" fmla="*/ 754569 w 928182"/>
                      <a:gd name="connsiteY4" fmla="*/ 855222 h 857744"/>
                      <a:gd name="connsiteX5" fmla="*/ 805726 w 928182"/>
                      <a:gd name="connsiteY5" fmla="*/ 804067 h 857744"/>
                      <a:gd name="connsiteX6" fmla="*/ 920825 w 928182"/>
                      <a:gd name="connsiteY6" fmla="*/ 218979 h 857744"/>
                      <a:gd name="connsiteX7" fmla="*/ 879260 w 928182"/>
                      <a:gd name="connsiteY7" fmla="*/ 135850 h 857744"/>
                      <a:gd name="connsiteX8" fmla="*/ 188665 w 928182"/>
                      <a:gd name="connsiteY8" fmla="*/ 1568 h 857744"/>
                      <a:gd name="connsiteX0" fmla="*/ 188665 w 928182"/>
                      <a:gd name="connsiteY0" fmla="*/ 1568 h 858850"/>
                      <a:gd name="connsiteX1" fmla="*/ 127919 w 928182"/>
                      <a:gd name="connsiteY1" fmla="*/ 71908 h 858850"/>
                      <a:gd name="connsiteX2" fmla="*/ 9622 w 928182"/>
                      <a:gd name="connsiteY2" fmla="*/ 660193 h 858850"/>
                      <a:gd name="connsiteX3" fmla="*/ 30 w 928182"/>
                      <a:gd name="connsiteY3" fmla="*/ 724137 h 858850"/>
                      <a:gd name="connsiteX4" fmla="*/ 754569 w 928182"/>
                      <a:gd name="connsiteY4" fmla="*/ 855222 h 858850"/>
                      <a:gd name="connsiteX5" fmla="*/ 805726 w 928182"/>
                      <a:gd name="connsiteY5" fmla="*/ 804067 h 858850"/>
                      <a:gd name="connsiteX6" fmla="*/ 920825 w 928182"/>
                      <a:gd name="connsiteY6" fmla="*/ 218979 h 858850"/>
                      <a:gd name="connsiteX7" fmla="*/ 879260 w 928182"/>
                      <a:gd name="connsiteY7" fmla="*/ 135850 h 858850"/>
                      <a:gd name="connsiteX8" fmla="*/ 188665 w 928182"/>
                      <a:gd name="connsiteY8" fmla="*/ 1568 h 858850"/>
                      <a:gd name="connsiteX0" fmla="*/ 179043 w 918560"/>
                      <a:gd name="connsiteY0" fmla="*/ 1568 h 858850"/>
                      <a:gd name="connsiteX1" fmla="*/ 118297 w 918560"/>
                      <a:gd name="connsiteY1" fmla="*/ 71908 h 858850"/>
                      <a:gd name="connsiteX2" fmla="*/ 0 w 918560"/>
                      <a:gd name="connsiteY2" fmla="*/ 660193 h 858850"/>
                      <a:gd name="connsiteX3" fmla="*/ 47958 w 918560"/>
                      <a:gd name="connsiteY3" fmla="*/ 740123 h 858850"/>
                      <a:gd name="connsiteX4" fmla="*/ 744947 w 918560"/>
                      <a:gd name="connsiteY4" fmla="*/ 855222 h 858850"/>
                      <a:gd name="connsiteX5" fmla="*/ 796104 w 918560"/>
                      <a:gd name="connsiteY5" fmla="*/ 804067 h 858850"/>
                      <a:gd name="connsiteX6" fmla="*/ 911203 w 918560"/>
                      <a:gd name="connsiteY6" fmla="*/ 218979 h 858850"/>
                      <a:gd name="connsiteX7" fmla="*/ 869638 w 918560"/>
                      <a:gd name="connsiteY7" fmla="*/ 135850 h 858850"/>
                      <a:gd name="connsiteX8" fmla="*/ 179043 w 918560"/>
                      <a:gd name="connsiteY8" fmla="*/ 1568 h 858850"/>
                      <a:gd name="connsiteX0" fmla="*/ 179043 w 918560"/>
                      <a:gd name="connsiteY0" fmla="*/ 1568 h 858850"/>
                      <a:gd name="connsiteX1" fmla="*/ 118297 w 918560"/>
                      <a:gd name="connsiteY1" fmla="*/ 71908 h 858850"/>
                      <a:gd name="connsiteX2" fmla="*/ 0 w 918560"/>
                      <a:gd name="connsiteY2" fmla="*/ 660193 h 858850"/>
                      <a:gd name="connsiteX3" fmla="*/ 47958 w 918560"/>
                      <a:gd name="connsiteY3" fmla="*/ 740123 h 858850"/>
                      <a:gd name="connsiteX4" fmla="*/ 744947 w 918560"/>
                      <a:gd name="connsiteY4" fmla="*/ 855222 h 858850"/>
                      <a:gd name="connsiteX5" fmla="*/ 796104 w 918560"/>
                      <a:gd name="connsiteY5" fmla="*/ 804067 h 858850"/>
                      <a:gd name="connsiteX6" fmla="*/ 911203 w 918560"/>
                      <a:gd name="connsiteY6" fmla="*/ 218979 h 858850"/>
                      <a:gd name="connsiteX7" fmla="*/ 869638 w 918560"/>
                      <a:gd name="connsiteY7" fmla="*/ 135850 h 858850"/>
                      <a:gd name="connsiteX8" fmla="*/ 179043 w 918560"/>
                      <a:gd name="connsiteY8" fmla="*/ 1568 h 858850"/>
                      <a:gd name="connsiteX0" fmla="*/ 179043 w 918560"/>
                      <a:gd name="connsiteY0" fmla="*/ 1568 h 858850"/>
                      <a:gd name="connsiteX1" fmla="*/ 118297 w 918560"/>
                      <a:gd name="connsiteY1" fmla="*/ 71908 h 858850"/>
                      <a:gd name="connsiteX2" fmla="*/ 0 w 918560"/>
                      <a:gd name="connsiteY2" fmla="*/ 660193 h 858850"/>
                      <a:gd name="connsiteX3" fmla="*/ 47958 w 918560"/>
                      <a:gd name="connsiteY3" fmla="*/ 740123 h 858850"/>
                      <a:gd name="connsiteX4" fmla="*/ 744947 w 918560"/>
                      <a:gd name="connsiteY4" fmla="*/ 855222 h 858850"/>
                      <a:gd name="connsiteX5" fmla="*/ 796104 w 918560"/>
                      <a:gd name="connsiteY5" fmla="*/ 804067 h 858850"/>
                      <a:gd name="connsiteX6" fmla="*/ 911203 w 918560"/>
                      <a:gd name="connsiteY6" fmla="*/ 218979 h 858850"/>
                      <a:gd name="connsiteX7" fmla="*/ 869638 w 918560"/>
                      <a:gd name="connsiteY7" fmla="*/ 135850 h 858850"/>
                      <a:gd name="connsiteX8" fmla="*/ 179043 w 918560"/>
                      <a:gd name="connsiteY8" fmla="*/ 1568 h 858850"/>
                      <a:gd name="connsiteX0" fmla="*/ 186104 w 925621"/>
                      <a:gd name="connsiteY0" fmla="*/ 1568 h 858850"/>
                      <a:gd name="connsiteX1" fmla="*/ 125358 w 925621"/>
                      <a:gd name="connsiteY1" fmla="*/ 71908 h 858850"/>
                      <a:gd name="connsiteX2" fmla="*/ 7061 w 925621"/>
                      <a:gd name="connsiteY2" fmla="*/ 660193 h 858850"/>
                      <a:gd name="connsiteX3" fmla="*/ 55019 w 925621"/>
                      <a:gd name="connsiteY3" fmla="*/ 740123 h 858850"/>
                      <a:gd name="connsiteX4" fmla="*/ 752008 w 925621"/>
                      <a:gd name="connsiteY4" fmla="*/ 855222 h 858850"/>
                      <a:gd name="connsiteX5" fmla="*/ 803165 w 925621"/>
                      <a:gd name="connsiteY5" fmla="*/ 804067 h 858850"/>
                      <a:gd name="connsiteX6" fmla="*/ 918264 w 925621"/>
                      <a:gd name="connsiteY6" fmla="*/ 218979 h 858850"/>
                      <a:gd name="connsiteX7" fmla="*/ 876699 w 925621"/>
                      <a:gd name="connsiteY7" fmla="*/ 135850 h 858850"/>
                      <a:gd name="connsiteX8" fmla="*/ 186104 w 925621"/>
                      <a:gd name="connsiteY8" fmla="*/ 1568 h 858850"/>
                      <a:gd name="connsiteX0" fmla="*/ 181893 w 921410"/>
                      <a:gd name="connsiteY0" fmla="*/ 1568 h 858850"/>
                      <a:gd name="connsiteX1" fmla="*/ 121147 w 921410"/>
                      <a:gd name="connsiteY1" fmla="*/ 71908 h 858850"/>
                      <a:gd name="connsiteX2" fmla="*/ 2850 w 921410"/>
                      <a:gd name="connsiteY2" fmla="*/ 660193 h 858850"/>
                      <a:gd name="connsiteX3" fmla="*/ 50808 w 921410"/>
                      <a:gd name="connsiteY3" fmla="*/ 740123 h 858850"/>
                      <a:gd name="connsiteX4" fmla="*/ 747797 w 921410"/>
                      <a:gd name="connsiteY4" fmla="*/ 855222 h 858850"/>
                      <a:gd name="connsiteX5" fmla="*/ 798954 w 921410"/>
                      <a:gd name="connsiteY5" fmla="*/ 804067 h 858850"/>
                      <a:gd name="connsiteX6" fmla="*/ 914053 w 921410"/>
                      <a:gd name="connsiteY6" fmla="*/ 218979 h 858850"/>
                      <a:gd name="connsiteX7" fmla="*/ 872488 w 921410"/>
                      <a:gd name="connsiteY7" fmla="*/ 135850 h 858850"/>
                      <a:gd name="connsiteX8" fmla="*/ 181893 w 921410"/>
                      <a:gd name="connsiteY8" fmla="*/ 1568 h 858850"/>
                      <a:gd name="connsiteX0" fmla="*/ 185225 w 924742"/>
                      <a:gd name="connsiteY0" fmla="*/ 1568 h 858850"/>
                      <a:gd name="connsiteX1" fmla="*/ 124479 w 924742"/>
                      <a:gd name="connsiteY1" fmla="*/ 71908 h 858850"/>
                      <a:gd name="connsiteX2" fmla="*/ 6182 w 924742"/>
                      <a:gd name="connsiteY2" fmla="*/ 660193 h 858850"/>
                      <a:gd name="connsiteX3" fmla="*/ 54140 w 924742"/>
                      <a:gd name="connsiteY3" fmla="*/ 740123 h 858850"/>
                      <a:gd name="connsiteX4" fmla="*/ 751129 w 924742"/>
                      <a:gd name="connsiteY4" fmla="*/ 855222 h 858850"/>
                      <a:gd name="connsiteX5" fmla="*/ 802286 w 924742"/>
                      <a:gd name="connsiteY5" fmla="*/ 804067 h 858850"/>
                      <a:gd name="connsiteX6" fmla="*/ 917385 w 924742"/>
                      <a:gd name="connsiteY6" fmla="*/ 218979 h 858850"/>
                      <a:gd name="connsiteX7" fmla="*/ 875820 w 924742"/>
                      <a:gd name="connsiteY7" fmla="*/ 135850 h 858850"/>
                      <a:gd name="connsiteX8" fmla="*/ 185225 w 924742"/>
                      <a:gd name="connsiteY8" fmla="*/ 1568 h 858850"/>
                      <a:gd name="connsiteX0" fmla="*/ 185225 w 924742"/>
                      <a:gd name="connsiteY0" fmla="*/ 2258 h 847703"/>
                      <a:gd name="connsiteX1" fmla="*/ 124479 w 924742"/>
                      <a:gd name="connsiteY1" fmla="*/ 60761 h 847703"/>
                      <a:gd name="connsiteX2" fmla="*/ 6182 w 924742"/>
                      <a:gd name="connsiteY2" fmla="*/ 649046 h 847703"/>
                      <a:gd name="connsiteX3" fmla="*/ 54140 w 924742"/>
                      <a:gd name="connsiteY3" fmla="*/ 728976 h 847703"/>
                      <a:gd name="connsiteX4" fmla="*/ 751129 w 924742"/>
                      <a:gd name="connsiteY4" fmla="*/ 844075 h 847703"/>
                      <a:gd name="connsiteX5" fmla="*/ 802286 w 924742"/>
                      <a:gd name="connsiteY5" fmla="*/ 792920 h 847703"/>
                      <a:gd name="connsiteX6" fmla="*/ 917385 w 924742"/>
                      <a:gd name="connsiteY6" fmla="*/ 207832 h 847703"/>
                      <a:gd name="connsiteX7" fmla="*/ 875820 w 924742"/>
                      <a:gd name="connsiteY7" fmla="*/ 124703 h 847703"/>
                      <a:gd name="connsiteX8" fmla="*/ 185225 w 924742"/>
                      <a:gd name="connsiteY8" fmla="*/ 2258 h 84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742" h="847703">
                        <a:moveTo>
                          <a:pt x="185225" y="2258"/>
                        </a:moveTo>
                        <a:cubicBezTo>
                          <a:pt x="133004" y="-6268"/>
                          <a:pt x="138334" y="8540"/>
                          <a:pt x="124479" y="60761"/>
                        </a:cubicBezTo>
                        <a:lnTo>
                          <a:pt x="6182" y="649046"/>
                        </a:lnTo>
                        <a:cubicBezTo>
                          <a:pt x="-212" y="694872"/>
                          <a:pt x="-16199" y="721517"/>
                          <a:pt x="54140" y="728976"/>
                        </a:cubicBezTo>
                        <a:cubicBezTo>
                          <a:pt x="163910" y="744962"/>
                          <a:pt x="705302" y="840877"/>
                          <a:pt x="751129" y="844075"/>
                        </a:cubicBezTo>
                        <a:cubicBezTo>
                          <a:pt x="801220" y="857930"/>
                          <a:pt x="787365" y="830220"/>
                          <a:pt x="802286" y="792920"/>
                        </a:cubicBezTo>
                        <a:lnTo>
                          <a:pt x="917385" y="207832"/>
                        </a:lnTo>
                        <a:cubicBezTo>
                          <a:pt x="922713" y="160939"/>
                          <a:pt x="944028" y="136427"/>
                          <a:pt x="875820" y="124703"/>
                        </a:cubicBezTo>
                        <a:cubicBezTo>
                          <a:pt x="829993" y="115112"/>
                          <a:pt x="240642" y="8651"/>
                          <a:pt x="185225" y="2258"/>
                        </a:cubicBezTo>
                        <a:close/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5" name="任意多边形: 形状 954">
                    <a:extLst>
                      <a:ext uri="{FF2B5EF4-FFF2-40B4-BE49-F238E27FC236}">
                        <a16:creationId xmlns:a16="http://schemas.microsoft.com/office/drawing/2014/main" id="{037B6B43-DD84-456B-84E4-264BEF05C253}"/>
                      </a:ext>
                    </a:extLst>
                  </p:cNvPr>
                  <p:cNvSpPr/>
                  <p:nvPr/>
                </p:nvSpPr>
                <p:spPr>
                  <a:xfrm>
                    <a:off x="5144988" y="5625857"/>
                    <a:ext cx="131885" cy="24661"/>
                  </a:xfrm>
                  <a:custGeom>
                    <a:avLst/>
                    <a:gdLst>
                      <a:gd name="connsiteX0" fmla="*/ 0 w 786512"/>
                      <a:gd name="connsiteY0" fmla="*/ 0 h 147071"/>
                      <a:gd name="connsiteX1" fmla="*/ 786512 w 786512"/>
                      <a:gd name="connsiteY1" fmla="*/ 147071 h 147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86512" h="147071">
                        <a:moveTo>
                          <a:pt x="0" y="0"/>
                        </a:moveTo>
                        <a:lnTo>
                          <a:pt x="786512" y="147071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6" name="任意多边形: 形状 955">
                    <a:extLst>
                      <a:ext uri="{FF2B5EF4-FFF2-40B4-BE49-F238E27FC236}">
                        <a16:creationId xmlns:a16="http://schemas.microsoft.com/office/drawing/2014/main" id="{60A3459F-EC1E-4227-B5EA-0E968B58D859}"/>
                      </a:ext>
                    </a:extLst>
                  </p:cNvPr>
                  <p:cNvSpPr/>
                  <p:nvPr/>
                </p:nvSpPr>
                <p:spPr>
                  <a:xfrm>
                    <a:off x="5125688" y="5722358"/>
                    <a:ext cx="132214" cy="21839"/>
                  </a:xfrm>
                  <a:custGeom>
                    <a:avLst/>
                    <a:gdLst>
                      <a:gd name="connsiteX0" fmla="*/ 0 w 802498"/>
                      <a:gd name="connsiteY0" fmla="*/ 0 h 147072"/>
                      <a:gd name="connsiteX1" fmla="*/ 802498 w 802498"/>
                      <a:gd name="connsiteY1" fmla="*/ 147072 h 147072"/>
                      <a:gd name="connsiteX0" fmla="*/ 0 w 788474"/>
                      <a:gd name="connsiteY0" fmla="*/ 0 h 130242"/>
                      <a:gd name="connsiteX1" fmla="*/ 788474 w 788474"/>
                      <a:gd name="connsiteY1" fmla="*/ 130242 h 130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88474" h="130242">
                        <a:moveTo>
                          <a:pt x="0" y="0"/>
                        </a:moveTo>
                        <a:lnTo>
                          <a:pt x="788474" y="130242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7" name="任意多边形: 形状 956">
                    <a:extLst>
                      <a:ext uri="{FF2B5EF4-FFF2-40B4-BE49-F238E27FC236}">
                        <a16:creationId xmlns:a16="http://schemas.microsoft.com/office/drawing/2014/main" id="{C8152687-EC50-43C4-AC2B-5FED5F9A8AB5}"/>
                      </a:ext>
                    </a:extLst>
                  </p:cNvPr>
                  <p:cNvSpPr/>
                  <p:nvPr/>
                </p:nvSpPr>
                <p:spPr>
                  <a:xfrm>
                    <a:off x="5132657" y="5603340"/>
                    <a:ext cx="161907" cy="30023"/>
                  </a:xfrm>
                  <a:custGeom>
                    <a:avLst/>
                    <a:gdLst>
                      <a:gd name="connsiteX0" fmla="*/ 0 w 965556"/>
                      <a:gd name="connsiteY0" fmla="*/ 0 h 179044"/>
                      <a:gd name="connsiteX1" fmla="*/ 965556 w 965556"/>
                      <a:gd name="connsiteY1" fmla="*/ 179044 h 179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65556" h="179044">
                        <a:moveTo>
                          <a:pt x="0" y="0"/>
                        </a:moveTo>
                        <a:lnTo>
                          <a:pt x="965556" y="179044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8" name="任意多边形: 形状 957">
                    <a:extLst>
                      <a:ext uri="{FF2B5EF4-FFF2-40B4-BE49-F238E27FC236}">
                        <a16:creationId xmlns:a16="http://schemas.microsoft.com/office/drawing/2014/main" id="{345DBA7F-FA82-4308-BCAA-F3D15C988146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148609" y="5584185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9" name="任意多边形: 形状 958">
                    <a:extLst>
                      <a:ext uri="{FF2B5EF4-FFF2-40B4-BE49-F238E27FC236}">
                        <a16:creationId xmlns:a16="http://schemas.microsoft.com/office/drawing/2014/main" id="{15E464CB-5C4D-417F-8340-8E349C9ED95C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158193" y="5585724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0" name="任意多边形: 形状 959">
                    <a:extLst>
                      <a:ext uri="{FF2B5EF4-FFF2-40B4-BE49-F238E27FC236}">
                        <a16:creationId xmlns:a16="http://schemas.microsoft.com/office/drawing/2014/main" id="{523D409F-E3AC-4A8D-AD42-3D9D936F69F4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166977" y="5587613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1" name="任意多边形: 形状 960">
                    <a:extLst>
                      <a:ext uri="{FF2B5EF4-FFF2-40B4-BE49-F238E27FC236}">
                        <a16:creationId xmlns:a16="http://schemas.microsoft.com/office/drawing/2014/main" id="{6F2D066B-5062-4203-8E45-C5CF9DCE88E7}"/>
                      </a:ext>
                    </a:extLst>
                  </p:cNvPr>
                  <p:cNvSpPr/>
                  <p:nvPr/>
                </p:nvSpPr>
                <p:spPr>
                  <a:xfrm rot="21393765">
                    <a:off x="5174963" y="5588976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2" name="任意多边形: 形状 961">
                    <a:extLst>
                      <a:ext uri="{FF2B5EF4-FFF2-40B4-BE49-F238E27FC236}">
                        <a16:creationId xmlns:a16="http://schemas.microsoft.com/office/drawing/2014/main" id="{59AC6093-0045-4CE1-AD39-91DFA316DB15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255081" y="5602656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3" name="任意多边形: 形状 962">
                    <a:extLst>
                      <a:ext uri="{FF2B5EF4-FFF2-40B4-BE49-F238E27FC236}">
                        <a16:creationId xmlns:a16="http://schemas.microsoft.com/office/drawing/2014/main" id="{68E02E60-9E5A-40AA-BAB3-8A39BC819031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264664" y="5604195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4" name="任意多边形: 形状 963">
                    <a:extLst>
                      <a:ext uri="{FF2B5EF4-FFF2-40B4-BE49-F238E27FC236}">
                        <a16:creationId xmlns:a16="http://schemas.microsoft.com/office/drawing/2014/main" id="{F4ABACD9-EAA4-4615-88B8-6F11633796C4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273448" y="5606083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5" name="任意多边形: 形状 964">
                    <a:extLst>
                      <a:ext uri="{FF2B5EF4-FFF2-40B4-BE49-F238E27FC236}">
                        <a16:creationId xmlns:a16="http://schemas.microsoft.com/office/drawing/2014/main" id="{B2C2385B-0D9E-46B7-8A8E-72E18D549AE9}"/>
                      </a:ext>
                    </a:extLst>
                  </p:cNvPr>
                  <p:cNvSpPr/>
                  <p:nvPr/>
                </p:nvSpPr>
                <p:spPr>
                  <a:xfrm rot="21393765">
                    <a:off x="5282631" y="5607411"/>
                    <a:ext cx="2398" cy="12849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  <a:gd name="connsiteX0" fmla="*/ 14299 w 14299"/>
                      <a:gd name="connsiteY0" fmla="*/ 0 h 76628"/>
                      <a:gd name="connsiteX1" fmla="*/ 0 w 14299"/>
                      <a:gd name="connsiteY1" fmla="*/ 76628 h 76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99" h="76628">
                        <a:moveTo>
                          <a:pt x="14299" y="0"/>
                        </a:moveTo>
                        <a:lnTo>
                          <a:pt x="0" y="76628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6" name="矩形: 圆角 965">
                    <a:extLst>
                      <a:ext uri="{FF2B5EF4-FFF2-40B4-BE49-F238E27FC236}">
                        <a16:creationId xmlns:a16="http://schemas.microsoft.com/office/drawing/2014/main" id="{5BA26218-8F0B-474A-90F5-D89B3F614D90}"/>
                      </a:ext>
                    </a:extLst>
                  </p:cNvPr>
                  <p:cNvSpPr/>
                  <p:nvPr/>
                </p:nvSpPr>
                <p:spPr>
                  <a:xfrm rot="656007">
                    <a:off x="5146658" y="5823752"/>
                    <a:ext cx="53773" cy="22760"/>
                  </a:xfrm>
                  <a:prstGeom prst="roundRect">
                    <a:avLst>
                      <a:gd name="adj" fmla="val 34928"/>
                    </a:avLst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7" name="任意多边形: 形状 966">
                    <a:extLst>
                      <a:ext uri="{FF2B5EF4-FFF2-40B4-BE49-F238E27FC236}">
                        <a16:creationId xmlns:a16="http://schemas.microsoft.com/office/drawing/2014/main" id="{D2AFED6E-C87B-4906-BF28-A096FA24D00D}"/>
                      </a:ext>
                    </a:extLst>
                  </p:cNvPr>
                  <p:cNvSpPr/>
                  <p:nvPr/>
                </p:nvSpPr>
                <p:spPr>
                  <a:xfrm>
                    <a:off x="5124786" y="5764863"/>
                    <a:ext cx="23517" cy="21635"/>
                  </a:xfrm>
                  <a:custGeom>
                    <a:avLst/>
                    <a:gdLst>
                      <a:gd name="connsiteX0" fmla="*/ 22440 w 140246"/>
                      <a:gd name="connsiteY0" fmla="*/ 0 h 129025"/>
                      <a:gd name="connsiteX1" fmla="*/ 0 w 140246"/>
                      <a:gd name="connsiteY1" fmla="*/ 103781 h 129025"/>
                      <a:gd name="connsiteX2" fmla="*/ 137441 w 140246"/>
                      <a:gd name="connsiteY2" fmla="*/ 129025 h 129025"/>
                      <a:gd name="connsiteX3" fmla="*/ 140246 w 140246"/>
                      <a:gd name="connsiteY3" fmla="*/ 33659 h 129025"/>
                      <a:gd name="connsiteX4" fmla="*/ 22440 w 140246"/>
                      <a:gd name="connsiteY4" fmla="*/ 0 h 129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246" h="129025">
                        <a:moveTo>
                          <a:pt x="22440" y="0"/>
                        </a:moveTo>
                        <a:lnTo>
                          <a:pt x="0" y="103781"/>
                        </a:lnTo>
                        <a:lnTo>
                          <a:pt x="137441" y="129025"/>
                        </a:lnTo>
                        <a:lnTo>
                          <a:pt x="140246" y="33659"/>
                        </a:lnTo>
                        <a:lnTo>
                          <a:pt x="22440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8" name="任意多边形: 形状 967">
                    <a:extLst>
                      <a:ext uri="{FF2B5EF4-FFF2-40B4-BE49-F238E27FC236}">
                        <a16:creationId xmlns:a16="http://schemas.microsoft.com/office/drawing/2014/main" id="{6615B235-FAEF-443E-A031-41143AF6A1F1}"/>
                      </a:ext>
                    </a:extLst>
                  </p:cNvPr>
                  <p:cNvSpPr/>
                  <p:nvPr/>
                </p:nvSpPr>
                <p:spPr>
                  <a:xfrm>
                    <a:off x="5215713" y="5781798"/>
                    <a:ext cx="25639" cy="21162"/>
                  </a:xfrm>
                  <a:custGeom>
                    <a:avLst/>
                    <a:gdLst>
                      <a:gd name="connsiteX0" fmla="*/ 39269 w 131831"/>
                      <a:gd name="connsiteY0" fmla="*/ 0 h 115001"/>
                      <a:gd name="connsiteX1" fmla="*/ 0 w 131831"/>
                      <a:gd name="connsiteY1" fmla="*/ 86952 h 115001"/>
                      <a:gd name="connsiteX2" fmla="*/ 115001 w 131831"/>
                      <a:gd name="connsiteY2" fmla="*/ 115001 h 115001"/>
                      <a:gd name="connsiteX3" fmla="*/ 131831 w 131831"/>
                      <a:gd name="connsiteY3" fmla="*/ 28049 h 115001"/>
                      <a:gd name="connsiteX4" fmla="*/ 39269 w 131831"/>
                      <a:gd name="connsiteY4" fmla="*/ 0 h 115001"/>
                      <a:gd name="connsiteX0" fmla="*/ 33740 w 131831"/>
                      <a:gd name="connsiteY0" fmla="*/ 0 h 108185"/>
                      <a:gd name="connsiteX1" fmla="*/ 0 w 131831"/>
                      <a:gd name="connsiteY1" fmla="*/ 80136 h 108185"/>
                      <a:gd name="connsiteX2" fmla="*/ 115001 w 131831"/>
                      <a:gd name="connsiteY2" fmla="*/ 108185 h 108185"/>
                      <a:gd name="connsiteX3" fmla="*/ 131831 w 131831"/>
                      <a:gd name="connsiteY3" fmla="*/ 21233 h 108185"/>
                      <a:gd name="connsiteX4" fmla="*/ 33740 w 131831"/>
                      <a:gd name="connsiteY4" fmla="*/ 0 h 108185"/>
                      <a:gd name="connsiteX0" fmla="*/ 53090 w 151181"/>
                      <a:gd name="connsiteY0" fmla="*/ 0 h 108185"/>
                      <a:gd name="connsiteX1" fmla="*/ 0 w 151181"/>
                      <a:gd name="connsiteY1" fmla="*/ 82408 h 108185"/>
                      <a:gd name="connsiteX2" fmla="*/ 134351 w 151181"/>
                      <a:gd name="connsiteY2" fmla="*/ 108185 h 108185"/>
                      <a:gd name="connsiteX3" fmla="*/ 151181 w 151181"/>
                      <a:gd name="connsiteY3" fmla="*/ 21233 h 108185"/>
                      <a:gd name="connsiteX4" fmla="*/ 53090 w 151181"/>
                      <a:gd name="connsiteY4" fmla="*/ 0 h 108185"/>
                      <a:gd name="connsiteX0" fmla="*/ 42033 w 151181"/>
                      <a:gd name="connsiteY0" fmla="*/ 0 h 108185"/>
                      <a:gd name="connsiteX1" fmla="*/ 0 w 151181"/>
                      <a:gd name="connsiteY1" fmla="*/ 82408 h 108185"/>
                      <a:gd name="connsiteX2" fmla="*/ 134351 w 151181"/>
                      <a:gd name="connsiteY2" fmla="*/ 108185 h 108185"/>
                      <a:gd name="connsiteX3" fmla="*/ 151181 w 151181"/>
                      <a:gd name="connsiteY3" fmla="*/ 21233 h 108185"/>
                      <a:gd name="connsiteX4" fmla="*/ 42033 w 151181"/>
                      <a:gd name="connsiteY4" fmla="*/ 0 h 108185"/>
                      <a:gd name="connsiteX0" fmla="*/ 42033 w 159474"/>
                      <a:gd name="connsiteY0" fmla="*/ 0 h 108185"/>
                      <a:gd name="connsiteX1" fmla="*/ 0 w 159474"/>
                      <a:gd name="connsiteY1" fmla="*/ 82408 h 108185"/>
                      <a:gd name="connsiteX2" fmla="*/ 134351 w 159474"/>
                      <a:gd name="connsiteY2" fmla="*/ 108185 h 108185"/>
                      <a:gd name="connsiteX3" fmla="*/ 159474 w 159474"/>
                      <a:gd name="connsiteY3" fmla="*/ 23505 h 108185"/>
                      <a:gd name="connsiteX4" fmla="*/ 42033 w 159474"/>
                      <a:gd name="connsiteY4" fmla="*/ 0 h 108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474" h="108185">
                        <a:moveTo>
                          <a:pt x="42033" y="0"/>
                        </a:moveTo>
                        <a:lnTo>
                          <a:pt x="0" y="82408"/>
                        </a:lnTo>
                        <a:lnTo>
                          <a:pt x="134351" y="108185"/>
                        </a:lnTo>
                        <a:lnTo>
                          <a:pt x="159474" y="23505"/>
                        </a:lnTo>
                        <a:lnTo>
                          <a:pt x="420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9" name="任意多边形: 形状 968">
                    <a:extLst>
                      <a:ext uri="{FF2B5EF4-FFF2-40B4-BE49-F238E27FC236}">
                        <a16:creationId xmlns:a16="http://schemas.microsoft.com/office/drawing/2014/main" id="{3DF48AC8-4541-4984-B901-7B49ACE40748}"/>
                      </a:ext>
                    </a:extLst>
                  </p:cNvPr>
                  <p:cNvSpPr/>
                  <p:nvPr/>
                </p:nvSpPr>
                <p:spPr>
                  <a:xfrm>
                    <a:off x="5168675" y="5772055"/>
                    <a:ext cx="29777" cy="21777"/>
                  </a:xfrm>
                  <a:custGeom>
                    <a:avLst/>
                    <a:gdLst>
                      <a:gd name="connsiteX0" fmla="*/ 45057 w 174928"/>
                      <a:gd name="connsiteY0" fmla="*/ 0 h 129872"/>
                      <a:gd name="connsiteX1" fmla="*/ 0 w 174928"/>
                      <a:gd name="connsiteY1" fmla="*/ 29155 h 129872"/>
                      <a:gd name="connsiteX2" fmla="*/ 13252 w 174928"/>
                      <a:gd name="connsiteY2" fmla="*/ 116620 h 129872"/>
                      <a:gd name="connsiteX3" fmla="*/ 145774 w 174928"/>
                      <a:gd name="connsiteY3" fmla="*/ 129872 h 129872"/>
                      <a:gd name="connsiteX4" fmla="*/ 174928 w 174928"/>
                      <a:gd name="connsiteY4" fmla="*/ 37107 h 129872"/>
                      <a:gd name="connsiteX5" fmla="*/ 45057 w 174928"/>
                      <a:gd name="connsiteY5" fmla="*/ 0 h 129872"/>
                      <a:gd name="connsiteX0" fmla="*/ 45057 w 177579"/>
                      <a:gd name="connsiteY0" fmla="*/ 0 h 129872"/>
                      <a:gd name="connsiteX1" fmla="*/ 0 w 177579"/>
                      <a:gd name="connsiteY1" fmla="*/ 29155 h 129872"/>
                      <a:gd name="connsiteX2" fmla="*/ 13252 w 177579"/>
                      <a:gd name="connsiteY2" fmla="*/ 116620 h 129872"/>
                      <a:gd name="connsiteX3" fmla="*/ 145774 w 177579"/>
                      <a:gd name="connsiteY3" fmla="*/ 129872 h 129872"/>
                      <a:gd name="connsiteX4" fmla="*/ 177579 w 177579"/>
                      <a:gd name="connsiteY4" fmla="*/ 29156 h 129872"/>
                      <a:gd name="connsiteX5" fmla="*/ 45057 w 177579"/>
                      <a:gd name="connsiteY5" fmla="*/ 0 h 129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7579" h="129872">
                        <a:moveTo>
                          <a:pt x="45057" y="0"/>
                        </a:moveTo>
                        <a:lnTo>
                          <a:pt x="0" y="29155"/>
                        </a:lnTo>
                        <a:lnTo>
                          <a:pt x="13252" y="116620"/>
                        </a:lnTo>
                        <a:lnTo>
                          <a:pt x="145774" y="129872"/>
                        </a:lnTo>
                        <a:lnTo>
                          <a:pt x="177579" y="29156"/>
                        </a:lnTo>
                        <a:lnTo>
                          <a:pt x="45057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0" name="椭圆 969">
                    <a:extLst>
                      <a:ext uri="{FF2B5EF4-FFF2-40B4-BE49-F238E27FC236}">
                        <a16:creationId xmlns:a16="http://schemas.microsoft.com/office/drawing/2014/main" id="{3BB472C9-01B9-48E5-A854-8C67B32154DC}"/>
                      </a:ext>
                    </a:extLst>
                  </p:cNvPr>
                  <p:cNvSpPr/>
                  <p:nvPr/>
                </p:nvSpPr>
                <p:spPr>
                  <a:xfrm>
                    <a:off x="5097435" y="5859164"/>
                    <a:ext cx="38666" cy="38666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1" name="椭圆 970">
                    <a:extLst>
                      <a:ext uri="{FF2B5EF4-FFF2-40B4-BE49-F238E27FC236}">
                        <a16:creationId xmlns:a16="http://schemas.microsoft.com/office/drawing/2014/main" id="{662ECFA0-8FD6-4870-A639-BA0BBE5006C6}"/>
                      </a:ext>
                    </a:extLst>
                  </p:cNvPr>
                  <p:cNvSpPr/>
                  <p:nvPr/>
                </p:nvSpPr>
                <p:spPr>
                  <a:xfrm>
                    <a:off x="5195077" y="5878287"/>
                    <a:ext cx="34347" cy="3434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2" name="椭圆 971">
                    <a:extLst>
                      <a:ext uri="{FF2B5EF4-FFF2-40B4-BE49-F238E27FC236}">
                        <a16:creationId xmlns:a16="http://schemas.microsoft.com/office/drawing/2014/main" id="{1A396DC8-6548-4A52-AC4F-26FA64221091}"/>
                      </a:ext>
                    </a:extLst>
                  </p:cNvPr>
                  <p:cNvSpPr/>
                  <p:nvPr/>
                </p:nvSpPr>
                <p:spPr>
                  <a:xfrm>
                    <a:off x="5093955" y="5920715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3" name="椭圆 972">
                    <a:extLst>
                      <a:ext uri="{FF2B5EF4-FFF2-40B4-BE49-F238E27FC236}">
                        <a16:creationId xmlns:a16="http://schemas.microsoft.com/office/drawing/2014/main" id="{B7A31597-9B1F-4E30-B97C-8C01B1509673}"/>
                      </a:ext>
                    </a:extLst>
                  </p:cNvPr>
                  <p:cNvSpPr/>
                  <p:nvPr/>
                </p:nvSpPr>
                <p:spPr>
                  <a:xfrm>
                    <a:off x="5142190" y="5929139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4" name="椭圆 973">
                    <a:extLst>
                      <a:ext uri="{FF2B5EF4-FFF2-40B4-BE49-F238E27FC236}">
                        <a16:creationId xmlns:a16="http://schemas.microsoft.com/office/drawing/2014/main" id="{805A6A2E-E431-4BB0-BC1E-41F8049A3A4C}"/>
                      </a:ext>
                    </a:extLst>
                  </p:cNvPr>
                  <p:cNvSpPr/>
                  <p:nvPr/>
                </p:nvSpPr>
                <p:spPr>
                  <a:xfrm>
                    <a:off x="5188611" y="5937895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5" name="椭圆 974">
                    <a:extLst>
                      <a:ext uri="{FF2B5EF4-FFF2-40B4-BE49-F238E27FC236}">
                        <a16:creationId xmlns:a16="http://schemas.microsoft.com/office/drawing/2014/main" id="{B1F5253F-91C1-4273-91EA-946F99605997}"/>
                      </a:ext>
                    </a:extLst>
                  </p:cNvPr>
                  <p:cNvSpPr/>
                  <p:nvPr/>
                </p:nvSpPr>
                <p:spPr>
                  <a:xfrm>
                    <a:off x="5086390" y="5961351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6" name="椭圆 975">
                    <a:extLst>
                      <a:ext uri="{FF2B5EF4-FFF2-40B4-BE49-F238E27FC236}">
                        <a16:creationId xmlns:a16="http://schemas.microsoft.com/office/drawing/2014/main" id="{1170B0FD-602D-402D-8D77-49FCE2ABF4B9}"/>
                      </a:ext>
                    </a:extLst>
                  </p:cNvPr>
                  <p:cNvSpPr/>
                  <p:nvPr/>
                </p:nvSpPr>
                <p:spPr>
                  <a:xfrm>
                    <a:off x="5133718" y="5970496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7" name="椭圆 976">
                    <a:extLst>
                      <a:ext uri="{FF2B5EF4-FFF2-40B4-BE49-F238E27FC236}">
                        <a16:creationId xmlns:a16="http://schemas.microsoft.com/office/drawing/2014/main" id="{D46BB6D0-16E7-4D67-92EC-8E5AD674656B}"/>
                      </a:ext>
                    </a:extLst>
                  </p:cNvPr>
                  <p:cNvSpPr/>
                  <p:nvPr/>
                </p:nvSpPr>
                <p:spPr>
                  <a:xfrm>
                    <a:off x="5182001" y="5979745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978" name="组合 977">
                    <a:extLst>
                      <a:ext uri="{FF2B5EF4-FFF2-40B4-BE49-F238E27FC236}">
                        <a16:creationId xmlns:a16="http://schemas.microsoft.com/office/drawing/2014/main" id="{F2A158AB-F8B1-458E-81E5-AF4A6E2A3CC5}"/>
                      </a:ext>
                    </a:extLst>
                  </p:cNvPr>
                  <p:cNvGrpSpPr/>
                  <p:nvPr/>
                </p:nvGrpSpPr>
                <p:grpSpPr>
                  <a:xfrm>
                    <a:off x="5632924" y="5595863"/>
                    <a:ext cx="261969" cy="361585"/>
                    <a:chOff x="-1860395" y="1891162"/>
                    <a:chExt cx="2368016" cy="3268483"/>
                  </a:xfrm>
                </p:grpSpPr>
                <p:sp>
                  <p:nvSpPr>
                    <p:cNvPr id="979" name="任意多边形: 形状 978">
                      <a:extLst>
                        <a:ext uri="{FF2B5EF4-FFF2-40B4-BE49-F238E27FC236}">
                          <a16:creationId xmlns:a16="http://schemas.microsoft.com/office/drawing/2014/main" id="{605D8FE0-2B64-4922-BEE4-E47521ADA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5004" y="1891162"/>
                      <a:ext cx="2302625" cy="3137395"/>
                    </a:xfrm>
                    <a:custGeom>
                      <a:avLst/>
                      <a:gdLst>
                        <a:gd name="connsiteX0" fmla="*/ 1954530 w 2045970"/>
                        <a:gd name="connsiteY0" fmla="*/ 2068830 h 2914650"/>
                        <a:gd name="connsiteX1" fmla="*/ 2045970 w 2045970"/>
                        <a:gd name="connsiteY1" fmla="*/ 1703070 h 2914650"/>
                        <a:gd name="connsiteX2" fmla="*/ 1817370 w 2045970"/>
                        <a:gd name="connsiteY2" fmla="*/ 0 h 2914650"/>
                        <a:gd name="connsiteX3" fmla="*/ 91440 w 2045970"/>
                        <a:gd name="connsiteY3" fmla="*/ 811530 h 2914650"/>
                        <a:gd name="connsiteX4" fmla="*/ 114300 w 2045970"/>
                        <a:gd name="connsiteY4" fmla="*/ 1463040 h 2914650"/>
                        <a:gd name="connsiteX5" fmla="*/ 0 w 2045970"/>
                        <a:gd name="connsiteY5" fmla="*/ 2023110 h 2914650"/>
                        <a:gd name="connsiteX6" fmla="*/ 822960 w 2045970"/>
                        <a:gd name="connsiteY6" fmla="*/ 2914650 h 2914650"/>
                        <a:gd name="connsiteX7" fmla="*/ 1428750 w 2045970"/>
                        <a:gd name="connsiteY7" fmla="*/ 2857500 h 2914650"/>
                        <a:gd name="connsiteX0" fmla="*/ 1954530 w 2115021"/>
                        <a:gd name="connsiteY0" fmla="*/ 2068830 h 2914650"/>
                        <a:gd name="connsiteX1" fmla="*/ 2045970 w 2115021"/>
                        <a:gd name="connsiteY1" fmla="*/ 1703070 h 2914650"/>
                        <a:gd name="connsiteX2" fmla="*/ 1817370 w 2115021"/>
                        <a:gd name="connsiteY2" fmla="*/ 0 h 2914650"/>
                        <a:gd name="connsiteX3" fmla="*/ 91440 w 2115021"/>
                        <a:gd name="connsiteY3" fmla="*/ 811530 h 2914650"/>
                        <a:gd name="connsiteX4" fmla="*/ 114300 w 2115021"/>
                        <a:gd name="connsiteY4" fmla="*/ 1463040 h 2914650"/>
                        <a:gd name="connsiteX5" fmla="*/ 0 w 2115021"/>
                        <a:gd name="connsiteY5" fmla="*/ 2023110 h 2914650"/>
                        <a:gd name="connsiteX6" fmla="*/ 822960 w 2115021"/>
                        <a:gd name="connsiteY6" fmla="*/ 2914650 h 2914650"/>
                        <a:gd name="connsiteX7" fmla="*/ 1428750 w 2115021"/>
                        <a:gd name="connsiteY7" fmla="*/ 2857500 h 2914650"/>
                        <a:gd name="connsiteX0" fmla="*/ 1954530 w 2075397"/>
                        <a:gd name="connsiteY0" fmla="*/ 2068830 h 2914650"/>
                        <a:gd name="connsiteX1" fmla="*/ 2045970 w 2075397"/>
                        <a:gd name="connsiteY1" fmla="*/ 1703070 h 2914650"/>
                        <a:gd name="connsiteX2" fmla="*/ 1817370 w 2075397"/>
                        <a:gd name="connsiteY2" fmla="*/ 0 h 2914650"/>
                        <a:gd name="connsiteX3" fmla="*/ 91440 w 2075397"/>
                        <a:gd name="connsiteY3" fmla="*/ 811530 h 2914650"/>
                        <a:gd name="connsiteX4" fmla="*/ 114300 w 2075397"/>
                        <a:gd name="connsiteY4" fmla="*/ 1463040 h 2914650"/>
                        <a:gd name="connsiteX5" fmla="*/ 0 w 2075397"/>
                        <a:gd name="connsiteY5" fmla="*/ 2023110 h 2914650"/>
                        <a:gd name="connsiteX6" fmla="*/ 822960 w 2075397"/>
                        <a:gd name="connsiteY6" fmla="*/ 2914650 h 2914650"/>
                        <a:gd name="connsiteX7" fmla="*/ 1428750 w 2075397"/>
                        <a:gd name="connsiteY7" fmla="*/ 2857500 h 2914650"/>
                        <a:gd name="connsiteX0" fmla="*/ 1954530 w 2075397"/>
                        <a:gd name="connsiteY0" fmla="*/ 2068830 h 2914650"/>
                        <a:gd name="connsiteX1" fmla="*/ 2045970 w 2075397"/>
                        <a:gd name="connsiteY1" fmla="*/ 1703070 h 2914650"/>
                        <a:gd name="connsiteX2" fmla="*/ 1817370 w 2075397"/>
                        <a:gd name="connsiteY2" fmla="*/ 0 h 2914650"/>
                        <a:gd name="connsiteX3" fmla="*/ 91440 w 2075397"/>
                        <a:gd name="connsiteY3" fmla="*/ 811530 h 2914650"/>
                        <a:gd name="connsiteX4" fmla="*/ 114300 w 2075397"/>
                        <a:gd name="connsiteY4" fmla="*/ 1463040 h 2914650"/>
                        <a:gd name="connsiteX5" fmla="*/ 0 w 2075397"/>
                        <a:gd name="connsiteY5" fmla="*/ 2023110 h 2914650"/>
                        <a:gd name="connsiteX6" fmla="*/ 822960 w 2075397"/>
                        <a:gd name="connsiteY6" fmla="*/ 2914650 h 2914650"/>
                        <a:gd name="connsiteX7" fmla="*/ 1428750 w 2075397"/>
                        <a:gd name="connsiteY7" fmla="*/ 2857500 h 2914650"/>
                        <a:gd name="connsiteX0" fmla="*/ 1954530 w 2088054"/>
                        <a:gd name="connsiteY0" fmla="*/ 2068830 h 2914650"/>
                        <a:gd name="connsiteX1" fmla="*/ 2045970 w 2088054"/>
                        <a:gd name="connsiteY1" fmla="*/ 1703070 h 2914650"/>
                        <a:gd name="connsiteX2" fmla="*/ 1817370 w 2088054"/>
                        <a:gd name="connsiteY2" fmla="*/ 0 h 2914650"/>
                        <a:gd name="connsiteX3" fmla="*/ 91440 w 2088054"/>
                        <a:gd name="connsiteY3" fmla="*/ 811530 h 2914650"/>
                        <a:gd name="connsiteX4" fmla="*/ 114300 w 2088054"/>
                        <a:gd name="connsiteY4" fmla="*/ 1463040 h 2914650"/>
                        <a:gd name="connsiteX5" fmla="*/ 0 w 2088054"/>
                        <a:gd name="connsiteY5" fmla="*/ 2023110 h 2914650"/>
                        <a:gd name="connsiteX6" fmla="*/ 822960 w 2088054"/>
                        <a:gd name="connsiteY6" fmla="*/ 2914650 h 2914650"/>
                        <a:gd name="connsiteX7" fmla="*/ 1428750 w 2088054"/>
                        <a:gd name="connsiteY7" fmla="*/ 2857500 h 2914650"/>
                        <a:gd name="connsiteX0" fmla="*/ 1954530 w 2088054"/>
                        <a:gd name="connsiteY0" fmla="*/ 2068830 h 2914650"/>
                        <a:gd name="connsiteX1" fmla="*/ 2045970 w 2088054"/>
                        <a:gd name="connsiteY1" fmla="*/ 1703070 h 2914650"/>
                        <a:gd name="connsiteX2" fmla="*/ 1817370 w 2088054"/>
                        <a:gd name="connsiteY2" fmla="*/ 0 h 2914650"/>
                        <a:gd name="connsiteX3" fmla="*/ 91440 w 2088054"/>
                        <a:gd name="connsiteY3" fmla="*/ 811530 h 2914650"/>
                        <a:gd name="connsiteX4" fmla="*/ 114300 w 2088054"/>
                        <a:gd name="connsiteY4" fmla="*/ 1463040 h 2914650"/>
                        <a:gd name="connsiteX5" fmla="*/ 0 w 2088054"/>
                        <a:gd name="connsiteY5" fmla="*/ 2023110 h 2914650"/>
                        <a:gd name="connsiteX6" fmla="*/ 822960 w 2088054"/>
                        <a:gd name="connsiteY6" fmla="*/ 2914650 h 2914650"/>
                        <a:gd name="connsiteX7" fmla="*/ 1428750 w 2088054"/>
                        <a:gd name="connsiteY7" fmla="*/ 2857500 h 2914650"/>
                        <a:gd name="connsiteX0" fmla="*/ 1954530 w 2181694"/>
                        <a:gd name="connsiteY0" fmla="*/ 2068830 h 2914650"/>
                        <a:gd name="connsiteX1" fmla="*/ 2045970 w 2181694"/>
                        <a:gd name="connsiteY1" fmla="*/ 1703070 h 2914650"/>
                        <a:gd name="connsiteX2" fmla="*/ 1817370 w 2181694"/>
                        <a:gd name="connsiteY2" fmla="*/ 0 h 2914650"/>
                        <a:gd name="connsiteX3" fmla="*/ 91440 w 2181694"/>
                        <a:gd name="connsiteY3" fmla="*/ 811530 h 2914650"/>
                        <a:gd name="connsiteX4" fmla="*/ 114300 w 2181694"/>
                        <a:gd name="connsiteY4" fmla="*/ 1463040 h 2914650"/>
                        <a:gd name="connsiteX5" fmla="*/ 0 w 2181694"/>
                        <a:gd name="connsiteY5" fmla="*/ 2023110 h 2914650"/>
                        <a:gd name="connsiteX6" fmla="*/ 822960 w 2181694"/>
                        <a:gd name="connsiteY6" fmla="*/ 2914650 h 2914650"/>
                        <a:gd name="connsiteX7" fmla="*/ 1428750 w 2181694"/>
                        <a:gd name="connsiteY7" fmla="*/ 2857500 h 2914650"/>
                        <a:gd name="connsiteX0" fmla="*/ 1954530 w 2267451"/>
                        <a:gd name="connsiteY0" fmla="*/ 2068830 h 2914650"/>
                        <a:gd name="connsiteX1" fmla="*/ 2045970 w 2267451"/>
                        <a:gd name="connsiteY1" fmla="*/ 1703070 h 2914650"/>
                        <a:gd name="connsiteX2" fmla="*/ 1817370 w 2267451"/>
                        <a:gd name="connsiteY2" fmla="*/ 0 h 2914650"/>
                        <a:gd name="connsiteX3" fmla="*/ 91440 w 2267451"/>
                        <a:gd name="connsiteY3" fmla="*/ 811530 h 2914650"/>
                        <a:gd name="connsiteX4" fmla="*/ 114300 w 2267451"/>
                        <a:gd name="connsiteY4" fmla="*/ 1463040 h 2914650"/>
                        <a:gd name="connsiteX5" fmla="*/ 0 w 2267451"/>
                        <a:gd name="connsiteY5" fmla="*/ 2023110 h 2914650"/>
                        <a:gd name="connsiteX6" fmla="*/ 822960 w 2267451"/>
                        <a:gd name="connsiteY6" fmla="*/ 2914650 h 2914650"/>
                        <a:gd name="connsiteX7" fmla="*/ 1428750 w 2267451"/>
                        <a:gd name="connsiteY7" fmla="*/ 2857500 h 2914650"/>
                        <a:gd name="connsiteX0" fmla="*/ 1954530 w 2267451"/>
                        <a:gd name="connsiteY0" fmla="*/ 2068830 h 2914650"/>
                        <a:gd name="connsiteX1" fmla="*/ 2045970 w 2267451"/>
                        <a:gd name="connsiteY1" fmla="*/ 1703070 h 2914650"/>
                        <a:gd name="connsiteX2" fmla="*/ 1817370 w 2267451"/>
                        <a:gd name="connsiteY2" fmla="*/ 0 h 2914650"/>
                        <a:gd name="connsiteX3" fmla="*/ 91440 w 2267451"/>
                        <a:gd name="connsiteY3" fmla="*/ 811530 h 2914650"/>
                        <a:gd name="connsiteX4" fmla="*/ 114300 w 2267451"/>
                        <a:gd name="connsiteY4" fmla="*/ 1463040 h 2914650"/>
                        <a:gd name="connsiteX5" fmla="*/ 0 w 2267451"/>
                        <a:gd name="connsiteY5" fmla="*/ 2023110 h 2914650"/>
                        <a:gd name="connsiteX6" fmla="*/ 822960 w 2267451"/>
                        <a:gd name="connsiteY6" fmla="*/ 2914650 h 2914650"/>
                        <a:gd name="connsiteX7" fmla="*/ 1428750 w 2267451"/>
                        <a:gd name="connsiteY7" fmla="*/ 2857500 h 2914650"/>
                        <a:gd name="connsiteX0" fmla="*/ 1954530 w 2267451"/>
                        <a:gd name="connsiteY0" fmla="*/ 2091690 h 2937510"/>
                        <a:gd name="connsiteX1" fmla="*/ 2045970 w 2267451"/>
                        <a:gd name="connsiteY1" fmla="*/ 1725930 h 2937510"/>
                        <a:gd name="connsiteX2" fmla="*/ 1817370 w 2267451"/>
                        <a:gd name="connsiteY2" fmla="*/ 0 h 2937510"/>
                        <a:gd name="connsiteX3" fmla="*/ 91440 w 2267451"/>
                        <a:gd name="connsiteY3" fmla="*/ 834390 h 2937510"/>
                        <a:gd name="connsiteX4" fmla="*/ 114300 w 2267451"/>
                        <a:gd name="connsiteY4" fmla="*/ 1485900 h 2937510"/>
                        <a:gd name="connsiteX5" fmla="*/ 0 w 2267451"/>
                        <a:gd name="connsiteY5" fmla="*/ 2045970 h 2937510"/>
                        <a:gd name="connsiteX6" fmla="*/ 822960 w 2267451"/>
                        <a:gd name="connsiteY6" fmla="*/ 2937510 h 2937510"/>
                        <a:gd name="connsiteX7" fmla="*/ 1428750 w 2267451"/>
                        <a:gd name="connsiteY7" fmla="*/ 2880360 h 2937510"/>
                        <a:gd name="connsiteX0" fmla="*/ 1954530 w 2267451"/>
                        <a:gd name="connsiteY0" fmla="*/ 2163509 h 3009329"/>
                        <a:gd name="connsiteX1" fmla="*/ 2045970 w 2267451"/>
                        <a:gd name="connsiteY1" fmla="*/ 1797749 h 3009329"/>
                        <a:gd name="connsiteX2" fmla="*/ 1817370 w 2267451"/>
                        <a:gd name="connsiteY2" fmla="*/ 71819 h 3009329"/>
                        <a:gd name="connsiteX3" fmla="*/ 91440 w 2267451"/>
                        <a:gd name="connsiteY3" fmla="*/ 906209 h 3009329"/>
                        <a:gd name="connsiteX4" fmla="*/ 114300 w 2267451"/>
                        <a:gd name="connsiteY4" fmla="*/ 1557719 h 3009329"/>
                        <a:gd name="connsiteX5" fmla="*/ 0 w 2267451"/>
                        <a:gd name="connsiteY5" fmla="*/ 2117789 h 3009329"/>
                        <a:gd name="connsiteX6" fmla="*/ 822960 w 2267451"/>
                        <a:gd name="connsiteY6" fmla="*/ 3009329 h 3009329"/>
                        <a:gd name="connsiteX7" fmla="*/ 1428750 w 2267451"/>
                        <a:gd name="connsiteY7" fmla="*/ 2952179 h 3009329"/>
                        <a:gd name="connsiteX0" fmla="*/ 1954530 w 2267451"/>
                        <a:gd name="connsiteY0" fmla="*/ 2209447 h 3055267"/>
                        <a:gd name="connsiteX1" fmla="*/ 2045970 w 2267451"/>
                        <a:gd name="connsiteY1" fmla="*/ 1843687 h 3055267"/>
                        <a:gd name="connsiteX2" fmla="*/ 1817370 w 2267451"/>
                        <a:gd name="connsiteY2" fmla="*/ 117757 h 3055267"/>
                        <a:gd name="connsiteX3" fmla="*/ 91440 w 2267451"/>
                        <a:gd name="connsiteY3" fmla="*/ 952147 h 3055267"/>
                        <a:gd name="connsiteX4" fmla="*/ 114300 w 2267451"/>
                        <a:gd name="connsiteY4" fmla="*/ 1603657 h 3055267"/>
                        <a:gd name="connsiteX5" fmla="*/ 0 w 2267451"/>
                        <a:gd name="connsiteY5" fmla="*/ 2163727 h 3055267"/>
                        <a:gd name="connsiteX6" fmla="*/ 822960 w 2267451"/>
                        <a:gd name="connsiteY6" fmla="*/ 3055267 h 3055267"/>
                        <a:gd name="connsiteX7" fmla="*/ 1428750 w 2267451"/>
                        <a:gd name="connsiteY7" fmla="*/ 2998117 h 3055267"/>
                        <a:gd name="connsiteX0" fmla="*/ 1954530 w 2267451"/>
                        <a:gd name="connsiteY0" fmla="*/ 2277355 h 3123175"/>
                        <a:gd name="connsiteX1" fmla="*/ 2045970 w 2267451"/>
                        <a:gd name="connsiteY1" fmla="*/ 1911595 h 3123175"/>
                        <a:gd name="connsiteX2" fmla="*/ 1817370 w 2267451"/>
                        <a:gd name="connsiteY2" fmla="*/ 185665 h 3123175"/>
                        <a:gd name="connsiteX3" fmla="*/ 91440 w 2267451"/>
                        <a:gd name="connsiteY3" fmla="*/ 1020055 h 3123175"/>
                        <a:gd name="connsiteX4" fmla="*/ 114300 w 2267451"/>
                        <a:gd name="connsiteY4" fmla="*/ 1671565 h 3123175"/>
                        <a:gd name="connsiteX5" fmla="*/ 0 w 2267451"/>
                        <a:gd name="connsiteY5" fmla="*/ 2231635 h 3123175"/>
                        <a:gd name="connsiteX6" fmla="*/ 822960 w 2267451"/>
                        <a:gd name="connsiteY6" fmla="*/ 3123175 h 3123175"/>
                        <a:gd name="connsiteX7" fmla="*/ 1428750 w 2267451"/>
                        <a:gd name="connsiteY7" fmla="*/ 3066025 h 3123175"/>
                        <a:gd name="connsiteX0" fmla="*/ 1954530 w 2267451"/>
                        <a:gd name="connsiteY0" fmla="*/ 2277355 h 3123175"/>
                        <a:gd name="connsiteX1" fmla="*/ 2045970 w 2267451"/>
                        <a:gd name="connsiteY1" fmla="*/ 1911595 h 3123175"/>
                        <a:gd name="connsiteX2" fmla="*/ 1817370 w 2267451"/>
                        <a:gd name="connsiteY2" fmla="*/ 185665 h 3123175"/>
                        <a:gd name="connsiteX3" fmla="*/ 91440 w 2267451"/>
                        <a:gd name="connsiteY3" fmla="*/ 1020055 h 3123175"/>
                        <a:gd name="connsiteX4" fmla="*/ 114300 w 2267451"/>
                        <a:gd name="connsiteY4" fmla="*/ 1671565 h 3123175"/>
                        <a:gd name="connsiteX5" fmla="*/ 0 w 2267451"/>
                        <a:gd name="connsiteY5" fmla="*/ 2231635 h 3123175"/>
                        <a:gd name="connsiteX6" fmla="*/ 822960 w 2267451"/>
                        <a:gd name="connsiteY6" fmla="*/ 3123175 h 3123175"/>
                        <a:gd name="connsiteX7" fmla="*/ 1428750 w 2267451"/>
                        <a:gd name="connsiteY7" fmla="*/ 3066025 h 3123175"/>
                        <a:gd name="connsiteX0" fmla="*/ 1954530 w 2267451"/>
                        <a:gd name="connsiteY0" fmla="*/ 2277355 h 3123175"/>
                        <a:gd name="connsiteX1" fmla="*/ 2045970 w 2267451"/>
                        <a:gd name="connsiteY1" fmla="*/ 1911595 h 3123175"/>
                        <a:gd name="connsiteX2" fmla="*/ 1817370 w 2267451"/>
                        <a:gd name="connsiteY2" fmla="*/ 185665 h 3123175"/>
                        <a:gd name="connsiteX3" fmla="*/ 91440 w 2267451"/>
                        <a:gd name="connsiteY3" fmla="*/ 1020055 h 3123175"/>
                        <a:gd name="connsiteX4" fmla="*/ 114300 w 2267451"/>
                        <a:gd name="connsiteY4" fmla="*/ 1671565 h 3123175"/>
                        <a:gd name="connsiteX5" fmla="*/ 0 w 2267451"/>
                        <a:gd name="connsiteY5" fmla="*/ 2231635 h 3123175"/>
                        <a:gd name="connsiteX6" fmla="*/ 822960 w 2267451"/>
                        <a:gd name="connsiteY6" fmla="*/ 3123175 h 3123175"/>
                        <a:gd name="connsiteX7" fmla="*/ 1428750 w 2267451"/>
                        <a:gd name="connsiteY7" fmla="*/ 3066025 h 3123175"/>
                        <a:gd name="connsiteX0" fmla="*/ 1954530 w 2267451"/>
                        <a:gd name="connsiteY0" fmla="*/ 2301931 h 3147751"/>
                        <a:gd name="connsiteX1" fmla="*/ 2045970 w 2267451"/>
                        <a:gd name="connsiteY1" fmla="*/ 1936171 h 3147751"/>
                        <a:gd name="connsiteX2" fmla="*/ 1817370 w 2267451"/>
                        <a:gd name="connsiteY2" fmla="*/ 210241 h 3147751"/>
                        <a:gd name="connsiteX3" fmla="*/ 91440 w 2267451"/>
                        <a:gd name="connsiteY3" fmla="*/ 1044631 h 3147751"/>
                        <a:gd name="connsiteX4" fmla="*/ 114300 w 2267451"/>
                        <a:gd name="connsiteY4" fmla="*/ 1696141 h 3147751"/>
                        <a:gd name="connsiteX5" fmla="*/ 0 w 2267451"/>
                        <a:gd name="connsiteY5" fmla="*/ 2256211 h 3147751"/>
                        <a:gd name="connsiteX6" fmla="*/ 822960 w 2267451"/>
                        <a:gd name="connsiteY6" fmla="*/ 3147751 h 3147751"/>
                        <a:gd name="connsiteX7" fmla="*/ 1428750 w 2267451"/>
                        <a:gd name="connsiteY7" fmla="*/ 3090601 h 3147751"/>
                        <a:gd name="connsiteX0" fmla="*/ 1954530 w 2267451"/>
                        <a:gd name="connsiteY0" fmla="*/ 2301931 h 3147751"/>
                        <a:gd name="connsiteX1" fmla="*/ 2045970 w 2267451"/>
                        <a:gd name="connsiteY1" fmla="*/ 1936171 h 3147751"/>
                        <a:gd name="connsiteX2" fmla="*/ 1817370 w 2267451"/>
                        <a:gd name="connsiteY2" fmla="*/ 210241 h 3147751"/>
                        <a:gd name="connsiteX3" fmla="*/ 91440 w 2267451"/>
                        <a:gd name="connsiteY3" fmla="*/ 1044631 h 3147751"/>
                        <a:gd name="connsiteX4" fmla="*/ 114300 w 2267451"/>
                        <a:gd name="connsiteY4" fmla="*/ 1696141 h 3147751"/>
                        <a:gd name="connsiteX5" fmla="*/ 0 w 2267451"/>
                        <a:gd name="connsiteY5" fmla="*/ 2256211 h 3147751"/>
                        <a:gd name="connsiteX6" fmla="*/ 822960 w 2267451"/>
                        <a:gd name="connsiteY6" fmla="*/ 3147751 h 3147751"/>
                        <a:gd name="connsiteX7" fmla="*/ 1428750 w 2267451"/>
                        <a:gd name="connsiteY7" fmla="*/ 3090601 h 3147751"/>
                        <a:gd name="connsiteX0" fmla="*/ 1965440 w 2278361"/>
                        <a:gd name="connsiteY0" fmla="*/ 2301931 h 3147751"/>
                        <a:gd name="connsiteX1" fmla="*/ 2056880 w 2278361"/>
                        <a:gd name="connsiteY1" fmla="*/ 1936171 h 3147751"/>
                        <a:gd name="connsiteX2" fmla="*/ 1828280 w 2278361"/>
                        <a:gd name="connsiteY2" fmla="*/ 210241 h 3147751"/>
                        <a:gd name="connsiteX3" fmla="*/ 102350 w 2278361"/>
                        <a:gd name="connsiteY3" fmla="*/ 1044631 h 3147751"/>
                        <a:gd name="connsiteX4" fmla="*/ 125210 w 2278361"/>
                        <a:gd name="connsiteY4" fmla="*/ 1696141 h 3147751"/>
                        <a:gd name="connsiteX5" fmla="*/ 10910 w 2278361"/>
                        <a:gd name="connsiteY5" fmla="*/ 2256211 h 3147751"/>
                        <a:gd name="connsiteX6" fmla="*/ 833870 w 2278361"/>
                        <a:gd name="connsiteY6" fmla="*/ 3147751 h 3147751"/>
                        <a:gd name="connsiteX7" fmla="*/ 1439660 w 2278361"/>
                        <a:gd name="connsiteY7" fmla="*/ 3090601 h 3147751"/>
                        <a:gd name="connsiteX0" fmla="*/ 1964529 w 2277450"/>
                        <a:gd name="connsiteY0" fmla="*/ 2301931 h 3147942"/>
                        <a:gd name="connsiteX1" fmla="*/ 2055969 w 2277450"/>
                        <a:gd name="connsiteY1" fmla="*/ 1936171 h 3147942"/>
                        <a:gd name="connsiteX2" fmla="*/ 1827369 w 2277450"/>
                        <a:gd name="connsiteY2" fmla="*/ 210241 h 3147942"/>
                        <a:gd name="connsiteX3" fmla="*/ 101439 w 2277450"/>
                        <a:gd name="connsiteY3" fmla="*/ 1044631 h 3147942"/>
                        <a:gd name="connsiteX4" fmla="*/ 124299 w 2277450"/>
                        <a:gd name="connsiteY4" fmla="*/ 1696141 h 3147942"/>
                        <a:gd name="connsiteX5" fmla="*/ 9999 w 2277450"/>
                        <a:gd name="connsiteY5" fmla="*/ 2256211 h 3147942"/>
                        <a:gd name="connsiteX6" fmla="*/ 832959 w 2277450"/>
                        <a:gd name="connsiteY6" fmla="*/ 3147751 h 3147942"/>
                        <a:gd name="connsiteX7" fmla="*/ 1438749 w 2277450"/>
                        <a:gd name="connsiteY7" fmla="*/ 3090601 h 3147942"/>
                        <a:gd name="connsiteX0" fmla="*/ 1964251 w 2277172"/>
                        <a:gd name="connsiteY0" fmla="*/ 2301931 h 3113666"/>
                        <a:gd name="connsiteX1" fmla="*/ 2055691 w 2277172"/>
                        <a:gd name="connsiteY1" fmla="*/ 1936171 h 3113666"/>
                        <a:gd name="connsiteX2" fmla="*/ 1827091 w 2277172"/>
                        <a:gd name="connsiteY2" fmla="*/ 210241 h 3113666"/>
                        <a:gd name="connsiteX3" fmla="*/ 101161 w 2277172"/>
                        <a:gd name="connsiteY3" fmla="*/ 1044631 h 3113666"/>
                        <a:gd name="connsiteX4" fmla="*/ 124021 w 2277172"/>
                        <a:gd name="connsiteY4" fmla="*/ 1696141 h 3113666"/>
                        <a:gd name="connsiteX5" fmla="*/ 9721 w 2277172"/>
                        <a:gd name="connsiteY5" fmla="*/ 2256211 h 3113666"/>
                        <a:gd name="connsiteX6" fmla="*/ 855541 w 2277172"/>
                        <a:gd name="connsiteY6" fmla="*/ 3113461 h 3113666"/>
                        <a:gd name="connsiteX7" fmla="*/ 1438471 w 2277172"/>
                        <a:gd name="connsiteY7" fmla="*/ 3090601 h 3113666"/>
                        <a:gd name="connsiteX0" fmla="*/ 1964251 w 2277172"/>
                        <a:gd name="connsiteY0" fmla="*/ 2301931 h 3131958"/>
                        <a:gd name="connsiteX1" fmla="*/ 2055691 w 2277172"/>
                        <a:gd name="connsiteY1" fmla="*/ 1936171 h 3131958"/>
                        <a:gd name="connsiteX2" fmla="*/ 1827091 w 2277172"/>
                        <a:gd name="connsiteY2" fmla="*/ 210241 h 3131958"/>
                        <a:gd name="connsiteX3" fmla="*/ 101161 w 2277172"/>
                        <a:gd name="connsiteY3" fmla="*/ 1044631 h 3131958"/>
                        <a:gd name="connsiteX4" fmla="*/ 124021 w 2277172"/>
                        <a:gd name="connsiteY4" fmla="*/ 1696141 h 3131958"/>
                        <a:gd name="connsiteX5" fmla="*/ 9721 w 2277172"/>
                        <a:gd name="connsiteY5" fmla="*/ 2256211 h 3131958"/>
                        <a:gd name="connsiteX6" fmla="*/ 855541 w 2277172"/>
                        <a:gd name="connsiteY6" fmla="*/ 3113461 h 3131958"/>
                        <a:gd name="connsiteX7" fmla="*/ 1438471 w 2277172"/>
                        <a:gd name="connsiteY7" fmla="*/ 3090601 h 3131958"/>
                        <a:gd name="connsiteX0" fmla="*/ 1964521 w 2277442"/>
                        <a:gd name="connsiteY0" fmla="*/ 2301931 h 3131958"/>
                        <a:gd name="connsiteX1" fmla="*/ 2055961 w 2277442"/>
                        <a:gd name="connsiteY1" fmla="*/ 1936171 h 3131958"/>
                        <a:gd name="connsiteX2" fmla="*/ 1827361 w 2277442"/>
                        <a:gd name="connsiteY2" fmla="*/ 210241 h 3131958"/>
                        <a:gd name="connsiteX3" fmla="*/ 101431 w 2277442"/>
                        <a:gd name="connsiteY3" fmla="*/ 1044631 h 3131958"/>
                        <a:gd name="connsiteX4" fmla="*/ 124291 w 2277442"/>
                        <a:gd name="connsiteY4" fmla="*/ 1696141 h 3131958"/>
                        <a:gd name="connsiteX5" fmla="*/ 9991 w 2277442"/>
                        <a:gd name="connsiteY5" fmla="*/ 2256211 h 3131958"/>
                        <a:gd name="connsiteX6" fmla="*/ 855811 w 2277442"/>
                        <a:gd name="connsiteY6" fmla="*/ 3113461 h 3131958"/>
                        <a:gd name="connsiteX7" fmla="*/ 1438741 w 2277442"/>
                        <a:gd name="connsiteY7" fmla="*/ 3090601 h 3131958"/>
                        <a:gd name="connsiteX0" fmla="*/ 1971068 w 2283989"/>
                        <a:gd name="connsiteY0" fmla="*/ 2301931 h 3131958"/>
                        <a:gd name="connsiteX1" fmla="*/ 2062508 w 2283989"/>
                        <a:gd name="connsiteY1" fmla="*/ 1936171 h 3131958"/>
                        <a:gd name="connsiteX2" fmla="*/ 1833908 w 2283989"/>
                        <a:gd name="connsiteY2" fmla="*/ 210241 h 3131958"/>
                        <a:gd name="connsiteX3" fmla="*/ 107978 w 2283989"/>
                        <a:gd name="connsiteY3" fmla="*/ 1044631 h 3131958"/>
                        <a:gd name="connsiteX4" fmla="*/ 130838 w 2283989"/>
                        <a:gd name="connsiteY4" fmla="*/ 1696141 h 3131958"/>
                        <a:gd name="connsiteX5" fmla="*/ 16538 w 2283989"/>
                        <a:gd name="connsiteY5" fmla="*/ 2256211 h 3131958"/>
                        <a:gd name="connsiteX6" fmla="*/ 862358 w 2283989"/>
                        <a:gd name="connsiteY6" fmla="*/ 3113461 h 3131958"/>
                        <a:gd name="connsiteX7" fmla="*/ 1445288 w 2283989"/>
                        <a:gd name="connsiteY7" fmla="*/ 3090601 h 3131958"/>
                        <a:gd name="connsiteX0" fmla="*/ 1971068 w 2283989"/>
                        <a:gd name="connsiteY0" fmla="*/ 2301931 h 3114407"/>
                        <a:gd name="connsiteX1" fmla="*/ 2062508 w 2283989"/>
                        <a:gd name="connsiteY1" fmla="*/ 1936171 h 3114407"/>
                        <a:gd name="connsiteX2" fmla="*/ 1833908 w 2283989"/>
                        <a:gd name="connsiteY2" fmla="*/ 210241 h 3114407"/>
                        <a:gd name="connsiteX3" fmla="*/ 107978 w 2283989"/>
                        <a:gd name="connsiteY3" fmla="*/ 1044631 h 3114407"/>
                        <a:gd name="connsiteX4" fmla="*/ 130838 w 2283989"/>
                        <a:gd name="connsiteY4" fmla="*/ 1696141 h 3114407"/>
                        <a:gd name="connsiteX5" fmla="*/ 16538 w 2283989"/>
                        <a:gd name="connsiteY5" fmla="*/ 2256211 h 3114407"/>
                        <a:gd name="connsiteX6" fmla="*/ 862358 w 2283989"/>
                        <a:gd name="connsiteY6" fmla="*/ 3090601 h 3114407"/>
                        <a:gd name="connsiteX7" fmla="*/ 1445288 w 2283989"/>
                        <a:gd name="connsiteY7" fmla="*/ 3090601 h 3114407"/>
                        <a:gd name="connsiteX0" fmla="*/ 1971068 w 2283989"/>
                        <a:gd name="connsiteY0" fmla="*/ 2301931 h 3134679"/>
                        <a:gd name="connsiteX1" fmla="*/ 2062508 w 2283989"/>
                        <a:gd name="connsiteY1" fmla="*/ 1936171 h 3134679"/>
                        <a:gd name="connsiteX2" fmla="*/ 1833908 w 2283989"/>
                        <a:gd name="connsiteY2" fmla="*/ 210241 h 3134679"/>
                        <a:gd name="connsiteX3" fmla="*/ 107978 w 2283989"/>
                        <a:gd name="connsiteY3" fmla="*/ 1044631 h 3134679"/>
                        <a:gd name="connsiteX4" fmla="*/ 130838 w 2283989"/>
                        <a:gd name="connsiteY4" fmla="*/ 1696141 h 3134679"/>
                        <a:gd name="connsiteX5" fmla="*/ 16538 w 2283989"/>
                        <a:gd name="connsiteY5" fmla="*/ 2256211 h 3134679"/>
                        <a:gd name="connsiteX6" fmla="*/ 862358 w 2283989"/>
                        <a:gd name="connsiteY6" fmla="*/ 3090601 h 3134679"/>
                        <a:gd name="connsiteX7" fmla="*/ 1445288 w 2283989"/>
                        <a:gd name="connsiteY7" fmla="*/ 3090601 h 3134679"/>
                        <a:gd name="connsiteX0" fmla="*/ 1971068 w 2283989"/>
                        <a:gd name="connsiteY0" fmla="*/ 2301931 h 3143142"/>
                        <a:gd name="connsiteX1" fmla="*/ 2062508 w 2283989"/>
                        <a:gd name="connsiteY1" fmla="*/ 1936171 h 3143142"/>
                        <a:gd name="connsiteX2" fmla="*/ 1833908 w 2283989"/>
                        <a:gd name="connsiteY2" fmla="*/ 210241 h 3143142"/>
                        <a:gd name="connsiteX3" fmla="*/ 107978 w 2283989"/>
                        <a:gd name="connsiteY3" fmla="*/ 1044631 h 3143142"/>
                        <a:gd name="connsiteX4" fmla="*/ 130838 w 2283989"/>
                        <a:gd name="connsiteY4" fmla="*/ 1696141 h 3143142"/>
                        <a:gd name="connsiteX5" fmla="*/ 16538 w 2283989"/>
                        <a:gd name="connsiteY5" fmla="*/ 2256211 h 3143142"/>
                        <a:gd name="connsiteX6" fmla="*/ 862358 w 2283989"/>
                        <a:gd name="connsiteY6" fmla="*/ 3102031 h 3143142"/>
                        <a:gd name="connsiteX7" fmla="*/ 1445288 w 2283989"/>
                        <a:gd name="connsiteY7" fmla="*/ 3090601 h 3143142"/>
                        <a:gd name="connsiteX0" fmla="*/ 1971068 w 2283989"/>
                        <a:gd name="connsiteY0" fmla="*/ 2301931 h 3138068"/>
                        <a:gd name="connsiteX1" fmla="*/ 2062508 w 2283989"/>
                        <a:gd name="connsiteY1" fmla="*/ 1936171 h 3138068"/>
                        <a:gd name="connsiteX2" fmla="*/ 1833908 w 2283989"/>
                        <a:gd name="connsiteY2" fmla="*/ 210241 h 3138068"/>
                        <a:gd name="connsiteX3" fmla="*/ 107978 w 2283989"/>
                        <a:gd name="connsiteY3" fmla="*/ 1044631 h 3138068"/>
                        <a:gd name="connsiteX4" fmla="*/ 130838 w 2283989"/>
                        <a:gd name="connsiteY4" fmla="*/ 1696141 h 3138068"/>
                        <a:gd name="connsiteX5" fmla="*/ 16538 w 2283989"/>
                        <a:gd name="connsiteY5" fmla="*/ 2256211 h 3138068"/>
                        <a:gd name="connsiteX6" fmla="*/ 862358 w 2283989"/>
                        <a:gd name="connsiteY6" fmla="*/ 3102031 h 3138068"/>
                        <a:gd name="connsiteX7" fmla="*/ 1445288 w 2283989"/>
                        <a:gd name="connsiteY7" fmla="*/ 3090601 h 3138068"/>
                        <a:gd name="connsiteX0" fmla="*/ 1971068 w 2283989"/>
                        <a:gd name="connsiteY0" fmla="*/ 2301931 h 3138068"/>
                        <a:gd name="connsiteX1" fmla="*/ 2062508 w 2283989"/>
                        <a:gd name="connsiteY1" fmla="*/ 1936171 h 3138068"/>
                        <a:gd name="connsiteX2" fmla="*/ 1833908 w 2283989"/>
                        <a:gd name="connsiteY2" fmla="*/ 210241 h 3138068"/>
                        <a:gd name="connsiteX3" fmla="*/ 107978 w 2283989"/>
                        <a:gd name="connsiteY3" fmla="*/ 1044631 h 3138068"/>
                        <a:gd name="connsiteX4" fmla="*/ 130838 w 2283989"/>
                        <a:gd name="connsiteY4" fmla="*/ 1696141 h 3138068"/>
                        <a:gd name="connsiteX5" fmla="*/ 16538 w 2283989"/>
                        <a:gd name="connsiteY5" fmla="*/ 2256211 h 3138068"/>
                        <a:gd name="connsiteX6" fmla="*/ 862358 w 2283989"/>
                        <a:gd name="connsiteY6" fmla="*/ 3102031 h 3138068"/>
                        <a:gd name="connsiteX7" fmla="*/ 1445288 w 2283989"/>
                        <a:gd name="connsiteY7" fmla="*/ 3090601 h 3138068"/>
                        <a:gd name="connsiteX0" fmla="*/ 1971068 w 2283989"/>
                        <a:gd name="connsiteY0" fmla="*/ 2301931 h 3132996"/>
                        <a:gd name="connsiteX1" fmla="*/ 2062508 w 2283989"/>
                        <a:gd name="connsiteY1" fmla="*/ 1936171 h 3132996"/>
                        <a:gd name="connsiteX2" fmla="*/ 1833908 w 2283989"/>
                        <a:gd name="connsiteY2" fmla="*/ 210241 h 3132996"/>
                        <a:gd name="connsiteX3" fmla="*/ 107978 w 2283989"/>
                        <a:gd name="connsiteY3" fmla="*/ 1044631 h 3132996"/>
                        <a:gd name="connsiteX4" fmla="*/ 130838 w 2283989"/>
                        <a:gd name="connsiteY4" fmla="*/ 1696141 h 3132996"/>
                        <a:gd name="connsiteX5" fmla="*/ 16538 w 2283989"/>
                        <a:gd name="connsiteY5" fmla="*/ 2256211 h 3132996"/>
                        <a:gd name="connsiteX6" fmla="*/ 862358 w 2283989"/>
                        <a:gd name="connsiteY6" fmla="*/ 3102031 h 3132996"/>
                        <a:gd name="connsiteX7" fmla="*/ 1445288 w 2283989"/>
                        <a:gd name="connsiteY7" fmla="*/ 3090601 h 3132996"/>
                        <a:gd name="connsiteX0" fmla="*/ 1971068 w 2283989"/>
                        <a:gd name="connsiteY0" fmla="*/ 2301931 h 3132996"/>
                        <a:gd name="connsiteX1" fmla="*/ 2062508 w 2283989"/>
                        <a:gd name="connsiteY1" fmla="*/ 1936171 h 3132996"/>
                        <a:gd name="connsiteX2" fmla="*/ 1833908 w 2283989"/>
                        <a:gd name="connsiteY2" fmla="*/ 210241 h 3132996"/>
                        <a:gd name="connsiteX3" fmla="*/ 107978 w 2283989"/>
                        <a:gd name="connsiteY3" fmla="*/ 1044631 h 3132996"/>
                        <a:gd name="connsiteX4" fmla="*/ 130838 w 2283989"/>
                        <a:gd name="connsiteY4" fmla="*/ 1696141 h 3132996"/>
                        <a:gd name="connsiteX5" fmla="*/ 16538 w 2283989"/>
                        <a:gd name="connsiteY5" fmla="*/ 2256211 h 3132996"/>
                        <a:gd name="connsiteX6" fmla="*/ 862358 w 2283989"/>
                        <a:gd name="connsiteY6" fmla="*/ 3102031 h 3132996"/>
                        <a:gd name="connsiteX7" fmla="*/ 1445288 w 2283989"/>
                        <a:gd name="connsiteY7" fmla="*/ 3090601 h 3132996"/>
                        <a:gd name="connsiteX0" fmla="*/ 1971068 w 2283989"/>
                        <a:gd name="connsiteY0" fmla="*/ 2301931 h 3137395"/>
                        <a:gd name="connsiteX1" fmla="*/ 2062508 w 2283989"/>
                        <a:gd name="connsiteY1" fmla="*/ 1936171 h 3137395"/>
                        <a:gd name="connsiteX2" fmla="*/ 1833908 w 2283989"/>
                        <a:gd name="connsiteY2" fmla="*/ 210241 h 3137395"/>
                        <a:gd name="connsiteX3" fmla="*/ 107978 w 2283989"/>
                        <a:gd name="connsiteY3" fmla="*/ 1044631 h 3137395"/>
                        <a:gd name="connsiteX4" fmla="*/ 130838 w 2283989"/>
                        <a:gd name="connsiteY4" fmla="*/ 1696141 h 3137395"/>
                        <a:gd name="connsiteX5" fmla="*/ 16538 w 2283989"/>
                        <a:gd name="connsiteY5" fmla="*/ 2256211 h 3137395"/>
                        <a:gd name="connsiteX6" fmla="*/ 862358 w 2283989"/>
                        <a:gd name="connsiteY6" fmla="*/ 3102031 h 3137395"/>
                        <a:gd name="connsiteX7" fmla="*/ 1456141 w 2283989"/>
                        <a:gd name="connsiteY7" fmla="*/ 3106881 h 3137395"/>
                        <a:gd name="connsiteX0" fmla="*/ 1989704 w 2302625"/>
                        <a:gd name="connsiteY0" fmla="*/ 2301931 h 3137395"/>
                        <a:gd name="connsiteX1" fmla="*/ 2081144 w 2302625"/>
                        <a:gd name="connsiteY1" fmla="*/ 1936171 h 3137395"/>
                        <a:gd name="connsiteX2" fmla="*/ 1852544 w 2302625"/>
                        <a:gd name="connsiteY2" fmla="*/ 210241 h 3137395"/>
                        <a:gd name="connsiteX3" fmla="*/ 126614 w 2302625"/>
                        <a:gd name="connsiteY3" fmla="*/ 1044631 h 3137395"/>
                        <a:gd name="connsiteX4" fmla="*/ 149474 w 2302625"/>
                        <a:gd name="connsiteY4" fmla="*/ 1696141 h 3137395"/>
                        <a:gd name="connsiteX5" fmla="*/ 16181 w 2302625"/>
                        <a:gd name="connsiteY5" fmla="*/ 2258924 h 3137395"/>
                        <a:gd name="connsiteX6" fmla="*/ 880994 w 2302625"/>
                        <a:gd name="connsiteY6" fmla="*/ 3102031 h 3137395"/>
                        <a:gd name="connsiteX7" fmla="*/ 1474777 w 2302625"/>
                        <a:gd name="connsiteY7" fmla="*/ 3106881 h 31373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302625" h="3137395">
                          <a:moveTo>
                            <a:pt x="1989704" y="2301931"/>
                          </a:moveTo>
                          <a:cubicBezTo>
                            <a:pt x="2020184" y="2180011"/>
                            <a:pt x="1970654" y="2172391"/>
                            <a:pt x="2081144" y="1936171"/>
                          </a:cubicBezTo>
                          <a:cubicBezTo>
                            <a:pt x="2439284" y="1197031"/>
                            <a:pt x="2363084" y="629341"/>
                            <a:pt x="1852544" y="210241"/>
                          </a:cubicBezTo>
                          <a:cubicBezTo>
                            <a:pt x="1037204" y="-334589"/>
                            <a:pt x="107564" y="263581"/>
                            <a:pt x="126614" y="1044631"/>
                          </a:cubicBezTo>
                          <a:cubicBezTo>
                            <a:pt x="134234" y="1261801"/>
                            <a:pt x="84704" y="1433251"/>
                            <a:pt x="149474" y="1696141"/>
                          </a:cubicBezTo>
                          <a:cubicBezTo>
                            <a:pt x="157094" y="1905691"/>
                            <a:pt x="54281" y="2072234"/>
                            <a:pt x="16181" y="2258924"/>
                          </a:cubicBezTo>
                          <a:cubicBezTo>
                            <a:pt x="-120979" y="2773274"/>
                            <a:pt x="652394" y="3067741"/>
                            <a:pt x="880994" y="3102031"/>
                          </a:cubicBezTo>
                          <a:cubicBezTo>
                            <a:pt x="1223894" y="3174421"/>
                            <a:pt x="1280467" y="3114501"/>
                            <a:pt x="1474777" y="3106881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980" name="任意多边形: 形状 979">
                      <a:extLst>
                        <a:ext uri="{FF2B5EF4-FFF2-40B4-BE49-F238E27FC236}">
                          <a16:creationId xmlns:a16="http://schemas.microsoft.com/office/drawing/2014/main" id="{BCA08A5B-69AE-4C8B-928A-2BD1FCC79A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62362" y="4641689"/>
                      <a:ext cx="639066" cy="517956"/>
                    </a:xfrm>
                    <a:custGeom>
                      <a:avLst/>
                      <a:gdLst>
                        <a:gd name="connsiteX0" fmla="*/ 68580 w 525780"/>
                        <a:gd name="connsiteY0" fmla="*/ 480060 h 480060"/>
                        <a:gd name="connsiteX1" fmla="*/ 0 w 525780"/>
                        <a:gd name="connsiteY1" fmla="*/ 217170 h 480060"/>
                        <a:gd name="connsiteX2" fmla="*/ 57150 w 525780"/>
                        <a:gd name="connsiteY2" fmla="*/ 102870 h 480060"/>
                        <a:gd name="connsiteX3" fmla="*/ 285750 w 525780"/>
                        <a:gd name="connsiteY3" fmla="*/ 0 h 480060"/>
                        <a:gd name="connsiteX4" fmla="*/ 525780 w 525780"/>
                        <a:gd name="connsiteY4" fmla="*/ 365760 h 480060"/>
                        <a:gd name="connsiteX5" fmla="*/ 68580 w 525780"/>
                        <a:gd name="connsiteY5" fmla="*/ 480060 h 480060"/>
                        <a:gd name="connsiteX0" fmla="*/ 68580 w 525780"/>
                        <a:gd name="connsiteY0" fmla="*/ 499053 h 499053"/>
                        <a:gd name="connsiteX1" fmla="*/ 0 w 525780"/>
                        <a:gd name="connsiteY1" fmla="*/ 236163 h 499053"/>
                        <a:gd name="connsiteX2" fmla="*/ 57150 w 525780"/>
                        <a:gd name="connsiteY2" fmla="*/ 121863 h 499053"/>
                        <a:gd name="connsiteX3" fmla="*/ 285750 w 525780"/>
                        <a:gd name="connsiteY3" fmla="*/ 0 h 499053"/>
                        <a:gd name="connsiteX4" fmla="*/ 525780 w 525780"/>
                        <a:gd name="connsiteY4" fmla="*/ 384753 h 499053"/>
                        <a:gd name="connsiteX5" fmla="*/ 68580 w 525780"/>
                        <a:gd name="connsiteY5" fmla="*/ 499053 h 499053"/>
                        <a:gd name="connsiteX0" fmla="*/ 68580 w 525780"/>
                        <a:gd name="connsiteY0" fmla="*/ 499053 h 499053"/>
                        <a:gd name="connsiteX1" fmla="*/ 0 w 525780"/>
                        <a:gd name="connsiteY1" fmla="*/ 236163 h 499053"/>
                        <a:gd name="connsiteX2" fmla="*/ 49010 w 525780"/>
                        <a:gd name="connsiteY2" fmla="*/ 105583 h 499053"/>
                        <a:gd name="connsiteX3" fmla="*/ 285750 w 525780"/>
                        <a:gd name="connsiteY3" fmla="*/ 0 h 499053"/>
                        <a:gd name="connsiteX4" fmla="*/ 525780 w 525780"/>
                        <a:gd name="connsiteY4" fmla="*/ 384753 h 499053"/>
                        <a:gd name="connsiteX5" fmla="*/ 68580 w 525780"/>
                        <a:gd name="connsiteY5" fmla="*/ 499053 h 499053"/>
                        <a:gd name="connsiteX0" fmla="*/ 68580 w 525780"/>
                        <a:gd name="connsiteY0" fmla="*/ 499053 h 499053"/>
                        <a:gd name="connsiteX1" fmla="*/ 0 w 525780"/>
                        <a:gd name="connsiteY1" fmla="*/ 236163 h 499053"/>
                        <a:gd name="connsiteX2" fmla="*/ 49010 w 525780"/>
                        <a:gd name="connsiteY2" fmla="*/ 105583 h 499053"/>
                        <a:gd name="connsiteX3" fmla="*/ 285750 w 525780"/>
                        <a:gd name="connsiteY3" fmla="*/ 0 h 499053"/>
                        <a:gd name="connsiteX4" fmla="*/ 525780 w 525780"/>
                        <a:gd name="connsiteY4" fmla="*/ 384753 h 499053"/>
                        <a:gd name="connsiteX5" fmla="*/ 68580 w 525780"/>
                        <a:gd name="connsiteY5" fmla="*/ 499053 h 499053"/>
                        <a:gd name="connsiteX0" fmla="*/ 95714 w 552914"/>
                        <a:gd name="connsiteY0" fmla="*/ 499053 h 499053"/>
                        <a:gd name="connsiteX1" fmla="*/ 0 w 552914"/>
                        <a:gd name="connsiteY1" fmla="*/ 236163 h 499053"/>
                        <a:gd name="connsiteX2" fmla="*/ 76144 w 552914"/>
                        <a:gd name="connsiteY2" fmla="*/ 105583 h 499053"/>
                        <a:gd name="connsiteX3" fmla="*/ 312884 w 552914"/>
                        <a:gd name="connsiteY3" fmla="*/ 0 h 499053"/>
                        <a:gd name="connsiteX4" fmla="*/ 552914 w 552914"/>
                        <a:gd name="connsiteY4" fmla="*/ 384753 h 499053"/>
                        <a:gd name="connsiteX5" fmla="*/ 95714 w 552914"/>
                        <a:gd name="connsiteY5" fmla="*/ 499053 h 499053"/>
                        <a:gd name="connsiteX0" fmla="*/ 99861 w 557061"/>
                        <a:gd name="connsiteY0" fmla="*/ 499053 h 499053"/>
                        <a:gd name="connsiteX1" fmla="*/ 4147 w 557061"/>
                        <a:gd name="connsiteY1" fmla="*/ 236163 h 499053"/>
                        <a:gd name="connsiteX2" fmla="*/ 80291 w 557061"/>
                        <a:gd name="connsiteY2" fmla="*/ 105583 h 499053"/>
                        <a:gd name="connsiteX3" fmla="*/ 317031 w 557061"/>
                        <a:gd name="connsiteY3" fmla="*/ 0 h 499053"/>
                        <a:gd name="connsiteX4" fmla="*/ 557061 w 557061"/>
                        <a:gd name="connsiteY4" fmla="*/ 384753 h 499053"/>
                        <a:gd name="connsiteX5" fmla="*/ 99861 w 557061"/>
                        <a:gd name="connsiteY5" fmla="*/ 499053 h 499053"/>
                        <a:gd name="connsiteX0" fmla="*/ 99861 w 557061"/>
                        <a:gd name="connsiteY0" fmla="*/ 499053 h 510172"/>
                        <a:gd name="connsiteX1" fmla="*/ 4147 w 557061"/>
                        <a:gd name="connsiteY1" fmla="*/ 236163 h 510172"/>
                        <a:gd name="connsiteX2" fmla="*/ 80291 w 557061"/>
                        <a:gd name="connsiteY2" fmla="*/ 105583 h 510172"/>
                        <a:gd name="connsiteX3" fmla="*/ 317031 w 557061"/>
                        <a:gd name="connsiteY3" fmla="*/ 0 h 510172"/>
                        <a:gd name="connsiteX4" fmla="*/ 557061 w 557061"/>
                        <a:gd name="connsiteY4" fmla="*/ 384753 h 510172"/>
                        <a:gd name="connsiteX5" fmla="*/ 99861 w 557061"/>
                        <a:gd name="connsiteY5" fmla="*/ 499053 h 510172"/>
                        <a:gd name="connsiteX0" fmla="*/ 94434 w 557061"/>
                        <a:gd name="connsiteY0" fmla="*/ 488199 h 500108"/>
                        <a:gd name="connsiteX1" fmla="*/ 4147 w 557061"/>
                        <a:gd name="connsiteY1" fmla="*/ 236163 h 500108"/>
                        <a:gd name="connsiteX2" fmla="*/ 80291 w 557061"/>
                        <a:gd name="connsiteY2" fmla="*/ 105583 h 500108"/>
                        <a:gd name="connsiteX3" fmla="*/ 317031 w 557061"/>
                        <a:gd name="connsiteY3" fmla="*/ 0 h 500108"/>
                        <a:gd name="connsiteX4" fmla="*/ 557061 w 557061"/>
                        <a:gd name="connsiteY4" fmla="*/ 384753 h 500108"/>
                        <a:gd name="connsiteX5" fmla="*/ 94434 w 557061"/>
                        <a:gd name="connsiteY5" fmla="*/ 488199 h 500108"/>
                        <a:gd name="connsiteX0" fmla="*/ 94434 w 557061"/>
                        <a:gd name="connsiteY0" fmla="*/ 488199 h 510442"/>
                        <a:gd name="connsiteX1" fmla="*/ 4147 w 557061"/>
                        <a:gd name="connsiteY1" fmla="*/ 236163 h 510442"/>
                        <a:gd name="connsiteX2" fmla="*/ 80291 w 557061"/>
                        <a:gd name="connsiteY2" fmla="*/ 105583 h 510442"/>
                        <a:gd name="connsiteX3" fmla="*/ 317031 w 557061"/>
                        <a:gd name="connsiteY3" fmla="*/ 0 h 510442"/>
                        <a:gd name="connsiteX4" fmla="*/ 557061 w 557061"/>
                        <a:gd name="connsiteY4" fmla="*/ 384753 h 510442"/>
                        <a:gd name="connsiteX5" fmla="*/ 94434 w 557061"/>
                        <a:gd name="connsiteY5" fmla="*/ 488199 h 510442"/>
                        <a:gd name="connsiteX0" fmla="*/ 94434 w 565201"/>
                        <a:gd name="connsiteY0" fmla="*/ 488199 h 512329"/>
                        <a:gd name="connsiteX1" fmla="*/ 4147 w 565201"/>
                        <a:gd name="connsiteY1" fmla="*/ 236163 h 512329"/>
                        <a:gd name="connsiteX2" fmla="*/ 80291 w 565201"/>
                        <a:gd name="connsiteY2" fmla="*/ 105583 h 512329"/>
                        <a:gd name="connsiteX3" fmla="*/ 317031 w 565201"/>
                        <a:gd name="connsiteY3" fmla="*/ 0 h 512329"/>
                        <a:gd name="connsiteX4" fmla="*/ 565201 w 565201"/>
                        <a:gd name="connsiteY4" fmla="*/ 392894 h 512329"/>
                        <a:gd name="connsiteX5" fmla="*/ 94434 w 565201"/>
                        <a:gd name="connsiteY5" fmla="*/ 488199 h 512329"/>
                        <a:gd name="connsiteX0" fmla="*/ 94434 w 565201"/>
                        <a:gd name="connsiteY0" fmla="*/ 488199 h 507320"/>
                        <a:gd name="connsiteX1" fmla="*/ 4147 w 565201"/>
                        <a:gd name="connsiteY1" fmla="*/ 236163 h 507320"/>
                        <a:gd name="connsiteX2" fmla="*/ 80291 w 565201"/>
                        <a:gd name="connsiteY2" fmla="*/ 105583 h 507320"/>
                        <a:gd name="connsiteX3" fmla="*/ 317031 w 565201"/>
                        <a:gd name="connsiteY3" fmla="*/ 0 h 507320"/>
                        <a:gd name="connsiteX4" fmla="*/ 565201 w 565201"/>
                        <a:gd name="connsiteY4" fmla="*/ 392894 h 507320"/>
                        <a:gd name="connsiteX5" fmla="*/ 94434 w 565201"/>
                        <a:gd name="connsiteY5" fmla="*/ 488199 h 507320"/>
                        <a:gd name="connsiteX0" fmla="*/ 94434 w 565201"/>
                        <a:gd name="connsiteY0" fmla="*/ 480059 h 500721"/>
                        <a:gd name="connsiteX1" fmla="*/ 4147 w 565201"/>
                        <a:gd name="connsiteY1" fmla="*/ 236163 h 500721"/>
                        <a:gd name="connsiteX2" fmla="*/ 80291 w 565201"/>
                        <a:gd name="connsiteY2" fmla="*/ 105583 h 500721"/>
                        <a:gd name="connsiteX3" fmla="*/ 317031 w 565201"/>
                        <a:gd name="connsiteY3" fmla="*/ 0 h 500721"/>
                        <a:gd name="connsiteX4" fmla="*/ 565201 w 565201"/>
                        <a:gd name="connsiteY4" fmla="*/ 392894 h 500721"/>
                        <a:gd name="connsiteX5" fmla="*/ 94434 w 565201"/>
                        <a:gd name="connsiteY5" fmla="*/ 480059 h 500721"/>
                        <a:gd name="connsiteX0" fmla="*/ 94434 w 565201"/>
                        <a:gd name="connsiteY0" fmla="*/ 480059 h 505486"/>
                        <a:gd name="connsiteX1" fmla="*/ 4147 w 565201"/>
                        <a:gd name="connsiteY1" fmla="*/ 236163 h 505486"/>
                        <a:gd name="connsiteX2" fmla="*/ 80291 w 565201"/>
                        <a:gd name="connsiteY2" fmla="*/ 105583 h 505486"/>
                        <a:gd name="connsiteX3" fmla="*/ 317031 w 565201"/>
                        <a:gd name="connsiteY3" fmla="*/ 0 h 505486"/>
                        <a:gd name="connsiteX4" fmla="*/ 565201 w 565201"/>
                        <a:gd name="connsiteY4" fmla="*/ 392894 h 505486"/>
                        <a:gd name="connsiteX5" fmla="*/ 94434 w 565201"/>
                        <a:gd name="connsiteY5" fmla="*/ 480059 h 505486"/>
                        <a:gd name="connsiteX0" fmla="*/ 94434 w 589822"/>
                        <a:gd name="connsiteY0" fmla="*/ 480059 h 505486"/>
                        <a:gd name="connsiteX1" fmla="*/ 4147 w 589822"/>
                        <a:gd name="connsiteY1" fmla="*/ 236163 h 505486"/>
                        <a:gd name="connsiteX2" fmla="*/ 80291 w 589822"/>
                        <a:gd name="connsiteY2" fmla="*/ 105583 h 505486"/>
                        <a:gd name="connsiteX3" fmla="*/ 317031 w 589822"/>
                        <a:gd name="connsiteY3" fmla="*/ 0 h 505486"/>
                        <a:gd name="connsiteX4" fmla="*/ 565201 w 589822"/>
                        <a:gd name="connsiteY4" fmla="*/ 392894 h 505486"/>
                        <a:gd name="connsiteX5" fmla="*/ 94434 w 589822"/>
                        <a:gd name="connsiteY5" fmla="*/ 480059 h 505486"/>
                        <a:gd name="connsiteX0" fmla="*/ 94434 w 608338"/>
                        <a:gd name="connsiteY0" fmla="*/ 490946 h 516373"/>
                        <a:gd name="connsiteX1" fmla="*/ 4147 w 608338"/>
                        <a:gd name="connsiteY1" fmla="*/ 247050 h 516373"/>
                        <a:gd name="connsiteX2" fmla="*/ 80291 w 608338"/>
                        <a:gd name="connsiteY2" fmla="*/ 116470 h 516373"/>
                        <a:gd name="connsiteX3" fmla="*/ 317031 w 608338"/>
                        <a:gd name="connsiteY3" fmla="*/ 10887 h 516373"/>
                        <a:gd name="connsiteX4" fmla="*/ 565201 w 608338"/>
                        <a:gd name="connsiteY4" fmla="*/ 403781 h 516373"/>
                        <a:gd name="connsiteX5" fmla="*/ 94434 w 608338"/>
                        <a:gd name="connsiteY5" fmla="*/ 490946 h 516373"/>
                        <a:gd name="connsiteX0" fmla="*/ 94434 w 639066"/>
                        <a:gd name="connsiteY0" fmla="*/ 492529 h 517956"/>
                        <a:gd name="connsiteX1" fmla="*/ 4147 w 639066"/>
                        <a:gd name="connsiteY1" fmla="*/ 248633 h 517956"/>
                        <a:gd name="connsiteX2" fmla="*/ 80291 w 639066"/>
                        <a:gd name="connsiteY2" fmla="*/ 118053 h 517956"/>
                        <a:gd name="connsiteX3" fmla="*/ 317031 w 639066"/>
                        <a:gd name="connsiteY3" fmla="*/ 12470 h 517956"/>
                        <a:gd name="connsiteX4" fmla="*/ 565201 w 639066"/>
                        <a:gd name="connsiteY4" fmla="*/ 405364 h 517956"/>
                        <a:gd name="connsiteX5" fmla="*/ 94434 w 639066"/>
                        <a:gd name="connsiteY5" fmla="*/ 492529 h 517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9066" h="517956">
                          <a:moveTo>
                            <a:pt x="94434" y="492529"/>
                          </a:moveTo>
                          <a:lnTo>
                            <a:pt x="4147" y="248633"/>
                          </a:lnTo>
                          <a:cubicBezTo>
                            <a:pt x="-12076" y="194253"/>
                            <a:pt x="20540" y="150727"/>
                            <a:pt x="80291" y="118053"/>
                          </a:cubicBezTo>
                          <a:lnTo>
                            <a:pt x="317031" y="12470"/>
                          </a:lnTo>
                          <a:cubicBezTo>
                            <a:pt x="576122" y="-68207"/>
                            <a:pt x="742960" y="263545"/>
                            <a:pt x="565201" y="405364"/>
                          </a:cubicBezTo>
                          <a:cubicBezTo>
                            <a:pt x="456214" y="500445"/>
                            <a:pt x="122021" y="552110"/>
                            <a:pt x="94434" y="492529"/>
                          </a:cubicBezTo>
                          <a:close/>
                        </a:path>
                      </a:pathLst>
                    </a:custGeom>
                    <a:solidFill>
                      <a:srgbClr val="043F5F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981" name="任意多边形: 形状 980">
                      <a:extLst>
                        <a:ext uri="{FF2B5EF4-FFF2-40B4-BE49-F238E27FC236}">
                          <a16:creationId xmlns:a16="http://schemas.microsoft.com/office/drawing/2014/main" id="{B26E4F95-B65F-4ED7-8560-E8B60BB4A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860395" y="3568784"/>
                      <a:ext cx="271437" cy="618645"/>
                    </a:xfrm>
                    <a:custGeom>
                      <a:avLst/>
                      <a:gdLst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63196 w 271336"/>
                        <a:gd name="connsiteY3" fmla="*/ 157375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65910 w 271336"/>
                        <a:gd name="connsiteY3" fmla="*/ 165515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6764"/>
                        <a:gd name="connsiteY0" fmla="*/ 0 h 618645"/>
                        <a:gd name="connsiteX1" fmla="*/ 249629 w 276764"/>
                        <a:gd name="connsiteY1" fmla="*/ 10854 h 618645"/>
                        <a:gd name="connsiteX2" fmla="*/ 222495 w 276764"/>
                        <a:gd name="connsiteY2" fmla="*/ 149235 h 618645"/>
                        <a:gd name="connsiteX3" fmla="*/ 276764 w 276764"/>
                        <a:gd name="connsiteY3" fmla="*/ 157375 h 618645"/>
                        <a:gd name="connsiteX4" fmla="*/ 271336 w 276764"/>
                        <a:gd name="connsiteY4" fmla="*/ 295756 h 618645"/>
                        <a:gd name="connsiteX5" fmla="*/ 227922 w 276764"/>
                        <a:gd name="connsiteY5" fmla="*/ 594225 h 618645"/>
                        <a:gd name="connsiteX6" fmla="*/ 181795 w 276764"/>
                        <a:gd name="connsiteY6" fmla="*/ 618645 h 618645"/>
                        <a:gd name="connsiteX7" fmla="*/ 32561 w 276764"/>
                        <a:gd name="connsiteY7" fmla="*/ 602365 h 618645"/>
                        <a:gd name="connsiteX8" fmla="*/ 0 w 276764"/>
                        <a:gd name="connsiteY8" fmla="*/ 556238 h 618645"/>
                        <a:gd name="connsiteX9" fmla="*/ 56981 w 276764"/>
                        <a:gd name="connsiteY9" fmla="*/ 168228 h 618645"/>
                        <a:gd name="connsiteX10" fmla="*/ 108534 w 276764"/>
                        <a:gd name="connsiteY10" fmla="*/ 160088 h 618645"/>
                        <a:gd name="connsiteX11" fmla="*/ 181795 w 276764"/>
                        <a:gd name="connsiteY11" fmla="*/ 0 h 618645"/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55057 w 271336"/>
                        <a:gd name="connsiteY3" fmla="*/ 154661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63197 w 271336"/>
                        <a:gd name="connsiteY3" fmla="*/ 149234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63197 w 271336"/>
                        <a:gd name="connsiteY3" fmla="*/ 149234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63197 w 271336"/>
                        <a:gd name="connsiteY3" fmla="*/ 149234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1412"/>
                        <a:gd name="connsiteY0" fmla="*/ 0 h 618645"/>
                        <a:gd name="connsiteX1" fmla="*/ 249629 w 271412"/>
                        <a:gd name="connsiteY1" fmla="*/ 10854 h 618645"/>
                        <a:gd name="connsiteX2" fmla="*/ 222495 w 271412"/>
                        <a:gd name="connsiteY2" fmla="*/ 149235 h 618645"/>
                        <a:gd name="connsiteX3" fmla="*/ 263197 w 271412"/>
                        <a:gd name="connsiteY3" fmla="*/ 149234 h 618645"/>
                        <a:gd name="connsiteX4" fmla="*/ 271336 w 271412"/>
                        <a:gd name="connsiteY4" fmla="*/ 295756 h 618645"/>
                        <a:gd name="connsiteX5" fmla="*/ 227922 w 271412"/>
                        <a:gd name="connsiteY5" fmla="*/ 594225 h 618645"/>
                        <a:gd name="connsiteX6" fmla="*/ 181795 w 271412"/>
                        <a:gd name="connsiteY6" fmla="*/ 618645 h 618645"/>
                        <a:gd name="connsiteX7" fmla="*/ 32561 w 271412"/>
                        <a:gd name="connsiteY7" fmla="*/ 602365 h 618645"/>
                        <a:gd name="connsiteX8" fmla="*/ 0 w 271412"/>
                        <a:gd name="connsiteY8" fmla="*/ 556238 h 618645"/>
                        <a:gd name="connsiteX9" fmla="*/ 56981 w 271412"/>
                        <a:gd name="connsiteY9" fmla="*/ 168228 h 618645"/>
                        <a:gd name="connsiteX10" fmla="*/ 108534 w 271412"/>
                        <a:gd name="connsiteY10" fmla="*/ 160088 h 618645"/>
                        <a:gd name="connsiteX11" fmla="*/ 181795 w 271412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4962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63197 w 271437"/>
                        <a:gd name="connsiteY3" fmla="*/ 149234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4962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63197 w 271437"/>
                        <a:gd name="connsiteY3" fmla="*/ 149234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6750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63197 w 271437"/>
                        <a:gd name="connsiteY3" fmla="*/ 149234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63197 w 271437"/>
                        <a:gd name="connsiteY3" fmla="*/ 149234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63197 w 271437"/>
                        <a:gd name="connsiteY3" fmla="*/ 149234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99257"/>
                        <a:gd name="connsiteY0" fmla="*/ 0 h 618645"/>
                        <a:gd name="connsiteX1" fmla="*/ 231599 w 299257"/>
                        <a:gd name="connsiteY1" fmla="*/ 10854 h 618645"/>
                        <a:gd name="connsiteX2" fmla="*/ 222495 w 299257"/>
                        <a:gd name="connsiteY2" fmla="*/ 149235 h 618645"/>
                        <a:gd name="connsiteX3" fmla="*/ 299257 w 299257"/>
                        <a:gd name="connsiteY3" fmla="*/ 164689 h 618645"/>
                        <a:gd name="connsiteX4" fmla="*/ 271336 w 299257"/>
                        <a:gd name="connsiteY4" fmla="*/ 295756 h 618645"/>
                        <a:gd name="connsiteX5" fmla="*/ 227922 w 299257"/>
                        <a:gd name="connsiteY5" fmla="*/ 594225 h 618645"/>
                        <a:gd name="connsiteX6" fmla="*/ 181795 w 299257"/>
                        <a:gd name="connsiteY6" fmla="*/ 618645 h 618645"/>
                        <a:gd name="connsiteX7" fmla="*/ 32561 w 299257"/>
                        <a:gd name="connsiteY7" fmla="*/ 602365 h 618645"/>
                        <a:gd name="connsiteX8" fmla="*/ 0 w 299257"/>
                        <a:gd name="connsiteY8" fmla="*/ 556238 h 618645"/>
                        <a:gd name="connsiteX9" fmla="*/ 56981 w 299257"/>
                        <a:gd name="connsiteY9" fmla="*/ 168228 h 618645"/>
                        <a:gd name="connsiteX10" fmla="*/ 108534 w 299257"/>
                        <a:gd name="connsiteY10" fmla="*/ 160088 h 618645"/>
                        <a:gd name="connsiteX11" fmla="*/ 181795 w 299257"/>
                        <a:gd name="connsiteY11" fmla="*/ 0 h 618645"/>
                        <a:gd name="connsiteX0" fmla="*/ 181795 w 299977"/>
                        <a:gd name="connsiteY0" fmla="*/ 0 h 618645"/>
                        <a:gd name="connsiteX1" fmla="*/ 231599 w 299977"/>
                        <a:gd name="connsiteY1" fmla="*/ 10854 h 618645"/>
                        <a:gd name="connsiteX2" fmla="*/ 222495 w 299977"/>
                        <a:gd name="connsiteY2" fmla="*/ 149235 h 618645"/>
                        <a:gd name="connsiteX3" fmla="*/ 299257 w 299977"/>
                        <a:gd name="connsiteY3" fmla="*/ 164689 h 618645"/>
                        <a:gd name="connsiteX4" fmla="*/ 271336 w 299977"/>
                        <a:gd name="connsiteY4" fmla="*/ 295756 h 618645"/>
                        <a:gd name="connsiteX5" fmla="*/ 227922 w 299977"/>
                        <a:gd name="connsiteY5" fmla="*/ 594225 h 618645"/>
                        <a:gd name="connsiteX6" fmla="*/ 181795 w 299977"/>
                        <a:gd name="connsiteY6" fmla="*/ 618645 h 618645"/>
                        <a:gd name="connsiteX7" fmla="*/ 32561 w 299977"/>
                        <a:gd name="connsiteY7" fmla="*/ 602365 h 618645"/>
                        <a:gd name="connsiteX8" fmla="*/ 0 w 299977"/>
                        <a:gd name="connsiteY8" fmla="*/ 556238 h 618645"/>
                        <a:gd name="connsiteX9" fmla="*/ 56981 w 299977"/>
                        <a:gd name="connsiteY9" fmla="*/ 168228 h 618645"/>
                        <a:gd name="connsiteX10" fmla="*/ 108534 w 299977"/>
                        <a:gd name="connsiteY10" fmla="*/ 160088 h 618645"/>
                        <a:gd name="connsiteX11" fmla="*/ 181795 w 29997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82719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82719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82719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1437" h="618645">
                          <a:moveTo>
                            <a:pt x="181795" y="0"/>
                          </a:moveTo>
                          <a:lnTo>
                            <a:pt x="231599" y="10854"/>
                          </a:lnTo>
                          <a:cubicBezTo>
                            <a:pt x="253464" y="20920"/>
                            <a:pt x="231540" y="103108"/>
                            <a:pt x="222495" y="149235"/>
                          </a:cubicBezTo>
                          <a:cubicBezTo>
                            <a:pt x="248082" y="154386"/>
                            <a:pt x="265943" y="146659"/>
                            <a:pt x="258045" y="182719"/>
                          </a:cubicBezTo>
                          <a:cubicBezTo>
                            <a:pt x="257324" y="227267"/>
                            <a:pt x="266906" y="251208"/>
                            <a:pt x="271336" y="295756"/>
                          </a:cubicBezTo>
                          <a:cubicBezTo>
                            <a:pt x="273145" y="408813"/>
                            <a:pt x="250534" y="497448"/>
                            <a:pt x="227922" y="594225"/>
                          </a:cubicBezTo>
                          <a:cubicBezTo>
                            <a:pt x="217973" y="621359"/>
                            <a:pt x="197171" y="610505"/>
                            <a:pt x="181795" y="618645"/>
                          </a:cubicBezTo>
                          <a:lnTo>
                            <a:pt x="32561" y="602365"/>
                          </a:lnTo>
                          <a:cubicBezTo>
                            <a:pt x="2713" y="603269"/>
                            <a:pt x="10854" y="571614"/>
                            <a:pt x="0" y="556238"/>
                          </a:cubicBezTo>
                          <a:cubicBezTo>
                            <a:pt x="18135" y="431194"/>
                            <a:pt x="51725" y="313878"/>
                            <a:pt x="54406" y="181107"/>
                          </a:cubicBezTo>
                          <a:cubicBezTo>
                            <a:pt x="53559" y="160363"/>
                            <a:pt x="91350" y="162801"/>
                            <a:pt x="108534" y="160088"/>
                          </a:cubicBezTo>
                          <a:cubicBezTo>
                            <a:pt x="132954" y="106725"/>
                            <a:pt x="165102" y="12151"/>
                            <a:pt x="181795" y="0"/>
                          </a:cubicBezTo>
                          <a:close/>
                        </a:path>
                      </a:pathLst>
                    </a:custGeom>
                    <a:solidFill>
                      <a:srgbClr val="043F5F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950" name="任意多边形: 形状 949">
                <a:extLst>
                  <a:ext uri="{FF2B5EF4-FFF2-40B4-BE49-F238E27FC236}">
                    <a16:creationId xmlns:a16="http://schemas.microsoft.com/office/drawing/2014/main" id="{9ED18461-2E2C-4246-98A4-0719A242E586}"/>
                  </a:ext>
                </a:extLst>
              </p:cNvPr>
              <p:cNvSpPr/>
              <p:nvPr/>
            </p:nvSpPr>
            <p:spPr>
              <a:xfrm>
                <a:off x="4035715" y="541620"/>
                <a:ext cx="102886" cy="657273"/>
              </a:xfrm>
              <a:custGeom>
                <a:avLst/>
                <a:gdLst>
                  <a:gd name="connsiteX0" fmla="*/ 73742 w 508819"/>
                  <a:gd name="connsiteY0" fmla="*/ 3082413 h 3082413"/>
                  <a:gd name="connsiteX1" fmla="*/ 95864 w 508819"/>
                  <a:gd name="connsiteY1" fmla="*/ 2912806 h 3082413"/>
                  <a:gd name="connsiteX2" fmla="*/ 0 w 508819"/>
                  <a:gd name="connsiteY2" fmla="*/ 2890684 h 3082413"/>
                  <a:gd name="connsiteX3" fmla="*/ 125361 w 508819"/>
                  <a:gd name="connsiteY3" fmla="*/ 0 h 3082413"/>
                  <a:gd name="connsiteX4" fmla="*/ 508819 w 508819"/>
                  <a:gd name="connsiteY4" fmla="*/ 29496 h 3082413"/>
                  <a:gd name="connsiteX5" fmla="*/ 383458 w 508819"/>
                  <a:gd name="connsiteY5" fmla="*/ 2861187 h 3082413"/>
                  <a:gd name="connsiteX6" fmla="*/ 331839 w 508819"/>
                  <a:gd name="connsiteY6" fmla="*/ 2905432 h 3082413"/>
                  <a:gd name="connsiteX7" fmla="*/ 294968 w 508819"/>
                  <a:gd name="connsiteY7" fmla="*/ 2905432 h 3082413"/>
                  <a:gd name="connsiteX8" fmla="*/ 287593 w 508819"/>
                  <a:gd name="connsiteY8" fmla="*/ 3075038 h 3082413"/>
                  <a:gd name="connsiteX9" fmla="*/ 73742 w 508819"/>
                  <a:gd name="connsiteY9" fmla="*/ 3082413 h 3082413"/>
                  <a:gd name="connsiteX0" fmla="*/ 73742 w 509227"/>
                  <a:gd name="connsiteY0" fmla="*/ 3151613 h 3151613"/>
                  <a:gd name="connsiteX1" fmla="*/ 95864 w 509227"/>
                  <a:gd name="connsiteY1" fmla="*/ 2982006 h 3151613"/>
                  <a:gd name="connsiteX2" fmla="*/ 0 w 509227"/>
                  <a:gd name="connsiteY2" fmla="*/ 2959884 h 3151613"/>
                  <a:gd name="connsiteX3" fmla="*/ 125361 w 509227"/>
                  <a:gd name="connsiteY3" fmla="*/ 69200 h 3151613"/>
                  <a:gd name="connsiteX4" fmla="*/ 508819 w 509227"/>
                  <a:gd name="connsiteY4" fmla="*/ 98696 h 3151613"/>
                  <a:gd name="connsiteX5" fmla="*/ 383458 w 509227"/>
                  <a:gd name="connsiteY5" fmla="*/ 2930387 h 3151613"/>
                  <a:gd name="connsiteX6" fmla="*/ 331839 w 509227"/>
                  <a:gd name="connsiteY6" fmla="*/ 2974632 h 3151613"/>
                  <a:gd name="connsiteX7" fmla="*/ 294968 w 509227"/>
                  <a:gd name="connsiteY7" fmla="*/ 2974632 h 3151613"/>
                  <a:gd name="connsiteX8" fmla="*/ 287593 w 509227"/>
                  <a:gd name="connsiteY8" fmla="*/ 3144238 h 3151613"/>
                  <a:gd name="connsiteX9" fmla="*/ 73742 w 509227"/>
                  <a:gd name="connsiteY9" fmla="*/ 3151613 h 3151613"/>
                  <a:gd name="connsiteX0" fmla="*/ 73742 w 509106"/>
                  <a:gd name="connsiteY0" fmla="*/ 3223185 h 3223185"/>
                  <a:gd name="connsiteX1" fmla="*/ 95864 w 509106"/>
                  <a:gd name="connsiteY1" fmla="*/ 3053578 h 3223185"/>
                  <a:gd name="connsiteX2" fmla="*/ 0 w 509106"/>
                  <a:gd name="connsiteY2" fmla="*/ 3031456 h 3223185"/>
                  <a:gd name="connsiteX3" fmla="*/ 125361 w 509106"/>
                  <a:gd name="connsiteY3" fmla="*/ 140772 h 3223185"/>
                  <a:gd name="connsiteX4" fmla="*/ 508819 w 509106"/>
                  <a:gd name="connsiteY4" fmla="*/ 170268 h 3223185"/>
                  <a:gd name="connsiteX5" fmla="*/ 383458 w 509106"/>
                  <a:gd name="connsiteY5" fmla="*/ 3001959 h 3223185"/>
                  <a:gd name="connsiteX6" fmla="*/ 331839 w 509106"/>
                  <a:gd name="connsiteY6" fmla="*/ 3046204 h 3223185"/>
                  <a:gd name="connsiteX7" fmla="*/ 294968 w 509106"/>
                  <a:gd name="connsiteY7" fmla="*/ 3046204 h 3223185"/>
                  <a:gd name="connsiteX8" fmla="*/ 287593 w 509106"/>
                  <a:gd name="connsiteY8" fmla="*/ 3215810 h 3223185"/>
                  <a:gd name="connsiteX9" fmla="*/ 73742 w 509106"/>
                  <a:gd name="connsiteY9" fmla="*/ 3223185 h 3223185"/>
                  <a:gd name="connsiteX0" fmla="*/ 73742 w 509106"/>
                  <a:gd name="connsiteY0" fmla="*/ 3206513 h 3206513"/>
                  <a:gd name="connsiteX1" fmla="*/ 95864 w 509106"/>
                  <a:gd name="connsiteY1" fmla="*/ 3036906 h 3206513"/>
                  <a:gd name="connsiteX2" fmla="*/ 0 w 509106"/>
                  <a:gd name="connsiteY2" fmla="*/ 3014784 h 3206513"/>
                  <a:gd name="connsiteX3" fmla="*/ 125361 w 509106"/>
                  <a:gd name="connsiteY3" fmla="*/ 124100 h 3206513"/>
                  <a:gd name="connsiteX4" fmla="*/ 508819 w 509106"/>
                  <a:gd name="connsiteY4" fmla="*/ 193669 h 3206513"/>
                  <a:gd name="connsiteX5" fmla="*/ 383458 w 509106"/>
                  <a:gd name="connsiteY5" fmla="*/ 2985287 h 3206513"/>
                  <a:gd name="connsiteX6" fmla="*/ 331839 w 509106"/>
                  <a:gd name="connsiteY6" fmla="*/ 3029532 h 3206513"/>
                  <a:gd name="connsiteX7" fmla="*/ 294968 w 509106"/>
                  <a:gd name="connsiteY7" fmla="*/ 3029532 h 3206513"/>
                  <a:gd name="connsiteX8" fmla="*/ 287593 w 509106"/>
                  <a:gd name="connsiteY8" fmla="*/ 3199138 h 3206513"/>
                  <a:gd name="connsiteX9" fmla="*/ 73742 w 509106"/>
                  <a:gd name="connsiteY9" fmla="*/ 3206513 h 3206513"/>
                  <a:gd name="connsiteX0" fmla="*/ 73742 w 509106"/>
                  <a:gd name="connsiteY0" fmla="*/ 3175306 h 3175306"/>
                  <a:gd name="connsiteX1" fmla="*/ 95864 w 509106"/>
                  <a:gd name="connsiteY1" fmla="*/ 3005699 h 3175306"/>
                  <a:gd name="connsiteX2" fmla="*/ 0 w 509106"/>
                  <a:gd name="connsiteY2" fmla="*/ 2983577 h 3175306"/>
                  <a:gd name="connsiteX3" fmla="*/ 125361 w 509106"/>
                  <a:gd name="connsiteY3" fmla="*/ 147538 h 3175306"/>
                  <a:gd name="connsiteX4" fmla="*/ 508819 w 509106"/>
                  <a:gd name="connsiteY4" fmla="*/ 162462 h 3175306"/>
                  <a:gd name="connsiteX5" fmla="*/ 383458 w 509106"/>
                  <a:gd name="connsiteY5" fmla="*/ 2954080 h 3175306"/>
                  <a:gd name="connsiteX6" fmla="*/ 331839 w 509106"/>
                  <a:gd name="connsiteY6" fmla="*/ 2998325 h 3175306"/>
                  <a:gd name="connsiteX7" fmla="*/ 294968 w 509106"/>
                  <a:gd name="connsiteY7" fmla="*/ 2998325 h 3175306"/>
                  <a:gd name="connsiteX8" fmla="*/ 287593 w 509106"/>
                  <a:gd name="connsiteY8" fmla="*/ 3167931 h 3175306"/>
                  <a:gd name="connsiteX9" fmla="*/ 73742 w 509106"/>
                  <a:gd name="connsiteY9" fmla="*/ 3175306 h 3175306"/>
                  <a:gd name="connsiteX0" fmla="*/ 73742 w 509183"/>
                  <a:gd name="connsiteY0" fmla="*/ 3229927 h 3229927"/>
                  <a:gd name="connsiteX1" fmla="*/ 95864 w 509183"/>
                  <a:gd name="connsiteY1" fmla="*/ 3060320 h 3229927"/>
                  <a:gd name="connsiteX2" fmla="*/ 0 w 509183"/>
                  <a:gd name="connsiteY2" fmla="*/ 3038198 h 3229927"/>
                  <a:gd name="connsiteX3" fmla="*/ 125361 w 509183"/>
                  <a:gd name="connsiteY3" fmla="*/ 202159 h 3229927"/>
                  <a:gd name="connsiteX4" fmla="*/ 508819 w 509183"/>
                  <a:gd name="connsiteY4" fmla="*/ 217083 h 3229927"/>
                  <a:gd name="connsiteX5" fmla="*/ 383458 w 509183"/>
                  <a:gd name="connsiteY5" fmla="*/ 3008701 h 3229927"/>
                  <a:gd name="connsiteX6" fmla="*/ 331839 w 509183"/>
                  <a:gd name="connsiteY6" fmla="*/ 3052946 h 3229927"/>
                  <a:gd name="connsiteX7" fmla="*/ 294968 w 509183"/>
                  <a:gd name="connsiteY7" fmla="*/ 3052946 h 3229927"/>
                  <a:gd name="connsiteX8" fmla="*/ 287593 w 509183"/>
                  <a:gd name="connsiteY8" fmla="*/ 3222552 h 3229927"/>
                  <a:gd name="connsiteX9" fmla="*/ 73742 w 509183"/>
                  <a:gd name="connsiteY9" fmla="*/ 3229927 h 3229927"/>
                  <a:gd name="connsiteX0" fmla="*/ 73742 w 508819"/>
                  <a:gd name="connsiteY0" fmla="*/ 3228776 h 3228776"/>
                  <a:gd name="connsiteX1" fmla="*/ 95864 w 508819"/>
                  <a:gd name="connsiteY1" fmla="*/ 3059169 h 3228776"/>
                  <a:gd name="connsiteX2" fmla="*/ 0 w 508819"/>
                  <a:gd name="connsiteY2" fmla="*/ 3037047 h 3228776"/>
                  <a:gd name="connsiteX3" fmla="*/ 125361 w 508819"/>
                  <a:gd name="connsiteY3" fmla="*/ 201008 h 3228776"/>
                  <a:gd name="connsiteX4" fmla="*/ 508819 w 508819"/>
                  <a:gd name="connsiteY4" fmla="*/ 215932 h 3228776"/>
                  <a:gd name="connsiteX5" fmla="*/ 383458 w 508819"/>
                  <a:gd name="connsiteY5" fmla="*/ 3007550 h 3228776"/>
                  <a:gd name="connsiteX6" fmla="*/ 331839 w 508819"/>
                  <a:gd name="connsiteY6" fmla="*/ 3051795 h 3228776"/>
                  <a:gd name="connsiteX7" fmla="*/ 294968 w 508819"/>
                  <a:gd name="connsiteY7" fmla="*/ 3051795 h 3228776"/>
                  <a:gd name="connsiteX8" fmla="*/ 287593 w 508819"/>
                  <a:gd name="connsiteY8" fmla="*/ 3221401 h 3228776"/>
                  <a:gd name="connsiteX9" fmla="*/ 73742 w 508819"/>
                  <a:gd name="connsiteY9" fmla="*/ 3228776 h 3228776"/>
                  <a:gd name="connsiteX0" fmla="*/ 73742 w 508819"/>
                  <a:gd name="connsiteY0" fmla="*/ 3227249 h 3227249"/>
                  <a:gd name="connsiteX1" fmla="*/ 95864 w 508819"/>
                  <a:gd name="connsiteY1" fmla="*/ 3057642 h 3227249"/>
                  <a:gd name="connsiteX2" fmla="*/ 0 w 508819"/>
                  <a:gd name="connsiteY2" fmla="*/ 3035520 h 3227249"/>
                  <a:gd name="connsiteX3" fmla="*/ 125361 w 508819"/>
                  <a:gd name="connsiteY3" fmla="*/ 199481 h 3227249"/>
                  <a:gd name="connsiteX4" fmla="*/ 508819 w 508819"/>
                  <a:gd name="connsiteY4" fmla="*/ 214405 h 3227249"/>
                  <a:gd name="connsiteX5" fmla="*/ 383458 w 508819"/>
                  <a:gd name="connsiteY5" fmla="*/ 3006023 h 3227249"/>
                  <a:gd name="connsiteX6" fmla="*/ 331839 w 508819"/>
                  <a:gd name="connsiteY6" fmla="*/ 3050268 h 3227249"/>
                  <a:gd name="connsiteX7" fmla="*/ 294968 w 508819"/>
                  <a:gd name="connsiteY7" fmla="*/ 3050268 h 3227249"/>
                  <a:gd name="connsiteX8" fmla="*/ 287593 w 508819"/>
                  <a:gd name="connsiteY8" fmla="*/ 3219874 h 3227249"/>
                  <a:gd name="connsiteX9" fmla="*/ 73742 w 508819"/>
                  <a:gd name="connsiteY9" fmla="*/ 3227249 h 3227249"/>
                  <a:gd name="connsiteX0" fmla="*/ 84671 w 508819"/>
                  <a:gd name="connsiteY0" fmla="*/ 3227249 h 3227249"/>
                  <a:gd name="connsiteX1" fmla="*/ 95864 w 508819"/>
                  <a:gd name="connsiteY1" fmla="*/ 3057642 h 3227249"/>
                  <a:gd name="connsiteX2" fmla="*/ 0 w 508819"/>
                  <a:gd name="connsiteY2" fmla="*/ 3035520 h 3227249"/>
                  <a:gd name="connsiteX3" fmla="*/ 125361 w 508819"/>
                  <a:gd name="connsiteY3" fmla="*/ 199481 h 3227249"/>
                  <a:gd name="connsiteX4" fmla="*/ 508819 w 508819"/>
                  <a:gd name="connsiteY4" fmla="*/ 214405 h 3227249"/>
                  <a:gd name="connsiteX5" fmla="*/ 383458 w 508819"/>
                  <a:gd name="connsiteY5" fmla="*/ 3006023 h 3227249"/>
                  <a:gd name="connsiteX6" fmla="*/ 331839 w 508819"/>
                  <a:gd name="connsiteY6" fmla="*/ 3050268 h 3227249"/>
                  <a:gd name="connsiteX7" fmla="*/ 294968 w 508819"/>
                  <a:gd name="connsiteY7" fmla="*/ 3050268 h 3227249"/>
                  <a:gd name="connsiteX8" fmla="*/ 287593 w 508819"/>
                  <a:gd name="connsiteY8" fmla="*/ 3219874 h 3227249"/>
                  <a:gd name="connsiteX9" fmla="*/ 84671 w 508819"/>
                  <a:gd name="connsiteY9" fmla="*/ 3227249 h 3227249"/>
                  <a:gd name="connsiteX0" fmla="*/ 84671 w 508819"/>
                  <a:gd name="connsiteY0" fmla="*/ 3227249 h 3227249"/>
                  <a:gd name="connsiteX1" fmla="*/ 95864 w 508819"/>
                  <a:gd name="connsiteY1" fmla="*/ 3057642 h 3227249"/>
                  <a:gd name="connsiteX2" fmla="*/ 0 w 508819"/>
                  <a:gd name="connsiteY2" fmla="*/ 3035520 h 3227249"/>
                  <a:gd name="connsiteX3" fmla="*/ 125361 w 508819"/>
                  <a:gd name="connsiteY3" fmla="*/ 199481 h 3227249"/>
                  <a:gd name="connsiteX4" fmla="*/ 508819 w 508819"/>
                  <a:gd name="connsiteY4" fmla="*/ 214405 h 3227249"/>
                  <a:gd name="connsiteX5" fmla="*/ 383458 w 508819"/>
                  <a:gd name="connsiteY5" fmla="*/ 3006023 h 3227249"/>
                  <a:gd name="connsiteX6" fmla="*/ 331839 w 508819"/>
                  <a:gd name="connsiteY6" fmla="*/ 3050268 h 3227249"/>
                  <a:gd name="connsiteX7" fmla="*/ 294968 w 508819"/>
                  <a:gd name="connsiteY7" fmla="*/ 3050268 h 3227249"/>
                  <a:gd name="connsiteX8" fmla="*/ 287593 w 508819"/>
                  <a:gd name="connsiteY8" fmla="*/ 3219874 h 3227249"/>
                  <a:gd name="connsiteX9" fmla="*/ 84671 w 508819"/>
                  <a:gd name="connsiteY9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328196 w 505176"/>
                  <a:gd name="connsiteY6" fmla="*/ 3050268 h 3227249"/>
                  <a:gd name="connsiteX7" fmla="*/ 291325 w 505176"/>
                  <a:gd name="connsiteY7" fmla="*/ 3050268 h 3227249"/>
                  <a:gd name="connsiteX8" fmla="*/ 283950 w 505176"/>
                  <a:gd name="connsiteY8" fmla="*/ 3219874 h 3227249"/>
                  <a:gd name="connsiteX9" fmla="*/ 81028 w 505176"/>
                  <a:gd name="connsiteY9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291325 w 505176"/>
                  <a:gd name="connsiteY6" fmla="*/ 3050268 h 3227249"/>
                  <a:gd name="connsiteX7" fmla="*/ 283950 w 505176"/>
                  <a:gd name="connsiteY7" fmla="*/ 3219874 h 3227249"/>
                  <a:gd name="connsiteX8" fmla="*/ 81028 w 505176"/>
                  <a:gd name="connsiteY8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291325 w 505176"/>
                  <a:gd name="connsiteY6" fmla="*/ 3050268 h 3227249"/>
                  <a:gd name="connsiteX7" fmla="*/ 283950 w 505176"/>
                  <a:gd name="connsiteY7" fmla="*/ 3219874 h 3227249"/>
                  <a:gd name="connsiteX8" fmla="*/ 81028 w 505176"/>
                  <a:gd name="connsiteY8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298611 w 505176"/>
                  <a:gd name="connsiteY6" fmla="*/ 3061197 h 3227249"/>
                  <a:gd name="connsiteX7" fmla="*/ 283950 w 505176"/>
                  <a:gd name="connsiteY7" fmla="*/ 3219874 h 3227249"/>
                  <a:gd name="connsiteX8" fmla="*/ 81028 w 505176"/>
                  <a:gd name="connsiteY8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298611 w 505176"/>
                  <a:gd name="connsiteY6" fmla="*/ 3061197 h 3227249"/>
                  <a:gd name="connsiteX7" fmla="*/ 283950 w 505176"/>
                  <a:gd name="connsiteY7" fmla="*/ 3219874 h 3227249"/>
                  <a:gd name="connsiteX8" fmla="*/ 81028 w 505176"/>
                  <a:gd name="connsiteY8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287682 w 505176"/>
                  <a:gd name="connsiteY6" fmla="*/ 3061197 h 3227249"/>
                  <a:gd name="connsiteX7" fmla="*/ 283950 w 505176"/>
                  <a:gd name="connsiteY7" fmla="*/ 3219874 h 3227249"/>
                  <a:gd name="connsiteX8" fmla="*/ 81028 w 505176"/>
                  <a:gd name="connsiteY8" fmla="*/ 3227249 h 322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176" h="3227249">
                    <a:moveTo>
                      <a:pt x="81028" y="3227249"/>
                    </a:moveTo>
                    <a:lnTo>
                      <a:pt x="92221" y="3057642"/>
                    </a:lnTo>
                    <a:cubicBezTo>
                      <a:pt x="60266" y="3050268"/>
                      <a:pt x="2810" y="3057466"/>
                      <a:pt x="0" y="3024591"/>
                    </a:cubicBezTo>
                    <a:lnTo>
                      <a:pt x="121718" y="199481"/>
                    </a:lnTo>
                    <a:cubicBezTo>
                      <a:pt x="218983" y="-135687"/>
                      <a:pt x="481036" y="9112"/>
                      <a:pt x="505176" y="214405"/>
                    </a:cubicBezTo>
                    <a:lnTo>
                      <a:pt x="379815" y="3006023"/>
                    </a:lnTo>
                    <a:cubicBezTo>
                      <a:pt x="383105" y="3071773"/>
                      <a:pt x="317179" y="3046449"/>
                      <a:pt x="287682" y="3061197"/>
                    </a:cubicBezTo>
                    <a:lnTo>
                      <a:pt x="283950" y="3219874"/>
                    </a:lnTo>
                    <a:lnTo>
                      <a:pt x="81028" y="322724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6" name="组合 645">
              <a:extLst>
                <a:ext uri="{FF2B5EF4-FFF2-40B4-BE49-F238E27FC236}">
                  <a16:creationId xmlns:a16="http://schemas.microsoft.com/office/drawing/2014/main" id="{E8380986-1458-4C68-8A70-ED0311EA7A4E}"/>
                </a:ext>
              </a:extLst>
            </p:cNvPr>
            <p:cNvGrpSpPr/>
            <p:nvPr/>
          </p:nvGrpSpPr>
          <p:grpSpPr>
            <a:xfrm rot="5400000" flipH="1" flipV="1">
              <a:off x="7389919" y="2838862"/>
              <a:ext cx="428216" cy="87627"/>
              <a:chOff x="2968411" y="695878"/>
              <a:chExt cx="5651333" cy="1156458"/>
            </a:xfrm>
          </p:grpSpPr>
          <p:sp>
            <p:nvSpPr>
              <p:cNvPr id="930" name="矩形 50">
                <a:extLst>
                  <a:ext uri="{FF2B5EF4-FFF2-40B4-BE49-F238E27FC236}">
                    <a16:creationId xmlns:a16="http://schemas.microsoft.com/office/drawing/2014/main" id="{59D4E308-9D42-4CC6-8017-08BB69D3E3FC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1" name="矩形 51">
                <a:extLst>
                  <a:ext uri="{FF2B5EF4-FFF2-40B4-BE49-F238E27FC236}">
                    <a16:creationId xmlns:a16="http://schemas.microsoft.com/office/drawing/2014/main" id="{FFC47C80-E8BF-4E57-8007-4566EA76BB57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2" name="矩形 51">
                <a:extLst>
                  <a:ext uri="{FF2B5EF4-FFF2-40B4-BE49-F238E27FC236}">
                    <a16:creationId xmlns:a16="http://schemas.microsoft.com/office/drawing/2014/main" id="{4C740E21-147D-41E9-8826-80EE37B13E4F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3" name="任意多边形: 形状 932">
                <a:extLst>
                  <a:ext uri="{FF2B5EF4-FFF2-40B4-BE49-F238E27FC236}">
                    <a16:creationId xmlns:a16="http://schemas.microsoft.com/office/drawing/2014/main" id="{6273ACEB-4448-4C20-BF05-7C71F48F3955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4" name="任意多边形: 形状 933">
                <a:extLst>
                  <a:ext uri="{FF2B5EF4-FFF2-40B4-BE49-F238E27FC236}">
                    <a16:creationId xmlns:a16="http://schemas.microsoft.com/office/drawing/2014/main" id="{4139D433-A90E-489C-BA46-8C3D9B691787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5" name="任意多边形: 形状 934">
                <a:extLst>
                  <a:ext uri="{FF2B5EF4-FFF2-40B4-BE49-F238E27FC236}">
                    <a16:creationId xmlns:a16="http://schemas.microsoft.com/office/drawing/2014/main" id="{8D93C368-D115-4589-9782-B3B106C6D627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36" name="任意多边形: 形状 935">
                <a:extLst>
                  <a:ext uri="{FF2B5EF4-FFF2-40B4-BE49-F238E27FC236}">
                    <a16:creationId xmlns:a16="http://schemas.microsoft.com/office/drawing/2014/main" id="{F0EECD45-B76D-43ED-92CF-0DC84D9D7360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7" name="组合 646">
              <a:extLst>
                <a:ext uri="{FF2B5EF4-FFF2-40B4-BE49-F238E27FC236}">
                  <a16:creationId xmlns:a16="http://schemas.microsoft.com/office/drawing/2014/main" id="{5E611CB0-2304-4758-B760-2125E81B71B8}"/>
                </a:ext>
              </a:extLst>
            </p:cNvPr>
            <p:cNvGrpSpPr/>
            <p:nvPr/>
          </p:nvGrpSpPr>
          <p:grpSpPr>
            <a:xfrm flipH="1">
              <a:off x="7597792" y="1625379"/>
              <a:ext cx="1910970" cy="1041773"/>
              <a:chOff x="3711758" y="1250810"/>
              <a:chExt cx="1643748" cy="1406847"/>
            </a:xfrm>
          </p:grpSpPr>
          <p:sp>
            <p:nvSpPr>
              <p:cNvPr id="928" name="任意多边形: 形状 927">
                <a:extLst>
                  <a:ext uri="{FF2B5EF4-FFF2-40B4-BE49-F238E27FC236}">
                    <a16:creationId xmlns:a16="http://schemas.microsoft.com/office/drawing/2014/main" id="{FD9CCAED-8850-4CBD-8CA3-2A7ED71426EB}"/>
                  </a:ext>
                </a:extLst>
              </p:cNvPr>
              <p:cNvSpPr/>
              <p:nvPr/>
            </p:nvSpPr>
            <p:spPr>
              <a:xfrm flipV="1">
                <a:off x="3711758" y="1250810"/>
                <a:ext cx="1626674" cy="1406847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286563"/>
                  <a:gd name="connsiteX1" fmla="*/ 1044051 w 1044051"/>
                  <a:gd name="connsiteY1" fmla="*/ 510540 h 1286563"/>
                  <a:gd name="connsiteX2" fmla="*/ 960231 w 1044051"/>
                  <a:gd name="connsiteY2" fmla="*/ 605790 h 1286563"/>
                  <a:gd name="connsiteX3" fmla="*/ 102981 w 1044051"/>
                  <a:gd name="connsiteY3" fmla="*/ 609600 h 1286563"/>
                  <a:gd name="connsiteX4" fmla="*/ 111 w 1044051"/>
                  <a:gd name="connsiteY4" fmla="*/ 704850 h 1286563"/>
                  <a:gd name="connsiteX5" fmla="*/ 111 w 1044051"/>
                  <a:gd name="connsiteY5" fmla="*/ 1286563 h 1286563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3502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6763 w 1046766"/>
                  <a:gd name="connsiteY0" fmla="*/ 0 h 3243496"/>
                  <a:gd name="connsiteX1" fmla="*/ 1044051 w 1046766"/>
                  <a:gd name="connsiteY1" fmla="*/ 2467473 h 3243496"/>
                  <a:gd name="connsiteX2" fmla="*/ 960231 w 1046766"/>
                  <a:gd name="connsiteY2" fmla="*/ 2562723 h 3243496"/>
                  <a:gd name="connsiteX3" fmla="*/ 102981 w 1046766"/>
                  <a:gd name="connsiteY3" fmla="*/ 2566533 h 3243496"/>
                  <a:gd name="connsiteX4" fmla="*/ 111 w 1046766"/>
                  <a:gd name="connsiteY4" fmla="*/ 2661783 h 3243496"/>
                  <a:gd name="connsiteX5" fmla="*/ 111 w 1046766"/>
                  <a:gd name="connsiteY5" fmla="*/ 3243496 h 3243496"/>
                  <a:gd name="connsiteX0" fmla="*/ 1046763 w 1050564"/>
                  <a:gd name="connsiteY0" fmla="*/ 0 h 3243496"/>
                  <a:gd name="connsiteX1" fmla="*/ 1045242 w 1050564"/>
                  <a:gd name="connsiteY1" fmla="*/ 431470 h 3243496"/>
                  <a:gd name="connsiteX2" fmla="*/ 1044051 w 1050564"/>
                  <a:gd name="connsiteY2" fmla="*/ 2467473 h 3243496"/>
                  <a:gd name="connsiteX3" fmla="*/ 960231 w 1050564"/>
                  <a:gd name="connsiteY3" fmla="*/ 2562723 h 3243496"/>
                  <a:gd name="connsiteX4" fmla="*/ 102981 w 1050564"/>
                  <a:gd name="connsiteY4" fmla="*/ 2566533 h 3243496"/>
                  <a:gd name="connsiteX5" fmla="*/ 111 w 1050564"/>
                  <a:gd name="connsiteY5" fmla="*/ 2661783 h 3243496"/>
                  <a:gd name="connsiteX6" fmla="*/ 111 w 1050564"/>
                  <a:gd name="connsiteY6" fmla="*/ 3243496 h 3243496"/>
                  <a:gd name="connsiteX0" fmla="*/ 1046763 w 1050624"/>
                  <a:gd name="connsiteY0" fmla="*/ 0 h 3243496"/>
                  <a:gd name="connsiteX1" fmla="*/ 1045242 w 1050624"/>
                  <a:gd name="connsiteY1" fmla="*/ 347019 h 3243496"/>
                  <a:gd name="connsiteX2" fmla="*/ 1045242 w 1050624"/>
                  <a:gd name="connsiteY2" fmla="*/ 431470 h 3243496"/>
                  <a:gd name="connsiteX3" fmla="*/ 1044051 w 1050624"/>
                  <a:gd name="connsiteY3" fmla="*/ 2467473 h 3243496"/>
                  <a:gd name="connsiteX4" fmla="*/ 960231 w 1050624"/>
                  <a:gd name="connsiteY4" fmla="*/ 2562723 h 3243496"/>
                  <a:gd name="connsiteX5" fmla="*/ 102981 w 1050624"/>
                  <a:gd name="connsiteY5" fmla="*/ 2566533 h 3243496"/>
                  <a:gd name="connsiteX6" fmla="*/ 111 w 1050624"/>
                  <a:gd name="connsiteY6" fmla="*/ 2661783 h 3243496"/>
                  <a:gd name="connsiteX7" fmla="*/ 111 w 1050624"/>
                  <a:gd name="connsiteY7" fmla="*/ 3243496 h 3243496"/>
                  <a:gd name="connsiteX0" fmla="*/ 1568507 w 1568507"/>
                  <a:gd name="connsiteY0" fmla="*/ 0 h 3065858"/>
                  <a:gd name="connsiteX1" fmla="*/ 1045242 w 1568507"/>
                  <a:gd name="connsiteY1" fmla="*/ 169381 h 3065858"/>
                  <a:gd name="connsiteX2" fmla="*/ 1045242 w 1568507"/>
                  <a:gd name="connsiteY2" fmla="*/ 253832 h 3065858"/>
                  <a:gd name="connsiteX3" fmla="*/ 1044051 w 1568507"/>
                  <a:gd name="connsiteY3" fmla="*/ 2289835 h 3065858"/>
                  <a:gd name="connsiteX4" fmla="*/ 960231 w 1568507"/>
                  <a:gd name="connsiteY4" fmla="*/ 2385085 h 3065858"/>
                  <a:gd name="connsiteX5" fmla="*/ 102981 w 1568507"/>
                  <a:gd name="connsiteY5" fmla="*/ 2388895 h 3065858"/>
                  <a:gd name="connsiteX6" fmla="*/ 111 w 1568507"/>
                  <a:gd name="connsiteY6" fmla="*/ 2484145 h 3065858"/>
                  <a:gd name="connsiteX7" fmla="*/ 111 w 1568507"/>
                  <a:gd name="connsiteY7" fmla="*/ 3065858 h 3065858"/>
                  <a:gd name="connsiteX0" fmla="*/ 1568507 w 1568507"/>
                  <a:gd name="connsiteY0" fmla="*/ 79 h 3065937"/>
                  <a:gd name="connsiteX1" fmla="*/ 1045242 w 1568507"/>
                  <a:gd name="connsiteY1" fmla="*/ 169460 h 3065937"/>
                  <a:gd name="connsiteX2" fmla="*/ 1045242 w 1568507"/>
                  <a:gd name="connsiteY2" fmla="*/ 253911 h 3065937"/>
                  <a:gd name="connsiteX3" fmla="*/ 1044051 w 1568507"/>
                  <a:gd name="connsiteY3" fmla="*/ 2289914 h 3065937"/>
                  <a:gd name="connsiteX4" fmla="*/ 960231 w 1568507"/>
                  <a:gd name="connsiteY4" fmla="*/ 2385164 h 3065937"/>
                  <a:gd name="connsiteX5" fmla="*/ 102981 w 1568507"/>
                  <a:gd name="connsiteY5" fmla="*/ 2388974 h 3065937"/>
                  <a:gd name="connsiteX6" fmla="*/ 111 w 1568507"/>
                  <a:gd name="connsiteY6" fmla="*/ 2484224 h 3065937"/>
                  <a:gd name="connsiteX7" fmla="*/ 111 w 1568507"/>
                  <a:gd name="connsiteY7" fmla="*/ 3065937 h 3065937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2535 h 3068393"/>
                  <a:gd name="connsiteX1" fmla="*/ 1152853 w 1568507"/>
                  <a:gd name="connsiteY1" fmla="*/ 5926 h 3068393"/>
                  <a:gd name="connsiteX2" fmla="*/ 1045242 w 1568507"/>
                  <a:gd name="connsiteY2" fmla="*/ 256367 h 3068393"/>
                  <a:gd name="connsiteX3" fmla="*/ 1044051 w 1568507"/>
                  <a:gd name="connsiteY3" fmla="*/ 2292370 h 3068393"/>
                  <a:gd name="connsiteX4" fmla="*/ 960231 w 1568507"/>
                  <a:gd name="connsiteY4" fmla="*/ 2387620 h 3068393"/>
                  <a:gd name="connsiteX5" fmla="*/ 102981 w 1568507"/>
                  <a:gd name="connsiteY5" fmla="*/ 2391430 h 3068393"/>
                  <a:gd name="connsiteX6" fmla="*/ 111 w 1568507"/>
                  <a:gd name="connsiteY6" fmla="*/ 2486680 h 3068393"/>
                  <a:gd name="connsiteX7" fmla="*/ 111 w 1568507"/>
                  <a:gd name="connsiteY7" fmla="*/ 3068393 h 3068393"/>
                  <a:gd name="connsiteX0" fmla="*/ 1568507 w 1568507"/>
                  <a:gd name="connsiteY0" fmla="*/ 10763 h 3076621"/>
                  <a:gd name="connsiteX1" fmla="*/ 1156113 w 1568507"/>
                  <a:gd name="connsiteY1" fmla="*/ 2506 h 3076621"/>
                  <a:gd name="connsiteX2" fmla="*/ 1045242 w 1568507"/>
                  <a:gd name="connsiteY2" fmla="*/ 264595 h 3076621"/>
                  <a:gd name="connsiteX3" fmla="*/ 1044051 w 1568507"/>
                  <a:gd name="connsiteY3" fmla="*/ 2300598 h 3076621"/>
                  <a:gd name="connsiteX4" fmla="*/ 960231 w 1568507"/>
                  <a:gd name="connsiteY4" fmla="*/ 2395848 h 3076621"/>
                  <a:gd name="connsiteX5" fmla="*/ 102981 w 1568507"/>
                  <a:gd name="connsiteY5" fmla="*/ 2399658 h 3076621"/>
                  <a:gd name="connsiteX6" fmla="*/ 111 w 1568507"/>
                  <a:gd name="connsiteY6" fmla="*/ 2494908 h 3076621"/>
                  <a:gd name="connsiteX7" fmla="*/ 111 w 1568507"/>
                  <a:gd name="connsiteY7" fmla="*/ 3076621 h 3076621"/>
                  <a:gd name="connsiteX0" fmla="*/ 1568507 w 1568507"/>
                  <a:gd name="connsiteY0" fmla="*/ 10199 h 3076057"/>
                  <a:gd name="connsiteX1" fmla="*/ 1156113 w 1568507"/>
                  <a:gd name="connsiteY1" fmla="*/ 1942 h 3076057"/>
                  <a:gd name="connsiteX2" fmla="*/ 1045242 w 1568507"/>
                  <a:gd name="connsiteY2" fmla="*/ 264031 h 3076057"/>
                  <a:gd name="connsiteX3" fmla="*/ 1044051 w 1568507"/>
                  <a:gd name="connsiteY3" fmla="*/ 2300034 h 3076057"/>
                  <a:gd name="connsiteX4" fmla="*/ 960231 w 1568507"/>
                  <a:gd name="connsiteY4" fmla="*/ 2395284 h 3076057"/>
                  <a:gd name="connsiteX5" fmla="*/ 102981 w 1568507"/>
                  <a:gd name="connsiteY5" fmla="*/ 2399094 h 3076057"/>
                  <a:gd name="connsiteX6" fmla="*/ 111 w 1568507"/>
                  <a:gd name="connsiteY6" fmla="*/ 2494344 h 3076057"/>
                  <a:gd name="connsiteX7" fmla="*/ 111 w 1568507"/>
                  <a:gd name="connsiteY7" fmla="*/ 3076057 h 3076057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156113 w 1156113"/>
                  <a:gd name="connsiteY0" fmla="*/ 0 h 3074115"/>
                  <a:gd name="connsiteX1" fmla="*/ 1045242 w 1156113"/>
                  <a:gd name="connsiteY1" fmla="*/ 262089 h 3074115"/>
                  <a:gd name="connsiteX2" fmla="*/ 1044051 w 1156113"/>
                  <a:gd name="connsiteY2" fmla="*/ 2298092 h 3074115"/>
                  <a:gd name="connsiteX3" fmla="*/ 960231 w 1156113"/>
                  <a:gd name="connsiteY3" fmla="*/ 2393342 h 3074115"/>
                  <a:gd name="connsiteX4" fmla="*/ 102981 w 1156113"/>
                  <a:gd name="connsiteY4" fmla="*/ 2397152 h 3074115"/>
                  <a:gd name="connsiteX5" fmla="*/ 111 w 1156113"/>
                  <a:gd name="connsiteY5" fmla="*/ 2492402 h 3074115"/>
                  <a:gd name="connsiteX6" fmla="*/ 111 w 1156113"/>
                  <a:gd name="connsiteY6" fmla="*/ 3074115 h 3074115"/>
                  <a:gd name="connsiteX0" fmla="*/ 1045242 w 1050624"/>
                  <a:gd name="connsiteY0" fmla="*/ 0 h 2812026"/>
                  <a:gd name="connsiteX1" fmla="*/ 1044051 w 1050624"/>
                  <a:gd name="connsiteY1" fmla="*/ 2036003 h 2812026"/>
                  <a:gd name="connsiteX2" fmla="*/ 960231 w 1050624"/>
                  <a:gd name="connsiteY2" fmla="*/ 2131253 h 2812026"/>
                  <a:gd name="connsiteX3" fmla="*/ 102981 w 1050624"/>
                  <a:gd name="connsiteY3" fmla="*/ 2135063 h 2812026"/>
                  <a:gd name="connsiteX4" fmla="*/ 111 w 1050624"/>
                  <a:gd name="connsiteY4" fmla="*/ 2230313 h 2812026"/>
                  <a:gd name="connsiteX5" fmla="*/ 111 w 1050624"/>
                  <a:gd name="connsiteY5" fmla="*/ 2812026 h 2812026"/>
                  <a:gd name="connsiteX0" fmla="*/ 1045242 w 1050624"/>
                  <a:gd name="connsiteY0" fmla="*/ 0 h 1626693"/>
                  <a:gd name="connsiteX1" fmla="*/ 1044051 w 1050624"/>
                  <a:gd name="connsiteY1" fmla="*/ 850670 h 1626693"/>
                  <a:gd name="connsiteX2" fmla="*/ 960231 w 1050624"/>
                  <a:gd name="connsiteY2" fmla="*/ 945920 h 1626693"/>
                  <a:gd name="connsiteX3" fmla="*/ 102981 w 1050624"/>
                  <a:gd name="connsiteY3" fmla="*/ 949730 h 1626693"/>
                  <a:gd name="connsiteX4" fmla="*/ 111 w 1050624"/>
                  <a:gd name="connsiteY4" fmla="*/ 1044980 h 1626693"/>
                  <a:gd name="connsiteX5" fmla="*/ 111 w 1050624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50186"/>
                  <a:gd name="connsiteY0" fmla="*/ 0 h 1626693"/>
                  <a:gd name="connsiteX1" fmla="*/ 1044051 w 1050186"/>
                  <a:gd name="connsiteY1" fmla="*/ 850670 h 1626693"/>
                  <a:gd name="connsiteX2" fmla="*/ 991362 w 1050186"/>
                  <a:gd name="connsiteY2" fmla="*/ 954387 h 1626693"/>
                  <a:gd name="connsiteX3" fmla="*/ 102981 w 1050186"/>
                  <a:gd name="connsiteY3" fmla="*/ 949730 h 1626693"/>
                  <a:gd name="connsiteX4" fmla="*/ 111 w 1050186"/>
                  <a:gd name="connsiteY4" fmla="*/ 1044980 h 1626693"/>
                  <a:gd name="connsiteX5" fmla="*/ 111 w 1050186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54387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1263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131 w 1045626"/>
                  <a:gd name="connsiteY0" fmla="*/ 0 h 1626693"/>
                  <a:gd name="connsiteX1" fmla="*/ 1043940 w 1045626"/>
                  <a:gd name="connsiteY1" fmla="*/ 850670 h 1626693"/>
                  <a:gd name="connsiteX2" fmla="*/ 991251 w 1045626"/>
                  <a:gd name="connsiteY2" fmla="*/ 945921 h 1626693"/>
                  <a:gd name="connsiteX3" fmla="*/ 102870 w 1045626"/>
                  <a:gd name="connsiteY3" fmla="*/ 941263 h 1626693"/>
                  <a:gd name="connsiteX4" fmla="*/ 0 w 1045626"/>
                  <a:gd name="connsiteY4" fmla="*/ 1044980 h 1626693"/>
                  <a:gd name="connsiteX5" fmla="*/ 0 w 1045626"/>
                  <a:gd name="connsiteY5" fmla="*/ 1626693 h 1626693"/>
                  <a:gd name="connsiteX0" fmla="*/ 1045131 w 1045626"/>
                  <a:gd name="connsiteY0" fmla="*/ 0 h 1673260"/>
                  <a:gd name="connsiteX1" fmla="*/ 1043940 w 1045626"/>
                  <a:gd name="connsiteY1" fmla="*/ 897237 h 1673260"/>
                  <a:gd name="connsiteX2" fmla="*/ 991251 w 1045626"/>
                  <a:gd name="connsiteY2" fmla="*/ 992488 h 1673260"/>
                  <a:gd name="connsiteX3" fmla="*/ 102870 w 1045626"/>
                  <a:gd name="connsiteY3" fmla="*/ 987830 h 1673260"/>
                  <a:gd name="connsiteX4" fmla="*/ 0 w 1045626"/>
                  <a:gd name="connsiteY4" fmla="*/ 1091547 h 1673260"/>
                  <a:gd name="connsiteX5" fmla="*/ 0 w 1045626"/>
                  <a:gd name="connsiteY5" fmla="*/ 1673260 h 1673260"/>
                  <a:gd name="connsiteX0" fmla="*/ 1045131 w 1049917"/>
                  <a:gd name="connsiteY0" fmla="*/ 0 h 1673260"/>
                  <a:gd name="connsiteX1" fmla="*/ 1048845 w 1049917"/>
                  <a:gd name="connsiteY1" fmla="*/ 332998 h 1673260"/>
                  <a:gd name="connsiteX2" fmla="*/ 1043940 w 1049917"/>
                  <a:gd name="connsiteY2" fmla="*/ 897237 h 1673260"/>
                  <a:gd name="connsiteX3" fmla="*/ 991251 w 1049917"/>
                  <a:gd name="connsiteY3" fmla="*/ 992488 h 1673260"/>
                  <a:gd name="connsiteX4" fmla="*/ 102870 w 1049917"/>
                  <a:gd name="connsiteY4" fmla="*/ 987830 h 1673260"/>
                  <a:gd name="connsiteX5" fmla="*/ 0 w 1049917"/>
                  <a:gd name="connsiteY5" fmla="*/ 1091547 h 1673260"/>
                  <a:gd name="connsiteX6" fmla="*/ 0 w 1049917"/>
                  <a:gd name="connsiteY6" fmla="*/ 1673260 h 1673260"/>
                  <a:gd name="connsiteX0" fmla="*/ 713287 w 1049917"/>
                  <a:gd name="connsiteY0" fmla="*/ 0 h 1682497"/>
                  <a:gd name="connsiteX1" fmla="*/ 1048845 w 1049917"/>
                  <a:gd name="connsiteY1" fmla="*/ 342235 h 1682497"/>
                  <a:gd name="connsiteX2" fmla="*/ 1043940 w 1049917"/>
                  <a:gd name="connsiteY2" fmla="*/ 906474 h 1682497"/>
                  <a:gd name="connsiteX3" fmla="*/ 991251 w 1049917"/>
                  <a:gd name="connsiteY3" fmla="*/ 1001725 h 1682497"/>
                  <a:gd name="connsiteX4" fmla="*/ 102870 w 1049917"/>
                  <a:gd name="connsiteY4" fmla="*/ 997067 h 1682497"/>
                  <a:gd name="connsiteX5" fmla="*/ 0 w 1049917"/>
                  <a:gd name="connsiteY5" fmla="*/ 1100784 h 1682497"/>
                  <a:gd name="connsiteX6" fmla="*/ 0 w 1049917"/>
                  <a:gd name="connsiteY6" fmla="*/ 1682497 h 1682497"/>
                  <a:gd name="connsiteX0" fmla="*/ 713287 w 1049917"/>
                  <a:gd name="connsiteY0" fmla="*/ 0 h 1682497"/>
                  <a:gd name="connsiteX1" fmla="*/ 1048845 w 1049917"/>
                  <a:gd name="connsiteY1" fmla="*/ 342235 h 1682497"/>
                  <a:gd name="connsiteX2" fmla="*/ 1043940 w 1049917"/>
                  <a:gd name="connsiteY2" fmla="*/ 906474 h 1682497"/>
                  <a:gd name="connsiteX3" fmla="*/ 991251 w 1049917"/>
                  <a:gd name="connsiteY3" fmla="*/ 1001725 h 1682497"/>
                  <a:gd name="connsiteX4" fmla="*/ 102870 w 1049917"/>
                  <a:gd name="connsiteY4" fmla="*/ 997067 h 1682497"/>
                  <a:gd name="connsiteX5" fmla="*/ 0 w 1049917"/>
                  <a:gd name="connsiteY5" fmla="*/ 1100784 h 1682497"/>
                  <a:gd name="connsiteX6" fmla="*/ 0 w 1049917"/>
                  <a:gd name="connsiteY6" fmla="*/ 1682497 h 1682497"/>
                  <a:gd name="connsiteX0" fmla="*/ 1048845 w 1049917"/>
                  <a:gd name="connsiteY0" fmla="*/ -1 h 1340261"/>
                  <a:gd name="connsiteX1" fmla="*/ 1043940 w 1049917"/>
                  <a:gd name="connsiteY1" fmla="*/ 564238 h 1340261"/>
                  <a:gd name="connsiteX2" fmla="*/ 991251 w 1049917"/>
                  <a:gd name="connsiteY2" fmla="*/ 659489 h 1340261"/>
                  <a:gd name="connsiteX3" fmla="*/ 102870 w 1049917"/>
                  <a:gd name="connsiteY3" fmla="*/ 654831 h 1340261"/>
                  <a:gd name="connsiteX4" fmla="*/ 0 w 1049917"/>
                  <a:gd name="connsiteY4" fmla="*/ 758548 h 1340261"/>
                  <a:gd name="connsiteX5" fmla="*/ 0 w 1049917"/>
                  <a:gd name="connsiteY5" fmla="*/ 1340261 h 1340261"/>
                  <a:gd name="connsiteX0" fmla="*/ 1048845 w 1049917"/>
                  <a:gd name="connsiteY0" fmla="*/ -1 h 1340261"/>
                  <a:gd name="connsiteX1" fmla="*/ 1043940 w 1049917"/>
                  <a:gd name="connsiteY1" fmla="*/ 564238 h 1340261"/>
                  <a:gd name="connsiteX2" fmla="*/ 991251 w 1049917"/>
                  <a:gd name="connsiteY2" fmla="*/ 659489 h 1340261"/>
                  <a:gd name="connsiteX3" fmla="*/ 107009 w 1049917"/>
                  <a:gd name="connsiteY3" fmla="*/ 660463 h 1340261"/>
                  <a:gd name="connsiteX4" fmla="*/ 0 w 1049917"/>
                  <a:gd name="connsiteY4" fmla="*/ 758548 h 1340261"/>
                  <a:gd name="connsiteX5" fmla="*/ 0 w 1049917"/>
                  <a:gd name="connsiteY5" fmla="*/ 1340261 h 1340261"/>
                  <a:gd name="connsiteX0" fmla="*/ 1048845 w 1049917"/>
                  <a:gd name="connsiteY0" fmla="*/ -1 h 1340261"/>
                  <a:gd name="connsiteX1" fmla="*/ 1043940 w 1049917"/>
                  <a:gd name="connsiteY1" fmla="*/ 564238 h 1340261"/>
                  <a:gd name="connsiteX2" fmla="*/ 991251 w 1049917"/>
                  <a:gd name="connsiteY2" fmla="*/ 659489 h 1340261"/>
                  <a:gd name="connsiteX3" fmla="*/ 107009 w 1049917"/>
                  <a:gd name="connsiteY3" fmla="*/ 660463 h 1340261"/>
                  <a:gd name="connsiteX4" fmla="*/ 0 w 1049917"/>
                  <a:gd name="connsiteY4" fmla="*/ 758548 h 1340261"/>
                  <a:gd name="connsiteX5" fmla="*/ 0 w 1049917"/>
                  <a:gd name="connsiteY5" fmla="*/ 1340261 h 1340261"/>
                  <a:gd name="connsiteX0" fmla="*/ 1057125 w 1057125"/>
                  <a:gd name="connsiteY0" fmla="*/ 0 h 2247070"/>
                  <a:gd name="connsiteX1" fmla="*/ 1043940 w 1057125"/>
                  <a:gd name="connsiteY1" fmla="*/ 1471047 h 2247070"/>
                  <a:gd name="connsiteX2" fmla="*/ 991251 w 1057125"/>
                  <a:gd name="connsiteY2" fmla="*/ 1566298 h 2247070"/>
                  <a:gd name="connsiteX3" fmla="*/ 107009 w 1057125"/>
                  <a:gd name="connsiteY3" fmla="*/ 1567272 h 2247070"/>
                  <a:gd name="connsiteX4" fmla="*/ 0 w 1057125"/>
                  <a:gd name="connsiteY4" fmla="*/ 1665357 h 2247070"/>
                  <a:gd name="connsiteX5" fmla="*/ 0 w 1057125"/>
                  <a:gd name="connsiteY5" fmla="*/ 2247070 h 2247070"/>
                  <a:gd name="connsiteX0" fmla="*/ 1057125 w 1057125"/>
                  <a:gd name="connsiteY0" fmla="*/ 0 h 2247070"/>
                  <a:gd name="connsiteX1" fmla="*/ 1031520 w 1057125"/>
                  <a:gd name="connsiteY1" fmla="*/ 1471047 h 2247070"/>
                  <a:gd name="connsiteX2" fmla="*/ 991251 w 1057125"/>
                  <a:gd name="connsiteY2" fmla="*/ 1566298 h 2247070"/>
                  <a:gd name="connsiteX3" fmla="*/ 107009 w 1057125"/>
                  <a:gd name="connsiteY3" fmla="*/ 1567272 h 2247070"/>
                  <a:gd name="connsiteX4" fmla="*/ 0 w 1057125"/>
                  <a:gd name="connsiteY4" fmla="*/ 1665357 h 2247070"/>
                  <a:gd name="connsiteX5" fmla="*/ 0 w 1057125"/>
                  <a:gd name="connsiteY5" fmla="*/ 2247070 h 2247070"/>
                  <a:gd name="connsiteX0" fmla="*/ 1057125 w 1057125"/>
                  <a:gd name="connsiteY0" fmla="*/ 0 h 2247070"/>
                  <a:gd name="connsiteX1" fmla="*/ 1031520 w 1057125"/>
                  <a:gd name="connsiteY1" fmla="*/ 1471047 h 2247070"/>
                  <a:gd name="connsiteX2" fmla="*/ 958132 w 1057125"/>
                  <a:gd name="connsiteY2" fmla="*/ 1566298 h 2247070"/>
                  <a:gd name="connsiteX3" fmla="*/ 107009 w 1057125"/>
                  <a:gd name="connsiteY3" fmla="*/ 1567272 h 2247070"/>
                  <a:gd name="connsiteX4" fmla="*/ 0 w 1057125"/>
                  <a:gd name="connsiteY4" fmla="*/ 1665357 h 2247070"/>
                  <a:gd name="connsiteX5" fmla="*/ 0 w 1057125"/>
                  <a:gd name="connsiteY5" fmla="*/ 2247070 h 2247070"/>
                  <a:gd name="connsiteX0" fmla="*/ 1057125 w 1057125"/>
                  <a:gd name="connsiteY0" fmla="*/ 0 h 2247070"/>
                  <a:gd name="connsiteX1" fmla="*/ 1031520 w 1057125"/>
                  <a:gd name="connsiteY1" fmla="*/ 1471047 h 2247070"/>
                  <a:gd name="connsiteX2" fmla="*/ 958132 w 1057125"/>
                  <a:gd name="connsiteY2" fmla="*/ 1566298 h 2247070"/>
                  <a:gd name="connsiteX3" fmla="*/ 107009 w 1057125"/>
                  <a:gd name="connsiteY3" fmla="*/ 1567272 h 2247070"/>
                  <a:gd name="connsiteX4" fmla="*/ 0 w 1057125"/>
                  <a:gd name="connsiteY4" fmla="*/ 1665357 h 2247070"/>
                  <a:gd name="connsiteX5" fmla="*/ 0 w 1057125"/>
                  <a:gd name="connsiteY5" fmla="*/ 2247070 h 2247070"/>
                  <a:gd name="connsiteX0" fmla="*/ 1057125 w 1057125"/>
                  <a:gd name="connsiteY0" fmla="*/ 0 h 2247070"/>
                  <a:gd name="connsiteX1" fmla="*/ 1039800 w 1057125"/>
                  <a:gd name="connsiteY1" fmla="*/ 1471047 h 2247070"/>
                  <a:gd name="connsiteX2" fmla="*/ 958132 w 1057125"/>
                  <a:gd name="connsiteY2" fmla="*/ 1566298 h 2247070"/>
                  <a:gd name="connsiteX3" fmla="*/ 107009 w 1057125"/>
                  <a:gd name="connsiteY3" fmla="*/ 1567272 h 2247070"/>
                  <a:gd name="connsiteX4" fmla="*/ 0 w 1057125"/>
                  <a:gd name="connsiteY4" fmla="*/ 1665357 h 2247070"/>
                  <a:gd name="connsiteX5" fmla="*/ 0 w 1057125"/>
                  <a:gd name="connsiteY5" fmla="*/ 2247070 h 2247070"/>
                  <a:gd name="connsiteX0" fmla="*/ 1057125 w 1057125"/>
                  <a:gd name="connsiteY0" fmla="*/ 0 h 2258334"/>
                  <a:gd name="connsiteX1" fmla="*/ 1039800 w 1057125"/>
                  <a:gd name="connsiteY1" fmla="*/ 1482311 h 2258334"/>
                  <a:gd name="connsiteX2" fmla="*/ 958132 w 1057125"/>
                  <a:gd name="connsiteY2" fmla="*/ 1577562 h 2258334"/>
                  <a:gd name="connsiteX3" fmla="*/ 107009 w 1057125"/>
                  <a:gd name="connsiteY3" fmla="*/ 1578536 h 2258334"/>
                  <a:gd name="connsiteX4" fmla="*/ 0 w 1057125"/>
                  <a:gd name="connsiteY4" fmla="*/ 1676621 h 2258334"/>
                  <a:gd name="connsiteX5" fmla="*/ 0 w 1057125"/>
                  <a:gd name="connsiteY5" fmla="*/ 2258334 h 2258334"/>
                  <a:gd name="connsiteX0" fmla="*/ 1051042 w 1051042"/>
                  <a:gd name="connsiteY0" fmla="*/ 0 h 2268573"/>
                  <a:gd name="connsiteX1" fmla="*/ 1039800 w 1051042"/>
                  <a:gd name="connsiteY1" fmla="*/ 1492550 h 2268573"/>
                  <a:gd name="connsiteX2" fmla="*/ 958132 w 1051042"/>
                  <a:gd name="connsiteY2" fmla="*/ 1587801 h 2268573"/>
                  <a:gd name="connsiteX3" fmla="*/ 107009 w 1051042"/>
                  <a:gd name="connsiteY3" fmla="*/ 1588775 h 2268573"/>
                  <a:gd name="connsiteX4" fmla="*/ 0 w 1051042"/>
                  <a:gd name="connsiteY4" fmla="*/ 1686860 h 2268573"/>
                  <a:gd name="connsiteX5" fmla="*/ 0 w 1051042"/>
                  <a:gd name="connsiteY5" fmla="*/ 2268573 h 2268573"/>
                  <a:gd name="connsiteX0" fmla="*/ 1051042 w 1051042"/>
                  <a:gd name="connsiteY0" fmla="*/ 0 h 2268573"/>
                  <a:gd name="connsiteX1" fmla="*/ 1036759 w 1051042"/>
                  <a:gd name="connsiteY1" fmla="*/ 1497669 h 2268573"/>
                  <a:gd name="connsiteX2" fmla="*/ 958132 w 1051042"/>
                  <a:gd name="connsiteY2" fmla="*/ 1587801 h 2268573"/>
                  <a:gd name="connsiteX3" fmla="*/ 107009 w 1051042"/>
                  <a:gd name="connsiteY3" fmla="*/ 1588775 h 2268573"/>
                  <a:gd name="connsiteX4" fmla="*/ 0 w 1051042"/>
                  <a:gd name="connsiteY4" fmla="*/ 1686860 h 2268573"/>
                  <a:gd name="connsiteX5" fmla="*/ 0 w 1051042"/>
                  <a:gd name="connsiteY5" fmla="*/ 2268573 h 2268573"/>
                  <a:gd name="connsiteX0" fmla="*/ 1051042 w 1051042"/>
                  <a:gd name="connsiteY0" fmla="*/ 0 h 2268573"/>
                  <a:gd name="connsiteX1" fmla="*/ 1035239 w 1051042"/>
                  <a:gd name="connsiteY1" fmla="*/ 1502787 h 2268573"/>
                  <a:gd name="connsiteX2" fmla="*/ 958132 w 1051042"/>
                  <a:gd name="connsiteY2" fmla="*/ 1587801 h 2268573"/>
                  <a:gd name="connsiteX3" fmla="*/ 107009 w 1051042"/>
                  <a:gd name="connsiteY3" fmla="*/ 1588775 h 2268573"/>
                  <a:gd name="connsiteX4" fmla="*/ 0 w 1051042"/>
                  <a:gd name="connsiteY4" fmla="*/ 1686860 h 2268573"/>
                  <a:gd name="connsiteX5" fmla="*/ 0 w 1051042"/>
                  <a:gd name="connsiteY5" fmla="*/ 2268573 h 2268573"/>
                  <a:gd name="connsiteX0" fmla="*/ 1051042 w 1051042"/>
                  <a:gd name="connsiteY0" fmla="*/ 0 h 2268573"/>
                  <a:gd name="connsiteX1" fmla="*/ 1035239 w 1051042"/>
                  <a:gd name="connsiteY1" fmla="*/ 1502787 h 2268573"/>
                  <a:gd name="connsiteX2" fmla="*/ 958132 w 1051042"/>
                  <a:gd name="connsiteY2" fmla="*/ 1587801 h 2268573"/>
                  <a:gd name="connsiteX3" fmla="*/ 107009 w 1051042"/>
                  <a:gd name="connsiteY3" fmla="*/ 1588775 h 2268573"/>
                  <a:gd name="connsiteX4" fmla="*/ 0 w 1051042"/>
                  <a:gd name="connsiteY4" fmla="*/ 1686860 h 2268573"/>
                  <a:gd name="connsiteX5" fmla="*/ 0 w 1051042"/>
                  <a:gd name="connsiteY5" fmla="*/ 2268573 h 2268573"/>
                  <a:gd name="connsiteX0" fmla="*/ 1051042 w 1051042"/>
                  <a:gd name="connsiteY0" fmla="*/ 0 h 2268573"/>
                  <a:gd name="connsiteX1" fmla="*/ 1035239 w 1051042"/>
                  <a:gd name="connsiteY1" fmla="*/ 1502787 h 2268573"/>
                  <a:gd name="connsiteX2" fmla="*/ 958132 w 1051042"/>
                  <a:gd name="connsiteY2" fmla="*/ 1587801 h 2268573"/>
                  <a:gd name="connsiteX3" fmla="*/ 107009 w 1051042"/>
                  <a:gd name="connsiteY3" fmla="*/ 1588775 h 2268573"/>
                  <a:gd name="connsiteX4" fmla="*/ 0 w 1051042"/>
                  <a:gd name="connsiteY4" fmla="*/ 1686860 h 2268573"/>
                  <a:gd name="connsiteX5" fmla="*/ 0 w 1051042"/>
                  <a:gd name="connsiteY5" fmla="*/ 2268573 h 2268573"/>
                  <a:gd name="connsiteX0" fmla="*/ 1041918 w 1041918"/>
                  <a:gd name="connsiteY0" fmla="*/ 0 h 2263455"/>
                  <a:gd name="connsiteX1" fmla="*/ 1035239 w 1041918"/>
                  <a:gd name="connsiteY1" fmla="*/ 1497669 h 2263455"/>
                  <a:gd name="connsiteX2" fmla="*/ 958132 w 1041918"/>
                  <a:gd name="connsiteY2" fmla="*/ 1582683 h 2263455"/>
                  <a:gd name="connsiteX3" fmla="*/ 107009 w 1041918"/>
                  <a:gd name="connsiteY3" fmla="*/ 1583657 h 2263455"/>
                  <a:gd name="connsiteX4" fmla="*/ 0 w 1041918"/>
                  <a:gd name="connsiteY4" fmla="*/ 1681742 h 2263455"/>
                  <a:gd name="connsiteX5" fmla="*/ 0 w 1041918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58132 w 1038877"/>
                  <a:gd name="connsiteY2" fmla="*/ 1582683 h 2263455"/>
                  <a:gd name="connsiteX3" fmla="*/ 107009 w 1038877"/>
                  <a:gd name="connsiteY3" fmla="*/ 1583657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107009 w 1038877"/>
                  <a:gd name="connsiteY3" fmla="*/ 1583657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105488 w 1038877"/>
                  <a:gd name="connsiteY3" fmla="*/ 1568302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105488 w 1038877"/>
                  <a:gd name="connsiteY3" fmla="*/ 1568302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9132 w 1039132"/>
                  <a:gd name="connsiteY0" fmla="*/ 0 h 2263455"/>
                  <a:gd name="connsiteX1" fmla="*/ 1035494 w 1039132"/>
                  <a:gd name="connsiteY1" fmla="*/ 1497669 h 2263455"/>
                  <a:gd name="connsiteX2" fmla="*/ 973595 w 1039132"/>
                  <a:gd name="connsiteY2" fmla="*/ 1567326 h 2263455"/>
                  <a:gd name="connsiteX3" fmla="*/ 105743 w 1039132"/>
                  <a:gd name="connsiteY3" fmla="*/ 1568302 h 2263455"/>
                  <a:gd name="connsiteX4" fmla="*/ 255 w 1039132"/>
                  <a:gd name="connsiteY4" fmla="*/ 1681742 h 2263455"/>
                  <a:gd name="connsiteX5" fmla="*/ 255 w 1039132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105488 w 1038877"/>
                  <a:gd name="connsiteY3" fmla="*/ 1568302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105488 w 1038877"/>
                  <a:gd name="connsiteY3" fmla="*/ 1568302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51601 w 1051601"/>
                  <a:gd name="connsiteY0" fmla="*/ 0 h 2263455"/>
                  <a:gd name="connsiteX1" fmla="*/ 1047963 w 1051601"/>
                  <a:gd name="connsiteY1" fmla="*/ 1497669 h 2263455"/>
                  <a:gd name="connsiteX2" fmla="*/ 986064 w 1051601"/>
                  <a:gd name="connsiteY2" fmla="*/ 1567326 h 2263455"/>
                  <a:gd name="connsiteX3" fmla="*/ 64984 w 1051601"/>
                  <a:gd name="connsiteY3" fmla="*/ 1568302 h 2263455"/>
                  <a:gd name="connsiteX4" fmla="*/ 12724 w 1051601"/>
                  <a:gd name="connsiteY4" fmla="*/ 1681742 h 2263455"/>
                  <a:gd name="connsiteX5" fmla="*/ 12724 w 1051601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52260 w 1038877"/>
                  <a:gd name="connsiteY3" fmla="*/ 1568302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8877 w 1038877"/>
                  <a:gd name="connsiteY0" fmla="*/ 0 h 3024310"/>
                  <a:gd name="connsiteX1" fmla="*/ 1035239 w 1038877"/>
                  <a:gd name="connsiteY1" fmla="*/ 1497669 h 3024310"/>
                  <a:gd name="connsiteX2" fmla="*/ 973340 w 1038877"/>
                  <a:gd name="connsiteY2" fmla="*/ 1567326 h 3024310"/>
                  <a:gd name="connsiteX3" fmla="*/ 52260 w 1038877"/>
                  <a:gd name="connsiteY3" fmla="*/ 1568302 h 3024310"/>
                  <a:gd name="connsiteX4" fmla="*/ 0 w 1038877"/>
                  <a:gd name="connsiteY4" fmla="*/ 1681742 h 3024310"/>
                  <a:gd name="connsiteX5" fmla="*/ 0 w 1038877"/>
                  <a:gd name="connsiteY5" fmla="*/ 3024310 h 302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8877" h="3024310">
                    <a:moveTo>
                      <a:pt x="1038877" y="0"/>
                    </a:moveTo>
                    <a:cubicBezTo>
                      <a:pt x="1038679" y="149540"/>
                      <a:pt x="1035714" y="1377516"/>
                      <a:pt x="1035239" y="1497669"/>
                    </a:cubicBezTo>
                    <a:cubicBezTo>
                      <a:pt x="1033903" y="1585259"/>
                      <a:pt x="1017767" y="1562246"/>
                      <a:pt x="973340" y="1567326"/>
                    </a:cubicBezTo>
                    <a:lnTo>
                      <a:pt x="52260" y="1568302"/>
                    </a:lnTo>
                    <a:cubicBezTo>
                      <a:pt x="1887" y="1562117"/>
                      <a:pt x="1521" y="1560819"/>
                      <a:pt x="0" y="1681742"/>
                    </a:cubicBezTo>
                    <a:lnTo>
                      <a:pt x="0" y="302431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9" name="任意多边形: 形状 928">
                <a:extLst>
                  <a:ext uri="{FF2B5EF4-FFF2-40B4-BE49-F238E27FC236}">
                    <a16:creationId xmlns:a16="http://schemas.microsoft.com/office/drawing/2014/main" id="{CFEDC931-476F-4B31-BC45-CBE3E5ED844E}"/>
                  </a:ext>
                </a:extLst>
              </p:cNvPr>
              <p:cNvSpPr/>
              <p:nvPr/>
            </p:nvSpPr>
            <p:spPr>
              <a:xfrm flipV="1">
                <a:off x="3729544" y="1260502"/>
                <a:ext cx="1625962" cy="1395106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365429"/>
                  <a:gd name="connsiteX1" fmla="*/ 1044051 w 1044051"/>
                  <a:gd name="connsiteY1" fmla="*/ 523419 h 1365429"/>
                  <a:gd name="connsiteX2" fmla="*/ 960231 w 1044051"/>
                  <a:gd name="connsiteY2" fmla="*/ 618669 h 1365429"/>
                  <a:gd name="connsiteX3" fmla="*/ 102981 w 1044051"/>
                  <a:gd name="connsiteY3" fmla="*/ 622479 h 1365429"/>
                  <a:gd name="connsiteX4" fmla="*/ 111 w 1044051"/>
                  <a:gd name="connsiteY4" fmla="*/ 717729 h 1365429"/>
                  <a:gd name="connsiteX5" fmla="*/ 111 w 1044051"/>
                  <a:gd name="connsiteY5" fmla="*/ 1365429 h 1365429"/>
                  <a:gd name="connsiteX0" fmla="*/ 1040241 w 1044051"/>
                  <a:gd name="connsiteY0" fmla="*/ 0 h 1367810"/>
                  <a:gd name="connsiteX1" fmla="*/ 1044051 w 1044051"/>
                  <a:gd name="connsiteY1" fmla="*/ 525800 h 1367810"/>
                  <a:gd name="connsiteX2" fmla="*/ 960231 w 1044051"/>
                  <a:gd name="connsiteY2" fmla="*/ 621050 h 1367810"/>
                  <a:gd name="connsiteX3" fmla="*/ 102981 w 1044051"/>
                  <a:gd name="connsiteY3" fmla="*/ 624860 h 1367810"/>
                  <a:gd name="connsiteX4" fmla="*/ 111 w 1044051"/>
                  <a:gd name="connsiteY4" fmla="*/ 720110 h 1367810"/>
                  <a:gd name="connsiteX5" fmla="*/ 111 w 1044051"/>
                  <a:gd name="connsiteY5" fmla="*/ 1367810 h 1367810"/>
                  <a:gd name="connsiteX0" fmla="*/ 1043086 w 1044051"/>
                  <a:gd name="connsiteY0" fmla="*/ 0 h 1377970"/>
                  <a:gd name="connsiteX1" fmla="*/ 1044051 w 1044051"/>
                  <a:gd name="connsiteY1" fmla="*/ 535960 h 1377970"/>
                  <a:gd name="connsiteX2" fmla="*/ 960231 w 1044051"/>
                  <a:gd name="connsiteY2" fmla="*/ 631210 h 1377970"/>
                  <a:gd name="connsiteX3" fmla="*/ 102981 w 1044051"/>
                  <a:gd name="connsiteY3" fmla="*/ 635020 h 1377970"/>
                  <a:gd name="connsiteX4" fmla="*/ 111 w 1044051"/>
                  <a:gd name="connsiteY4" fmla="*/ 730270 h 1377970"/>
                  <a:gd name="connsiteX5" fmla="*/ 111 w 1044051"/>
                  <a:gd name="connsiteY5" fmla="*/ 1377970 h 1377970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7149 w 1044051"/>
                  <a:gd name="connsiteY5" fmla="*/ 1274276 h 1274276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112 w 1044051"/>
                  <a:gd name="connsiteY5" fmla="*/ 1274276 h 1274276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102870 w 1045223"/>
                  <a:gd name="connsiteY3" fmla="*/ 1037186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572 w 1045609"/>
                  <a:gd name="connsiteY0" fmla="*/ 0 h 1676442"/>
                  <a:gd name="connsiteX1" fmla="*/ 1044326 w 1045609"/>
                  <a:gd name="connsiteY1" fmla="*/ 938126 h 1676442"/>
                  <a:gd name="connsiteX2" fmla="*/ 960506 w 1045609"/>
                  <a:gd name="connsiteY2" fmla="*/ 1033376 h 1676442"/>
                  <a:gd name="connsiteX3" fmla="*/ 70089 w 1045609"/>
                  <a:gd name="connsiteY3" fmla="*/ 1032953 h 1676442"/>
                  <a:gd name="connsiteX4" fmla="*/ 386 w 1045609"/>
                  <a:gd name="connsiteY4" fmla="*/ 1132436 h 1676442"/>
                  <a:gd name="connsiteX5" fmla="*/ 387 w 1045609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52123"/>
                  <a:gd name="connsiteY0" fmla="*/ 0 h 1676442"/>
                  <a:gd name="connsiteX1" fmla="*/ 1049084 w 1052123"/>
                  <a:gd name="connsiteY1" fmla="*/ 330101 h 1676442"/>
                  <a:gd name="connsiteX2" fmla="*/ 1043940 w 1052123"/>
                  <a:gd name="connsiteY2" fmla="*/ 938126 h 1676442"/>
                  <a:gd name="connsiteX3" fmla="*/ 960120 w 1052123"/>
                  <a:gd name="connsiteY3" fmla="*/ 1033376 h 1676442"/>
                  <a:gd name="connsiteX4" fmla="*/ 69703 w 1052123"/>
                  <a:gd name="connsiteY4" fmla="*/ 1032953 h 1676442"/>
                  <a:gd name="connsiteX5" fmla="*/ 0 w 1052123"/>
                  <a:gd name="connsiteY5" fmla="*/ 1132436 h 1676442"/>
                  <a:gd name="connsiteX6" fmla="*/ 1 w 1052123"/>
                  <a:gd name="connsiteY6" fmla="*/ 1676442 h 1676442"/>
                  <a:gd name="connsiteX0" fmla="*/ 1508458 w 1508458"/>
                  <a:gd name="connsiteY0" fmla="*/ 0 h 1673363"/>
                  <a:gd name="connsiteX1" fmla="*/ 1049084 w 1508458"/>
                  <a:gd name="connsiteY1" fmla="*/ 327022 h 1673363"/>
                  <a:gd name="connsiteX2" fmla="*/ 1043940 w 1508458"/>
                  <a:gd name="connsiteY2" fmla="*/ 935047 h 1673363"/>
                  <a:gd name="connsiteX3" fmla="*/ 960120 w 1508458"/>
                  <a:gd name="connsiteY3" fmla="*/ 1030297 h 1673363"/>
                  <a:gd name="connsiteX4" fmla="*/ 69703 w 1508458"/>
                  <a:gd name="connsiteY4" fmla="*/ 1029874 h 1673363"/>
                  <a:gd name="connsiteX5" fmla="*/ 0 w 1508458"/>
                  <a:gd name="connsiteY5" fmla="*/ 1129357 h 1673363"/>
                  <a:gd name="connsiteX6" fmla="*/ 1 w 1508458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310183 w 1310214"/>
                  <a:gd name="connsiteY0" fmla="*/ 0 h 1673363"/>
                  <a:gd name="connsiteX1" fmla="*/ 1049084 w 1310214"/>
                  <a:gd name="connsiteY1" fmla="*/ 327022 h 1673363"/>
                  <a:gd name="connsiteX2" fmla="*/ 1043940 w 1310214"/>
                  <a:gd name="connsiteY2" fmla="*/ 935047 h 1673363"/>
                  <a:gd name="connsiteX3" fmla="*/ 960120 w 1310214"/>
                  <a:gd name="connsiteY3" fmla="*/ 1030297 h 1673363"/>
                  <a:gd name="connsiteX4" fmla="*/ 69703 w 1310214"/>
                  <a:gd name="connsiteY4" fmla="*/ 1029874 h 1673363"/>
                  <a:gd name="connsiteX5" fmla="*/ 0 w 1310214"/>
                  <a:gd name="connsiteY5" fmla="*/ 1129357 h 1673363"/>
                  <a:gd name="connsiteX6" fmla="*/ 1 w 1310214"/>
                  <a:gd name="connsiteY6" fmla="*/ 1673363 h 1673363"/>
                  <a:gd name="connsiteX0" fmla="*/ 1370126 w 1370151"/>
                  <a:gd name="connsiteY0" fmla="*/ 0 h 1670743"/>
                  <a:gd name="connsiteX1" fmla="*/ 1049084 w 1370151"/>
                  <a:gd name="connsiteY1" fmla="*/ 324402 h 1670743"/>
                  <a:gd name="connsiteX2" fmla="*/ 1043940 w 1370151"/>
                  <a:gd name="connsiteY2" fmla="*/ 932427 h 1670743"/>
                  <a:gd name="connsiteX3" fmla="*/ 960120 w 1370151"/>
                  <a:gd name="connsiteY3" fmla="*/ 1027677 h 1670743"/>
                  <a:gd name="connsiteX4" fmla="*/ 69703 w 1370151"/>
                  <a:gd name="connsiteY4" fmla="*/ 1027254 h 1670743"/>
                  <a:gd name="connsiteX5" fmla="*/ 0 w 1370151"/>
                  <a:gd name="connsiteY5" fmla="*/ 1126737 h 1670743"/>
                  <a:gd name="connsiteX6" fmla="*/ 1 w 1370151"/>
                  <a:gd name="connsiteY6" fmla="*/ 1670743 h 1670743"/>
                  <a:gd name="connsiteX0" fmla="*/ 1388571 w 1388595"/>
                  <a:gd name="connsiteY0" fmla="*/ 0 h 1673363"/>
                  <a:gd name="connsiteX1" fmla="*/ 1049084 w 1388595"/>
                  <a:gd name="connsiteY1" fmla="*/ 327022 h 1673363"/>
                  <a:gd name="connsiteX2" fmla="*/ 1043940 w 1388595"/>
                  <a:gd name="connsiteY2" fmla="*/ 935047 h 1673363"/>
                  <a:gd name="connsiteX3" fmla="*/ 960120 w 1388595"/>
                  <a:gd name="connsiteY3" fmla="*/ 1030297 h 1673363"/>
                  <a:gd name="connsiteX4" fmla="*/ 69703 w 1388595"/>
                  <a:gd name="connsiteY4" fmla="*/ 1029874 h 1673363"/>
                  <a:gd name="connsiteX5" fmla="*/ 0 w 1388595"/>
                  <a:gd name="connsiteY5" fmla="*/ 1129357 h 1673363"/>
                  <a:gd name="connsiteX6" fmla="*/ 1 w 1388595"/>
                  <a:gd name="connsiteY6" fmla="*/ 1673363 h 1673363"/>
                  <a:gd name="connsiteX0" fmla="*/ 1388571 w 1388571"/>
                  <a:gd name="connsiteY0" fmla="*/ 0 h 1673363"/>
                  <a:gd name="connsiteX1" fmla="*/ 1049084 w 1388571"/>
                  <a:gd name="connsiteY1" fmla="*/ 327022 h 1673363"/>
                  <a:gd name="connsiteX2" fmla="*/ 1043940 w 1388571"/>
                  <a:gd name="connsiteY2" fmla="*/ 935047 h 1673363"/>
                  <a:gd name="connsiteX3" fmla="*/ 960120 w 1388571"/>
                  <a:gd name="connsiteY3" fmla="*/ 1030297 h 1673363"/>
                  <a:gd name="connsiteX4" fmla="*/ 69703 w 1388571"/>
                  <a:gd name="connsiteY4" fmla="*/ 1029874 h 1673363"/>
                  <a:gd name="connsiteX5" fmla="*/ 0 w 1388571"/>
                  <a:gd name="connsiteY5" fmla="*/ 1129357 h 1673363"/>
                  <a:gd name="connsiteX6" fmla="*/ 1 w 1388571"/>
                  <a:gd name="connsiteY6" fmla="*/ 1673363 h 1673363"/>
                  <a:gd name="connsiteX0" fmla="*/ 1049084 w 1049083"/>
                  <a:gd name="connsiteY0" fmla="*/ 0 h 1346341"/>
                  <a:gd name="connsiteX1" fmla="*/ 1043940 w 1049083"/>
                  <a:gd name="connsiteY1" fmla="*/ 608025 h 1346341"/>
                  <a:gd name="connsiteX2" fmla="*/ 960120 w 1049083"/>
                  <a:gd name="connsiteY2" fmla="*/ 703275 h 1346341"/>
                  <a:gd name="connsiteX3" fmla="*/ 69703 w 1049083"/>
                  <a:gd name="connsiteY3" fmla="*/ 702852 h 1346341"/>
                  <a:gd name="connsiteX4" fmla="*/ 0 w 1049083"/>
                  <a:gd name="connsiteY4" fmla="*/ 802335 h 1346341"/>
                  <a:gd name="connsiteX5" fmla="*/ 1 w 1049083"/>
                  <a:gd name="connsiteY5" fmla="*/ 1346341 h 1346341"/>
                  <a:gd name="connsiteX0" fmla="*/ 1049084 w 1049085"/>
                  <a:gd name="connsiteY0" fmla="*/ 0 h 1346341"/>
                  <a:gd name="connsiteX1" fmla="*/ 1043940 w 1049085"/>
                  <a:gd name="connsiteY1" fmla="*/ 608025 h 1346341"/>
                  <a:gd name="connsiteX2" fmla="*/ 960121 w 1049085"/>
                  <a:gd name="connsiteY2" fmla="*/ 703275 h 1346341"/>
                  <a:gd name="connsiteX3" fmla="*/ 69703 w 1049085"/>
                  <a:gd name="connsiteY3" fmla="*/ 702852 h 1346341"/>
                  <a:gd name="connsiteX4" fmla="*/ 0 w 1049085"/>
                  <a:gd name="connsiteY4" fmla="*/ 802335 h 1346341"/>
                  <a:gd name="connsiteX5" fmla="*/ 1 w 1049085"/>
                  <a:gd name="connsiteY5" fmla="*/ 1346341 h 1346341"/>
                  <a:gd name="connsiteX0" fmla="*/ 1049084 w 1049083"/>
                  <a:gd name="connsiteY0" fmla="*/ 0 h 1346341"/>
                  <a:gd name="connsiteX1" fmla="*/ 1043940 w 1049083"/>
                  <a:gd name="connsiteY1" fmla="*/ 608025 h 1346341"/>
                  <a:gd name="connsiteX2" fmla="*/ 960121 w 1049083"/>
                  <a:gd name="connsiteY2" fmla="*/ 703275 h 1346341"/>
                  <a:gd name="connsiteX3" fmla="*/ 69703 w 1049083"/>
                  <a:gd name="connsiteY3" fmla="*/ 702852 h 1346341"/>
                  <a:gd name="connsiteX4" fmla="*/ 0 w 1049083"/>
                  <a:gd name="connsiteY4" fmla="*/ 802335 h 1346341"/>
                  <a:gd name="connsiteX5" fmla="*/ 1 w 1049083"/>
                  <a:gd name="connsiteY5" fmla="*/ 1346341 h 1346341"/>
                  <a:gd name="connsiteX0" fmla="*/ 1049084 w 1049085"/>
                  <a:gd name="connsiteY0" fmla="*/ 0 h 1346341"/>
                  <a:gd name="connsiteX1" fmla="*/ 1031570 w 1049085"/>
                  <a:gd name="connsiteY1" fmla="*/ 608026 h 1346341"/>
                  <a:gd name="connsiteX2" fmla="*/ 960121 w 1049085"/>
                  <a:gd name="connsiteY2" fmla="*/ 703275 h 1346341"/>
                  <a:gd name="connsiteX3" fmla="*/ 69703 w 1049085"/>
                  <a:gd name="connsiteY3" fmla="*/ 702852 h 1346341"/>
                  <a:gd name="connsiteX4" fmla="*/ 0 w 1049085"/>
                  <a:gd name="connsiteY4" fmla="*/ 802335 h 1346341"/>
                  <a:gd name="connsiteX5" fmla="*/ 1 w 1049085"/>
                  <a:gd name="connsiteY5" fmla="*/ 1346341 h 1346341"/>
                  <a:gd name="connsiteX0" fmla="*/ 1044960 w 1044960"/>
                  <a:gd name="connsiteY0" fmla="*/ 0 h 2241886"/>
                  <a:gd name="connsiteX1" fmla="*/ 1031570 w 1044960"/>
                  <a:gd name="connsiteY1" fmla="*/ 1503571 h 2241886"/>
                  <a:gd name="connsiteX2" fmla="*/ 960121 w 1044960"/>
                  <a:gd name="connsiteY2" fmla="*/ 1598820 h 2241886"/>
                  <a:gd name="connsiteX3" fmla="*/ 69703 w 1044960"/>
                  <a:gd name="connsiteY3" fmla="*/ 1598397 h 2241886"/>
                  <a:gd name="connsiteX4" fmla="*/ 0 w 1044960"/>
                  <a:gd name="connsiteY4" fmla="*/ 1697880 h 2241886"/>
                  <a:gd name="connsiteX5" fmla="*/ 1 w 1044960"/>
                  <a:gd name="connsiteY5" fmla="*/ 2241886 h 2241886"/>
                  <a:gd name="connsiteX0" fmla="*/ 1053206 w 1053206"/>
                  <a:gd name="connsiteY0" fmla="*/ 0 h 2241886"/>
                  <a:gd name="connsiteX1" fmla="*/ 1031570 w 1053206"/>
                  <a:gd name="connsiteY1" fmla="*/ 1503571 h 2241886"/>
                  <a:gd name="connsiteX2" fmla="*/ 960121 w 1053206"/>
                  <a:gd name="connsiteY2" fmla="*/ 1598820 h 2241886"/>
                  <a:gd name="connsiteX3" fmla="*/ 69703 w 1053206"/>
                  <a:gd name="connsiteY3" fmla="*/ 1598397 h 2241886"/>
                  <a:gd name="connsiteX4" fmla="*/ 0 w 1053206"/>
                  <a:gd name="connsiteY4" fmla="*/ 1697880 h 2241886"/>
                  <a:gd name="connsiteX5" fmla="*/ 1 w 1053206"/>
                  <a:gd name="connsiteY5" fmla="*/ 2241886 h 2241886"/>
                  <a:gd name="connsiteX0" fmla="*/ 1044960 w 1044960"/>
                  <a:gd name="connsiteY0" fmla="*/ 0 h 2241886"/>
                  <a:gd name="connsiteX1" fmla="*/ 1031570 w 1044960"/>
                  <a:gd name="connsiteY1" fmla="*/ 1503571 h 2241886"/>
                  <a:gd name="connsiteX2" fmla="*/ 960121 w 1044960"/>
                  <a:gd name="connsiteY2" fmla="*/ 1598820 h 2241886"/>
                  <a:gd name="connsiteX3" fmla="*/ 69703 w 1044960"/>
                  <a:gd name="connsiteY3" fmla="*/ 1598397 h 2241886"/>
                  <a:gd name="connsiteX4" fmla="*/ 0 w 1044960"/>
                  <a:gd name="connsiteY4" fmla="*/ 1697880 h 2241886"/>
                  <a:gd name="connsiteX5" fmla="*/ 1 w 1044960"/>
                  <a:gd name="connsiteY5" fmla="*/ 2241886 h 2241886"/>
                  <a:gd name="connsiteX0" fmla="*/ 1044960 w 1044960"/>
                  <a:gd name="connsiteY0" fmla="*/ 0 h 2264415"/>
                  <a:gd name="connsiteX1" fmla="*/ 1031570 w 1044960"/>
                  <a:gd name="connsiteY1" fmla="*/ 1526100 h 2264415"/>
                  <a:gd name="connsiteX2" fmla="*/ 960121 w 1044960"/>
                  <a:gd name="connsiteY2" fmla="*/ 1621349 h 2264415"/>
                  <a:gd name="connsiteX3" fmla="*/ 69703 w 1044960"/>
                  <a:gd name="connsiteY3" fmla="*/ 1620926 h 2264415"/>
                  <a:gd name="connsiteX4" fmla="*/ 0 w 1044960"/>
                  <a:gd name="connsiteY4" fmla="*/ 1720409 h 2264415"/>
                  <a:gd name="connsiteX5" fmla="*/ 1 w 1044960"/>
                  <a:gd name="connsiteY5" fmla="*/ 2264415 h 2264415"/>
                  <a:gd name="connsiteX0" fmla="*/ 1054143 w 1054143"/>
                  <a:gd name="connsiteY0" fmla="*/ 0 h 2264415"/>
                  <a:gd name="connsiteX1" fmla="*/ 1040753 w 1054143"/>
                  <a:gd name="connsiteY1" fmla="*/ 1526100 h 2264415"/>
                  <a:gd name="connsiteX2" fmla="*/ 969304 w 1054143"/>
                  <a:gd name="connsiteY2" fmla="*/ 1621349 h 2264415"/>
                  <a:gd name="connsiteX3" fmla="*/ 78886 w 1054143"/>
                  <a:gd name="connsiteY3" fmla="*/ 1620926 h 2264415"/>
                  <a:gd name="connsiteX4" fmla="*/ 0 w 1054143"/>
                  <a:gd name="connsiteY4" fmla="*/ 1720410 h 2264415"/>
                  <a:gd name="connsiteX5" fmla="*/ 9184 w 1054143"/>
                  <a:gd name="connsiteY5" fmla="*/ 2264415 h 2264415"/>
                  <a:gd name="connsiteX0" fmla="*/ 1054143 w 1054143"/>
                  <a:gd name="connsiteY0" fmla="*/ 0 h 2264415"/>
                  <a:gd name="connsiteX1" fmla="*/ 1040753 w 1054143"/>
                  <a:gd name="connsiteY1" fmla="*/ 1526100 h 2264415"/>
                  <a:gd name="connsiteX2" fmla="*/ 969304 w 1054143"/>
                  <a:gd name="connsiteY2" fmla="*/ 1621349 h 2264415"/>
                  <a:gd name="connsiteX3" fmla="*/ 78886 w 1054143"/>
                  <a:gd name="connsiteY3" fmla="*/ 1620926 h 2264415"/>
                  <a:gd name="connsiteX4" fmla="*/ 0 w 1054143"/>
                  <a:gd name="connsiteY4" fmla="*/ 1720410 h 2264415"/>
                  <a:gd name="connsiteX5" fmla="*/ 1 w 1054143"/>
                  <a:gd name="connsiteY5" fmla="*/ 2264415 h 2264415"/>
                  <a:gd name="connsiteX0" fmla="*/ 1055862 w 1055862"/>
                  <a:gd name="connsiteY0" fmla="*/ 0 h 2264415"/>
                  <a:gd name="connsiteX1" fmla="*/ 1042472 w 1055862"/>
                  <a:gd name="connsiteY1" fmla="*/ 1526100 h 2264415"/>
                  <a:gd name="connsiteX2" fmla="*/ 971023 w 1055862"/>
                  <a:gd name="connsiteY2" fmla="*/ 1621349 h 2264415"/>
                  <a:gd name="connsiteX3" fmla="*/ 49995 w 1055862"/>
                  <a:gd name="connsiteY3" fmla="*/ 1620925 h 2264415"/>
                  <a:gd name="connsiteX4" fmla="*/ 1719 w 1055862"/>
                  <a:gd name="connsiteY4" fmla="*/ 1720410 h 2264415"/>
                  <a:gd name="connsiteX5" fmla="*/ 1720 w 1055862"/>
                  <a:gd name="connsiteY5" fmla="*/ 2264415 h 2264415"/>
                  <a:gd name="connsiteX0" fmla="*/ 1054154 w 1054154"/>
                  <a:gd name="connsiteY0" fmla="*/ 0 h 2264415"/>
                  <a:gd name="connsiteX1" fmla="*/ 1040764 w 1054154"/>
                  <a:gd name="connsiteY1" fmla="*/ 1526100 h 2264415"/>
                  <a:gd name="connsiteX2" fmla="*/ 969315 w 1054154"/>
                  <a:gd name="connsiteY2" fmla="*/ 1621349 h 2264415"/>
                  <a:gd name="connsiteX3" fmla="*/ 48287 w 1054154"/>
                  <a:gd name="connsiteY3" fmla="*/ 1620925 h 2264415"/>
                  <a:gd name="connsiteX4" fmla="*/ 11 w 1054154"/>
                  <a:gd name="connsiteY4" fmla="*/ 1720410 h 2264415"/>
                  <a:gd name="connsiteX5" fmla="*/ 12 w 1054154"/>
                  <a:gd name="connsiteY5" fmla="*/ 2264415 h 2264415"/>
                  <a:gd name="connsiteX0" fmla="*/ 1044972 w 1044972"/>
                  <a:gd name="connsiteY0" fmla="*/ 0 h 2264415"/>
                  <a:gd name="connsiteX1" fmla="*/ 1040764 w 1044972"/>
                  <a:gd name="connsiteY1" fmla="*/ 1526100 h 2264415"/>
                  <a:gd name="connsiteX2" fmla="*/ 969315 w 1044972"/>
                  <a:gd name="connsiteY2" fmla="*/ 1621349 h 2264415"/>
                  <a:gd name="connsiteX3" fmla="*/ 48287 w 1044972"/>
                  <a:gd name="connsiteY3" fmla="*/ 1620925 h 2264415"/>
                  <a:gd name="connsiteX4" fmla="*/ 11 w 1044972"/>
                  <a:gd name="connsiteY4" fmla="*/ 1720410 h 2264415"/>
                  <a:gd name="connsiteX5" fmla="*/ 12 w 1044972"/>
                  <a:gd name="connsiteY5" fmla="*/ 2264415 h 2264415"/>
                  <a:gd name="connsiteX0" fmla="*/ 1046022 w 1046022"/>
                  <a:gd name="connsiteY0" fmla="*/ 0 h 2264415"/>
                  <a:gd name="connsiteX1" fmla="*/ 1041814 w 1046022"/>
                  <a:gd name="connsiteY1" fmla="*/ 1526100 h 2264415"/>
                  <a:gd name="connsiteX2" fmla="*/ 970365 w 1046022"/>
                  <a:gd name="connsiteY2" fmla="*/ 1621349 h 2264415"/>
                  <a:gd name="connsiteX3" fmla="*/ 40154 w 1046022"/>
                  <a:gd name="connsiteY3" fmla="*/ 1620925 h 2264415"/>
                  <a:gd name="connsiteX4" fmla="*/ 1061 w 1046022"/>
                  <a:gd name="connsiteY4" fmla="*/ 1720410 h 2264415"/>
                  <a:gd name="connsiteX5" fmla="*/ 1062 w 1046022"/>
                  <a:gd name="connsiteY5" fmla="*/ 2264415 h 2264415"/>
                  <a:gd name="connsiteX0" fmla="*/ 1045033 w 1045033"/>
                  <a:gd name="connsiteY0" fmla="*/ 0 h 2264415"/>
                  <a:gd name="connsiteX1" fmla="*/ 1040825 w 1045033"/>
                  <a:gd name="connsiteY1" fmla="*/ 1526100 h 2264415"/>
                  <a:gd name="connsiteX2" fmla="*/ 969376 w 1045033"/>
                  <a:gd name="connsiteY2" fmla="*/ 1621349 h 2264415"/>
                  <a:gd name="connsiteX3" fmla="*/ 39165 w 1045033"/>
                  <a:gd name="connsiteY3" fmla="*/ 1620925 h 2264415"/>
                  <a:gd name="connsiteX4" fmla="*/ 72 w 1045033"/>
                  <a:gd name="connsiteY4" fmla="*/ 1720410 h 2264415"/>
                  <a:gd name="connsiteX5" fmla="*/ 73 w 1045033"/>
                  <a:gd name="connsiteY5" fmla="*/ 2264415 h 2264415"/>
                  <a:gd name="connsiteX0" fmla="*/ 1045033 w 1045033"/>
                  <a:gd name="connsiteY0" fmla="*/ 0 h 3000182"/>
                  <a:gd name="connsiteX1" fmla="*/ 1040825 w 1045033"/>
                  <a:gd name="connsiteY1" fmla="*/ 1526100 h 3000182"/>
                  <a:gd name="connsiteX2" fmla="*/ 969376 w 1045033"/>
                  <a:gd name="connsiteY2" fmla="*/ 1621349 h 3000182"/>
                  <a:gd name="connsiteX3" fmla="*/ 39165 w 1045033"/>
                  <a:gd name="connsiteY3" fmla="*/ 1620925 h 3000182"/>
                  <a:gd name="connsiteX4" fmla="*/ 72 w 1045033"/>
                  <a:gd name="connsiteY4" fmla="*/ 1720410 h 3000182"/>
                  <a:gd name="connsiteX5" fmla="*/ 73 w 1045033"/>
                  <a:gd name="connsiteY5" fmla="*/ 3000182 h 300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033" h="3000182">
                    <a:moveTo>
                      <a:pt x="1045033" y="0"/>
                    </a:moveTo>
                    <a:cubicBezTo>
                      <a:pt x="1044825" y="156354"/>
                      <a:pt x="1044815" y="1362706"/>
                      <a:pt x="1040825" y="1526100"/>
                    </a:cubicBezTo>
                    <a:cubicBezTo>
                      <a:pt x="1041164" y="1600336"/>
                      <a:pt x="1041783" y="1616269"/>
                      <a:pt x="969376" y="1621349"/>
                    </a:cubicBezTo>
                    <a:lnTo>
                      <a:pt x="39165" y="1620925"/>
                    </a:lnTo>
                    <a:cubicBezTo>
                      <a:pt x="-3465" y="1616652"/>
                      <a:pt x="72" y="1635320"/>
                      <a:pt x="72" y="1720410"/>
                    </a:cubicBezTo>
                    <a:cubicBezTo>
                      <a:pt x="72" y="1901745"/>
                      <a:pt x="73" y="2818847"/>
                      <a:pt x="73" y="3000182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648" name="组合 647">
              <a:extLst>
                <a:ext uri="{FF2B5EF4-FFF2-40B4-BE49-F238E27FC236}">
                  <a16:creationId xmlns:a16="http://schemas.microsoft.com/office/drawing/2014/main" id="{E6BBE7E8-AA24-4C2E-AD20-4B2E7F798E0F}"/>
                </a:ext>
              </a:extLst>
            </p:cNvPr>
            <p:cNvGrpSpPr/>
            <p:nvPr/>
          </p:nvGrpSpPr>
          <p:grpSpPr>
            <a:xfrm flipH="1">
              <a:off x="7237515" y="1611118"/>
              <a:ext cx="876680" cy="1482532"/>
              <a:chOff x="12019277" y="1087246"/>
              <a:chExt cx="876680" cy="1482532"/>
            </a:xfrm>
          </p:grpSpPr>
          <p:grpSp>
            <p:nvGrpSpPr>
              <p:cNvPr id="917" name="组合 916">
                <a:extLst>
                  <a:ext uri="{FF2B5EF4-FFF2-40B4-BE49-F238E27FC236}">
                    <a16:creationId xmlns:a16="http://schemas.microsoft.com/office/drawing/2014/main" id="{C56CA737-66D8-4E7A-AEC6-E54DAB6B79D7}"/>
                  </a:ext>
                </a:extLst>
              </p:cNvPr>
              <p:cNvGrpSpPr/>
              <p:nvPr/>
            </p:nvGrpSpPr>
            <p:grpSpPr>
              <a:xfrm rot="16200000">
                <a:off x="12638036" y="2311856"/>
                <a:ext cx="428216" cy="87627"/>
                <a:chOff x="2968411" y="695878"/>
                <a:chExt cx="5651333" cy="1156458"/>
              </a:xfrm>
            </p:grpSpPr>
            <p:sp>
              <p:nvSpPr>
                <p:cNvPr id="921" name="矩形 50">
                  <a:extLst>
                    <a:ext uri="{FF2B5EF4-FFF2-40B4-BE49-F238E27FC236}">
                      <a16:creationId xmlns:a16="http://schemas.microsoft.com/office/drawing/2014/main" id="{9F0E9BA4-DD19-4B5F-903C-18BA2E3F683D}"/>
                    </a:ext>
                  </a:extLst>
                </p:cNvPr>
                <p:cNvSpPr/>
                <p:nvPr/>
              </p:nvSpPr>
              <p:spPr>
                <a:xfrm>
                  <a:off x="4576440" y="1006597"/>
                  <a:ext cx="988056" cy="606640"/>
                </a:xfrm>
                <a:custGeom>
                  <a:avLst/>
                  <a:gdLst>
                    <a:gd name="connsiteX0" fmla="*/ 0 w 941033"/>
                    <a:gd name="connsiteY0" fmla="*/ 0 h 606640"/>
                    <a:gd name="connsiteX1" fmla="*/ 941033 w 941033"/>
                    <a:gd name="connsiteY1" fmla="*/ 0 h 606640"/>
                    <a:gd name="connsiteX2" fmla="*/ 941033 w 941033"/>
                    <a:gd name="connsiteY2" fmla="*/ 606640 h 606640"/>
                    <a:gd name="connsiteX3" fmla="*/ 0 w 941033"/>
                    <a:gd name="connsiteY3" fmla="*/ 606640 h 606640"/>
                    <a:gd name="connsiteX4" fmla="*/ 0 w 941033"/>
                    <a:gd name="connsiteY4" fmla="*/ 0 h 606640"/>
                    <a:gd name="connsiteX0" fmla="*/ 0 w 941033"/>
                    <a:gd name="connsiteY0" fmla="*/ 0 h 606640"/>
                    <a:gd name="connsiteX1" fmla="*/ 941033 w 941033"/>
                    <a:gd name="connsiteY1" fmla="*/ 0 h 606640"/>
                    <a:gd name="connsiteX2" fmla="*/ 941033 w 941033"/>
                    <a:gd name="connsiteY2" fmla="*/ 606640 h 606640"/>
                    <a:gd name="connsiteX3" fmla="*/ 0 w 941033"/>
                    <a:gd name="connsiteY3" fmla="*/ 606640 h 606640"/>
                    <a:gd name="connsiteX4" fmla="*/ 0 w 941033"/>
                    <a:gd name="connsiteY4" fmla="*/ 0 h 606640"/>
                    <a:gd name="connsiteX0" fmla="*/ 0 w 941033"/>
                    <a:gd name="connsiteY0" fmla="*/ 0 h 606640"/>
                    <a:gd name="connsiteX1" fmla="*/ 941033 w 941033"/>
                    <a:gd name="connsiteY1" fmla="*/ 0 h 606640"/>
                    <a:gd name="connsiteX2" fmla="*/ 941033 w 941033"/>
                    <a:gd name="connsiteY2" fmla="*/ 606640 h 606640"/>
                    <a:gd name="connsiteX3" fmla="*/ 0 w 941033"/>
                    <a:gd name="connsiteY3" fmla="*/ 606640 h 606640"/>
                    <a:gd name="connsiteX4" fmla="*/ 0 w 941033"/>
                    <a:gd name="connsiteY4" fmla="*/ 0 h 606640"/>
                    <a:gd name="connsiteX0" fmla="*/ 0 w 973913"/>
                    <a:gd name="connsiteY0" fmla="*/ 0 h 606640"/>
                    <a:gd name="connsiteX1" fmla="*/ 941033 w 973913"/>
                    <a:gd name="connsiteY1" fmla="*/ 0 h 606640"/>
                    <a:gd name="connsiteX2" fmla="*/ 941033 w 973913"/>
                    <a:gd name="connsiteY2" fmla="*/ 606640 h 606640"/>
                    <a:gd name="connsiteX3" fmla="*/ 0 w 973913"/>
                    <a:gd name="connsiteY3" fmla="*/ 606640 h 606640"/>
                    <a:gd name="connsiteX4" fmla="*/ 0 w 973913"/>
                    <a:gd name="connsiteY4" fmla="*/ 0 h 606640"/>
                    <a:gd name="connsiteX0" fmla="*/ 0 w 988056"/>
                    <a:gd name="connsiteY0" fmla="*/ 0 h 606640"/>
                    <a:gd name="connsiteX1" fmla="*/ 941033 w 988056"/>
                    <a:gd name="connsiteY1" fmla="*/ 0 h 606640"/>
                    <a:gd name="connsiteX2" fmla="*/ 941033 w 988056"/>
                    <a:gd name="connsiteY2" fmla="*/ 606640 h 606640"/>
                    <a:gd name="connsiteX3" fmla="*/ 0 w 988056"/>
                    <a:gd name="connsiteY3" fmla="*/ 606640 h 606640"/>
                    <a:gd name="connsiteX4" fmla="*/ 0 w 988056"/>
                    <a:gd name="connsiteY4" fmla="*/ 0 h 606640"/>
                    <a:gd name="connsiteX0" fmla="*/ 0 w 988056"/>
                    <a:gd name="connsiteY0" fmla="*/ 0 h 606640"/>
                    <a:gd name="connsiteX1" fmla="*/ 941033 w 988056"/>
                    <a:gd name="connsiteY1" fmla="*/ 0 h 606640"/>
                    <a:gd name="connsiteX2" fmla="*/ 941033 w 988056"/>
                    <a:gd name="connsiteY2" fmla="*/ 606640 h 606640"/>
                    <a:gd name="connsiteX3" fmla="*/ 0 w 988056"/>
                    <a:gd name="connsiteY3" fmla="*/ 606640 h 606640"/>
                    <a:gd name="connsiteX4" fmla="*/ 0 w 988056"/>
                    <a:gd name="connsiteY4" fmla="*/ 0 h 606640"/>
                    <a:gd name="connsiteX0" fmla="*/ 0 w 988056"/>
                    <a:gd name="connsiteY0" fmla="*/ 0 h 606640"/>
                    <a:gd name="connsiteX1" fmla="*/ 941033 w 988056"/>
                    <a:gd name="connsiteY1" fmla="*/ 0 h 606640"/>
                    <a:gd name="connsiteX2" fmla="*/ 941033 w 988056"/>
                    <a:gd name="connsiteY2" fmla="*/ 606640 h 606640"/>
                    <a:gd name="connsiteX3" fmla="*/ 0 w 988056"/>
                    <a:gd name="connsiteY3" fmla="*/ 606640 h 606640"/>
                    <a:gd name="connsiteX4" fmla="*/ 0 w 988056"/>
                    <a:gd name="connsiteY4" fmla="*/ 0 h 606640"/>
                    <a:gd name="connsiteX0" fmla="*/ 0 w 988056"/>
                    <a:gd name="connsiteY0" fmla="*/ 0 h 606640"/>
                    <a:gd name="connsiteX1" fmla="*/ 941033 w 988056"/>
                    <a:gd name="connsiteY1" fmla="*/ 0 h 606640"/>
                    <a:gd name="connsiteX2" fmla="*/ 941033 w 988056"/>
                    <a:gd name="connsiteY2" fmla="*/ 606640 h 606640"/>
                    <a:gd name="connsiteX3" fmla="*/ 0 w 988056"/>
                    <a:gd name="connsiteY3" fmla="*/ 606640 h 606640"/>
                    <a:gd name="connsiteX4" fmla="*/ 0 w 988056"/>
                    <a:gd name="connsiteY4" fmla="*/ 0 h 606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8056" h="606640">
                      <a:moveTo>
                        <a:pt x="0" y="0"/>
                      </a:moveTo>
                      <a:lnTo>
                        <a:pt x="941033" y="0"/>
                      </a:lnTo>
                      <a:cubicBezTo>
                        <a:pt x="1015014" y="199254"/>
                        <a:pt x="991340" y="389631"/>
                        <a:pt x="941033" y="606640"/>
                      </a:cubicBezTo>
                      <a:lnTo>
                        <a:pt x="0" y="606640"/>
                      </a:lnTo>
                      <a:cubicBezTo>
                        <a:pt x="52799" y="400416"/>
                        <a:pt x="59768" y="202213"/>
                        <a:pt x="0" y="0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2" name="矩形 51">
                  <a:extLst>
                    <a:ext uri="{FF2B5EF4-FFF2-40B4-BE49-F238E27FC236}">
                      <a16:creationId xmlns:a16="http://schemas.microsoft.com/office/drawing/2014/main" id="{DD92DDD3-F21A-4EF6-B51C-E2E44470B9AF}"/>
                    </a:ext>
                  </a:extLst>
                </p:cNvPr>
                <p:cNvSpPr/>
                <p:nvPr/>
              </p:nvSpPr>
              <p:spPr>
                <a:xfrm>
                  <a:off x="3957549" y="1053944"/>
                  <a:ext cx="579628" cy="520824"/>
                </a:xfrm>
                <a:custGeom>
                  <a:avLst/>
                  <a:gdLst>
                    <a:gd name="connsiteX0" fmla="*/ 0 w 543016"/>
                    <a:gd name="connsiteY0" fmla="*/ 0 h 520824"/>
                    <a:gd name="connsiteX1" fmla="*/ 543016 w 543016"/>
                    <a:gd name="connsiteY1" fmla="*/ 0 h 520824"/>
                    <a:gd name="connsiteX2" fmla="*/ 543016 w 543016"/>
                    <a:gd name="connsiteY2" fmla="*/ 520824 h 520824"/>
                    <a:gd name="connsiteX3" fmla="*/ 0 w 543016"/>
                    <a:gd name="connsiteY3" fmla="*/ 520824 h 520824"/>
                    <a:gd name="connsiteX4" fmla="*/ 0 w 543016"/>
                    <a:gd name="connsiteY4" fmla="*/ 0 h 520824"/>
                    <a:gd name="connsiteX0" fmla="*/ 0 w 553537"/>
                    <a:gd name="connsiteY0" fmla="*/ 0 h 520824"/>
                    <a:gd name="connsiteX1" fmla="*/ 543016 w 553537"/>
                    <a:gd name="connsiteY1" fmla="*/ 0 h 520824"/>
                    <a:gd name="connsiteX2" fmla="*/ 543016 w 553537"/>
                    <a:gd name="connsiteY2" fmla="*/ 520824 h 520824"/>
                    <a:gd name="connsiteX3" fmla="*/ 0 w 553537"/>
                    <a:gd name="connsiteY3" fmla="*/ 520824 h 520824"/>
                    <a:gd name="connsiteX4" fmla="*/ 0 w 553537"/>
                    <a:gd name="connsiteY4" fmla="*/ 0 h 520824"/>
                    <a:gd name="connsiteX0" fmla="*/ 0 w 563052"/>
                    <a:gd name="connsiteY0" fmla="*/ 0 h 520824"/>
                    <a:gd name="connsiteX1" fmla="*/ 543016 w 563052"/>
                    <a:gd name="connsiteY1" fmla="*/ 0 h 520824"/>
                    <a:gd name="connsiteX2" fmla="*/ 543016 w 563052"/>
                    <a:gd name="connsiteY2" fmla="*/ 520824 h 520824"/>
                    <a:gd name="connsiteX3" fmla="*/ 0 w 563052"/>
                    <a:gd name="connsiteY3" fmla="*/ 520824 h 520824"/>
                    <a:gd name="connsiteX4" fmla="*/ 0 w 563052"/>
                    <a:gd name="connsiteY4" fmla="*/ 0 h 520824"/>
                    <a:gd name="connsiteX0" fmla="*/ 0 w 563052"/>
                    <a:gd name="connsiteY0" fmla="*/ 0 h 520824"/>
                    <a:gd name="connsiteX1" fmla="*/ 543016 w 563052"/>
                    <a:gd name="connsiteY1" fmla="*/ 0 h 520824"/>
                    <a:gd name="connsiteX2" fmla="*/ 543016 w 563052"/>
                    <a:gd name="connsiteY2" fmla="*/ 520824 h 520824"/>
                    <a:gd name="connsiteX3" fmla="*/ 0 w 563052"/>
                    <a:gd name="connsiteY3" fmla="*/ 520824 h 520824"/>
                    <a:gd name="connsiteX4" fmla="*/ 0 w 563052"/>
                    <a:gd name="connsiteY4" fmla="*/ 0 h 520824"/>
                    <a:gd name="connsiteX0" fmla="*/ 0 w 563052"/>
                    <a:gd name="connsiteY0" fmla="*/ 0 h 520824"/>
                    <a:gd name="connsiteX1" fmla="*/ 543016 w 563052"/>
                    <a:gd name="connsiteY1" fmla="*/ 0 h 520824"/>
                    <a:gd name="connsiteX2" fmla="*/ 543016 w 563052"/>
                    <a:gd name="connsiteY2" fmla="*/ 520824 h 520824"/>
                    <a:gd name="connsiteX3" fmla="*/ 0 w 563052"/>
                    <a:gd name="connsiteY3" fmla="*/ 520824 h 520824"/>
                    <a:gd name="connsiteX4" fmla="*/ 0 w 563052"/>
                    <a:gd name="connsiteY4" fmla="*/ 0 h 520824"/>
                    <a:gd name="connsiteX0" fmla="*/ 0 w 573033"/>
                    <a:gd name="connsiteY0" fmla="*/ 0 h 520824"/>
                    <a:gd name="connsiteX1" fmla="*/ 543016 w 573033"/>
                    <a:gd name="connsiteY1" fmla="*/ 0 h 520824"/>
                    <a:gd name="connsiteX2" fmla="*/ 543016 w 573033"/>
                    <a:gd name="connsiteY2" fmla="*/ 520824 h 520824"/>
                    <a:gd name="connsiteX3" fmla="*/ 0 w 573033"/>
                    <a:gd name="connsiteY3" fmla="*/ 520824 h 520824"/>
                    <a:gd name="connsiteX4" fmla="*/ 0 w 573033"/>
                    <a:gd name="connsiteY4" fmla="*/ 0 h 520824"/>
                    <a:gd name="connsiteX0" fmla="*/ 0 w 579628"/>
                    <a:gd name="connsiteY0" fmla="*/ 0 h 520824"/>
                    <a:gd name="connsiteX1" fmla="*/ 543016 w 579628"/>
                    <a:gd name="connsiteY1" fmla="*/ 0 h 520824"/>
                    <a:gd name="connsiteX2" fmla="*/ 543016 w 579628"/>
                    <a:gd name="connsiteY2" fmla="*/ 520824 h 520824"/>
                    <a:gd name="connsiteX3" fmla="*/ 0 w 579628"/>
                    <a:gd name="connsiteY3" fmla="*/ 520824 h 520824"/>
                    <a:gd name="connsiteX4" fmla="*/ 0 w 579628"/>
                    <a:gd name="connsiteY4" fmla="*/ 0 h 520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9628" h="520824">
                      <a:moveTo>
                        <a:pt x="0" y="0"/>
                      </a:moveTo>
                      <a:lnTo>
                        <a:pt x="543016" y="0"/>
                      </a:lnTo>
                      <a:cubicBezTo>
                        <a:pt x="596671" y="173608"/>
                        <a:pt x="586742" y="344257"/>
                        <a:pt x="543016" y="520824"/>
                      </a:cubicBezTo>
                      <a:lnTo>
                        <a:pt x="0" y="520824"/>
                      </a:lnTo>
                      <a:cubicBezTo>
                        <a:pt x="41429" y="350175"/>
                        <a:pt x="53266" y="173608"/>
                        <a:pt x="0" y="0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3" name="矩形 51">
                  <a:extLst>
                    <a:ext uri="{FF2B5EF4-FFF2-40B4-BE49-F238E27FC236}">
                      <a16:creationId xmlns:a16="http://schemas.microsoft.com/office/drawing/2014/main" id="{E90497FD-112A-4BCF-8CA1-673828E13D40}"/>
                    </a:ext>
                  </a:extLst>
                </p:cNvPr>
                <p:cNvSpPr/>
                <p:nvPr/>
              </p:nvSpPr>
              <p:spPr>
                <a:xfrm>
                  <a:off x="3723628" y="1104250"/>
                  <a:ext cx="194940" cy="442449"/>
                </a:xfrm>
                <a:custGeom>
                  <a:avLst/>
                  <a:gdLst>
                    <a:gd name="connsiteX0" fmla="*/ 0 w 543016"/>
                    <a:gd name="connsiteY0" fmla="*/ 0 h 520824"/>
                    <a:gd name="connsiteX1" fmla="*/ 543016 w 543016"/>
                    <a:gd name="connsiteY1" fmla="*/ 0 h 520824"/>
                    <a:gd name="connsiteX2" fmla="*/ 543016 w 543016"/>
                    <a:gd name="connsiteY2" fmla="*/ 520824 h 520824"/>
                    <a:gd name="connsiteX3" fmla="*/ 0 w 543016"/>
                    <a:gd name="connsiteY3" fmla="*/ 520824 h 520824"/>
                    <a:gd name="connsiteX4" fmla="*/ 0 w 543016"/>
                    <a:gd name="connsiteY4" fmla="*/ 0 h 520824"/>
                    <a:gd name="connsiteX0" fmla="*/ 0 w 553537"/>
                    <a:gd name="connsiteY0" fmla="*/ 0 h 520824"/>
                    <a:gd name="connsiteX1" fmla="*/ 543016 w 553537"/>
                    <a:gd name="connsiteY1" fmla="*/ 0 h 520824"/>
                    <a:gd name="connsiteX2" fmla="*/ 543016 w 553537"/>
                    <a:gd name="connsiteY2" fmla="*/ 520824 h 520824"/>
                    <a:gd name="connsiteX3" fmla="*/ 0 w 553537"/>
                    <a:gd name="connsiteY3" fmla="*/ 520824 h 520824"/>
                    <a:gd name="connsiteX4" fmla="*/ 0 w 553537"/>
                    <a:gd name="connsiteY4" fmla="*/ 0 h 520824"/>
                    <a:gd name="connsiteX0" fmla="*/ 0 w 563052"/>
                    <a:gd name="connsiteY0" fmla="*/ 0 h 520824"/>
                    <a:gd name="connsiteX1" fmla="*/ 543016 w 563052"/>
                    <a:gd name="connsiteY1" fmla="*/ 0 h 520824"/>
                    <a:gd name="connsiteX2" fmla="*/ 543016 w 563052"/>
                    <a:gd name="connsiteY2" fmla="*/ 520824 h 520824"/>
                    <a:gd name="connsiteX3" fmla="*/ 0 w 563052"/>
                    <a:gd name="connsiteY3" fmla="*/ 520824 h 520824"/>
                    <a:gd name="connsiteX4" fmla="*/ 0 w 563052"/>
                    <a:gd name="connsiteY4" fmla="*/ 0 h 520824"/>
                    <a:gd name="connsiteX0" fmla="*/ 0 w 586462"/>
                    <a:gd name="connsiteY0" fmla="*/ 0 h 520824"/>
                    <a:gd name="connsiteX1" fmla="*/ 543016 w 586462"/>
                    <a:gd name="connsiteY1" fmla="*/ 0 h 520824"/>
                    <a:gd name="connsiteX2" fmla="*/ 543016 w 586462"/>
                    <a:gd name="connsiteY2" fmla="*/ 520824 h 520824"/>
                    <a:gd name="connsiteX3" fmla="*/ 0 w 586462"/>
                    <a:gd name="connsiteY3" fmla="*/ 520824 h 520824"/>
                    <a:gd name="connsiteX4" fmla="*/ 0 w 586462"/>
                    <a:gd name="connsiteY4" fmla="*/ 0 h 520824"/>
                    <a:gd name="connsiteX0" fmla="*/ 0 w 604289"/>
                    <a:gd name="connsiteY0" fmla="*/ 0 h 520824"/>
                    <a:gd name="connsiteX1" fmla="*/ 543016 w 604289"/>
                    <a:gd name="connsiteY1" fmla="*/ 0 h 520824"/>
                    <a:gd name="connsiteX2" fmla="*/ 543016 w 604289"/>
                    <a:gd name="connsiteY2" fmla="*/ 520824 h 520824"/>
                    <a:gd name="connsiteX3" fmla="*/ 0 w 604289"/>
                    <a:gd name="connsiteY3" fmla="*/ 520824 h 520824"/>
                    <a:gd name="connsiteX4" fmla="*/ 0 w 604289"/>
                    <a:gd name="connsiteY4" fmla="*/ 0 h 520824"/>
                    <a:gd name="connsiteX0" fmla="*/ 0 w 604289"/>
                    <a:gd name="connsiteY0" fmla="*/ 0 h 520824"/>
                    <a:gd name="connsiteX1" fmla="*/ 543016 w 604289"/>
                    <a:gd name="connsiteY1" fmla="*/ 0 h 520824"/>
                    <a:gd name="connsiteX2" fmla="*/ 543016 w 604289"/>
                    <a:gd name="connsiteY2" fmla="*/ 520824 h 520824"/>
                    <a:gd name="connsiteX3" fmla="*/ 0 w 604289"/>
                    <a:gd name="connsiteY3" fmla="*/ 520824 h 520824"/>
                    <a:gd name="connsiteX4" fmla="*/ 0 w 604289"/>
                    <a:gd name="connsiteY4" fmla="*/ 0 h 520824"/>
                    <a:gd name="connsiteX0" fmla="*/ 0 w 604289"/>
                    <a:gd name="connsiteY0" fmla="*/ 0 h 520824"/>
                    <a:gd name="connsiteX1" fmla="*/ 543016 w 604289"/>
                    <a:gd name="connsiteY1" fmla="*/ 0 h 520824"/>
                    <a:gd name="connsiteX2" fmla="*/ 543016 w 604289"/>
                    <a:gd name="connsiteY2" fmla="*/ 520824 h 520824"/>
                    <a:gd name="connsiteX3" fmla="*/ 0 w 604289"/>
                    <a:gd name="connsiteY3" fmla="*/ 520824 h 520824"/>
                    <a:gd name="connsiteX4" fmla="*/ 0 w 604289"/>
                    <a:gd name="connsiteY4" fmla="*/ 0 h 520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4289" h="520824">
                      <a:moveTo>
                        <a:pt x="0" y="0"/>
                      </a:moveTo>
                      <a:lnTo>
                        <a:pt x="543016" y="0"/>
                      </a:lnTo>
                      <a:cubicBezTo>
                        <a:pt x="627647" y="173608"/>
                        <a:pt x="621729" y="344257"/>
                        <a:pt x="543016" y="520824"/>
                      </a:cubicBezTo>
                      <a:lnTo>
                        <a:pt x="0" y="520824"/>
                      </a:lnTo>
                      <a:cubicBezTo>
                        <a:pt x="73386" y="347216"/>
                        <a:pt x="64214" y="177091"/>
                        <a:pt x="0" y="0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4" name="任意多边形: 形状 923">
                  <a:extLst>
                    <a:ext uri="{FF2B5EF4-FFF2-40B4-BE49-F238E27FC236}">
                      <a16:creationId xmlns:a16="http://schemas.microsoft.com/office/drawing/2014/main" id="{B40EDF68-50D2-4CBE-8EC7-FA8FE6B39C5E}"/>
                    </a:ext>
                  </a:extLst>
                </p:cNvPr>
                <p:cNvSpPr/>
                <p:nvPr/>
              </p:nvSpPr>
              <p:spPr>
                <a:xfrm>
                  <a:off x="2968411" y="1098332"/>
                  <a:ext cx="752257" cy="443884"/>
                </a:xfrm>
                <a:custGeom>
                  <a:avLst/>
                  <a:gdLst>
                    <a:gd name="connsiteX0" fmla="*/ 757561 w 757561"/>
                    <a:gd name="connsiteY0" fmla="*/ 0 h 577049"/>
                    <a:gd name="connsiteX1" fmla="*/ 716132 w 757561"/>
                    <a:gd name="connsiteY1" fmla="*/ 53266 h 577049"/>
                    <a:gd name="connsiteX2" fmla="*/ 171635 w 757561"/>
                    <a:gd name="connsiteY2" fmla="*/ 14797 h 577049"/>
                    <a:gd name="connsiteX3" fmla="*/ 5919 w 757561"/>
                    <a:gd name="connsiteY3" fmla="*/ 183472 h 577049"/>
                    <a:gd name="connsiteX4" fmla="*/ 0 w 757561"/>
                    <a:gd name="connsiteY4" fmla="*/ 414292 h 577049"/>
                    <a:gd name="connsiteX5" fmla="*/ 142043 w 757561"/>
                    <a:gd name="connsiteY5" fmla="*/ 577049 h 577049"/>
                    <a:gd name="connsiteX6" fmla="*/ 722051 w 757561"/>
                    <a:gd name="connsiteY6" fmla="*/ 408373 h 577049"/>
                    <a:gd name="connsiteX7" fmla="*/ 754602 w 757561"/>
                    <a:gd name="connsiteY7" fmla="*/ 443884 h 577049"/>
                    <a:gd name="connsiteX0" fmla="*/ 757561 w 757561"/>
                    <a:gd name="connsiteY0" fmla="*/ 0 h 500109"/>
                    <a:gd name="connsiteX1" fmla="*/ 716132 w 757561"/>
                    <a:gd name="connsiteY1" fmla="*/ 53266 h 500109"/>
                    <a:gd name="connsiteX2" fmla="*/ 171635 w 757561"/>
                    <a:gd name="connsiteY2" fmla="*/ 14797 h 500109"/>
                    <a:gd name="connsiteX3" fmla="*/ 5919 w 757561"/>
                    <a:gd name="connsiteY3" fmla="*/ 183472 h 500109"/>
                    <a:gd name="connsiteX4" fmla="*/ 0 w 757561"/>
                    <a:gd name="connsiteY4" fmla="*/ 414292 h 500109"/>
                    <a:gd name="connsiteX5" fmla="*/ 180513 w 757561"/>
                    <a:gd name="connsiteY5" fmla="*/ 500109 h 500109"/>
                    <a:gd name="connsiteX6" fmla="*/ 722051 w 757561"/>
                    <a:gd name="connsiteY6" fmla="*/ 408373 h 500109"/>
                    <a:gd name="connsiteX7" fmla="*/ 754602 w 757561"/>
                    <a:gd name="connsiteY7" fmla="*/ 443884 h 500109"/>
                    <a:gd name="connsiteX0" fmla="*/ 751642 w 751642"/>
                    <a:gd name="connsiteY0" fmla="*/ 0 h 500109"/>
                    <a:gd name="connsiteX1" fmla="*/ 710213 w 751642"/>
                    <a:gd name="connsiteY1" fmla="*/ 53266 h 500109"/>
                    <a:gd name="connsiteX2" fmla="*/ 165716 w 751642"/>
                    <a:gd name="connsiteY2" fmla="*/ 14797 h 500109"/>
                    <a:gd name="connsiteX3" fmla="*/ 0 w 751642"/>
                    <a:gd name="connsiteY3" fmla="*/ 183472 h 500109"/>
                    <a:gd name="connsiteX4" fmla="*/ 5918 w 751642"/>
                    <a:gd name="connsiteY4" fmla="*/ 363985 h 500109"/>
                    <a:gd name="connsiteX5" fmla="*/ 174594 w 751642"/>
                    <a:gd name="connsiteY5" fmla="*/ 500109 h 500109"/>
                    <a:gd name="connsiteX6" fmla="*/ 716132 w 751642"/>
                    <a:gd name="connsiteY6" fmla="*/ 408373 h 500109"/>
                    <a:gd name="connsiteX7" fmla="*/ 748683 w 751642"/>
                    <a:gd name="connsiteY7" fmla="*/ 443884 h 500109"/>
                    <a:gd name="connsiteX0" fmla="*/ 751642 w 751642"/>
                    <a:gd name="connsiteY0" fmla="*/ 0 h 485313"/>
                    <a:gd name="connsiteX1" fmla="*/ 710213 w 751642"/>
                    <a:gd name="connsiteY1" fmla="*/ 53266 h 485313"/>
                    <a:gd name="connsiteX2" fmla="*/ 165716 w 751642"/>
                    <a:gd name="connsiteY2" fmla="*/ 14797 h 485313"/>
                    <a:gd name="connsiteX3" fmla="*/ 0 w 751642"/>
                    <a:gd name="connsiteY3" fmla="*/ 183472 h 485313"/>
                    <a:gd name="connsiteX4" fmla="*/ 5918 w 751642"/>
                    <a:gd name="connsiteY4" fmla="*/ 363985 h 485313"/>
                    <a:gd name="connsiteX5" fmla="*/ 159798 w 751642"/>
                    <a:gd name="connsiteY5" fmla="*/ 485313 h 485313"/>
                    <a:gd name="connsiteX6" fmla="*/ 716132 w 751642"/>
                    <a:gd name="connsiteY6" fmla="*/ 408373 h 485313"/>
                    <a:gd name="connsiteX7" fmla="*/ 748683 w 751642"/>
                    <a:gd name="connsiteY7" fmla="*/ 443884 h 485313"/>
                    <a:gd name="connsiteX0" fmla="*/ 751642 w 751642"/>
                    <a:gd name="connsiteY0" fmla="*/ 0 h 476435"/>
                    <a:gd name="connsiteX1" fmla="*/ 710213 w 751642"/>
                    <a:gd name="connsiteY1" fmla="*/ 53266 h 476435"/>
                    <a:gd name="connsiteX2" fmla="*/ 165716 w 751642"/>
                    <a:gd name="connsiteY2" fmla="*/ 14797 h 476435"/>
                    <a:gd name="connsiteX3" fmla="*/ 0 w 751642"/>
                    <a:gd name="connsiteY3" fmla="*/ 183472 h 476435"/>
                    <a:gd name="connsiteX4" fmla="*/ 5918 w 751642"/>
                    <a:gd name="connsiteY4" fmla="*/ 363985 h 476435"/>
                    <a:gd name="connsiteX5" fmla="*/ 177553 w 751642"/>
                    <a:gd name="connsiteY5" fmla="*/ 476435 h 476435"/>
                    <a:gd name="connsiteX6" fmla="*/ 716132 w 751642"/>
                    <a:gd name="connsiteY6" fmla="*/ 408373 h 476435"/>
                    <a:gd name="connsiteX7" fmla="*/ 748683 w 751642"/>
                    <a:gd name="connsiteY7" fmla="*/ 443884 h 476435"/>
                    <a:gd name="connsiteX0" fmla="*/ 751642 w 751642"/>
                    <a:gd name="connsiteY0" fmla="*/ 0 h 476435"/>
                    <a:gd name="connsiteX1" fmla="*/ 710213 w 751642"/>
                    <a:gd name="connsiteY1" fmla="*/ 53266 h 476435"/>
                    <a:gd name="connsiteX2" fmla="*/ 180512 w 751642"/>
                    <a:gd name="connsiteY2" fmla="*/ 23675 h 476435"/>
                    <a:gd name="connsiteX3" fmla="*/ 0 w 751642"/>
                    <a:gd name="connsiteY3" fmla="*/ 183472 h 476435"/>
                    <a:gd name="connsiteX4" fmla="*/ 5918 w 751642"/>
                    <a:gd name="connsiteY4" fmla="*/ 363985 h 476435"/>
                    <a:gd name="connsiteX5" fmla="*/ 177553 w 751642"/>
                    <a:gd name="connsiteY5" fmla="*/ 476435 h 476435"/>
                    <a:gd name="connsiteX6" fmla="*/ 716132 w 751642"/>
                    <a:gd name="connsiteY6" fmla="*/ 408373 h 476435"/>
                    <a:gd name="connsiteX7" fmla="*/ 748683 w 751642"/>
                    <a:gd name="connsiteY7" fmla="*/ 443884 h 476435"/>
                    <a:gd name="connsiteX0" fmla="*/ 751642 w 751642"/>
                    <a:gd name="connsiteY0" fmla="*/ 0 h 458680"/>
                    <a:gd name="connsiteX1" fmla="*/ 710213 w 751642"/>
                    <a:gd name="connsiteY1" fmla="*/ 53266 h 458680"/>
                    <a:gd name="connsiteX2" fmla="*/ 180512 w 751642"/>
                    <a:gd name="connsiteY2" fmla="*/ 23675 h 458680"/>
                    <a:gd name="connsiteX3" fmla="*/ 0 w 751642"/>
                    <a:gd name="connsiteY3" fmla="*/ 183472 h 458680"/>
                    <a:gd name="connsiteX4" fmla="*/ 5918 w 751642"/>
                    <a:gd name="connsiteY4" fmla="*/ 363985 h 458680"/>
                    <a:gd name="connsiteX5" fmla="*/ 180513 w 751642"/>
                    <a:gd name="connsiteY5" fmla="*/ 458680 h 458680"/>
                    <a:gd name="connsiteX6" fmla="*/ 716132 w 751642"/>
                    <a:gd name="connsiteY6" fmla="*/ 408373 h 458680"/>
                    <a:gd name="connsiteX7" fmla="*/ 748683 w 751642"/>
                    <a:gd name="connsiteY7" fmla="*/ 443884 h 458680"/>
                    <a:gd name="connsiteX0" fmla="*/ 760521 w 760521"/>
                    <a:gd name="connsiteY0" fmla="*/ 0 h 458680"/>
                    <a:gd name="connsiteX1" fmla="*/ 719092 w 760521"/>
                    <a:gd name="connsiteY1" fmla="*/ 53266 h 458680"/>
                    <a:gd name="connsiteX2" fmla="*/ 189391 w 760521"/>
                    <a:gd name="connsiteY2" fmla="*/ 23675 h 458680"/>
                    <a:gd name="connsiteX3" fmla="*/ 8879 w 760521"/>
                    <a:gd name="connsiteY3" fmla="*/ 183472 h 458680"/>
                    <a:gd name="connsiteX4" fmla="*/ 0 w 760521"/>
                    <a:gd name="connsiteY4" fmla="*/ 361025 h 458680"/>
                    <a:gd name="connsiteX5" fmla="*/ 189392 w 760521"/>
                    <a:gd name="connsiteY5" fmla="*/ 458680 h 458680"/>
                    <a:gd name="connsiteX6" fmla="*/ 725011 w 760521"/>
                    <a:gd name="connsiteY6" fmla="*/ 408373 h 458680"/>
                    <a:gd name="connsiteX7" fmla="*/ 757562 w 760521"/>
                    <a:gd name="connsiteY7" fmla="*/ 443884 h 458680"/>
                    <a:gd name="connsiteX0" fmla="*/ 751642 w 751642"/>
                    <a:gd name="connsiteY0" fmla="*/ 0 h 458680"/>
                    <a:gd name="connsiteX1" fmla="*/ 710213 w 751642"/>
                    <a:gd name="connsiteY1" fmla="*/ 53266 h 458680"/>
                    <a:gd name="connsiteX2" fmla="*/ 180512 w 751642"/>
                    <a:gd name="connsiteY2" fmla="*/ 23675 h 458680"/>
                    <a:gd name="connsiteX3" fmla="*/ 0 w 751642"/>
                    <a:gd name="connsiteY3" fmla="*/ 183472 h 458680"/>
                    <a:gd name="connsiteX4" fmla="*/ 2958 w 751642"/>
                    <a:gd name="connsiteY4" fmla="*/ 361025 h 458680"/>
                    <a:gd name="connsiteX5" fmla="*/ 180513 w 751642"/>
                    <a:gd name="connsiteY5" fmla="*/ 458680 h 458680"/>
                    <a:gd name="connsiteX6" fmla="*/ 716132 w 751642"/>
                    <a:gd name="connsiteY6" fmla="*/ 408373 h 458680"/>
                    <a:gd name="connsiteX7" fmla="*/ 748683 w 751642"/>
                    <a:gd name="connsiteY7" fmla="*/ 443884 h 458680"/>
                    <a:gd name="connsiteX0" fmla="*/ 751642 w 751642"/>
                    <a:gd name="connsiteY0" fmla="*/ 0 h 458680"/>
                    <a:gd name="connsiteX1" fmla="*/ 710213 w 751642"/>
                    <a:gd name="connsiteY1" fmla="*/ 53266 h 458680"/>
                    <a:gd name="connsiteX2" fmla="*/ 180512 w 751642"/>
                    <a:gd name="connsiteY2" fmla="*/ 23675 h 458680"/>
                    <a:gd name="connsiteX3" fmla="*/ 0 w 751642"/>
                    <a:gd name="connsiteY3" fmla="*/ 183472 h 458680"/>
                    <a:gd name="connsiteX4" fmla="*/ 2958 w 751642"/>
                    <a:gd name="connsiteY4" fmla="*/ 361025 h 458680"/>
                    <a:gd name="connsiteX5" fmla="*/ 195309 w 751642"/>
                    <a:gd name="connsiteY5" fmla="*/ 458680 h 458680"/>
                    <a:gd name="connsiteX6" fmla="*/ 716132 w 751642"/>
                    <a:gd name="connsiteY6" fmla="*/ 408373 h 458680"/>
                    <a:gd name="connsiteX7" fmla="*/ 748683 w 751642"/>
                    <a:gd name="connsiteY7" fmla="*/ 443884 h 458680"/>
                    <a:gd name="connsiteX0" fmla="*/ 751642 w 751642"/>
                    <a:gd name="connsiteY0" fmla="*/ 0 h 458680"/>
                    <a:gd name="connsiteX1" fmla="*/ 710213 w 751642"/>
                    <a:gd name="connsiteY1" fmla="*/ 53266 h 458680"/>
                    <a:gd name="connsiteX2" fmla="*/ 201227 w 751642"/>
                    <a:gd name="connsiteY2" fmla="*/ 29594 h 458680"/>
                    <a:gd name="connsiteX3" fmla="*/ 0 w 751642"/>
                    <a:gd name="connsiteY3" fmla="*/ 183472 h 458680"/>
                    <a:gd name="connsiteX4" fmla="*/ 2958 w 751642"/>
                    <a:gd name="connsiteY4" fmla="*/ 361025 h 458680"/>
                    <a:gd name="connsiteX5" fmla="*/ 195309 w 751642"/>
                    <a:gd name="connsiteY5" fmla="*/ 458680 h 458680"/>
                    <a:gd name="connsiteX6" fmla="*/ 716132 w 751642"/>
                    <a:gd name="connsiteY6" fmla="*/ 408373 h 458680"/>
                    <a:gd name="connsiteX7" fmla="*/ 748683 w 751642"/>
                    <a:gd name="connsiteY7" fmla="*/ 443884 h 458680"/>
                    <a:gd name="connsiteX0" fmla="*/ 751642 w 751642"/>
                    <a:gd name="connsiteY0" fmla="*/ 0 h 458680"/>
                    <a:gd name="connsiteX1" fmla="*/ 710213 w 751642"/>
                    <a:gd name="connsiteY1" fmla="*/ 53266 h 458680"/>
                    <a:gd name="connsiteX2" fmla="*/ 201227 w 751642"/>
                    <a:gd name="connsiteY2" fmla="*/ 29594 h 458680"/>
                    <a:gd name="connsiteX3" fmla="*/ 0 w 751642"/>
                    <a:gd name="connsiteY3" fmla="*/ 183472 h 458680"/>
                    <a:gd name="connsiteX4" fmla="*/ 5917 w 751642"/>
                    <a:gd name="connsiteY4" fmla="*/ 346229 h 458680"/>
                    <a:gd name="connsiteX5" fmla="*/ 195309 w 751642"/>
                    <a:gd name="connsiteY5" fmla="*/ 458680 h 458680"/>
                    <a:gd name="connsiteX6" fmla="*/ 716132 w 751642"/>
                    <a:gd name="connsiteY6" fmla="*/ 408373 h 458680"/>
                    <a:gd name="connsiteX7" fmla="*/ 748683 w 751642"/>
                    <a:gd name="connsiteY7" fmla="*/ 443884 h 458680"/>
                    <a:gd name="connsiteX0" fmla="*/ 751642 w 751642"/>
                    <a:gd name="connsiteY0" fmla="*/ 0 h 443884"/>
                    <a:gd name="connsiteX1" fmla="*/ 710213 w 751642"/>
                    <a:gd name="connsiteY1" fmla="*/ 53266 h 443884"/>
                    <a:gd name="connsiteX2" fmla="*/ 201227 w 751642"/>
                    <a:gd name="connsiteY2" fmla="*/ 29594 h 443884"/>
                    <a:gd name="connsiteX3" fmla="*/ 0 w 751642"/>
                    <a:gd name="connsiteY3" fmla="*/ 183472 h 443884"/>
                    <a:gd name="connsiteX4" fmla="*/ 5917 w 751642"/>
                    <a:gd name="connsiteY4" fmla="*/ 346229 h 443884"/>
                    <a:gd name="connsiteX5" fmla="*/ 192043 w 751642"/>
                    <a:gd name="connsiteY5" fmla="*/ 442351 h 443884"/>
                    <a:gd name="connsiteX6" fmla="*/ 716132 w 751642"/>
                    <a:gd name="connsiteY6" fmla="*/ 408373 h 443884"/>
                    <a:gd name="connsiteX7" fmla="*/ 748683 w 751642"/>
                    <a:gd name="connsiteY7" fmla="*/ 443884 h 443884"/>
                    <a:gd name="connsiteX0" fmla="*/ 752257 w 752257"/>
                    <a:gd name="connsiteY0" fmla="*/ 0 h 443884"/>
                    <a:gd name="connsiteX1" fmla="*/ 710828 w 752257"/>
                    <a:gd name="connsiteY1" fmla="*/ 53266 h 443884"/>
                    <a:gd name="connsiteX2" fmla="*/ 201842 w 752257"/>
                    <a:gd name="connsiteY2" fmla="*/ 29594 h 443884"/>
                    <a:gd name="connsiteX3" fmla="*/ 615 w 752257"/>
                    <a:gd name="connsiteY3" fmla="*/ 183472 h 443884"/>
                    <a:gd name="connsiteX4" fmla="*/ 0 w 752257"/>
                    <a:gd name="connsiteY4" fmla="*/ 326635 h 443884"/>
                    <a:gd name="connsiteX5" fmla="*/ 192658 w 752257"/>
                    <a:gd name="connsiteY5" fmla="*/ 442351 h 443884"/>
                    <a:gd name="connsiteX6" fmla="*/ 716747 w 752257"/>
                    <a:gd name="connsiteY6" fmla="*/ 408373 h 443884"/>
                    <a:gd name="connsiteX7" fmla="*/ 749298 w 752257"/>
                    <a:gd name="connsiteY7" fmla="*/ 443884 h 443884"/>
                    <a:gd name="connsiteX0" fmla="*/ 752257 w 752257"/>
                    <a:gd name="connsiteY0" fmla="*/ 0 h 443884"/>
                    <a:gd name="connsiteX1" fmla="*/ 710828 w 752257"/>
                    <a:gd name="connsiteY1" fmla="*/ 53266 h 443884"/>
                    <a:gd name="connsiteX2" fmla="*/ 201842 w 752257"/>
                    <a:gd name="connsiteY2" fmla="*/ 29594 h 443884"/>
                    <a:gd name="connsiteX3" fmla="*/ 615 w 752257"/>
                    <a:gd name="connsiteY3" fmla="*/ 183472 h 443884"/>
                    <a:gd name="connsiteX4" fmla="*/ 0 w 752257"/>
                    <a:gd name="connsiteY4" fmla="*/ 326635 h 443884"/>
                    <a:gd name="connsiteX5" fmla="*/ 182861 w 752257"/>
                    <a:gd name="connsiteY5" fmla="*/ 409694 h 443884"/>
                    <a:gd name="connsiteX6" fmla="*/ 716747 w 752257"/>
                    <a:gd name="connsiteY6" fmla="*/ 408373 h 443884"/>
                    <a:gd name="connsiteX7" fmla="*/ 749298 w 752257"/>
                    <a:gd name="connsiteY7" fmla="*/ 443884 h 443884"/>
                    <a:gd name="connsiteX0" fmla="*/ 752257 w 752257"/>
                    <a:gd name="connsiteY0" fmla="*/ 0 h 443884"/>
                    <a:gd name="connsiteX1" fmla="*/ 710828 w 752257"/>
                    <a:gd name="connsiteY1" fmla="*/ 53266 h 443884"/>
                    <a:gd name="connsiteX2" fmla="*/ 201842 w 752257"/>
                    <a:gd name="connsiteY2" fmla="*/ 29594 h 443884"/>
                    <a:gd name="connsiteX3" fmla="*/ 615 w 752257"/>
                    <a:gd name="connsiteY3" fmla="*/ 183472 h 443884"/>
                    <a:gd name="connsiteX4" fmla="*/ 0 w 752257"/>
                    <a:gd name="connsiteY4" fmla="*/ 326635 h 443884"/>
                    <a:gd name="connsiteX5" fmla="*/ 176330 w 752257"/>
                    <a:gd name="connsiteY5" fmla="*/ 422757 h 443884"/>
                    <a:gd name="connsiteX6" fmla="*/ 716747 w 752257"/>
                    <a:gd name="connsiteY6" fmla="*/ 408373 h 443884"/>
                    <a:gd name="connsiteX7" fmla="*/ 749298 w 752257"/>
                    <a:gd name="connsiteY7" fmla="*/ 443884 h 443884"/>
                    <a:gd name="connsiteX0" fmla="*/ 752257 w 752257"/>
                    <a:gd name="connsiteY0" fmla="*/ 0 h 443884"/>
                    <a:gd name="connsiteX1" fmla="*/ 710828 w 752257"/>
                    <a:gd name="connsiteY1" fmla="*/ 53266 h 443884"/>
                    <a:gd name="connsiteX2" fmla="*/ 195310 w 752257"/>
                    <a:gd name="connsiteY2" fmla="*/ 19797 h 443884"/>
                    <a:gd name="connsiteX3" fmla="*/ 615 w 752257"/>
                    <a:gd name="connsiteY3" fmla="*/ 183472 h 443884"/>
                    <a:gd name="connsiteX4" fmla="*/ 0 w 752257"/>
                    <a:gd name="connsiteY4" fmla="*/ 326635 h 443884"/>
                    <a:gd name="connsiteX5" fmla="*/ 176330 w 752257"/>
                    <a:gd name="connsiteY5" fmla="*/ 422757 h 443884"/>
                    <a:gd name="connsiteX6" fmla="*/ 716747 w 752257"/>
                    <a:gd name="connsiteY6" fmla="*/ 408373 h 443884"/>
                    <a:gd name="connsiteX7" fmla="*/ 749298 w 752257"/>
                    <a:gd name="connsiteY7" fmla="*/ 443884 h 443884"/>
                    <a:gd name="connsiteX0" fmla="*/ 752257 w 752257"/>
                    <a:gd name="connsiteY0" fmla="*/ 0 h 443884"/>
                    <a:gd name="connsiteX1" fmla="*/ 710828 w 752257"/>
                    <a:gd name="connsiteY1" fmla="*/ 53266 h 443884"/>
                    <a:gd name="connsiteX2" fmla="*/ 195310 w 752257"/>
                    <a:gd name="connsiteY2" fmla="*/ 19797 h 443884"/>
                    <a:gd name="connsiteX3" fmla="*/ 615 w 752257"/>
                    <a:gd name="connsiteY3" fmla="*/ 183472 h 443884"/>
                    <a:gd name="connsiteX4" fmla="*/ 0 w 752257"/>
                    <a:gd name="connsiteY4" fmla="*/ 326635 h 443884"/>
                    <a:gd name="connsiteX5" fmla="*/ 176330 w 752257"/>
                    <a:gd name="connsiteY5" fmla="*/ 422757 h 443884"/>
                    <a:gd name="connsiteX6" fmla="*/ 720013 w 752257"/>
                    <a:gd name="connsiteY6" fmla="*/ 385513 h 443884"/>
                    <a:gd name="connsiteX7" fmla="*/ 749298 w 752257"/>
                    <a:gd name="connsiteY7" fmla="*/ 443884 h 443884"/>
                    <a:gd name="connsiteX0" fmla="*/ 752257 w 752257"/>
                    <a:gd name="connsiteY0" fmla="*/ 0 h 443884"/>
                    <a:gd name="connsiteX1" fmla="*/ 710828 w 752257"/>
                    <a:gd name="connsiteY1" fmla="*/ 72861 h 443884"/>
                    <a:gd name="connsiteX2" fmla="*/ 195310 w 752257"/>
                    <a:gd name="connsiteY2" fmla="*/ 19797 h 443884"/>
                    <a:gd name="connsiteX3" fmla="*/ 615 w 752257"/>
                    <a:gd name="connsiteY3" fmla="*/ 183472 h 443884"/>
                    <a:gd name="connsiteX4" fmla="*/ 0 w 752257"/>
                    <a:gd name="connsiteY4" fmla="*/ 326635 h 443884"/>
                    <a:gd name="connsiteX5" fmla="*/ 176330 w 752257"/>
                    <a:gd name="connsiteY5" fmla="*/ 422757 h 443884"/>
                    <a:gd name="connsiteX6" fmla="*/ 720013 w 752257"/>
                    <a:gd name="connsiteY6" fmla="*/ 385513 h 443884"/>
                    <a:gd name="connsiteX7" fmla="*/ 749298 w 752257"/>
                    <a:gd name="connsiteY7" fmla="*/ 443884 h 443884"/>
                    <a:gd name="connsiteX0" fmla="*/ 752257 w 752257"/>
                    <a:gd name="connsiteY0" fmla="*/ 0 h 443884"/>
                    <a:gd name="connsiteX1" fmla="*/ 710828 w 752257"/>
                    <a:gd name="connsiteY1" fmla="*/ 72861 h 443884"/>
                    <a:gd name="connsiteX2" fmla="*/ 195310 w 752257"/>
                    <a:gd name="connsiteY2" fmla="*/ 19797 h 443884"/>
                    <a:gd name="connsiteX3" fmla="*/ 615 w 752257"/>
                    <a:gd name="connsiteY3" fmla="*/ 154081 h 443884"/>
                    <a:gd name="connsiteX4" fmla="*/ 0 w 752257"/>
                    <a:gd name="connsiteY4" fmla="*/ 326635 h 443884"/>
                    <a:gd name="connsiteX5" fmla="*/ 176330 w 752257"/>
                    <a:gd name="connsiteY5" fmla="*/ 422757 h 443884"/>
                    <a:gd name="connsiteX6" fmla="*/ 720013 w 752257"/>
                    <a:gd name="connsiteY6" fmla="*/ 385513 h 443884"/>
                    <a:gd name="connsiteX7" fmla="*/ 749298 w 752257"/>
                    <a:gd name="connsiteY7" fmla="*/ 443884 h 443884"/>
                    <a:gd name="connsiteX0" fmla="*/ 752257 w 752257"/>
                    <a:gd name="connsiteY0" fmla="*/ 0 h 443884"/>
                    <a:gd name="connsiteX1" fmla="*/ 710828 w 752257"/>
                    <a:gd name="connsiteY1" fmla="*/ 72861 h 443884"/>
                    <a:gd name="connsiteX2" fmla="*/ 195310 w 752257"/>
                    <a:gd name="connsiteY2" fmla="*/ 19797 h 443884"/>
                    <a:gd name="connsiteX3" fmla="*/ 615 w 752257"/>
                    <a:gd name="connsiteY3" fmla="*/ 154081 h 443884"/>
                    <a:gd name="connsiteX4" fmla="*/ 0 w 752257"/>
                    <a:gd name="connsiteY4" fmla="*/ 313572 h 443884"/>
                    <a:gd name="connsiteX5" fmla="*/ 176330 w 752257"/>
                    <a:gd name="connsiteY5" fmla="*/ 422757 h 443884"/>
                    <a:gd name="connsiteX6" fmla="*/ 720013 w 752257"/>
                    <a:gd name="connsiteY6" fmla="*/ 385513 h 443884"/>
                    <a:gd name="connsiteX7" fmla="*/ 749298 w 752257"/>
                    <a:gd name="connsiteY7" fmla="*/ 443884 h 443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2257" h="443884">
                      <a:moveTo>
                        <a:pt x="752257" y="0"/>
                      </a:moveTo>
                      <a:lnTo>
                        <a:pt x="710828" y="72861"/>
                      </a:lnTo>
                      <a:lnTo>
                        <a:pt x="195310" y="19797"/>
                      </a:lnTo>
                      <a:lnTo>
                        <a:pt x="615" y="154081"/>
                      </a:lnTo>
                      <a:lnTo>
                        <a:pt x="0" y="313572"/>
                      </a:lnTo>
                      <a:lnTo>
                        <a:pt x="176330" y="422757"/>
                      </a:lnTo>
                      <a:lnTo>
                        <a:pt x="720013" y="385513"/>
                      </a:lnTo>
                      <a:lnTo>
                        <a:pt x="749298" y="443884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5" name="任意多边形: 形状 924">
                  <a:extLst>
                    <a:ext uri="{FF2B5EF4-FFF2-40B4-BE49-F238E27FC236}">
                      <a16:creationId xmlns:a16="http://schemas.microsoft.com/office/drawing/2014/main" id="{E0D1238B-4660-42AD-95DD-52FAE6873963}"/>
                    </a:ext>
                  </a:extLst>
                </p:cNvPr>
                <p:cNvSpPr/>
                <p:nvPr/>
              </p:nvSpPr>
              <p:spPr>
                <a:xfrm>
                  <a:off x="5511554" y="695878"/>
                  <a:ext cx="3108190" cy="1156458"/>
                </a:xfrm>
                <a:custGeom>
                  <a:avLst/>
                  <a:gdLst>
                    <a:gd name="connsiteX0" fmla="*/ 0 w 3083511"/>
                    <a:gd name="connsiteY0" fmla="*/ 340310 h 1204404"/>
                    <a:gd name="connsiteX1" fmla="*/ 14797 w 3083511"/>
                    <a:gd name="connsiteY1" fmla="*/ 159798 h 1204404"/>
                    <a:gd name="connsiteX2" fmla="*/ 390618 w 3083511"/>
                    <a:gd name="connsiteY2" fmla="*/ 139083 h 1204404"/>
                    <a:gd name="connsiteX3" fmla="*/ 429088 w 3083511"/>
                    <a:gd name="connsiteY3" fmla="*/ 44388 h 1204404"/>
                    <a:gd name="connsiteX4" fmla="*/ 2512381 w 3083511"/>
                    <a:gd name="connsiteY4" fmla="*/ 0 h 1204404"/>
                    <a:gd name="connsiteX5" fmla="*/ 2601158 w 3083511"/>
                    <a:gd name="connsiteY5" fmla="*/ 127246 h 1204404"/>
                    <a:gd name="connsiteX6" fmla="*/ 3062797 w 3083511"/>
                    <a:gd name="connsiteY6" fmla="*/ 115409 h 1204404"/>
                    <a:gd name="connsiteX7" fmla="*/ 3083511 w 3083511"/>
                    <a:gd name="connsiteY7" fmla="*/ 852256 h 1204404"/>
                    <a:gd name="connsiteX8" fmla="*/ 2648505 w 3083511"/>
                    <a:gd name="connsiteY8" fmla="*/ 875930 h 1204404"/>
                    <a:gd name="connsiteX9" fmla="*/ 2621872 w 3083511"/>
                    <a:gd name="connsiteY9" fmla="*/ 1012054 h 1204404"/>
                    <a:gd name="connsiteX10" fmla="*/ 508987 w 3083511"/>
                    <a:gd name="connsiteY10" fmla="*/ 1204404 h 1204404"/>
                    <a:gd name="connsiteX11" fmla="*/ 414292 w 3083511"/>
                    <a:gd name="connsiteY11" fmla="*/ 1127464 h 1204404"/>
                    <a:gd name="connsiteX12" fmla="*/ 378781 w 3083511"/>
                    <a:gd name="connsiteY12" fmla="*/ 1127464 h 1204404"/>
                    <a:gd name="connsiteX13" fmla="*/ 79899 w 3083511"/>
                    <a:gd name="connsiteY13" fmla="*/ 1118586 h 1204404"/>
                    <a:gd name="connsiteX14" fmla="*/ 8878 w 3083511"/>
                    <a:gd name="connsiteY14" fmla="*/ 970625 h 1204404"/>
                    <a:gd name="connsiteX0" fmla="*/ 0 w 3083511"/>
                    <a:gd name="connsiteY0" fmla="*/ 340310 h 1215078"/>
                    <a:gd name="connsiteX1" fmla="*/ 14797 w 3083511"/>
                    <a:gd name="connsiteY1" fmla="*/ 159798 h 1215078"/>
                    <a:gd name="connsiteX2" fmla="*/ 390618 w 3083511"/>
                    <a:gd name="connsiteY2" fmla="*/ 139083 h 1215078"/>
                    <a:gd name="connsiteX3" fmla="*/ 429088 w 3083511"/>
                    <a:gd name="connsiteY3" fmla="*/ 44388 h 1215078"/>
                    <a:gd name="connsiteX4" fmla="*/ 2512381 w 3083511"/>
                    <a:gd name="connsiteY4" fmla="*/ 0 h 1215078"/>
                    <a:gd name="connsiteX5" fmla="*/ 2601158 w 3083511"/>
                    <a:gd name="connsiteY5" fmla="*/ 127246 h 1215078"/>
                    <a:gd name="connsiteX6" fmla="*/ 3062797 w 3083511"/>
                    <a:gd name="connsiteY6" fmla="*/ 115409 h 1215078"/>
                    <a:gd name="connsiteX7" fmla="*/ 3083511 w 3083511"/>
                    <a:gd name="connsiteY7" fmla="*/ 852256 h 1215078"/>
                    <a:gd name="connsiteX8" fmla="*/ 2648505 w 3083511"/>
                    <a:gd name="connsiteY8" fmla="*/ 875930 h 1215078"/>
                    <a:gd name="connsiteX9" fmla="*/ 2621872 w 3083511"/>
                    <a:gd name="connsiteY9" fmla="*/ 1012054 h 1215078"/>
                    <a:gd name="connsiteX10" fmla="*/ 487640 w 3083511"/>
                    <a:gd name="connsiteY10" fmla="*/ 1215078 h 1215078"/>
                    <a:gd name="connsiteX11" fmla="*/ 414292 w 3083511"/>
                    <a:gd name="connsiteY11" fmla="*/ 1127464 h 1215078"/>
                    <a:gd name="connsiteX12" fmla="*/ 378781 w 3083511"/>
                    <a:gd name="connsiteY12" fmla="*/ 1127464 h 1215078"/>
                    <a:gd name="connsiteX13" fmla="*/ 79899 w 3083511"/>
                    <a:gd name="connsiteY13" fmla="*/ 1118586 h 1215078"/>
                    <a:gd name="connsiteX14" fmla="*/ 8878 w 3083511"/>
                    <a:gd name="connsiteY14" fmla="*/ 970625 h 1215078"/>
                    <a:gd name="connsiteX0" fmla="*/ 0 w 3083511"/>
                    <a:gd name="connsiteY0" fmla="*/ 340310 h 1200846"/>
                    <a:gd name="connsiteX1" fmla="*/ 14797 w 3083511"/>
                    <a:gd name="connsiteY1" fmla="*/ 159798 h 1200846"/>
                    <a:gd name="connsiteX2" fmla="*/ 390618 w 3083511"/>
                    <a:gd name="connsiteY2" fmla="*/ 139083 h 1200846"/>
                    <a:gd name="connsiteX3" fmla="*/ 429088 w 3083511"/>
                    <a:gd name="connsiteY3" fmla="*/ 44388 h 1200846"/>
                    <a:gd name="connsiteX4" fmla="*/ 2512381 w 3083511"/>
                    <a:gd name="connsiteY4" fmla="*/ 0 h 1200846"/>
                    <a:gd name="connsiteX5" fmla="*/ 2601158 w 3083511"/>
                    <a:gd name="connsiteY5" fmla="*/ 127246 h 1200846"/>
                    <a:gd name="connsiteX6" fmla="*/ 3062797 w 3083511"/>
                    <a:gd name="connsiteY6" fmla="*/ 115409 h 1200846"/>
                    <a:gd name="connsiteX7" fmla="*/ 3083511 w 3083511"/>
                    <a:gd name="connsiteY7" fmla="*/ 852256 h 1200846"/>
                    <a:gd name="connsiteX8" fmla="*/ 2648505 w 3083511"/>
                    <a:gd name="connsiteY8" fmla="*/ 875930 h 1200846"/>
                    <a:gd name="connsiteX9" fmla="*/ 2621872 w 3083511"/>
                    <a:gd name="connsiteY9" fmla="*/ 1012054 h 1200846"/>
                    <a:gd name="connsiteX10" fmla="*/ 452060 w 3083511"/>
                    <a:gd name="connsiteY10" fmla="*/ 1200846 h 1200846"/>
                    <a:gd name="connsiteX11" fmla="*/ 414292 w 3083511"/>
                    <a:gd name="connsiteY11" fmla="*/ 1127464 h 1200846"/>
                    <a:gd name="connsiteX12" fmla="*/ 378781 w 3083511"/>
                    <a:gd name="connsiteY12" fmla="*/ 1127464 h 1200846"/>
                    <a:gd name="connsiteX13" fmla="*/ 79899 w 3083511"/>
                    <a:gd name="connsiteY13" fmla="*/ 1118586 h 1200846"/>
                    <a:gd name="connsiteX14" fmla="*/ 8878 w 3083511"/>
                    <a:gd name="connsiteY14" fmla="*/ 970625 h 1200846"/>
                    <a:gd name="connsiteX0" fmla="*/ 0 w 3083511"/>
                    <a:gd name="connsiteY0" fmla="*/ 340310 h 1200846"/>
                    <a:gd name="connsiteX1" fmla="*/ 64608 w 3083511"/>
                    <a:gd name="connsiteY1" fmla="*/ 163356 h 1200846"/>
                    <a:gd name="connsiteX2" fmla="*/ 390618 w 3083511"/>
                    <a:gd name="connsiteY2" fmla="*/ 139083 h 1200846"/>
                    <a:gd name="connsiteX3" fmla="*/ 429088 w 3083511"/>
                    <a:gd name="connsiteY3" fmla="*/ 44388 h 1200846"/>
                    <a:gd name="connsiteX4" fmla="*/ 2512381 w 3083511"/>
                    <a:gd name="connsiteY4" fmla="*/ 0 h 1200846"/>
                    <a:gd name="connsiteX5" fmla="*/ 2601158 w 3083511"/>
                    <a:gd name="connsiteY5" fmla="*/ 127246 h 1200846"/>
                    <a:gd name="connsiteX6" fmla="*/ 3062797 w 3083511"/>
                    <a:gd name="connsiteY6" fmla="*/ 115409 h 1200846"/>
                    <a:gd name="connsiteX7" fmla="*/ 3083511 w 3083511"/>
                    <a:gd name="connsiteY7" fmla="*/ 852256 h 1200846"/>
                    <a:gd name="connsiteX8" fmla="*/ 2648505 w 3083511"/>
                    <a:gd name="connsiteY8" fmla="*/ 875930 h 1200846"/>
                    <a:gd name="connsiteX9" fmla="*/ 2621872 w 3083511"/>
                    <a:gd name="connsiteY9" fmla="*/ 1012054 h 1200846"/>
                    <a:gd name="connsiteX10" fmla="*/ 452060 w 3083511"/>
                    <a:gd name="connsiteY10" fmla="*/ 1200846 h 1200846"/>
                    <a:gd name="connsiteX11" fmla="*/ 414292 w 3083511"/>
                    <a:gd name="connsiteY11" fmla="*/ 1127464 h 1200846"/>
                    <a:gd name="connsiteX12" fmla="*/ 378781 w 3083511"/>
                    <a:gd name="connsiteY12" fmla="*/ 1127464 h 1200846"/>
                    <a:gd name="connsiteX13" fmla="*/ 79899 w 3083511"/>
                    <a:gd name="connsiteY13" fmla="*/ 1118586 h 1200846"/>
                    <a:gd name="connsiteX14" fmla="*/ 8878 w 3083511"/>
                    <a:gd name="connsiteY14" fmla="*/ 970625 h 1200846"/>
                    <a:gd name="connsiteX0" fmla="*/ 0 w 3083511"/>
                    <a:gd name="connsiteY0" fmla="*/ 340310 h 1200846"/>
                    <a:gd name="connsiteX1" fmla="*/ 64608 w 3083511"/>
                    <a:gd name="connsiteY1" fmla="*/ 163356 h 1200846"/>
                    <a:gd name="connsiteX2" fmla="*/ 390618 w 3083511"/>
                    <a:gd name="connsiteY2" fmla="*/ 139083 h 1200846"/>
                    <a:gd name="connsiteX3" fmla="*/ 429088 w 3083511"/>
                    <a:gd name="connsiteY3" fmla="*/ 44388 h 1200846"/>
                    <a:gd name="connsiteX4" fmla="*/ 2512381 w 3083511"/>
                    <a:gd name="connsiteY4" fmla="*/ 0 h 1200846"/>
                    <a:gd name="connsiteX5" fmla="*/ 2601158 w 3083511"/>
                    <a:gd name="connsiteY5" fmla="*/ 127246 h 1200846"/>
                    <a:gd name="connsiteX6" fmla="*/ 3062797 w 3083511"/>
                    <a:gd name="connsiteY6" fmla="*/ 115409 h 1200846"/>
                    <a:gd name="connsiteX7" fmla="*/ 3083511 w 3083511"/>
                    <a:gd name="connsiteY7" fmla="*/ 852256 h 1200846"/>
                    <a:gd name="connsiteX8" fmla="*/ 2648505 w 3083511"/>
                    <a:gd name="connsiteY8" fmla="*/ 875930 h 1200846"/>
                    <a:gd name="connsiteX9" fmla="*/ 2621872 w 3083511"/>
                    <a:gd name="connsiteY9" fmla="*/ 1012054 h 1200846"/>
                    <a:gd name="connsiteX10" fmla="*/ 452060 w 3083511"/>
                    <a:gd name="connsiteY10" fmla="*/ 1200846 h 1200846"/>
                    <a:gd name="connsiteX11" fmla="*/ 414292 w 3083511"/>
                    <a:gd name="connsiteY11" fmla="*/ 1127464 h 1200846"/>
                    <a:gd name="connsiteX12" fmla="*/ 378781 w 3083511"/>
                    <a:gd name="connsiteY12" fmla="*/ 1127464 h 1200846"/>
                    <a:gd name="connsiteX13" fmla="*/ 65667 w 3083511"/>
                    <a:gd name="connsiteY13" fmla="*/ 1104355 h 1200846"/>
                    <a:gd name="connsiteX14" fmla="*/ 8878 w 3083511"/>
                    <a:gd name="connsiteY14" fmla="*/ 970625 h 1200846"/>
                    <a:gd name="connsiteX0" fmla="*/ 0 w 3083511"/>
                    <a:gd name="connsiteY0" fmla="*/ 340310 h 1200846"/>
                    <a:gd name="connsiteX1" fmla="*/ 64608 w 3083511"/>
                    <a:gd name="connsiteY1" fmla="*/ 163356 h 1200846"/>
                    <a:gd name="connsiteX2" fmla="*/ 390618 w 3083511"/>
                    <a:gd name="connsiteY2" fmla="*/ 139083 h 1200846"/>
                    <a:gd name="connsiteX3" fmla="*/ 429088 w 3083511"/>
                    <a:gd name="connsiteY3" fmla="*/ 44388 h 1200846"/>
                    <a:gd name="connsiteX4" fmla="*/ 2512381 w 3083511"/>
                    <a:gd name="connsiteY4" fmla="*/ 0 h 1200846"/>
                    <a:gd name="connsiteX5" fmla="*/ 2601158 w 3083511"/>
                    <a:gd name="connsiteY5" fmla="*/ 127246 h 1200846"/>
                    <a:gd name="connsiteX6" fmla="*/ 3062797 w 3083511"/>
                    <a:gd name="connsiteY6" fmla="*/ 115409 h 1200846"/>
                    <a:gd name="connsiteX7" fmla="*/ 3083511 w 3083511"/>
                    <a:gd name="connsiteY7" fmla="*/ 852256 h 1200846"/>
                    <a:gd name="connsiteX8" fmla="*/ 2648505 w 3083511"/>
                    <a:gd name="connsiteY8" fmla="*/ 875930 h 1200846"/>
                    <a:gd name="connsiteX9" fmla="*/ 2621872 w 3083511"/>
                    <a:gd name="connsiteY9" fmla="*/ 1012054 h 1200846"/>
                    <a:gd name="connsiteX10" fmla="*/ 452060 w 3083511"/>
                    <a:gd name="connsiteY10" fmla="*/ 1200846 h 1200846"/>
                    <a:gd name="connsiteX11" fmla="*/ 414292 w 3083511"/>
                    <a:gd name="connsiteY11" fmla="*/ 1127464 h 1200846"/>
                    <a:gd name="connsiteX12" fmla="*/ 65667 w 3083511"/>
                    <a:gd name="connsiteY12" fmla="*/ 1104355 h 1200846"/>
                    <a:gd name="connsiteX13" fmla="*/ 8878 w 3083511"/>
                    <a:gd name="connsiteY13" fmla="*/ 970625 h 1200846"/>
                    <a:gd name="connsiteX0" fmla="*/ 0 w 3083511"/>
                    <a:gd name="connsiteY0" fmla="*/ 340310 h 1200846"/>
                    <a:gd name="connsiteX1" fmla="*/ 64608 w 3083511"/>
                    <a:gd name="connsiteY1" fmla="*/ 163356 h 1200846"/>
                    <a:gd name="connsiteX2" fmla="*/ 390618 w 3083511"/>
                    <a:gd name="connsiteY2" fmla="*/ 139083 h 1200846"/>
                    <a:gd name="connsiteX3" fmla="*/ 429088 w 3083511"/>
                    <a:gd name="connsiteY3" fmla="*/ 44388 h 1200846"/>
                    <a:gd name="connsiteX4" fmla="*/ 2512381 w 3083511"/>
                    <a:gd name="connsiteY4" fmla="*/ 0 h 1200846"/>
                    <a:gd name="connsiteX5" fmla="*/ 2601158 w 3083511"/>
                    <a:gd name="connsiteY5" fmla="*/ 209079 h 1200846"/>
                    <a:gd name="connsiteX6" fmla="*/ 3062797 w 3083511"/>
                    <a:gd name="connsiteY6" fmla="*/ 115409 h 1200846"/>
                    <a:gd name="connsiteX7" fmla="*/ 3083511 w 3083511"/>
                    <a:gd name="connsiteY7" fmla="*/ 852256 h 1200846"/>
                    <a:gd name="connsiteX8" fmla="*/ 2648505 w 3083511"/>
                    <a:gd name="connsiteY8" fmla="*/ 875930 h 1200846"/>
                    <a:gd name="connsiteX9" fmla="*/ 2621872 w 3083511"/>
                    <a:gd name="connsiteY9" fmla="*/ 1012054 h 1200846"/>
                    <a:gd name="connsiteX10" fmla="*/ 452060 w 3083511"/>
                    <a:gd name="connsiteY10" fmla="*/ 1200846 h 1200846"/>
                    <a:gd name="connsiteX11" fmla="*/ 414292 w 3083511"/>
                    <a:gd name="connsiteY11" fmla="*/ 1127464 h 1200846"/>
                    <a:gd name="connsiteX12" fmla="*/ 65667 w 3083511"/>
                    <a:gd name="connsiteY12" fmla="*/ 1104355 h 1200846"/>
                    <a:gd name="connsiteX13" fmla="*/ 8878 w 3083511"/>
                    <a:gd name="connsiteY13" fmla="*/ 970625 h 1200846"/>
                    <a:gd name="connsiteX0" fmla="*/ 0 w 3083511"/>
                    <a:gd name="connsiteY0" fmla="*/ 340310 h 1200846"/>
                    <a:gd name="connsiteX1" fmla="*/ 64608 w 3083511"/>
                    <a:gd name="connsiteY1" fmla="*/ 163356 h 1200846"/>
                    <a:gd name="connsiteX2" fmla="*/ 390618 w 3083511"/>
                    <a:gd name="connsiteY2" fmla="*/ 139083 h 1200846"/>
                    <a:gd name="connsiteX3" fmla="*/ 429088 w 3083511"/>
                    <a:gd name="connsiteY3" fmla="*/ 44388 h 1200846"/>
                    <a:gd name="connsiteX4" fmla="*/ 2512381 w 3083511"/>
                    <a:gd name="connsiteY4" fmla="*/ 0 h 1200846"/>
                    <a:gd name="connsiteX5" fmla="*/ 2601158 w 3083511"/>
                    <a:gd name="connsiteY5" fmla="*/ 209079 h 1200846"/>
                    <a:gd name="connsiteX6" fmla="*/ 3069913 w 3083511"/>
                    <a:gd name="connsiteY6" fmla="*/ 232822 h 1200846"/>
                    <a:gd name="connsiteX7" fmla="*/ 3083511 w 3083511"/>
                    <a:gd name="connsiteY7" fmla="*/ 852256 h 1200846"/>
                    <a:gd name="connsiteX8" fmla="*/ 2648505 w 3083511"/>
                    <a:gd name="connsiteY8" fmla="*/ 875930 h 1200846"/>
                    <a:gd name="connsiteX9" fmla="*/ 2621872 w 3083511"/>
                    <a:gd name="connsiteY9" fmla="*/ 1012054 h 1200846"/>
                    <a:gd name="connsiteX10" fmla="*/ 452060 w 3083511"/>
                    <a:gd name="connsiteY10" fmla="*/ 1200846 h 1200846"/>
                    <a:gd name="connsiteX11" fmla="*/ 414292 w 3083511"/>
                    <a:gd name="connsiteY11" fmla="*/ 1127464 h 1200846"/>
                    <a:gd name="connsiteX12" fmla="*/ 65667 w 3083511"/>
                    <a:gd name="connsiteY12" fmla="*/ 1104355 h 1200846"/>
                    <a:gd name="connsiteX13" fmla="*/ 8878 w 3083511"/>
                    <a:gd name="connsiteY13" fmla="*/ 970625 h 1200846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33729 w 3083511"/>
                    <a:gd name="connsiteY4" fmla="*/ 5423 h 1156458"/>
                    <a:gd name="connsiteX5" fmla="*/ 2601158 w 3083511"/>
                    <a:gd name="connsiteY5" fmla="*/ 164691 h 1156458"/>
                    <a:gd name="connsiteX6" fmla="*/ 3069913 w 3083511"/>
                    <a:gd name="connsiteY6" fmla="*/ 188434 h 1156458"/>
                    <a:gd name="connsiteX7" fmla="*/ 3083511 w 3083511"/>
                    <a:gd name="connsiteY7" fmla="*/ 807868 h 1156458"/>
                    <a:gd name="connsiteX8" fmla="*/ 2648505 w 3083511"/>
                    <a:gd name="connsiteY8" fmla="*/ 831542 h 1156458"/>
                    <a:gd name="connsiteX9" fmla="*/ 2621872 w 3083511"/>
                    <a:gd name="connsiteY9" fmla="*/ 967666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55077 w 3083511"/>
                    <a:gd name="connsiteY4" fmla="*/ 19655 h 1156458"/>
                    <a:gd name="connsiteX5" fmla="*/ 2601158 w 3083511"/>
                    <a:gd name="connsiteY5" fmla="*/ 164691 h 1156458"/>
                    <a:gd name="connsiteX6" fmla="*/ 3069913 w 3083511"/>
                    <a:gd name="connsiteY6" fmla="*/ 188434 h 1156458"/>
                    <a:gd name="connsiteX7" fmla="*/ 3083511 w 3083511"/>
                    <a:gd name="connsiteY7" fmla="*/ 807868 h 1156458"/>
                    <a:gd name="connsiteX8" fmla="*/ 2648505 w 3083511"/>
                    <a:gd name="connsiteY8" fmla="*/ 831542 h 1156458"/>
                    <a:gd name="connsiteX9" fmla="*/ 2621872 w 3083511"/>
                    <a:gd name="connsiteY9" fmla="*/ 967666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55077 w 3083511"/>
                    <a:gd name="connsiteY4" fmla="*/ 19655 h 1156458"/>
                    <a:gd name="connsiteX5" fmla="*/ 2601158 w 3083511"/>
                    <a:gd name="connsiteY5" fmla="*/ 164691 h 1156458"/>
                    <a:gd name="connsiteX6" fmla="*/ 3069913 w 3083511"/>
                    <a:gd name="connsiteY6" fmla="*/ 188434 h 1156458"/>
                    <a:gd name="connsiteX7" fmla="*/ 3083511 w 3083511"/>
                    <a:gd name="connsiteY7" fmla="*/ 807868 h 1156458"/>
                    <a:gd name="connsiteX8" fmla="*/ 2648505 w 3083511"/>
                    <a:gd name="connsiteY8" fmla="*/ 831542 h 1156458"/>
                    <a:gd name="connsiteX9" fmla="*/ 2621872 w 3083511"/>
                    <a:gd name="connsiteY9" fmla="*/ 999688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55077 w 3083511"/>
                    <a:gd name="connsiteY4" fmla="*/ 19655 h 1156458"/>
                    <a:gd name="connsiteX5" fmla="*/ 2601158 w 3083511"/>
                    <a:gd name="connsiteY5" fmla="*/ 164691 h 1156458"/>
                    <a:gd name="connsiteX6" fmla="*/ 3069913 w 3083511"/>
                    <a:gd name="connsiteY6" fmla="*/ 188434 h 1156458"/>
                    <a:gd name="connsiteX7" fmla="*/ 3083511 w 3083511"/>
                    <a:gd name="connsiteY7" fmla="*/ 807868 h 1156458"/>
                    <a:gd name="connsiteX8" fmla="*/ 2648505 w 3083511"/>
                    <a:gd name="connsiteY8" fmla="*/ 831542 h 1156458"/>
                    <a:gd name="connsiteX9" fmla="*/ 2589850 w 3083511"/>
                    <a:gd name="connsiteY9" fmla="*/ 1010362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55077 w 3083511"/>
                    <a:gd name="connsiteY4" fmla="*/ 19655 h 1156458"/>
                    <a:gd name="connsiteX5" fmla="*/ 2601158 w 3083511"/>
                    <a:gd name="connsiteY5" fmla="*/ 164691 h 1156458"/>
                    <a:gd name="connsiteX6" fmla="*/ 3069913 w 3083511"/>
                    <a:gd name="connsiteY6" fmla="*/ 188434 h 1156458"/>
                    <a:gd name="connsiteX7" fmla="*/ 3083511 w 3083511"/>
                    <a:gd name="connsiteY7" fmla="*/ 807868 h 1156458"/>
                    <a:gd name="connsiteX8" fmla="*/ 2648505 w 3083511"/>
                    <a:gd name="connsiteY8" fmla="*/ 856448 h 1156458"/>
                    <a:gd name="connsiteX9" fmla="*/ 2589850 w 3083511"/>
                    <a:gd name="connsiteY9" fmla="*/ 1010362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55077 w 3083511"/>
                    <a:gd name="connsiteY4" fmla="*/ 19655 h 1156458"/>
                    <a:gd name="connsiteX5" fmla="*/ 2601158 w 3083511"/>
                    <a:gd name="connsiteY5" fmla="*/ 164691 h 1156458"/>
                    <a:gd name="connsiteX6" fmla="*/ 3069913 w 3083511"/>
                    <a:gd name="connsiteY6" fmla="*/ 188434 h 1156458"/>
                    <a:gd name="connsiteX7" fmla="*/ 3083511 w 3083511"/>
                    <a:gd name="connsiteY7" fmla="*/ 836332 h 1156458"/>
                    <a:gd name="connsiteX8" fmla="*/ 2648505 w 3083511"/>
                    <a:gd name="connsiteY8" fmla="*/ 856448 h 1156458"/>
                    <a:gd name="connsiteX9" fmla="*/ 2589850 w 3083511"/>
                    <a:gd name="connsiteY9" fmla="*/ 1010362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55077 w 3083511"/>
                    <a:gd name="connsiteY4" fmla="*/ 19655 h 1156458"/>
                    <a:gd name="connsiteX5" fmla="*/ 2601158 w 3083511"/>
                    <a:gd name="connsiteY5" fmla="*/ 164691 h 1156458"/>
                    <a:gd name="connsiteX6" fmla="*/ 3066355 w 3083511"/>
                    <a:gd name="connsiteY6" fmla="*/ 213340 h 1156458"/>
                    <a:gd name="connsiteX7" fmla="*/ 3083511 w 3083511"/>
                    <a:gd name="connsiteY7" fmla="*/ 836332 h 1156458"/>
                    <a:gd name="connsiteX8" fmla="*/ 2648505 w 3083511"/>
                    <a:gd name="connsiteY8" fmla="*/ 856448 h 1156458"/>
                    <a:gd name="connsiteX9" fmla="*/ 2589850 w 3083511"/>
                    <a:gd name="connsiteY9" fmla="*/ 1010362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55077 w 3083511"/>
                    <a:gd name="connsiteY4" fmla="*/ 19655 h 1156458"/>
                    <a:gd name="connsiteX5" fmla="*/ 2611832 w 3083511"/>
                    <a:gd name="connsiteY5" fmla="*/ 196713 h 1156458"/>
                    <a:gd name="connsiteX6" fmla="*/ 3066355 w 3083511"/>
                    <a:gd name="connsiteY6" fmla="*/ 213340 h 1156458"/>
                    <a:gd name="connsiteX7" fmla="*/ 3083511 w 3083511"/>
                    <a:gd name="connsiteY7" fmla="*/ 836332 h 1156458"/>
                    <a:gd name="connsiteX8" fmla="*/ 2648505 w 3083511"/>
                    <a:gd name="connsiteY8" fmla="*/ 856448 h 1156458"/>
                    <a:gd name="connsiteX9" fmla="*/ 2589850 w 3083511"/>
                    <a:gd name="connsiteY9" fmla="*/ 1010362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55077 w 3083511"/>
                    <a:gd name="connsiteY4" fmla="*/ 19655 h 1156458"/>
                    <a:gd name="connsiteX5" fmla="*/ 2611832 w 3083511"/>
                    <a:gd name="connsiteY5" fmla="*/ 196713 h 1156458"/>
                    <a:gd name="connsiteX6" fmla="*/ 3066355 w 3083511"/>
                    <a:gd name="connsiteY6" fmla="*/ 213340 h 1156458"/>
                    <a:gd name="connsiteX7" fmla="*/ 3083511 w 3083511"/>
                    <a:gd name="connsiteY7" fmla="*/ 836332 h 1156458"/>
                    <a:gd name="connsiteX8" fmla="*/ 2648505 w 3083511"/>
                    <a:gd name="connsiteY8" fmla="*/ 856448 h 1156458"/>
                    <a:gd name="connsiteX9" fmla="*/ 2557828 w 3083511"/>
                    <a:gd name="connsiteY9" fmla="*/ 1021036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55077 w 3083511"/>
                    <a:gd name="connsiteY4" fmla="*/ 19655 h 1156458"/>
                    <a:gd name="connsiteX5" fmla="*/ 2611832 w 3083511"/>
                    <a:gd name="connsiteY5" fmla="*/ 196713 h 1156458"/>
                    <a:gd name="connsiteX6" fmla="*/ 3066355 w 3083511"/>
                    <a:gd name="connsiteY6" fmla="*/ 213340 h 1156458"/>
                    <a:gd name="connsiteX7" fmla="*/ 3083511 w 3083511"/>
                    <a:gd name="connsiteY7" fmla="*/ 836332 h 1156458"/>
                    <a:gd name="connsiteX8" fmla="*/ 2616484 w 3083511"/>
                    <a:gd name="connsiteY8" fmla="*/ 860006 h 1156458"/>
                    <a:gd name="connsiteX9" fmla="*/ 2557828 w 3083511"/>
                    <a:gd name="connsiteY9" fmla="*/ 1021036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55077 w 3083511"/>
                    <a:gd name="connsiteY4" fmla="*/ 19655 h 1156458"/>
                    <a:gd name="connsiteX5" fmla="*/ 2611832 w 3083511"/>
                    <a:gd name="connsiteY5" fmla="*/ 196713 h 1156458"/>
                    <a:gd name="connsiteX6" fmla="*/ 3066355 w 3083511"/>
                    <a:gd name="connsiteY6" fmla="*/ 288058 h 1156458"/>
                    <a:gd name="connsiteX7" fmla="*/ 3083511 w 3083511"/>
                    <a:gd name="connsiteY7" fmla="*/ 836332 h 1156458"/>
                    <a:gd name="connsiteX8" fmla="*/ 2616484 w 3083511"/>
                    <a:gd name="connsiteY8" fmla="*/ 860006 h 1156458"/>
                    <a:gd name="connsiteX9" fmla="*/ 2557828 w 3083511"/>
                    <a:gd name="connsiteY9" fmla="*/ 1021036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55077 w 3083511"/>
                    <a:gd name="connsiteY4" fmla="*/ 19655 h 1156458"/>
                    <a:gd name="connsiteX5" fmla="*/ 2618948 w 3083511"/>
                    <a:gd name="connsiteY5" fmla="*/ 282105 h 1156458"/>
                    <a:gd name="connsiteX6" fmla="*/ 3066355 w 3083511"/>
                    <a:gd name="connsiteY6" fmla="*/ 288058 h 1156458"/>
                    <a:gd name="connsiteX7" fmla="*/ 3083511 w 3083511"/>
                    <a:gd name="connsiteY7" fmla="*/ 836332 h 1156458"/>
                    <a:gd name="connsiteX8" fmla="*/ 2616484 w 3083511"/>
                    <a:gd name="connsiteY8" fmla="*/ 860006 h 1156458"/>
                    <a:gd name="connsiteX9" fmla="*/ 2557828 w 3083511"/>
                    <a:gd name="connsiteY9" fmla="*/ 1021036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76425 w 3083511"/>
                    <a:gd name="connsiteY4" fmla="*/ 62351 h 1156458"/>
                    <a:gd name="connsiteX5" fmla="*/ 2618948 w 3083511"/>
                    <a:gd name="connsiteY5" fmla="*/ 282105 h 1156458"/>
                    <a:gd name="connsiteX6" fmla="*/ 3066355 w 3083511"/>
                    <a:gd name="connsiteY6" fmla="*/ 288058 h 1156458"/>
                    <a:gd name="connsiteX7" fmla="*/ 3083511 w 3083511"/>
                    <a:gd name="connsiteY7" fmla="*/ 836332 h 1156458"/>
                    <a:gd name="connsiteX8" fmla="*/ 2616484 w 3083511"/>
                    <a:gd name="connsiteY8" fmla="*/ 860006 h 1156458"/>
                    <a:gd name="connsiteX9" fmla="*/ 2557828 w 3083511"/>
                    <a:gd name="connsiteY9" fmla="*/ 1021036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62193 w 3083511"/>
                    <a:gd name="connsiteY4" fmla="*/ 51677 h 1156458"/>
                    <a:gd name="connsiteX5" fmla="*/ 2618948 w 3083511"/>
                    <a:gd name="connsiteY5" fmla="*/ 282105 h 1156458"/>
                    <a:gd name="connsiteX6" fmla="*/ 3066355 w 3083511"/>
                    <a:gd name="connsiteY6" fmla="*/ 288058 h 1156458"/>
                    <a:gd name="connsiteX7" fmla="*/ 3083511 w 3083511"/>
                    <a:gd name="connsiteY7" fmla="*/ 836332 h 1156458"/>
                    <a:gd name="connsiteX8" fmla="*/ 2616484 w 3083511"/>
                    <a:gd name="connsiteY8" fmla="*/ 860006 h 1156458"/>
                    <a:gd name="connsiteX9" fmla="*/ 2557828 w 3083511"/>
                    <a:gd name="connsiteY9" fmla="*/ 1021036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62193 w 3083511"/>
                    <a:gd name="connsiteY4" fmla="*/ 51677 h 1156458"/>
                    <a:gd name="connsiteX5" fmla="*/ 2618948 w 3083511"/>
                    <a:gd name="connsiteY5" fmla="*/ 282105 h 1156458"/>
                    <a:gd name="connsiteX6" fmla="*/ 3066355 w 3083511"/>
                    <a:gd name="connsiteY6" fmla="*/ 288058 h 1156458"/>
                    <a:gd name="connsiteX7" fmla="*/ 3083511 w 3083511"/>
                    <a:gd name="connsiteY7" fmla="*/ 836332 h 1156458"/>
                    <a:gd name="connsiteX8" fmla="*/ 2616484 w 3083511"/>
                    <a:gd name="connsiteY8" fmla="*/ 860006 h 1156458"/>
                    <a:gd name="connsiteX9" fmla="*/ 2557828 w 3083511"/>
                    <a:gd name="connsiteY9" fmla="*/ 1060173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62193 w 3083511"/>
                    <a:gd name="connsiteY4" fmla="*/ 51677 h 1156458"/>
                    <a:gd name="connsiteX5" fmla="*/ 2618948 w 3083511"/>
                    <a:gd name="connsiteY5" fmla="*/ 282105 h 1156458"/>
                    <a:gd name="connsiteX6" fmla="*/ 3066355 w 3083511"/>
                    <a:gd name="connsiteY6" fmla="*/ 288058 h 1156458"/>
                    <a:gd name="connsiteX7" fmla="*/ 3083511 w 3083511"/>
                    <a:gd name="connsiteY7" fmla="*/ 836332 h 1156458"/>
                    <a:gd name="connsiteX8" fmla="*/ 2616484 w 3083511"/>
                    <a:gd name="connsiteY8" fmla="*/ 860006 h 1156458"/>
                    <a:gd name="connsiteX9" fmla="*/ 2593687 w 3083511"/>
                    <a:gd name="connsiteY9" fmla="*/ 1107985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083511"/>
                    <a:gd name="connsiteY0" fmla="*/ 295922 h 1156458"/>
                    <a:gd name="connsiteX1" fmla="*/ 64608 w 3083511"/>
                    <a:gd name="connsiteY1" fmla="*/ 118968 h 1156458"/>
                    <a:gd name="connsiteX2" fmla="*/ 390618 w 3083511"/>
                    <a:gd name="connsiteY2" fmla="*/ 94695 h 1156458"/>
                    <a:gd name="connsiteX3" fmla="*/ 429088 w 3083511"/>
                    <a:gd name="connsiteY3" fmla="*/ 0 h 1156458"/>
                    <a:gd name="connsiteX4" fmla="*/ 2592075 w 3083511"/>
                    <a:gd name="connsiteY4" fmla="*/ 51677 h 1156458"/>
                    <a:gd name="connsiteX5" fmla="*/ 2618948 w 3083511"/>
                    <a:gd name="connsiteY5" fmla="*/ 282105 h 1156458"/>
                    <a:gd name="connsiteX6" fmla="*/ 3066355 w 3083511"/>
                    <a:gd name="connsiteY6" fmla="*/ 288058 h 1156458"/>
                    <a:gd name="connsiteX7" fmla="*/ 3083511 w 3083511"/>
                    <a:gd name="connsiteY7" fmla="*/ 836332 h 1156458"/>
                    <a:gd name="connsiteX8" fmla="*/ 2616484 w 3083511"/>
                    <a:gd name="connsiteY8" fmla="*/ 860006 h 1156458"/>
                    <a:gd name="connsiteX9" fmla="*/ 2593687 w 3083511"/>
                    <a:gd name="connsiteY9" fmla="*/ 1107985 h 1156458"/>
                    <a:gd name="connsiteX10" fmla="*/ 452060 w 3083511"/>
                    <a:gd name="connsiteY10" fmla="*/ 1156458 h 1156458"/>
                    <a:gd name="connsiteX11" fmla="*/ 414292 w 3083511"/>
                    <a:gd name="connsiteY11" fmla="*/ 1083076 h 1156458"/>
                    <a:gd name="connsiteX12" fmla="*/ 65667 w 3083511"/>
                    <a:gd name="connsiteY12" fmla="*/ 1059967 h 1156458"/>
                    <a:gd name="connsiteX13" fmla="*/ 8878 w 3083511"/>
                    <a:gd name="connsiteY13" fmla="*/ 926237 h 1156458"/>
                    <a:gd name="connsiteX0" fmla="*/ 0 w 3108190"/>
                    <a:gd name="connsiteY0" fmla="*/ 295922 h 1156458"/>
                    <a:gd name="connsiteX1" fmla="*/ 64608 w 3108190"/>
                    <a:gd name="connsiteY1" fmla="*/ 118968 h 1156458"/>
                    <a:gd name="connsiteX2" fmla="*/ 390618 w 3108190"/>
                    <a:gd name="connsiteY2" fmla="*/ 94695 h 1156458"/>
                    <a:gd name="connsiteX3" fmla="*/ 429088 w 3108190"/>
                    <a:gd name="connsiteY3" fmla="*/ 0 h 1156458"/>
                    <a:gd name="connsiteX4" fmla="*/ 2592075 w 3108190"/>
                    <a:gd name="connsiteY4" fmla="*/ 51677 h 1156458"/>
                    <a:gd name="connsiteX5" fmla="*/ 2618948 w 3108190"/>
                    <a:gd name="connsiteY5" fmla="*/ 282105 h 1156458"/>
                    <a:gd name="connsiteX6" fmla="*/ 3108190 w 3108190"/>
                    <a:gd name="connsiteY6" fmla="*/ 294035 h 1156458"/>
                    <a:gd name="connsiteX7" fmla="*/ 3083511 w 3108190"/>
                    <a:gd name="connsiteY7" fmla="*/ 836332 h 1156458"/>
                    <a:gd name="connsiteX8" fmla="*/ 2616484 w 3108190"/>
                    <a:gd name="connsiteY8" fmla="*/ 860006 h 1156458"/>
                    <a:gd name="connsiteX9" fmla="*/ 2593687 w 3108190"/>
                    <a:gd name="connsiteY9" fmla="*/ 1107985 h 1156458"/>
                    <a:gd name="connsiteX10" fmla="*/ 452060 w 3108190"/>
                    <a:gd name="connsiteY10" fmla="*/ 1156458 h 1156458"/>
                    <a:gd name="connsiteX11" fmla="*/ 414292 w 3108190"/>
                    <a:gd name="connsiteY11" fmla="*/ 1083076 h 1156458"/>
                    <a:gd name="connsiteX12" fmla="*/ 65667 w 3108190"/>
                    <a:gd name="connsiteY12" fmla="*/ 1059967 h 1156458"/>
                    <a:gd name="connsiteX13" fmla="*/ 8878 w 3108190"/>
                    <a:gd name="connsiteY13" fmla="*/ 926237 h 1156458"/>
                    <a:gd name="connsiteX0" fmla="*/ 0 w 3108190"/>
                    <a:gd name="connsiteY0" fmla="*/ 295922 h 1156458"/>
                    <a:gd name="connsiteX1" fmla="*/ 64608 w 3108190"/>
                    <a:gd name="connsiteY1" fmla="*/ 118968 h 1156458"/>
                    <a:gd name="connsiteX2" fmla="*/ 390618 w 3108190"/>
                    <a:gd name="connsiteY2" fmla="*/ 94695 h 1156458"/>
                    <a:gd name="connsiteX3" fmla="*/ 429088 w 3108190"/>
                    <a:gd name="connsiteY3" fmla="*/ 0 h 1156458"/>
                    <a:gd name="connsiteX4" fmla="*/ 2592075 w 3108190"/>
                    <a:gd name="connsiteY4" fmla="*/ 51677 h 1156458"/>
                    <a:gd name="connsiteX5" fmla="*/ 2618948 w 3108190"/>
                    <a:gd name="connsiteY5" fmla="*/ 282105 h 1156458"/>
                    <a:gd name="connsiteX6" fmla="*/ 3108190 w 3108190"/>
                    <a:gd name="connsiteY6" fmla="*/ 294035 h 1156458"/>
                    <a:gd name="connsiteX7" fmla="*/ 3107417 w 3108190"/>
                    <a:gd name="connsiteY7" fmla="*/ 842309 h 1156458"/>
                    <a:gd name="connsiteX8" fmla="*/ 2616484 w 3108190"/>
                    <a:gd name="connsiteY8" fmla="*/ 860006 h 1156458"/>
                    <a:gd name="connsiteX9" fmla="*/ 2593687 w 3108190"/>
                    <a:gd name="connsiteY9" fmla="*/ 1107985 h 1156458"/>
                    <a:gd name="connsiteX10" fmla="*/ 452060 w 3108190"/>
                    <a:gd name="connsiteY10" fmla="*/ 1156458 h 1156458"/>
                    <a:gd name="connsiteX11" fmla="*/ 414292 w 3108190"/>
                    <a:gd name="connsiteY11" fmla="*/ 1083076 h 1156458"/>
                    <a:gd name="connsiteX12" fmla="*/ 65667 w 3108190"/>
                    <a:gd name="connsiteY12" fmla="*/ 1059967 h 1156458"/>
                    <a:gd name="connsiteX13" fmla="*/ 8878 w 3108190"/>
                    <a:gd name="connsiteY13" fmla="*/ 926237 h 1156458"/>
                    <a:gd name="connsiteX0" fmla="*/ 0 w 3108190"/>
                    <a:gd name="connsiteY0" fmla="*/ 295922 h 1156458"/>
                    <a:gd name="connsiteX1" fmla="*/ 64608 w 3108190"/>
                    <a:gd name="connsiteY1" fmla="*/ 118968 h 1156458"/>
                    <a:gd name="connsiteX2" fmla="*/ 390618 w 3108190"/>
                    <a:gd name="connsiteY2" fmla="*/ 94695 h 1156458"/>
                    <a:gd name="connsiteX3" fmla="*/ 429088 w 3108190"/>
                    <a:gd name="connsiteY3" fmla="*/ 0 h 1156458"/>
                    <a:gd name="connsiteX4" fmla="*/ 2592075 w 3108190"/>
                    <a:gd name="connsiteY4" fmla="*/ 51677 h 1156458"/>
                    <a:gd name="connsiteX5" fmla="*/ 2618948 w 3108190"/>
                    <a:gd name="connsiteY5" fmla="*/ 282105 h 1156458"/>
                    <a:gd name="connsiteX6" fmla="*/ 3108190 w 3108190"/>
                    <a:gd name="connsiteY6" fmla="*/ 294035 h 1156458"/>
                    <a:gd name="connsiteX7" fmla="*/ 3107417 w 3108190"/>
                    <a:gd name="connsiteY7" fmla="*/ 842309 h 1156458"/>
                    <a:gd name="connsiteX8" fmla="*/ 2610508 w 3108190"/>
                    <a:gd name="connsiteY8" fmla="*/ 877936 h 1156458"/>
                    <a:gd name="connsiteX9" fmla="*/ 2593687 w 3108190"/>
                    <a:gd name="connsiteY9" fmla="*/ 1107985 h 1156458"/>
                    <a:gd name="connsiteX10" fmla="*/ 452060 w 3108190"/>
                    <a:gd name="connsiteY10" fmla="*/ 1156458 h 1156458"/>
                    <a:gd name="connsiteX11" fmla="*/ 414292 w 3108190"/>
                    <a:gd name="connsiteY11" fmla="*/ 1083076 h 1156458"/>
                    <a:gd name="connsiteX12" fmla="*/ 65667 w 3108190"/>
                    <a:gd name="connsiteY12" fmla="*/ 1059967 h 1156458"/>
                    <a:gd name="connsiteX13" fmla="*/ 8878 w 3108190"/>
                    <a:gd name="connsiteY13" fmla="*/ 926237 h 1156458"/>
                    <a:gd name="connsiteX0" fmla="*/ 0 w 3108190"/>
                    <a:gd name="connsiteY0" fmla="*/ 295922 h 1156458"/>
                    <a:gd name="connsiteX1" fmla="*/ 64608 w 3108190"/>
                    <a:gd name="connsiteY1" fmla="*/ 118968 h 1156458"/>
                    <a:gd name="connsiteX2" fmla="*/ 390618 w 3108190"/>
                    <a:gd name="connsiteY2" fmla="*/ 94695 h 1156458"/>
                    <a:gd name="connsiteX3" fmla="*/ 429088 w 3108190"/>
                    <a:gd name="connsiteY3" fmla="*/ 0 h 1156458"/>
                    <a:gd name="connsiteX4" fmla="*/ 2592075 w 3108190"/>
                    <a:gd name="connsiteY4" fmla="*/ 51677 h 1156458"/>
                    <a:gd name="connsiteX5" fmla="*/ 2618948 w 3108190"/>
                    <a:gd name="connsiteY5" fmla="*/ 282105 h 1156458"/>
                    <a:gd name="connsiteX6" fmla="*/ 3108190 w 3108190"/>
                    <a:gd name="connsiteY6" fmla="*/ 294035 h 1156458"/>
                    <a:gd name="connsiteX7" fmla="*/ 3107417 w 3108190"/>
                    <a:gd name="connsiteY7" fmla="*/ 872192 h 1156458"/>
                    <a:gd name="connsiteX8" fmla="*/ 2610508 w 3108190"/>
                    <a:gd name="connsiteY8" fmla="*/ 877936 h 1156458"/>
                    <a:gd name="connsiteX9" fmla="*/ 2593687 w 3108190"/>
                    <a:gd name="connsiteY9" fmla="*/ 1107985 h 1156458"/>
                    <a:gd name="connsiteX10" fmla="*/ 452060 w 3108190"/>
                    <a:gd name="connsiteY10" fmla="*/ 1156458 h 1156458"/>
                    <a:gd name="connsiteX11" fmla="*/ 414292 w 3108190"/>
                    <a:gd name="connsiteY11" fmla="*/ 1083076 h 1156458"/>
                    <a:gd name="connsiteX12" fmla="*/ 65667 w 3108190"/>
                    <a:gd name="connsiteY12" fmla="*/ 1059967 h 1156458"/>
                    <a:gd name="connsiteX13" fmla="*/ 8878 w 3108190"/>
                    <a:gd name="connsiteY13" fmla="*/ 926237 h 1156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08190" h="1156458">
                      <a:moveTo>
                        <a:pt x="0" y="295922"/>
                      </a:moveTo>
                      <a:lnTo>
                        <a:pt x="64608" y="118968"/>
                      </a:lnTo>
                      <a:lnTo>
                        <a:pt x="390618" y="94695"/>
                      </a:lnTo>
                      <a:lnTo>
                        <a:pt x="429088" y="0"/>
                      </a:lnTo>
                      <a:lnTo>
                        <a:pt x="2592075" y="51677"/>
                      </a:lnTo>
                      <a:lnTo>
                        <a:pt x="2618948" y="282105"/>
                      </a:lnTo>
                      <a:lnTo>
                        <a:pt x="3108190" y="294035"/>
                      </a:lnTo>
                      <a:cubicBezTo>
                        <a:pt x="3107932" y="476793"/>
                        <a:pt x="3107675" y="689434"/>
                        <a:pt x="3107417" y="872192"/>
                      </a:cubicBezTo>
                      <a:lnTo>
                        <a:pt x="2610508" y="877936"/>
                      </a:lnTo>
                      <a:lnTo>
                        <a:pt x="2593687" y="1107985"/>
                      </a:lnTo>
                      <a:lnTo>
                        <a:pt x="452060" y="1156458"/>
                      </a:lnTo>
                      <a:lnTo>
                        <a:pt x="414292" y="1083076"/>
                      </a:lnTo>
                      <a:cubicBezTo>
                        <a:pt x="349893" y="1066994"/>
                        <a:pt x="133236" y="1086107"/>
                        <a:pt x="65667" y="1059967"/>
                      </a:cubicBezTo>
                      <a:lnTo>
                        <a:pt x="8878" y="926237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6" name="任意多边形: 形状 925">
                  <a:extLst>
                    <a:ext uri="{FF2B5EF4-FFF2-40B4-BE49-F238E27FC236}">
                      <a16:creationId xmlns:a16="http://schemas.microsoft.com/office/drawing/2014/main" id="{4F380C88-FC30-4FBE-A647-70D16C603F27}"/>
                    </a:ext>
                  </a:extLst>
                </p:cNvPr>
                <p:cNvSpPr/>
                <p:nvPr/>
              </p:nvSpPr>
              <p:spPr>
                <a:xfrm>
                  <a:off x="5910730" y="788894"/>
                  <a:ext cx="48640" cy="1004047"/>
                </a:xfrm>
                <a:custGeom>
                  <a:avLst/>
                  <a:gdLst>
                    <a:gd name="connsiteX0" fmla="*/ 0 w 11953"/>
                    <a:gd name="connsiteY0" fmla="*/ 0 h 1004047"/>
                    <a:gd name="connsiteX1" fmla="*/ 11953 w 11953"/>
                    <a:gd name="connsiteY1" fmla="*/ 1004047 h 1004047"/>
                    <a:gd name="connsiteX0" fmla="*/ 0 w 30752"/>
                    <a:gd name="connsiteY0" fmla="*/ 0 h 1004047"/>
                    <a:gd name="connsiteX1" fmla="*/ 11953 w 30752"/>
                    <a:gd name="connsiteY1" fmla="*/ 1004047 h 1004047"/>
                    <a:gd name="connsiteX0" fmla="*/ 0 w 48640"/>
                    <a:gd name="connsiteY0" fmla="*/ 0 h 1004047"/>
                    <a:gd name="connsiteX1" fmla="*/ 11953 w 48640"/>
                    <a:gd name="connsiteY1" fmla="*/ 1004047 h 1004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640" h="1004047">
                      <a:moveTo>
                        <a:pt x="0" y="0"/>
                      </a:moveTo>
                      <a:cubicBezTo>
                        <a:pt x="63749" y="334682"/>
                        <a:pt x="61757" y="663388"/>
                        <a:pt x="11953" y="100404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7" name="任意多边形: 形状 926">
                  <a:extLst>
                    <a:ext uri="{FF2B5EF4-FFF2-40B4-BE49-F238E27FC236}">
                      <a16:creationId xmlns:a16="http://schemas.microsoft.com/office/drawing/2014/main" id="{CABBCE68-B75A-470C-B80B-A5189625D6D0}"/>
                    </a:ext>
                  </a:extLst>
                </p:cNvPr>
                <p:cNvSpPr/>
                <p:nvPr/>
              </p:nvSpPr>
              <p:spPr>
                <a:xfrm>
                  <a:off x="8122024" y="974165"/>
                  <a:ext cx="26209" cy="603623"/>
                </a:xfrm>
                <a:custGeom>
                  <a:avLst/>
                  <a:gdLst>
                    <a:gd name="connsiteX0" fmla="*/ 17929 w 17929"/>
                    <a:gd name="connsiteY0" fmla="*/ 0 h 609600"/>
                    <a:gd name="connsiteX1" fmla="*/ 0 w 17929"/>
                    <a:gd name="connsiteY1" fmla="*/ 609600 h 609600"/>
                    <a:gd name="connsiteX0" fmla="*/ 17929 w 23587"/>
                    <a:gd name="connsiteY0" fmla="*/ 0 h 609600"/>
                    <a:gd name="connsiteX1" fmla="*/ 0 w 23587"/>
                    <a:gd name="connsiteY1" fmla="*/ 609600 h 609600"/>
                    <a:gd name="connsiteX0" fmla="*/ 17929 w 29706"/>
                    <a:gd name="connsiteY0" fmla="*/ 0 h 609600"/>
                    <a:gd name="connsiteX1" fmla="*/ 0 w 29706"/>
                    <a:gd name="connsiteY1" fmla="*/ 609600 h 609600"/>
                    <a:gd name="connsiteX0" fmla="*/ 11953 w 26209"/>
                    <a:gd name="connsiteY0" fmla="*/ 0 h 603623"/>
                    <a:gd name="connsiteX1" fmla="*/ 0 w 26209"/>
                    <a:gd name="connsiteY1" fmla="*/ 603623 h 60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209" h="603623">
                      <a:moveTo>
                        <a:pt x="11953" y="0"/>
                      </a:moveTo>
                      <a:cubicBezTo>
                        <a:pt x="29883" y="209177"/>
                        <a:pt x="35858" y="406399"/>
                        <a:pt x="0" y="60362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8" name="组合 917">
                <a:extLst>
                  <a:ext uri="{FF2B5EF4-FFF2-40B4-BE49-F238E27FC236}">
                    <a16:creationId xmlns:a16="http://schemas.microsoft.com/office/drawing/2014/main" id="{59B0877F-2A06-40F4-B64C-49027C1BE575}"/>
                  </a:ext>
                </a:extLst>
              </p:cNvPr>
              <p:cNvGrpSpPr/>
              <p:nvPr/>
            </p:nvGrpSpPr>
            <p:grpSpPr>
              <a:xfrm>
                <a:off x="12019277" y="1087246"/>
                <a:ext cx="845366" cy="1052913"/>
                <a:chOff x="3692284" y="1604745"/>
                <a:chExt cx="1663222" cy="1052913"/>
              </a:xfrm>
            </p:grpSpPr>
            <p:sp>
              <p:nvSpPr>
                <p:cNvPr id="919" name="任意多边形: 形状 918">
                  <a:extLst>
                    <a:ext uri="{FF2B5EF4-FFF2-40B4-BE49-F238E27FC236}">
                      <a16:creationId xmlns:a16="http://schemas.microsoft.com/office/drawing/2014/main" id="{1D06B62E-DB4B-47B1-A147-DB4CF7B7087E}"/>
                    </a:ext>
                  </a:extLst>
                </p:cNvPr>
                <p:cNvSpPr/>
                <p:nvPr/>
              </p:nvSpPr>
              <p:spPr>
                <a:xfrm flipV="1">
                  <a:off x="3692284" y="1604745"/>
                  <a:ext cx="1626673" cy="1052913"/>
                </a:xfrm>
                <a:custGeom>
                  <a:avLst/>
                  <a:gdLst>
                    <a:gd name="connsiteX0" fmla="*/ 1040130 w 1040130"/>
                    <a:gd name="connsiteY0" fmla="*/ 0 h 1352550"/>
                    <a:gd name="connsiteX1" fmla="*/ 1036320 w 1040130"/>
                    <a:gd name="connsiteY1" fmla="*/ 278130 h 1352550"/>
                    <a:gd name="connsiteX2" fmla="*/ 963930 w 1040130"/>
                    <a:gd name="connsiteY2" fmla="*/ 381000 h 1352550"/>
                    <a:gd name="connsiteX3" fmla="*/ 118110 w 1040130"/>
                    <a:gd name="connsiteY3" fmla="*/ 400050 h 1352550"/>
                    <a:gd name="connsiteX4" fmla="*/ 57150 w 1040130"/>
                    <a:gd name="connsiteY4" fmla="*/ 453390 h 1352550"/>
                    <a:gd name="connsiteX5" fmla="*/ 0 w 1040130"/>
                    <a:gd name="connsiteY5" fmla="*/ 1352550 h 1352550"/>
                    <a:gd name="connsiteX0" fmla="*/ 1040130 w 1040130"/>
                    <a:gd name="connsiteY0" fmla="*/ 0 h 1352550"/>
                    <a:gd name="connsiteX1" fmla="*/ 1036320 w 1040130"/>
                    <a:gd name="connsiteY1" fmla="*/ 278130 h 1352550"/>
                    <a:gd name="connsiteX2" fmla="*/ 963930 w 1040130"/>
                    <a:gd name="connsiteY2" fmla="*/ 381000 h 1352550"/>
                    <a:gd name="connsiteX3" fmla="*/ 118110 w 1040130"/>
                    <a:gd name="connsiteY3" fmla="*/ 400050 h 1352550"/>
                    <a:gd name="connsiteX4" fmla="*/ 0 w 1040130"/>
                    <a:gd name="connsiteY4" fmla="*/ 704850 h 1352550"/>
                    <a:gd name="connsiteX5" fmla="*/ 0 w 1040130"/>
                    <a:gd name="connsiteY5" fmla="*/ 1352550 h 1352550"/>
                    <a:gd name="connsiteX0" fmla="*/ 1040130 w 1040130"/>
                    <a:gd name="connsiteY0" fmla="*/ 0 h 1352550"/>
                    <a:gd name="connsiteX1" fmla="*/ 1036320 w 1040130"/>
                    <a:gd name="connsiteY1" fmla="*/ 278130 h 1352550"/>
                    <a:gd name="connsiteX2" fmla="*/ 963930 w 1040130"/>
                    <a:gd name="connsiteY2" fmla="*/ 381000 h 1352550"/>
                    <a:gd name="connsiteX3" fmla="*/ 102870 w 1040130"/>
                    <a:gd name="connsiteY3" fmla="*/ 609600 h 1352550"/>
                    <a:gd name="connsiteX4" fmla="*/ 0 w 1040130"/>
                    <a:gd name="connsiteY4" fmla="*/ 704850 h 1352550"/>
                    <a:gd name="connsiteX5" fmla="*/ 0 w 1040130"/>
                    <a:gd name="connsiteY5" fmla="*/ 1352550 h 1352550"/>
                    <a:gd name="connsiteX0" fmla="*/ 1040130 w 1040130"/>
                    <a:gd name="connsiteY0" fmla="*/ 0 h 1352550"/>
                    <a:gd name="connsiteX1" fmla="*/ 1036320 w 1040130"/>
                    <a:gd name="connsiteY1" fmla="*/ 278130 h 1352550"/>
                    <a:gd name="connsiteX2" fmla="*/ 960120 w 1040130"/>
                    <a:gd name="connsiteY2" fmla="*/ 605790 h 1352550"/>
                    <a:gd name="connsiteX3" fmla="*/ 102870 w 1040130"/>
                    <a:gd name="connsiteY3" fmla="*/ 609600 h 1352550"/>
                    <a:gd name="connsiteX4" fmla="*/ 0 w 1040130"/>
                    <a:gd name="connsiteY4" fmla="*/ 704850 h 1352550"/>
                    <a:gd name="connsiteX5" fmla="*/ 0 w 1040130"/>
                    <a:gd name="connsiteY5" fmla="*/ 1352550 h 1352550"/>
                    <a:gd name="connsiteX0" fmla="*/ 1040130 w 1043940"/>
                    <a:gd name="connsiteY0" fmla="*/ 0 h 1352550"/>
                    <a:gd name="connsiteX1" fmla="*/ 1043940 w 1043940"/>
                    <a:gd name="connsiteY1" fmla="*/ 510540 h 1352550"/>
                    <a:gd name="connsiteX2" fmla="*/ 960120 w 1043940"/>
                    <a:gd name="connsiteY2" fmla="*/ 605790 h 1352550"/>
                    <a:gd name="connsiteX3" fmla="*/ 102870 w 1043940"/>
                    <a:gd name="connsiteY3" fmla="*/ 609600 h 1352550"/>
                    <a:gd name="connsiteX4" fmla="*/ 0 w 1043940"/>
                    <a:gd name="connsiteY4" fmla="*/ 704850 h 1352550"/>
                    <a:gd name="connsiteX5" fmla="*/ 0 w 1043940"/>
                    <a:gd name="connsiteY5" fmla="*/ 1352550 h 1352550"/>
                    <a:gd name="connsiteX0" fmla="*/ 1040130 w 1043940"/>
                    <a:gd name="connsiteY0" fmla="*/ 0 h 1352550"/>
                    <a:gd name="connsiteX1" fmla="*/ 1043940 w 1043940"/>
                    <a:gd name="connsiteY1" fmla="*/ 510540 h 1352550"/>
                    <a:gd name="connsiteX2" fmla="*/ 960120 w 1043940"/>
                    <a:gd name="connsiteY2" fmla="*/ 605790 h 1352550"/>
                    <a:gd name="connsiteX3" fmla="*/ 102870 w 1043940"/>
                    <a:gd name="connsiteY3" fmla="*/ 609600 h 1352550"/>
                    <a:gd name="connsiteX4" fmla="*/ 0 w 1043940"/>
                    <a:gd name="connsiteY4" fmla="*/ 704850 h 1352550"/>
                    <a:gd name="connsiteX5" fmla="*/ 0 w 1043940"/>
                    <a:gd name="connsiteY5" fmla="*/ 1352550 h 1352550"/>
                    <a:gd name="connsiteX0" fmla="*/ 1040130 w 1043940"/>
                    <a:gd name="connsiteY0" fmla="*/ 0 h 1352550"/>
                    <a:gd name="connsiteX1" fmla="*/ 1043940 w 1043940"/>
                    <a:gd name="connsiteY1" fmla="*/ 510540 h 1352550"/>
                    <a:gd name="connsiteX2" fmla="*/ 960120 w 1043940"/>
                    <a:gd name="connsiteY2" fmla="*/ 605790 h 1352550"/>
                    <a:gd name="connsiteX3" fmla="*/ 102870 w 1043940"/>
                    <a:gd name="connsiteY3" fmla="*/ 609600 h 1352550"/>
                    <a:gd name="connsiteX4" fmla="*/ 0 w 1043940"/>
                    <a:gd name="connsiteY4" fmla="*/ 704850 h 1352550"/>
                    <a:gd name="connsiteX5" fmla="*/ 0 w 1043940"/>
                    <a:gd name="connsiteY5" fmla="*/ 1352550 h 1352550"/>
                    <a:gd name="connsiteX0" fmla="*/ 1040130 w 1043940"/>
                    <a:gd name="connsiteY0" fmla="*/ 0 h 1352550"/>
                    <a:gd name="connsiteX1" fmla="*/ 1043940 w 1043940"/>
                    <a:gd name="connsiteY1" fmla="*/ 510540 h 1352550"/>
                    <a:gd name="connsiteX2" fmla="*/ 960120 w 1043940"/>
                    <a:gd name="connsiteY2" fmla="*/ 605790 h 1352550"/>
                    <a:gd name="connsiteX3" fmla="*/ 102870 w 1043940"/>
                    <a:gd name="connsiteY3" fmla="*/ 609600 h 1352550"/>
                    <a:gd name="connsiteX4" fmla="*/ 0 w 1043940"/>
                    <a:gd name="connsiteY4" fmla="*/ 704850 h 1352550"/>
                    <a:gd name="connsiteX5" fmla="*/ 0 w 1043940"/>
                    <a:gd name="connsiteY5" fmla="*/ 1352550 h 1352550"/>
                    <a:gd name="connsiteX0" fmla="*/ 1041521 w 1045331"/>
                    <a:gd name="connsiteY0" fmla="*/ 0 h 1352550"/>
                    <a:gd name="connsiteX1" fmla="*/ 1045331 w 1045331"/>
                    <a:gd name="connsiteY1" fmla="*/ 510540 h 1352550"/>
                    <a:gd name="connsiteX2" fmla="*/ 961511 w 1045331"/>
                    <a:gd name="connsiteY2" fmla="*/ 605790 h 1352550"/>
                    <a:gd name="connsiteX3" fmla="*/ 104261 w 1045331"/>
                    <a:gd name="connsiteY3" fmla="*/ 609600 h 1352550"/>
                    <a:gd name="connsiteX4" fmla="*/ 1391 w 1045331"/>
                    <a:gd name="connsiteY4" fmla="*/ 704850 h 1352550"/>
                    <a:gd name="connsiteX5" fmla="*/ 1391 w 1045331"/>
                    <a:gd name="connsiteY5" fmla="*/ 1352550 h 1352550"/>
                    <a:gd name="connsiteX0" fmla="*/ 1040130 w 1043940"/>
                    <a:gd name="connsiteY0" fmla="*/ 0 h 1352550"/>
                    <a:gd name="connsiteX1" fmla="*/ 1043940 w 1043940"/>
                    <a:gd name="connsiteY1" fmla="*/ 510540 h 1352550"/>
                    <a:gd name="connsiteX2" fmla="*/ 960120 w 1043940"/>
                    <a:gd name="connsiteY2" fmla="*/ 605790 h 1352550"/>
                    <a:gd name="connsiteX3" fmla="*/ 102870 w 1043940"/>
                    <a:gd name="connsiteY3" fmla="*/ 609600 h 1352550"/>
                    <a:gd name="connsiteX4" fmla="*/ 0 w 1043940"/>
                    <a:gd name="connsiteY4" fmla="*/ 704850 h 1352550"/>
                    <a:gd name="connsiteX5" fmla="*/ 0 w 1043940"/>
                    <a:gd name="connsiteY5" fmla="*/ 1352550 h 1352550"/>
                    <a:gd name="connsiteX0" fmla="*/ 1040241 w 1044051"/>
                    <a:gd name="connsiteY0" fmla="*/ 0 h 1352550"/>
                    <a:gd name="connsiteX1" fmla="*/ 1044051 w 1044051"/>
                    <a:gd name="connsiteY1" fmla="*/ 510540 h 1352550"/>
                    <a:gd name="connsiteX2" fmla="*/ 960231 w 1044051"/>
                    <a:gd name="connsiteY2" fmla="*/ 605790 h 1352550"/>
                    <a:gd name="connsiteX3" fmla="*/ 102981 w 1044051"/>
                    <a:gd name="connsiteY3" fmla="*/ 609600 h 1352550"/>
                    <a:gd name="connsiteX4" fmla="*/ 111 w 1044051"/>
                    <a:gd name="connsiteY4" fmla="*/ 704850 h 1352550"/>
                    <a:gd name="connsiteX5" fmla="*/ 111 w 1044051"/>
                    <a:gd name="connsiteY5" fmla="*/ 1352550 h 1352550"/>
                    <a:gd name="connsiteX0" fmla="*/ 1040241 w 1044051"/>
                    <a:gd name="connsiteY0" fmla="*/ 0 h 1286563"/>
                    <a:gd name="connsiteX1" fmla="*/ 1044051 w 1044051"/>
                    <a:gd name="connsiteY1" fmla="*/ 510540 h 1286563"/>
                    <a:gd name="connsiteX2" fmla="*/ 960231 w 1044051"/>
                    <a:gd name="connsiteY2" fmla="*/ 605790 h 1286563"/>
                    <a:gd name="connsiteX3" fmla="*/ 102981 w 1044051"/>
                    <a:gd name="connsiteY3" fmla="*/ 609600 h 1286563"/>
                    <a:gd name="connsiteX4" fmla="*/ 111 w 1044051"/>
                    <a:gd name="connsiteY4" fmla="*/ 704850 h 1286563"/>
                    <a:gd name="connsiteX5" fmla="*/ 111 w 1044051"/>
                    <a:gd name="connsiteY5" fmla="*/ 1286563 h 1286563"/>
                    <a:gd name="connsiteX0" fmla="*/ 1033720 w 1044051"/>
                    <a:gd name="connsiteY0" fmla="*/ 0 h 2867835"/>
                    <a:gd name="connsiteX1" fmla="*/ 1044051 w 1044051"/>
                    <a:gd name="connsiteY1" fmla="*/ 2091812 h 2867835"/>
                    <a:gd name="connsiteX2" fmla="*/ 960231 w 1044051"/>
                    <a:gd name="connsiteY2" fmla="*/ 2187062 h 2867835"/>
                    <a:gd name="connsiteX3" fmla="*/ 102981 w 1044051"/>
                    <a:gd name="connsiteY3" fmla="*/ 2190872 h 2867835"/>
                    <a:gd name="connsiteX4" fmla="*/ 111 w 1044051"/>
                    <a:gd name="connsiteY4" fmla="*/ 2286122 h 2867835"/>
                    <a:gd name="connsiteX5" fmla="*/ 111 w 1044051"/>
                    <a:gd name="connsiteY5" fmla="*/ 2867835 h 2867835"/>
                    <a:gd name="connsiteX0" fmla="*/ 1033720 w 1044051"/>
                    <a:gd name="connsiteY0" fmla="*/ 0 h 2867835"/>
                    <a:gd name="connsiteX1" fmla="*/ 1044051 w 1044051"/>
                    <a:gd name="connsiteY1" fmla="*/ 2091812 h 2867835"/>
                    <a:gd name="connsiteX2" fmla="*/ 960231 w 1044051"/>
                    <a:gd name="connsiteY2" fmla="*/ 2187062 h 2867835"/>
                    <a:gd name="connsiteX3" fmla="*/ 102981 w 1044051"/>
                    <a:gd name="connsiteY3" fmla="*/ 2190872 h 2867835"/>
                    <a:gd name="connsiteX4" fmla="*/ 111 w 1044051"/>
                    <a:gd name="connsiteY4" fmla="*/ 2286122 h 2867835"/>
                    <a:gd name="connsiteX5" fmla="*/ 111 w 1044051"/>
                    <a:gd name="connsiteY5" fmla="*/ 2867835 h 2867835"/>
                    <a:gd name="connsiteX0" fmla="*/ 1043502 w 1044051"/>
                    <a:gd name="connsiteY0" fmla="*/ 0 h 2867835"/>
                    <a:gd name="connsiteX1" fmla="*/ 1044051 w 1044051"/>
                    <a:gd name="connsiteY1" fmla="*/ 2091812 h 2867835"/>
                    <a:gd name="connsiteX2" fmla="*/ 960231 w 1044051"/>
                    <a:gd name="connsiteY2" fmla="*/ 2187062 h 2867835"/>
                    <a:gd name="connsiteX3" fmla="*/ 102981 w 1044051"/>
                    <a:gd name="connsiteY3" fmla="*/ 2190872 h 2867835"/>
                    <a:gd name="connsiteX4" fmla="*/ 111 w 1044051"/>
                    <a:gd name="connsiteY4" fmla="*/ 2286122 h 2867835"/>
                    <a:gd name="connsiteX5" fmla="*/ 111 w 1044051"/>
                    <a:gd name="connsiteY5" fmla="*/ 2867835 h 2867835"/>
                    <a:gd name="connsiteX0" fmla="*/ 1046763 w 1046766"/>
                    <a:gd name="connsiteY0" fmla="*/ 0 h 3243496"/>
                    <a:gd name="connsiteX1" fmla="*/ 1044051 w 1046766"/>
                    <a:gd name="connsiteY1" fmla="*/ 2467473 h 3243496"/>
                    <a:gd name="connsiteX2" fmla="*/ 960231 w 1046766"/>
                    <a:gd name="connsiteY2" fmla="*/ 2562723 h 3243496"/>
                    <a:gd name="connsiteX3" fmla="*/ 102981 w 1046766"/>
                    <a:gd name="connsiteY3" fmla="*/ 2566533 h 3243496"/>
                    <a:gd name="connsiteX4" fmla="*/ 111 w 1046766"/>
                    <a:gd name="connsiteY4" fmla="*/ 2661783 h 3243496"/>
                    <a:gd name="connsiteX5" fmla="*/ 111 w 1046766"/>
                    <a:gd name="connsiteY5" fmla="*/ 3243496 h 3243496"/>
                    <a:gd name="connsiteX0" fmla="*/ 1046763 w 1050564"/>
                    <a:gd name="connsiteY0" fmla="*/ 0 h 3243496"/>
                    <a:gd name="connsiteX1" fmla="*/ 1045242 w 1050564"/>
                    <a:gd name="connsiteY1" fmla="*/ 431470 h 3243496"/>
                    <a:gd name="connsiteX2" fmla="*/ 1044051 w 1050564"/>
                    <a:gd name="connsiteY2" fmla="*/ 2467473 h 3243496"/>
                    <a:gd name="connsiteX3" fmla="*/ 960231 w 1050564"/>
                    <a:gd name="connsiteY3" fmla="*/ 2562723 h 3243496"/>
                    <a:gd name="connsiteX4" fmla="*/ 102981 w 1050564"/>
                    <a:gd name="connsiteY4" fmla="*/ 2566533 h 3243496"/>
                    <a:gd name="connsiteX5" fmla="*/ 111 w 1050564"/>
                    <a:gd name="connsiteY5" fmla="*/ 2661783 h 3243496"/>
                    <a:gd name="connsiteX6" fmla="*/ 111 w 1050564"/>
                    <a:gd name="connsiteY6" fmla="*/ 3243496 h 3243496"/>
                    <a:gd name="connsiteX0" fmla="*/ 1046763 w 1050624"/>
                    <a:gd name="connsiteY0" fmla="*/ 0 h 3243496"/>
                    <a:gd name="connsiteX1" fmla="*/ 1045242 w 1050624"/>
                    <a:gd name="connsiteY1" fmla="*/ 347019 h 3243496"/>
                    <a:gd name="connsiteX2" fmla="*/ 1045242 w 1050624"/>
                    <a:gd name="connsiteY2" fmla="*/ 431470 h 3243496"/>
                    <a:gd name="connsiteX3" fmla="*/ 1044051 w 1050624"/>
                    <a:gd name="connsiteY3" fmla="*/ 2467473 h 3243496"/>
                    <a:gd name="connsiteX4" fmla="*/ 960231 w 1050624"/>
                    <a:gd name="connsiteY4" fmla="*/ 2562723 h 3243496"/>
                    <a:gd name="connsiteX5" fmla="*/ 102981 w 1050624"/>
                    <a:gd name="connsiteY5" fmla="*/ 2566533 h 3243496"/>
                    <a:gd name="connsiteX6" fmla="*/ 111 w 1050624"/>
                    <a:gd name="connsiteY6" fmla="*/ 2661783 h 3243496"/>
                    <a:gd name="connsiteX7" fmla="*/ 111 w 1050624"/>
                    <a:gd name="connsiteY7" fmla="*/ 3243496 h 3243496"/>
                    <a:gd name="connsiteX0" fmla="*/ 1568507 w 1568507"/>
                    <a:gd name="connsiteY0" fmla="*/ 0 h 3065858"/>
                    <a:gd name="connsiteX1" fmla="*/ 1045242 w 1568507"/>
                    <a:gd name="connsiteY1" fmla="*/ 169381 h 3065858"/>
                    <a:gd name="connsiteX2" fmla="*/ 1045242 w 1568507"/>
                    <a:gd name="connsiteY2" fmla="*/ 253832 h 3065858"/>
                    <a:gd name="connsiteX3" fmla="*/ 1044051 w 1568507"/>
                    <a:gd name="connsiteY3" fmla="*/ 2289835 h 3065858"/>
                    <a:gd name="connsiteX4" fmla="*/ 960231 w 1568507"/>
                    <a:gd name="connsiteY4" fmla="*/ 2385085 h 3065858"/>
                    <a:gd name="connsiteX5" fmla="*/ 102981 w 1568507"/>
                    <a:gd name="connsiteY5" fmla="*/ 2388895 h 3065858"/>
                    <a:gd name="connsiteX6" fmla="*/ 111 w 1568507"/>
                    <a:gd name="connsiteY6" fmla="*/ 2484145 h 3065858"/>
                    <a:gd name="connsiteX7" fmla="*/ 111 w 1568507"/>
                    <a:gd name="connsiteY7" fmla="*/ 3065858 h 3065858"/>
                    <a:gd name="connsiteX0" fmla="*/ 1568507 w 1568507"/>
                    <a:gd name="connsiteY0" fmla="*/ 79 h 3065937"/>
                    <a:gd name="connsiteX1" fmla="*/ 1045242 w 1568507"/>
                    <a:gd name="connsiteY1" fmla="*/ 169460 h 3065937"/>
                    <a:gd name="connsiteX2" fmla="*/ 1045242 w 1568507"/>
                    <a:gd name="connsiteY2" fmla="*/ 253911 h 3065937"/>
                    <a:gd name="connsiteX3" fmla="*/ 1044051 w 1568507"/>
                    <a:gd name="connsiteY3" fmla="*/ 2289914 h 3065937"/>
                    <a:gd name="connsiteX4" fmla="*/ 960231 w 1568507"/>
                    <a:gd name="connsiteY4" fmla="*/ 2385164 h 3065937"/>
                    <a:gd name="connsiteX5" fmla="*/ 102981 w 1568507"/>
                    <a:gd name="connsiteY5" fmla="*/ 2388974 h 3065937"/>
                    <a:gd name="connsiteX6" fmla="*/ 111 w 1568507"/>
                    <a:gd name="connsiteY6" fmla="*/ 2484224 h 3065937"/>
                    <a:gd name="connsiteX7" fmla="*/ 111 w 1568507"/>
                    <a:gd name="connsiteY7" fmla="*/ 3065937 h 3065937"/>
                    <a:gd name="connsiteX0" fmla="*/ 1568507 w 1568507"/>
                    <a:gd name="connsiteY0" fmla="*/ 30260 h 3096118"/>
                    <a:gd name="connsiteX1" fmla="*/ 1152853 w 1568507"/>
                    <a:gd name="connsiteY1" fmla="*/ 33651 h 3096118"/>
                    <a:gd name="connsiteX2" fmla="*/ 1045242 w 1568507"/>
                    <a:gd name="connsiteY2" fmla="*/ 284092 h 3096118"/>
                    <a:gd name="connsiteX3" fmla="*/ 1044051 w 1568507"/>
                    <a:gd name="connsiteY3" fmla="*/ 2320095 h 3096118"/>
                    <a:gd name="connsiteX4" fmla="*/ 960231 w 1568507"/>
                    <a:gd name="connsiteY4" fmla="*/ 2415345 h 3096118"/>
                    <a:gd name="connsiteX5" fmla="*/ 102981 w 1568507"/>
                    <a:gd name="connsiteY5" fmla="*/ 2419155 h 3096118"/>
                    <a:gd name="connsiteX6" fmla="*/ 111 w 1568507"/>
                    <a:gd name="connsiteY6" fmla="*/ 2514405 h 3096118"/>
                    <a:gd name="connsiteX7" fmla="*/ 111 w 1568507"/>
                    <a:gd name="connsiteY7" fmla="*/ 3096118 h 3096118"/>
                    <a:gd name="connsiteX0" fmla="*/ 1568507 w 1568507"/>
                    <a:gd name="connsiteY0" fmla="*/ 30260 h 3096118"/>
                    <a:gd name="connsiteX1" fmla="*/ 1152853 w 1568507"/>
                    <a:gd name="connsiteY1" fmla="*/ 33651 h 3096118"/>
                    <a:gd name="connsiteX2" fmla="*/ 1045242 w 1568507"/>
                    <a:gd name="connsiteY2" fmla="*/ 284092 h 3096118"/>
                    <a:gd name="connsiteX3" fmla="*/ 1044051 w 1568507"/>
                    <a:gd name="connsiteY3" fmla="*/ 2320095 h 3096118"/>
                    <a:gd name="connsiteX4" fmla="*/ 960231 w 1568507"/>
                    <a:gd name="connsiteY4" fmla="*/ 2415345 h 3096118"/>
                    <a:gd name="connsiteX5" fmla="*/ 102981 w 1568507"/>
                    <a:gd name="connsiteY5" fmla="*/ 2419155 h 3096118"/>
                    <a:gd name="connsiteX6" fmla="*/ 111 w 1568507"/>
                    <a:gd name="connsiteY6" fmla="*/ 2514405 h 3096118"/>
                    <a:gd name="connsiteX7" fmla="*/ 111 w 1568507"/>
                    <a:gd name="connsiteY7" fmla="*/ 3096118 h 3096118"/>
                    <a:gd name="connsiteX0" fmla="*/ 1568507 w 1568507"/>
                    <a:gd name="connsiteY0" fmla="*/ 2535 h 3068393"/>
                    <a:gd name="connsiteX1" fmla="*/ 1152853 w 1568507"/>
                    <a:gd name="connsiteY1" fmla="*/ 5926 h 3068393"/>
                    <a:gd name="connsiteX2" fmla="*/ 1045242 w 1568507"/>
                    <a:gd name="connsiteY2" fmla="*/ 256367 h 3068393"/>
                    <a:gd name="connsiteX3" fmla="*/ 1044051 w 1568507"/>
                    <a:gd name="connsiteY3" fmla="*/ 2292370 h 3068393"/>
                    <a:gd name="connsiteX4" fmla="*/ 960231 w 1568507"/>
                    <a:gd name="connsiteY4" fmla="*/ 2387620 h 3068393"/>
                    <a:gd name="connsiteX5" fmla="*/ 102981 w 1568507"/>
                    <a:gd name="connsiteY5" fmla="*/ 2391430 h 3068393"/>
                    <a:gd name="connsiteX6" fmla="*/ 111 w 1568507"/>
                    <a:gd name="connsiteY6" fmla="*/ 2486680 h 3068393"/>
                    <a:gd name="connsiteX7" fmla="*/ 111 w 1568507"/>
                    <a:gd name="connsiteY7" fmla="*/ 3068393 h 3068393"/>
                    <a:gd name="connsiteX0" fmla="*/ 1568507 w 1568507"/>
                    <a:gd name="connsiteY0" fmla="*/ 10763 h 3076621"/>
                    <a:gd name="connsiteX1" fmla="*/ 1156113 w 1568507"/>
                    <a:gd name="connsiteY1" fmla="*/ 2506 h 3076621"/>
                    <a:gd name="connsiteX2" fmla="*/ 1045242 w 1568507"/>
                    <a:gd name="connsiteY2" fmla="*/ 264595 h 3076621"/>
                    <a:gd name="connsiteX3" fmla="*/ 1044051 w 1568507"/>
                    <a:gd name="connsiteY3" fmla="*/ 2300598 h 3076621"/>
                    <a:gd name="connsiteX4" fmla="*/ 960231 w 1568507"/>
                    <a:gd name="connsiteY4" fmla="*/ 2395848 h 3076621"/>
                    <a:gd name="connsiteX5" fmla="*/ 102981 w 1568507"/>
                    <a:gd name="connsiteY5" fmla="*/ 2399658 h 3076621"/>
                    <a:gd name="connsiteX6" fmla="*/ 111 w 1568507"/>
                    <a:gd name="connsiteY6" fmla="*/ 2494908 h 3076621"/>
                    <a:gd name="connsiteX7" fmla="*/ 111 w 1568507"/>
                    <a:gd name="connsiteY7" fmla="*/ 3076621 h 3076621"/>
                    <a:gd name="connsiteX0" fmla="*/ 1568507 w 1568507"/>
                    <a:gd name="connsiteY0" fmla="*/ 10199 h 3076057"/>
                    <a:gd name="connsiteX1" fmla="*/ 1156113 w 1568507"/>
                    <a:gd name="connsiteY1" fmla="*/ 1942 h 3076057"/>
                    <a:gd name="connsiteX2" fmla="*/ 1045242 w 1568507"/>
                    <a:gd name="connsiteY2" fmla="*/ 264031 h 3076057"/>
                    <a:gd name="connsiteX3" fmla="*/ 1044051 w 1568507"/>
                    <a:gd name="connsiteY3" fmla="*/ 2300034 h 3076057"/>
                    <a:gd name="connsiteX4" fmla="*/ 960231 w 1568507"/>
                    <a:gd name="connsiteY4" fmla="*/ 2395284 h 3076057"/>
                    <a:gd name="connsiteX5" fmla="*/ 102981 w 1568507"/>
                    <a:gd name="connsiteY5" fmla="*/ 2399094 h 3076057"/>
                    <a:gd name="connsiteX6" fmla="*/ 111 w 1568507"/>
                    <a:gd name="connsiteY6" fmla="*/ 2494344 h 3076057"/>
                    <a:gd name="connsiteX7" fmla="*/ 111 w 1568507"/>
                    <a:gd name="connsiteY7" fmla="*/ 3076057 h 3076057"/>
                    <a:gd name="connsiteX0" fmla="*/ 1568507 w 1568507"/>
                    <a:gd name="connsiteY0" fmla="*/ 16666 h 3082524"/>
                    <a:gd name="connsiteX1" fmla="*/ 1156113 w 1568507"/>
                    <a:gd name="connsiteY1" fmla="*/ 8409 h 3082524"/>
                    <a:gd name="connsiteX2" fmla="*/ 1045242 w 1568507"/>
                    <a:gd name="connsiteY2" fmla="*/ 270498 h 3082524"/>
                    <a:gd name="connsiteX3" fmla="*/ 1044051 w 1568507"/>
                    <a:gd name="connsiteY3" fmla="*/ 2306501 h 3082524"/>
                    <a:gd name="connsiteX4" fmla="*/ 960231 w 1568507"/>
                    <a:gd name="connsiteY4" fmla="*/ 2401751 h 3082524"/>
                    <a:gd name="connsiteX5" fmla="*/ 102981 w 1568507"/>
                    <a:gd name="connsiteY5" fmla="*/ 2405561 h 3082524"/>
                    <a:gd name="connsiteX6" fmla="*/ 111 w 1568507"/>
                    <a:gd name="connsiteY6" fmla="*/ 2500811 h 3082524"/>
                    <a:gd name="connsiteX7" fmla="*/ 111 w 1568507"/>
                    <a:gd name="connsiteY7" fmla="*/ 3082524 h 3082524"/>
                    <a:gd name="connsiteX0" fmla="*/ 1568507 w 1568507"/>
                    <a:gd name="connsiteY0" fmla="*/ 16666 h 3082524"/>
                    <a:gd name="connsiteX1" fmla="*/ 1156113 w 1568507"/>
                    <a:gd name="connsiteY1" fmla="*/ 8409 h 3082524"/>
                    <a:gd name="connsiteX2" fmla="*/ 1045242 w 1568507"/>
                    <a:gd name="connsiteY2" fmla="*/ 270498 h 3082524"/>
                    <a:gd name="connsiteX3" fmla="*/ 1044051 w 1568507"/>
                    <a:gd name="connsiteY3" fmla="*/ 2306501 h 3082524"/>
                    <a:gd name="connsiteX4" fmla="*/ 960231 w 1568507"/>
                    <a:gd name="connsiteY4" fmla="*/ 2401751 h 3082524"/>
                    <a:gd name="connsiteX5" fmla="*/ 102981 w 1568507"/>
                    <a:gd name="connsiteY5" fmla="*/ 2405561 h 3082524"/>
                    <a:gd name="connsiteX6" fmla="*/ 111 w 1568507"/>
                    <a:gd name="connsiteY6" fmla="*/ 2500811 h 3082524"/>
                    <a:gd name="connsiteX7" fmla="*/ 111 w 1568507"/>
                    <a:gd name="connsiteY7" fmla="*/ 3082524 h 3082524"/>
                    <a:gd name="connsiteX0" fmla="*/ 1568507 w 1568507"/>
                    <a:gd name="connsiteY0" fmla="*/ 8257 h 3074115"/>
                    <a:gd name="connsiteX1" fmla="*/ 1156113 w 1568507"/>
                    <a:gd name="connsiteY1" fmla="*/ 0 h 3074115"/>
                    <a:gd name="connsiteX2" fmla="*/ 1045242 w 1568507"/>
                    <a:gd name="connsiteY2" fmla="*/ 262089 h 3074115"/>
                    <a:gd name="connsiteX3" fmla="*/ 1044051 w 1568507"/>
                    <a:gd name="connsiteY3" fmla="*/ 2298092 h 3074115"/>
                    <a:gd name="connsiteX4" fmla="*/ 960231 w 1568507"/>
                    <a:gd name="connsiteY4" fmla="*/ 2393342 h 3074115"/>
                    <a:gd name="connsiteX5" fmla="*/ 102981 w 1568507"/>
                    <a:gd name="connsiteY5" fmla="*/ 2397152 h 3074115"/>
                    <a:gd name="connsiteX6" fmla="*/ 111 w 1568507"/>
                    <a:gd name="connsiteY6" fmla="*/ 2492402 h 3074115"/>
                    <a:gd name="connsiteX7" fmla="*/ 111 w 1568507"/>
                    <a:gd name="connsiteY7" fmla="*/ 3074115 h 3074115"/>
                    <a:gd name="connsiteX0" fmla="*/ 1568507 w 1568507"/>
                    <a:gd name="connsiteY0" fmla="*/ 8257 h 3074115"/>
                    <a:gd name="connsiteX1" fmla="*/ 1156113 w 1568507"/>
                    <a:gd name="connsiteY1" fmla="*/ 0 h 3074115"/>
                    <a:gd name="connsiteX2" fmla="*/ 1045242 w 1568507"/>
                    <a:gd name="connsiteY2" fmla="*/ 262089 h 3074115"/>
                    <a:gd name="connsiteX3" fmla="*/ 1044051 w 1568507"/>
                    <a:gd name="connsiteY3" fmla="*/ 2298092 h 3074115"/>
                    <a:gd name="connsiteX4" fmla="*/ 960231 w 1568507"/>
                    <a:gd name="connsiteY4" fmla="*/ 2393342 h 3074115"/>
                    <a:gd name="connsiteX5" fmla="*/ 102981 w 1568507"/>
                    <a:gd name="connsiteY5" fmla="*/ 2397152 h 3074115"/>
                    <a:gd name="connsiteX6" fmla="*/ 111 w 1568507"/>
                    <a:gd name="connsiteY6" fmla="*/ 2492402 h 3074115"/>
                    <a:gd name="connsiteX7" fmla="*/ 111 w 1568507"/>
                    <a:gd name="connsiteY7" fmla="*/ 3074115 h 3074115"/>
                    <a:gd name="connsiteX0" fmla="*/ 1156113 w 1156113"/>
                    <a:gd name="connsiteY0" fmla="*/ 0 h 3074115"/>
                    <a:gd name="connsiteX1" fmla="*/ 1045242 w 1156113"/>
                    <a:gd name="connsiteY1" fmla="*/ 262089 h 3074115"/>
                    <a:gd name="connsiteX2" fmla="*/ 1044051 w 1156113"/>
                    <a:gd name="connsiteY2" fmla="*/ 2298092 h 3074115"/>
                    <a:gd name="connsiteX3" fmla="*/ 960231 w 1156113"/>
                    <a:gd name="connsiteY3" fmla="*/ 2393342 h 3074115"/>
                    <a:gd name="connsiteX4" fmla="*/ 102981 w 1156113"/>
                    <a:gd name="connsiteY4" fmla="*/ 2397152 h 3074115"/>
                    <a:gd name="connsiteX5" fmla="*/ 111 w 1156113"/>
                    <a:gd name="connsiteY5" fmla="*/ 2492402 h 3074115"/>
                    <a:gd name="connsiteX6" fmla="*/ 111 w 1156113"/>
                    <a:gd name="connsiteY6" fmla="*/ 3074115 h 3074115"/>
                    <a:gd name="connsiteX0" fmla="*/ 1045242 w 1050624"/>
                    <a:gd name="connsiteY0" fmla="*/ 0 h 2812026"/>
                    <a:gd name="connsiteX1" fmla="*/ 1044051 w 1050624"/>
                    <a:gd name="connsiteY1" fmla="*/ 2036003 h 2812026"/>
                    <a:gd name="connsiteX2" fmla="*/ 960231 w 1050624"/>
                    <a:gd name="connsiteY2" fmla="*/ 2131253 h 2812026"/>
                    <a:gd name="connsiteX3" fmla="*/ 102981 w 1050624"/>
                    <a:gd name="connsiteY3" fmla="*/ 2135063 h 2812026"/>
                    <a:gd name="connsiteX4" fmla="*/ 111 w 1050624"/>
                    <a:gd name="connsiteY4" fmla="*/ 2230313 h 2812026"/>
                    <a:gd name="connsiteX5" fmla="*/ 111 w 1050624"/>
                    <a:gd name="connsiteY5" fmla="*/ 2812026 h 2812026"/>
                    <a:gd name="connsiteX0" fmla="*/ 1045242 w 1050624"/>
                    <a:gd name="connsiteY0" fmla="*/ 0 h 1626693"/>
                    <a:gd name="connsiteX1" fmla="*/ 1044051 w 1050624"/>
                    <a:gd name="connsiteY1" fmla="*/ 850670 h 1626693"/>
                    <a:gd name="connsiteX2" fmla="*/ 960231 w 1050624"/>
                    <a:gd name="connsiteY2" fmla="*/ 945920 h 1626693"/>
                    <a:gd name="connsiteX3" fmla="*/ 102981 w 1050624"/>
                    <a:gd name="connsiteY3" fmla="*/ 949730 h 1626693"/>
                    <a:gd name="connsiteX4" fmla="*/ 111 w 1050624"/>
                    <a:gd name="connsiteY4" fmla="*/ 1044980 h 1626693"/>
                    <a:gd name="connsiteX5" fmla="*/ 111 w 1050624"/>
                    <a:gd name="connsiteY5" fmla="*/ 1626693 h 1626693"/>
                    <a:gd name="connsiteX0" fmla="*/ 1045242 w 1045737"/>
                    <a:gd name="connsiteY0" fmla="*/ 0 h 1626693"/>
                    <a:gd name="connsiteX1" fmla="*/ 1044051 w 1045737"/>
                    <a:gd name="connsiteY1" fmla="*/ 850670 h 1626693"/>
                    <a:gd name="connsiteX2" fmla="*/ 960231 w 1045737"/>
                    <a:gd name="connsiteY2" fmla="*/ 945920 h 1626693"/>
                    <a:gd name="connsiteX3" fmla="*/ 102981 w 1045737"/>
                    <a:gd name="connsiteY3" fmla="*/ 949730 h 1626693"/>
                    <a:gd name="connsiteX4" fmla="*/ 111 w 1045737"/>
                    <a:gd name="connsiteY4" fmla="*/ 1044980 h 1626693"/>
                    <a:gd name="connsiteX5" fmla="*/ 111 w 1045737"/>
                    <a:gd name="connsiteY5" fmla="*/ 1626693 h 1626693"/>
                    <a:gd name="connsiteX0" fmla="*/ 1045242 w 1045737"/>
                    <a:gd name="connsiteY0" fmla="*/ 0 h 1626693"/>
                    <a:gd name="connsiteX1" fmla="*/ 1044051 w 1045737"/>
                    <a:gd name="connsiteY1" fmla="*/ 850670 h 1626693"/>
                    <a:gd name="connsiteX2" fmla="*/ 960231 w 1045737"/>
                    <a:gd name="connsiteY2" fmla="*/ 945920 h 1626693"/>
                    <a:gd name="connsiteX3" fmla="*/ 102981 w 1045737"/>
                    <a:gd name="connsiteY3" fmla="*/ 949730 h 1626693"/>
                    <a:gd name="connsiteX4" fmla="*/ 111 w 1045737"/>
                    <a:gd name="connsiteY4" fmla="*/ 1044980 h 1626693"/>
                    <a:gd name="connsiteX5" fmla="*/ 111 w 1045737"/>
                    <a:gd name="connsiteY5" fmla="*/ 1626693 h 1626693"/>
                    <a:gd name="connsiteX0" fmla="*/ 1045242 w 1050186"/>
                    <a:gd name="connsiteY0" fmla="*/ 0 h 1626693"/>
                    <a:gd name="connsiteX1" fmla="*/ 1044051 w 1050186"/>
                    <a:gd name="connsiteY1" fmla="*/ 850670 h 1626693"/>
                    <a:gd name="connsiteX2" fmla="*/ 991362 w 1050186"/>
                    <a:gd name="connsiteY2" fmla="*/ 954387 h 1626693"/>
                    <a:gd name="connsiteX3" fmla="*/ 102981 w 1050186"/>
                    <a:gd name="connsiteY3" fmla="*/ 949730 h 1626693"/>
                    <a:gd name="connsiteX4" fmla="*/ 111 w 1050186"/>
                    <a:gd name="connsiteY4" fmla="*/ 1044980 h 1626693"/>
                    <a:gd name="connsiteX5" fmla="*/ 111 w 1050186"/>
                    <a:gd name="connsiteY5" fmla="*/ 1626693 h 1626693"/>
                    <a:gd name="connsiteX0" fmla="*/ 1045242 w 1045737"/>
                    <a:gd name="connsiteY0" fmla="*/ 0 h 1626693"/>
                    <a:gd name="connsiteX1" fmla="*/ 1044051 w 1045737"/>
                    <a:gd name="connsiteY1" fmla="*/ 850670 h 1626693"/>
                    <a:gd name="connsiteX2" fmla="*/ 991362 w 1045737"/>
                    <a:gd name="connsiteY2" fmla="*/ 954387 h 1626693"/>
                    <a:gd name="connsiteX3" fmla="*/ 102981 w 1045737"/>
                    <a:gd name="connsiteY3" fmla="*/ 949730 h 1626693"/>
                    <a:gd name="connsiteX4" fmla="*/ 111 w 1045737"/>
                    <a:gd name="connsiteY4" fmla="*/ 1044980 h 1626693"/>
                    <a:gd name="connsiteX5" fmla="*/ 111 w 1045737"/>
                    <a:gd name="connsiteY5" fmla="*/ 1626693 h 1626693"/>
                    <a:gd name="connsiteX0" fmla="*/ 1045242 w 1045737"/>
                    <a:gd name="connsiteY0" fmla="*/ 0 h 1626693"/>
                    <a:gd name="connsiteX1" fmla="*/ 1044051 w 1045737"/>
                    <a:gd name="connsiteY1" fmla="*/ 850670 h 1626693"/>
                    <a:gd name="connsiteX2" fmla="*/ 991362 w 1045737"/>
                    <a:gd name="connsiteY2" fmla="*/ 945921 h 1626693"/>
                    <a:gd name="connsiteX3" fmla="*/ 102981 w 1045737"/>
                    <a:gd name="connsiteY3" fmla="*/ 949730 h 1626693"/>
                    <a:gd name="connsiteX4" fmla="*/ 111 w 1045737"/>
                    <a:gd name="connsiteY4" fmla="*/ 1044980 h 1626693"/>
                    <a:gd name="connsiteX5" fmla="*/ 111 w 1045737"/>
                    <a:gd name="connsiteY5" fmla="*/ 1626693 h 1626693"/>
                    <a:gd name="connsiteX0" fmla="*/ 1045242 w 1045737"/>
                    <a:gd name="connsiteY0" fmla="*/ 0 h 1626693"/>
                    <a:gd name="connsiteX1" fmla="*/ 1044051 w 1045737"/>
                    <a:gd name="connsiteY1" fmla="*/ 850670 h 1626693"/>
                    <a:gd name="connsiteX2" fmla="*/ 991362 w 1045737"/>
                    <a:gd name="connsiteY2" fmla="*/ 945921 h 1626693"/>
                    <a:gd name="connsiteX3" fmla="*/ 102981 w 1045737"/>
                    <a:gd name="connsiteY3" fmla="*/ 941263 h 1626693"/>
                    <a:gd name="connsiteX4" fmla="*/ 111 w 1045737"/>
                    <a:gd name="connsiteY4" fmla="*/ 1044980 h 1626693"/>
                    <a:gd name="connsiteX5" fmla="*/ 111 w 1045737"/>
                    <a:gd name="connsiteY5" fmla="*/ 1626693 h 1626693"/>
                    <a:gd name="connsiteX0" fmla="*/ 1045131 w 1045626"/>
                    <a:gd name="connsiteY0" fmla="*/ 0 h 1626693"/>
                    <a:gd name="connsiteX1" fmla="*/ 1043940 w 1045626"/>
                    <a:gd name="connsiteY1" fmla="*/ 850670 h 1626693"/>
                    <a:gd name="connsiteX2" fmla="*/ 991251 w 1045626"/>
                    <a:gd name="connsiteY2" fmla="*/ 945921 h 1626693"/>
                    <a:gd name="connsiteX3" fmla="*/ 102870 w 1045626"/>
                    <a:gd name="connsiteY3" fmla="*/ 941263 h 1626693"/>
                    <a:gd name="connsiteX4" fmla="*/ 0 w 1045626"/>
                    <a:gd name="connsiteY4" fmla="*/ 1044980 h 1626693"/>
                    <a:gd name="connsiteX5" fmla="*/ 0 w 1045626"/>
                    <a:gd name="connsiteY5" fmla="*/ 1626693 h 1626693"/>
                    <a:gd name="connsiteX0" fmla="*/ 1045131 w 1045626"/>
                    <a:gd name="connsiteY0" fmla="*/ 0 h 1673260"/>
                    <a:gd name="connsiteX1" fmla="*/ 1043940 w 1045626"/>
                    <a:gd name="connsiteY1" fmla="*/ 897237 h 1673260"/>
                    <a:gd name="connsiteX2" fmla="*/ 991251 w 1045626"/>
                    <a:gd name="connsiteY2" fmla="*/ 992488 h 1673260"/>
                    <a:gd name="connsiteX3" fmla="*/ 102870 w 1045626"/>
                    <a:gd name="connsiteY3" fmla="*/ 987830 h 1673260"/>
                    <a:gd name="connsiteX4" fmla="*/ 0 w 1045626"/>
                    <a:gd name="connsiteY4" fmla="*/ 1091547 h 1673260"/>
                    <a:gd name="connsiteX5" fmla="*/ 0 w 1045626"/>
                    <a:gd name="connsiteY5" fmla="*/ 1673260 h 1673260"/>
                    <a:gd name="connsiteX0" fmla="*/ 1045131 w 1049917"/>
                    <a:gd name="connsiteY0" fmla="*/ 0 h 1673260"/>
                    <a:gd name="connsiteX1" fmla="*/ 1048845 w 1049917"/>
                    <a:gd name="connsiteY1" fmla="*/ 332998 h 1673260"/>
                    <a:gd name="connsiteX2" fmla="*/ 1043940 w 1049917"/>
                    <a:gd name="connsiteY2" fmla="*/ 897237 h 1673260"/>
                    <a:gd name="connsiteX3" fmla="*/ 991251 w 1049917"/>
                    <a:gd name="connsiteY3" fmla="*/ 992488 h 1673260"/>
                    <a:gd name="connsiteX4" fmla="*/ 102870 w 1049917"/>
                    <a:gd name="connsiteY4" fmla="*/ 987830 h 1673260"/>
                    <a:gd name="connsiteX5" fmla="*/ 0 w 1049917"/>
                    <a:gd name="connsiteY5" fmla="*/ 1091547 h 1673260"/>
                    <a:gd name="connsiteX6" fmla="*/ 0 w 1049917"/>
                    <a:gd name="connsiteY6" fmla="*/ 1673260 h 1673260"/>
                    <a:gd name="connsiteX0" fmla="*/ 713287 w 1049917"/>
                    <a:gd name="connsiteY0" fmla="*/ 0 h 1682497"/>
                    <a:gd name="connsiteX1" fmla="*/ 1048845 w 1049917"/>
                    <a:gd name="connsiteY1" fmla="*/ 342235 h 1682497"/>
                    <a:gd name="connsiteX2" fmla="*/ 1043940 w 1049917"/>
                    <a:gd name="connsiteY2" fmla="*/ 906474 h 1682497"/>
                    <a:gd name="connsiteX3" fmla="*/ 991251 w 1049917"/>
                    <a:gd name="connsiteY3" fmla="*/ 1001725 h 1682497"/>
                    <a:gd name="connsiteX4" fmla="*/ 102870 w 1049917"/>
                    <a:gd name="connsiteY4" fmla="*/ 997067 h 1682497"/>
                    <a:gd name="connsiteX5" fmla="*/ 0 w 1049917"/>
                    <a:gd name="connsiteY5" fmla="*/ 1100784 h 1682497"/>
                    <a:gd name="connsiteX6" fmla="*/ 0 w 1049917"/>
                    <a:gd name="connsiteY6" fmla="*/ 1682497 h 1682497"/>
                    <a:gd name="connsiteX0" fmla="*/ 713287 w 1049917"/>
                    <a:gd name="connsiteY0" fmla="*/ 0 h 1682497"/>
                    <a:gd name="connsiteX1" fmla="*/ 1048845 w 1049917"/>
                    <a:gd name="connsiteY1" fmla="*/ 342235 h 1682497"/>
                    <a:gd name="connsiteX2" fmla="*/ 1043940 w 1049917"/>
                    <a:gd name="connsiteY2" fmla="*/ 906474 h 1682497"/>
                    <a:gd name="connsiteX3" fmla="*/ 991251 w 1049917"/>
                    <a:gd name="connsiteY3" fmla="*/ 1001725 h 1682497"/>
                    <a:gd name="connsiteX4" fmla="*/ 102870 w 1049917"/>
                    <a:gd name="connsiteY4" fmla="*/ 997067 h 1682497"/>
                    <a:gd name="connsiteX5" fmla="*/ 0 w 1049917"/>
                    <a:gd name="connsiteY5" fmla="*/ 1100784 h 1682497"/>
                    <a:gd name="connsiteX6" fmla="*/ 0 w 1049917"/>
                    <a:gd name="connsiteY6" fmla="*/ 1682497 h 1682497"/>
                    <a:gd name="connsiteX0" fmla="*/ 1048845 w 1049917"/>
                    <a:gd name="connsiteY0" fmla="*/ -1 h 1340261"/>
                    <a:gd name="connsiteX1" fmla="*/ 1043940 w 1049917"/>
                    <a:gd name="connsiteY1" fmla="*/ 564238 h 1340261"/>
                    <a:gd name="connsiteX2" fmla="*/ 991251 w 1049917"/>
                    <a:gd name="connsiteY2" fmla="*/ 659489 h 1340261"/>
                    <a:gd name="connsiteX3" fmla="*/ 102870 w 1049917"/>
                    <a:gd name="connsiteY3" fmla="*/ 654831 h 1340261"/>
                    <a:gd name="connsiteX4" fmla="*/ 0 w 1049917"/>
                    <a:gd name="connsiteY4" fmla="*/ 758548 h 1340261"/>
                    <a:gd name="connsiteX5" fmla="*/ 0 w 1049917"/>
                    <a:gd name="connsiteY5" fmla="*/ 1340261 h 1340261"/>
                    <a:gd name="connsiteX0" fmla="*/ 1048845 w 1049917"/>
                    <a:gd name="connsiteY0" fmla="*/ -1 h 1340261"/>
                    <a:gd name="connsiteX1" fmla="*/ 1043940 w 1049917"/>
                    <a:gd name="connsiteY1" fmla="*/ 564238 h 1340261"/>
                    <a:gd name="connsiteX2" fmla="*/ 991251 w 1049917"/>
                    <a:gd name="connsiteY2" fmla="*/ 659489 h 1340261"/>
                    <a:gd name="connsiteX3" fmla="*/ 107009 w 1049917"/>
                    <a:gd name="connsiteY3" fmla="*/ 660463 h 1340261"/>
                    <a:gd name="connsiteX4" fmla="*/ 0 w 1049917"/>
                    <a:gd name="connsiteY4" fmla="*/ 758548 h 1340261"/>
                    <a:gd name="connsiteX5" fmla="*/ 0 w 1049917"/>
                    <a:gd name="connsiteY5" fmla="*/ 1340261 h 1340261"/>
                    <a:gd name="connsiteX0" fmla="*/ 1048845 w 1049917"/>
                    <a:gd name="connsiteY0" fmla="*/ -1 h 1340261"/>
                    <a:gd name="connsiteX1" fmla="*/ 1043940 w 1049917"/>
                    <a:gd name="connsiteY1" fmla="*/ 564238 h 1340261"/>
                    <a:gd name="connsiteX2" fmla="*/ 991251 w 1049917"/>
                    <a:gd name="connsiteY2" fmla="*/ 659489 h 1340261"/>
                    <a:gd name="connsiteX3" fmla="*/ 107009 w 1049917"/>
                    <a:gd name="connsiteY3" fmla="*/ 660463 h 1340261"/>
                    <a:gd name="connsiteX4" fmla="*/ 0 w 1049917"/>
                    <a:gd name="connsiteY4" fmla="*/ 758548 h 1340261"/>
                    <a:gd name="connsiteX5" fmla="*/ 0 w 1049917"/>
                    <a:gd name="connsiteY5" fmla="*/ 1340261 h 1340261"/>
                    <a:gd name="connsiteX0" fmla="*/ 1057125 w 1057125"/>
                    <a:gd name="connsiteY0" fmla="*/ 0 h 2247070"/>
                    <a:gd name="connsiteX1" fmla="*/ 1043940 w 1057125"/>
                    <a:gd name="connsiteY1" fmla="*/ 1471047 h 2247070"/>
                    <a:gd name="connsiteX2" fmla="*/ 991251 w 1057125"/>
                    <a:gd name="connsiteY2" fmla="*/ 1566298 h 2247070"/>
                    <a:gd name="connsiteX3" fmla="*/ 107009 w 1057125"/>
                    <a:gd name="connsiteY3" fmla="*/ 1567272 h 2247070"/>
                    <a:gd name="connsiteX4" fmla="*/ 0 w 1057125"/>
                    <a:gd name="connsiteY4" fmla="*/ 1665357 h 2247070"/>
                    <a:gd name="connsiteX5" fmla="*/ 0 w 1057125"/>
                    <a:gd name="connsiteY5" fmla="*/ 2247070 h 2247070"/>
                    <a:gd name="connsiteX0" fmla="*/ 1057125 w 1057125"/>
                    <a:gd name="connsiteY0" fmla="*/ 0 h 2247070"/>
                    <a:gd name="connsiteX1" fmla="*/ 1031520 w 1057125"/>
                    <a:gd name="connsiteY1" fmla="*/ 1471047 h 2247070"/>
                    <a:gd name="connsiteX2" fmla="*/ 991251 w 1057125"/>
                    <a:gd name="connsiteY2" fmla="*/ 1566298 h 2247070"/>
                    <a:gd name="connsiteX3" fmla="*/ 107009 w 1057125"/>
                    <a:gd name="connsiteY3" fmla="*/ 1567272 h 2247070"/>
                    <a:gd name="connsiteX4" fmla="*/ 0 w 1057125"/>
                    <a:gd name="connsiteY4" fmla="*/ 1665357 h 2247070"/>
                    <a:gd name="connsiteX5" fmla="*/ 0 w 1057125"/>
                    <a:gd name="connsiteY5" fmla="*/ 2247070 h 2247070"/>
                    <a:gd name="connsiteX0" fmla="*/ 1057125 w 1057125"/>
                    <a:gd name="connsiteY0" fmla="*/ 0 h 2247070"/>
                    <a:gd name="connsiteX1" fmla="*/ 1031520 w 1057125"/>
                    <a:gd name="connsiteY1" fmla="*/ 1471047 h 2247070"/>
                    <a:gd name="connsiteX2" fmla="*/ 958132 w 1057125"/>
                    <a:gd name="connsiteY2" fmla="*/ 1566298 h 2247070"/>
                    <a:gd name="connsiteX3" fmla="*/ 107009 w 1057125"/>
                    <a:gd name="connsiteY3" fmla="*/ 1567272 h 2247070"/>
                    <a:gd name="connsiteX4" fmla="*/ 0 w 1057125"/>
                    <a:gd name="connsiteY4" fmla="*/ 1665357 h 2247070"/>
                    <a:gd name="connsiteX5" fmla="*/ 0 w 1057125"/>
                    <a:gd name="connsiteY5" fmla="*/ 2247070 h 2247070"/>
                    <a:gd name="connsiteX0" fmla="*/ 1057125 w 1057125"/>
                    <a:gd name="connsiteY0" fmla="*/ 0 h 2247070"/>
                    <a:gd name="connsiteX1" fmla="*/ 1031520 w 1057125"/>
                    <a:gd name="connsiteY1" fmla="*/ 1471047 h 2247070"/>
                    <a:gd name="connsiteX2" fmla="*/ 958132 w 1057125"/>
                    <a:gd name="connsiteY2" fmla="*/ 1566298 h 2247070"/>
                    <a:gd name="connsiteX3" fmla="*/ 107009 w 1057125"/>
                    <a:gd name="connsiteY3" fmla="*/ 1567272 h 2247070"/>
                    <a:gd name="connsiteX4" fmla="*/ 0 w 1057125"/>
                    <a:gd name="connsiteY4" fmla="*/ 1665357 h 2247070"/>
                    <a:gd name="connsiteX5" fmla="*/ 0 w 1057125"/>
                    <a:gd name="connsiteY5" fmla="*/ 2247070 h 2247070"/>
                    <a:gd name="connsiteX0" fmla="*/ 1057125 w 1057125"/>
                    <a:gd name="connsiteY0" fmla="*/ 0 h 2247070"/>
                    <a:gd name="connsiteX1" fmla="*/ 1039800 w 1057125"/>
                    <a:gd name="connsiteY1" fmla="*/ 1471047 h 2247070"/>
                    <a:gd name="connsiteX2" fmla="*/ 958132 w 1057125"/>
                    <a:gd name="connsiteY2" fmla="*/ 1566298 h 2247070"/>
                    <a:gd name="connsiteX3" fmla="*/ 107009 w 1057125"/>
                    <a:gd name="connsiteY3" fmla="*/ 1567272 h 2247070"/>
                    <a:gd name="connsiteX4" fmla="*/ 0 w 1057125"/>
                    <a:gd name="connsiteY4" fmla="*/ 1665357 h 2247070"/>
                    <a:gd name="connsiteX5" fmla="*/ 0 w 1057125"/>
                    <a:gd name="connsiteY5" fmla="*/ 2247070 h 2247070"/>
                    <a:gd name="connsiteX0" fmla="*/ 1057125 w 1057125"/>
                    <a:gd name="connsiteY0" fmla="*/ 0 h 2258334"/>
                    <a:gd name="connsiteX1" fmla="*/ 1039800 w 1057125"/>
                    <a:gd name="connsiteY1" fmla="*/ 1482311 h 2258334"/>
                    <a:gd name="connsiteX2" fmla="*/ 958132 w 1057125"/>
                    <a:gd name="connsiteY2" fmla="*/ 1577562 h 2258334"/>
                    <a:gd name="connsiteX3" fmla="*/ 107009 w 1057125"/>
                    <a:gd name="connsiteY3" fmla="*/ 1578536 h 2258334"/>
                    <a:gd name="connsiteX4" fmla="*/ 0 w 1057125"/>
                    <a:gd name="connsiteY4" fmla="*/ 1676621 h 2258334"/>
                    <a:gd name="connsiteX5" fmla="*/ 0 w 1057125"/>
                    <a:gd name="connsiteY5" fmla="*/ 2258334 h 2258334"/>
                    <a:gd name="connsiteX0" fmla="*/ 1051042 w 1051042"/>
                    <a:gd name="connsiteY0" fmla="*/ 0 h 2268573"/>
                    <a:gd name="connsiteX1" fmla="*/ 1039800 w 1051042"/>
                    <a:gd name="connsiteY1" fmla="*/ 1492550 h 2268573"/>
                    <a:gd name="connsiteX2" fmla="*/ 958132 w 1051042"/>
                    <a:gd name="connsiteY2" fmla="*/ 1587801 h 2268573"/>
                    <a:gd name="connsiteX3" fmla="*/ 107009 w 1051042"/>
                    <a:gd name="connsiteY3" fmla="*/ 1588775 h 2268573"/>
                    <a:gd name="connsiteX4" fmla="*/ 0 w 1051042"/>
                    <a:gd name="connsiteY4" fmla="*/ 1686860 h 2268573"/>
                    <a:gd name="connsiteX5" fmla="*/ 0 w 1051042"/>
                    <a:gd name="connsiteY5" fmla="*/ 2268573 h 2268573"/>
                    <a:gd name="connsiteX0" fmla="*/ 1051042 w 1051042"/>
                    <a:gd name="connsiteY0" fmla="*/ 0 h 2268573"/>
                    <a:gd name="connsiteX1" fmla="*/ 1036759 w 1051042"/>
                    <a:gd name="connsiteY1" fmla="*/ 1497669 h 2268573"/>
                    <a:gd name="connsiteX2" fmla="*/ 958132 w 1051042"/>
                    <a:gd name="connsiteY2" fmla="*/ 1587801 h 2268573"/>
                    <a:gd name="connsiteX3" fmla="*/ 107009 w 1051042"/>
                    <a:gd name="connsiteY3" fmla="*/ 1588775 h 2268573"/>
                    <a:gd name="connsiteX4" fmla="*/ 0 w 1051042"/>
                    <a:gd name="connsiteY4" fmla="*/ 1686860 h 2268573"/>
                    <a:gd name="connsiteX5" fmla="*/ 0 w 1051042"/>
                    <a:gd name="connsiteY5" fmla="*/ 2268573 h 2268573"/>
                    <a:gd name="connsiteX0" fmla="*/ 1051042 w 1051042"/>
                    <a:gd name="connsiteY0" fmla="*/ 0 h 2268573"/>
                    <a:gd name="connsiteX1" fmla="*/ 1035239 w 1051042"/>
                    <a:gd name="connsiteY1" fmla="*/ 1502787 h 2268573"/>
                    <a:gd name="connsiteX2" fmla="*/ 958132 w 1051042"/>
                    <a:gd name="connsiteY2" fmla="*/ 1587801 h 2268573"/>
                    <a:gd name="connsiteX3" fmla="*/ 107009 w 1051042"/>
                    <a:gd name="connsiteY3" fmla="*/ 1588775 h 2268573"/>
                    <a:gd name="connsiteX4" fmla="*/ 0 w 1051042"/>
                    <a:gd name="connsiteY4" fmla="*/ 1686860 h 2268573"/>
                    <a:gd name="connsiteX5" fmla="*/ 0 w 1051042"/>
                    <a:gd name="connsiteY5" fmla="*/ 2268573 h 2268573"/>
                    <a:gd name="connsiteX0" fmla="*/ 1051042 w 1051042"/>
                    <a:gd name="connsiteY0" fmla="*/ 0 h 2268573"/>
                    <a:gd name="connsiteX1" fmla="*/ 1035239 w 1051042"/>
                    <a:gd name="connsiteY1" fmla="*/ 1502787 h 2268573"/>
                    <a:gd name="connsiteX2" fmla="*/ 958132 w 1051042"/>
                    <a:gd name="connsiteY2" fmla="*/ 1587801 h 2268573"/>
                    <a:gd name="connsiteX3" fmla="*/ 107009 w 1051042"/>
                    <a:gd name="connsiteY3" fmla="*/ 1588775 h 2268573"/>
                    <a:gd name="connsiteX4" fmla="*/ 0 w 1051042"/>
                    <a:gd name="connsiteY4" fmla="*/ 1686860 h 2268573"/>
                    <a:gd name="connsiteX5" fmla="*/ 0 w 1051042"/>
                    <a:gd name="connsiteY5" fmla="*/ 2268573 h 2268573"/>
                    <a:gd name="connsiteX0" fmla="*/ 1051042 w 1051042"/>
                    <a:gd name="connsiteY0" fmla="*/ 0 h 2268573"/>
                    <a:gd name="connsiteX1" fmla="*/ 1035239 w 1051042"/>
                    <a:gd name="connsiteY1" fmla="*/ 1502787 h 2268573"/>
                    <a:gd name="connsiteX2" fmla="*/ 958132 w 1051042"/>
                    <a:gd name="connsiteY2" fmla="*/ 1587801 h 2268573"/>
                    <a:gd name="connsiteX3" fmla="*/ 107009 w 1051042"/>
                    <a:gd name="connsiteY3" fmla="*/ 1588775 h 2268573"/>
                    <a:gd name="connsiteX4" fmla="*/ 0 w 1051042"/>
                    <a:gd name="connsiteY4" fmla="*/ 1686860 h 2268573"/>
                    <a:gd name="connsiteX5" fmla="*/ 0 w 1051042"/>
                    <a:gd name="connsiteY5" fmla="*/ 2268573 h 2268573"/>
                    <a:gd name="connsiteX0" fmla="*/ 1041918 w 1041918"/>
                    <a:gd name="connsiteY0" fmla="*/ 0 h 2263455"/>
                    <a:gd name="connsiteX1" fmla="*/ 1035239 w 1041918"/>
                    <a:gd name="connsiteY1" fmla="*/ 1497669 h 2263455"/>
                    <a:gd name="connsiteX2" fmla="*/ 958132 w 1041918"/>
                    <a:gd name="connsiteY2" fmla="*/ 1582683 h 2263455"/>
                    <a:gd name="connsiteX3" fmla="*/ 107009 w 1041918"/>
                    <a:gd name="connsiteY3" fmla="*/ 1583657 h 2263455"/>
                    <a:gd name="connsiteX4" fmla="*/ 0 w 1041918"/>
                    <a:gd name="connsiteY4" fmla="*/ 1681742 h 2263455"/>
                    <a:gd name="connsiteX5" fmla="*/ 0 w 1041918"/>
                    <a:gd name="connsiteY5" fmla="*/ 2263455 h 2263455"/>
                    <a:gd name="connsiteX0" fmla="*/ 1038877 w 1038877"/>
                    <a:gd name="connsiteY0" fmla="*/ 0 h 2263455"/>
                    <a:gd name="connsiteX1" fmla="*/ 1035239 w 1038877"/>
                    <a:gd name="connsiteY1" fmla="*/ 1497669 h 2263455"/>
                    <a:gd name="connsiteX2" fmla="*/ 958132 w 1038877"/>
                    <a:gd name="connsiteY2" fmla="*/ 1582683 h 2263455"/>
                    <a:gd name="connsiteX3" fmla="*/ 107009 w 1038877"/>
                    <a:gd name="connsiteY3" fmla="*/ 1583657 h 2263455"/>
                    <a:gd name="connsiteX4" fmla="*/ 0 w 1038877"/>
                    <a:gd name="connsiteY4" fmla="*/ 1681742 h 2263455"/>
                    <a:gd name="connsiteX5" fmla="*/ 0 w 1038877"/>
                    <a:gd name="connsiteY5" fmla="*/ 2263455 h 2263455"/>
                    <a:gd name="connsiteX0" fmla="*/ 1038877 w 1038877"/>
                    <a:gd name="connsiteY0" fmla="*/ 0 h 2263455"/>
                    <a:gd name="connsiteX1" fmla="*/ 1035239 w 1038877"/>
                    <a:gd name="connsiteY1" fmla="*/ 1497669 h 2263455"/>
                    <a:gd name="connsiteX2" fmla="*/ 973340 w 1038877"/>
                    <a:gd name="connsiteY2" fmla="*/ 1567326 h 2263455"/>
                    <a:gd name="connsiteX3" fmla="*/ 107009 w 1038877"/>
                    <a:gd name="connsiteY3" fmla="*/ 1583657 h 2263455"/>
                    <a:gd name="connsiteX4" fmla="*/ 0 w 1038877"/>
                    <a:gd name="connsiteY4" fmla="*/ 1681742 h 2263455"/>
                    <a:gd name="connsiteX5" fmla="*/ 0 w 1038877"/>
                    <a:gd name="connsiteY5" fmla="*/ 2263455 h 2263455"/>
                    <a:gd name="connsiteX0" fmla="*/ 1038877 w 1038877"/>
                    <a:gd name="connsiteY0" fmla="*/ 0 h 2263455"/>
                    <a:gd name="connsiteX1" fmla="*/ 1035239 w 1038877"/>
                    <a:gd name="connsiteY1" fmla="*/ 1497669 h 2263455"/>
                    <a:gd name="connsiteX2" fmla="*/ 973340 w 1038877"/>
                    <a:gd name="connsiteY2" fmla="*/ 1567326 h 2263455"/>
                    <a:gd name="connsiteX3" fmla="*/ 105488 w 1038877"/>
                    <a:gd name="connsiteY3" fmla="*/ 1568302 h 2263455"/>
                    <a:gd name="connsiteX4" fmla="*/ 0 w 1038877"/>
                    <a:gd name="connsiteY4" fmla="*/ 1681742 h 2263455"/>
                    <a:gd name="connsiteX5" fmla="*/ 0 w 1038877"/>
                    <a:gd name="connsiteY5" fmla="*/ 2263455 h 2263455"/>
                    <a:gd name="connsiteX0" fmla="*/ 1038877 w 1038877"/>
                    <a:gd name="connsiteY0" fmla="*/ 0 h 2263455"/>
                    <a:gd name="connsiteX1" fmla="*/ 1035239 w 1038877"/>
                    <a:gd name="connsiteY1" fmla="*/ 1497669 h 2263455"/>
                    <a:gd name="connsiteX2" fmla="*/ 973340 w 1038877"/>
                    <a:gd name="connsiteY2" fmla="*/ 1567326 h 2263455"/>
                    <a:gd name="connsiteX3" fmla="*/ 105488 w 1038877"/>
                    <a:gd name="connsiteY3" fmla="*/ 1568302 h 2263455"/>
                    <a:gd name="connsiteX4" fmla="*/ 0 w 1038877"/>
                    <a:gd name="connsiteY4" fmla="*/ 1681742 h 2263455"/>
                    <a:gd name="connsiteX5" fmla="*/ 0 w 1038877"/>
                    <a:gd name="connsiteY5" fmla="*/ 2263455 h 2263455"/>
                    <a:gd name="connsiteX0" fmla="*/ 1039132 w 1039132"/>
                    <a:gd name="connsiteY0" fmla="*/ 0 h 2263455"/>
                    <a:gd name="connsiteX1" fmla="*/ 1035494 w 1039132"/>
                    <a:gd name="connsiteY1" fmla="*/ 1497669 h 2263455"/>
                    <a:gd name="connsiteX2" fmla="*/ 973595 w 1039132"/>
                    <a:gd name="connsiteY2" fmla="*/ 1567326 h 2263455"/>
                    <a:gd name="connsiteX3" fmla="*/ 105743 w 1039132"/>
                    <a:gd name="connsiteY3" fmla="*/ 1568302 h 2263455"/>
                    <a:gd name="connsiteX4" fmla="*/ 255 w 1039132"/>
                    <a:gd name="connsiteY4" fmla="*/ 1681742 h 2263455"/>
                    <a:gd name="connsiteX5" fmla="*/ 255 w 1039132"/>
                    <a:gd name="connsiteY5" fmla="*/ 2263455 h 2263455"/>
                    <a:gd name="connsiteX0" fmla="*/ 1038877 w 1038877"/>
                    <a:gd name="connsiteY0" fmla="*/ 0 h 2263455"/>
                    <a:gd name="connsiteX1" fmla="*/ 1035239 w 1038877"/>
                    <a:gd name="connsiteY1" fmla="*/ 1497669 h 2263455"/>
                    <a:gd name="connsiteX2" fmla="*/ 973340 w 1038877"/>
                    <a:gd name="connsiteY2" fmla="*/ 1567326 h 2263455"/>
                    <a:gd name="connsiteX3" fmla="*/ 105488 w 1038877"/>
                    <a:gd name="connsiteY3" fmla="*/ 1568302 h 2263455"/>
                    <a:gd name="connsiteX4" fmla="*/ 0 w 1038877"/>
                    <a:gd name="connsiteY4" fmla="*/ 1681742 h 2263455"/>
                    <a:gd name="connsiteX5" fmla="*/ 0 w 1038877"/>
                    <a:gd name="connsiteY5" fmla="*/ 2263455 h 2263455"/>
                    <a:gd name="connsiteX0" fmla="*/ 1038877 w 1038877"/>
                    <a:gd name="connsiteY0" fmla="*/ 0 h 2263455"/>
                    <a:gd name="connsiteX1" fmla="*/ 1035239 w 1038877"/>
                    <a:gd name="connsiteY1" fmla="*/ 1497669 h 2263455"/>
                    <a:gd name="connsiteX2" fmla="*/ 973340 w 1038877"/>
                    <a:gd name="connsiteY2" fmla="*/ 1567326 h 2263455"/>
                    <a:gd name="connsiteX3" fmla="*/ 105488 w 1038877"/>
                    <a:gd name="connsiteY3" fmla="*/ 1568302 h 2263455"/>
                    <a:gd name="connsiteX4" fmla="*/ 0 w 1038877"/>
                    <a:gd name="connsiteY4" fmla="*/ 1681742 h 2263455"/>
                    <a:gd name="connsiteX5" fmla="*/ 0 w 1038877"/>
                    <a:gd name="connsiteY5" fmla="*/ 2263455 h 2263455"/>
                    <a:gd name="connsiteX0" fmla="*/ 1051601 w 1051601"/>
                    <a:gd name="connsiteY0" fmla="*/ 0 h 2263455"/>
                    <a:gd name="connsiteX1" fmla="*/ 1047963 w 1051601"/>
                    <a:gd name="connsiteY1" fmla="*/ 1497669 h 2263455"/>
                    <a:gd name="connsiteX2" fmla="*/ 986064 w 1051601"/>
                    <a:gd name="connsiteY2" fmla="*/ 1567326 h 2263455"/>
                    <a:gd name="connsiteX3" fmla="*/ 64984 w 1051601"/>
                    <a:gd name="connsiteY3" fmla="*/ 1568302 h 2263455"/>
                    <a:gd name="connsiteX4" fmla="*/ 12724 w 1051601"/>
                    <a:gd name="connsiteY4" fmla="*/ 1681742 h 2263455"/>
                    <a:gd name="connsiteX5" fmla="*/ 12724 w 1051601"/>
                    <a:gd name="connsiteY5" fmla="*/ 2263455 h 2263455"/>
                    <a:gd name="connsiteX0" fmla="*/ 1038877 w 1038877"/>
                    <a:gd name="connsiteY0" fmla="*/ 0 h 2263455"/>
                    <a:gd name="connsiteX1" fmla="*/ 1035239 w 1038877"/>
                    <a:gd name="connsiteY1" fmla="*/ 1497669 h 2263455"/>
                    <a:gd name="connsiteX2" fmla="*/ 973340 w 1038877"/>
                    <a:gd name="connsiteY2" fmla="*/ 1567326 h 2263455"/>
                    <a:gd name="connsiteX3" fmla="*/ 52260 w 1038877"/>
                    <a:gd name="connsiteY3" fmla="*/ 1568302 h 2263455"/>
                    <a:gd name="connsiteX4" fmla="*/ 0 w 1038877"/>
                    <a:gd name="connsiteY4" fmla="*/ 1681742 h 2263455"/>
                    <a:gd name="connsiteX5" fmla="*/ 0 w 1038877"/>
                    <a:gd name="connsiteY5" fmla="*/ 2263455 h 2263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8877" h="2263455">
                      <a:moveTo>
                        <a:pt x="1038877" y="0"/>
                      </a:moveTo>
                      <a:cubicBezTo>
                        <a:pt x="1038679" y="149540"/>
                        <a:pt x="1035714" y="1377516"/>
                        <a:pt x="1035239" y="1497669"/>
                      </a:cubicBezTo>
                      <a:cubicBezTo>
                        <a:pt x="1033903" y="1585259"/>
                        <a:pt x="1017767" y="1562246"/>
                        <a:pt x="973340" y="1567326"/>
                      </a:cubicBezTo>
                      <a:lnTo>
                        <a:pt x="52260" y="1568302"/>
                      </a:lnTo>
                      <a:cubicBezTo>
                        <a:pt x="1887" y="1562117"/>
                        <a:pt x="1521" y="1560819"/>
                        <a:pt x="0" y="1681742"/>
                      </a:cubicBezTo>
                      <a:lnTo>
                        <a:pt x="0" y="2263455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0" name="任意多边形: 形状 919">
                  <a:extLst>
                    <a:ext uri="{FF2B5EF4-FFF2-40B4-BE49-F238E27FC236}">
                      <a16:creationId xmlns:a16="http://schemas.microsoft.com/office/drawing/2014/main" id="{4014D4B6-B774-45B7-8250-F820F9D53AF5}"/>
                    </a:ext>
                  </a:extLst>
                </p:cNvPr>
                <p:cNvSpPr/>
                <p:nvPr/>
              </p:nvSpPr>
              <p:spPr>
                <a:xfrm flipV="1">
                  <a:off x="3729544" y="1611673"/>
                  <a:ext cx="1625962" cy="1043939"/>
                </a:xfrm>
                <a:custGeom>
                  <a:avLst/>
                  <a:gdLst>
                    <a:gd name="connsiteX0" fmla="*/ 1040130 w 1040130"/>
                    <a:gd name="connsiteY0" fmla="*/ 0 h 1352550"/>
                    <a:gd name="connsiteX1" fmla="*/ 1036320 w 1040130"/>
                    <a:gd name="connsiteY1" fmla="*/ 278130 h 1352550"/>
                    <a:gd name="connsiteX2" fmla="*/ 963930 w 1040130"/>
                    <a:gd name="connsiteY2" fmla="*/ 381000 h 1352550"/>
                    <a:gd name="connsiteX3" fmla="*/ 118110 w 1040130"/>
                    <a:gd name="connsiteY3" fmla="*/ 400050 h 1352550"/>
                    <a:gd name="connsiteX4" fmla="*/ 57150 w 1040130"/>
                    <a:gd name="connsiteY4" fmla="*/ 453390 h 1352550"/>
                    <a:gd name="connsiteX5" fmla="*/ 0 w 1040130"/>
                    <a:gd name="connsiteY5" fmla="*/ 1352550 h 1352550"/>
                    <a:gd name="connsiteX0" fmla="*/ 1040130 w 1040130"/>
                    <a:gd name="connsiteY0" fmla="*/ 0 h 1352550"/>
                    <a:gd name="connsiteX1" fmla="*/ 1036320 w 1040130"/>
                    <a:gd name="connsiteY1" fmla="*/ 278130 h 1352550"/>
                    <a:gd name="connsiteX2" fmla="*/ 963930 w 1040130"/>
                    <a:gd name="connsiteY2" fmla="*/ 381000 h 1352550"/>
                    <a:gd name="connsiteX3" fmla="*/ 118110 w 1040130"/>
                    <a:gd name="connsiteY3" fmla="*/ 400050 h 1352550"/>
                    <a:gd name="connsiteX4" fmla="*/ 0 w 1040130"/>
                    <a:gd name="connsiteY4" fmla="*/ 704850 h 1352550"/>
                    <a:gd name="connsiteX5" fmla="*/ 0 w 1040130"/>
                    <a:gd name="connsiteY5" fmla="*/ 1352550 h 1352550"/>
                    <a:gd name="connsiteX0" fmla="*/ 1040130 w 1040130"/>
                    <a:gd name="connsiteY0" fmla="*/ 0 h 1352550"/>
                    <a:gd name="connsiteX1" fmla="*/ 1036320 w 1040130"/>
                    <a:gd name="connsiteY1" fmla="*/ 278130 h 1352550"/>
                    <a:gd name="connsiteX2" fmla="*/ 963930 w 1040130"/>
                    <a:gd name="connsiteY2" fmla="*/ 381000 h 1352550"/>
                    <a:gd name="connsiteX3" fmla="*/ 102870 w 1040130"/>
                    <a:gd name="connsiteY3" fmla="*/ 609600 h 1352550"/>
                    <a:gd name="connsiteX4" fmla="*/ 0 w 1040130"/>
                    <a:gd name="connsiteY4" fmla="*/ 704850 h 1352550"/>
                    <a:gd name="connsiteX5" fmla="*/ 0 w 1040130"/>
                    <a:gd name="connsiteY5" fmla="*/ 1352550 h 1352550"/>
                    <a:gd name="connsiteX0" fmla="*/ 1040130 w 1040130"/>
                    <a:gd name="connsiteY0" fmla="*/ 0 h 1352550"/>
                    <a:gd name="connsiteX1" fmla="*/ 1036320 w 1040130"/>
                    <a:gd name="connsiteY1" fmla="*/ 278130 h 1352550"/>
                    <a:gd name="connsiteX2" fmla="*/ 960120 w 1040130"/>
                    <a:gd name="connsiteY2" fmla="*/ 605790 h 1352550"/>
                    <a:gd name="connsiteX3" fmla="*/ 102870 w 1040130"/>
                    <a:gd name="connsiteY3" fmla="*/ 609600 h 1352550"/>
                    <a:gd name="connsiteX4" fmla="*/ 0 w 1040130"/>
                    <a:gd name="connsiteY4" fmla="*/ 704850 h 1352550"/>
                    <a:gd name="connsiteX5" fmla="*/ 0 w 1040130"/>
                    <a:gd name="connsiteY5" fmla="*/ 1352550 h 1352550"/>
                    <a:gd name="connsiteX0" fmla="*/ 1040130 w 1043940"/>
                    <a:gd name="connsiteY0" fmla="*/ 0 h 1352550"/>
                    <a:gd name="connsiteX1" fmla="*/ 1043940 w 1043940"/>
                    <a:gd name="connsiteY1" fmla="*/ 510540 h 1352550"/>
                    <a:gd name="connsiteX2" fmla="*/ 960120 w 1043940"/>
                    <a:gd name="connsiteY2" fmla="*/ 605790 h 1352550"/>
                    <a:gd name="connsiteX3" fmla="*/ 102870 w 1043940"/>
                    <a:gd name="connsiteY3" fmla="*/ 609600 h 1352550"/>
                    <a:gd name="connsiteX4" fmla="*/ 0 w 1043940"/>
                    <a:gd name="connsiteY4" fmla="*/ 704850 h 1352550"/>
                    <a:gd name="connsiteX5" fmla="*/ 0 w 1043940"/>
                    <a:gd name="connsiteY5" fmla="*/ 1352550 h 1352550"/>
                    <a:gd name="connsiteX0" fmla="*/ 1040130 w 1043940"/>
                    <a:gd name="connsiteY0" fmla="*/ 0 h 1352550"/>
                    <a:gd name="connsiteX1" fmla="*/ 1043940 w 1043940"/>
                    <a:gd name="connsiteY1" fmla="*/ 510540 h 1352550"/>
                    <a:gd name="connsiteX2" fmla="*/ 960120 w 1043940"/>
                    <a:gd name="connsiteY2" fmla="*/ 605790 h 1352550"/>
                    <a:gd name="connsiteX3" fmla="*/ 102870 w 1043940"/>
                    <a:gd name="connsiteY3" fmla="*/ 609600 h 1352550"/>
                    <a:gd name="connsiteX4" fmla="*/ 0 w 1043940"/>
                    <a:gd name="connsiteY4" fmla="*/ 704850 h 1352550"/>
                    <a:gd name="connsiteX5" fmla="*/ 0 w 1043940"/>
                    <a:gd name="connsiteY5" fmla="*/ 1352550 h 1352550"/>
                    <a:gd name="connsiteX0" fmla="*/ 1040130 w 1043940"/>
                    <a:gd name="connsiteY0" fmla="*/ 0 h 1352550"/>
                    <a:gd name="connsiteX1" fmla="*/ 1043940 w 1043940"/>
                    <a:gd name="connsiteY1" fmla="*/ 510540 h 1352550"/>
                    <a:gd name="connsiteX2" fmla="*/ 960120 w 1043940"/>
                    <a:gd name="connsiteY2" fmla="*/ 605790 h 1352550"/>
                    <a:gd name="connsiteX3" fmla="*/ 102870 w 1043940"/>
                    <a:gd name="connsiteY3" fmla="*/ 609600 h 1352550"/>
                    <a:gd name="connsiteX4" fmla="*/ 0 w 1043940"/>
                    <a:gd name="connsiteY4" fmla="*/ 704850 h 1352550"/>
                    <a:gd name="connsiteX5" fmla="*/ 0 w 1043940"/>
                    <a:gd name="connsiteY5" fmla="*/ 1352550 h 1352550"/>
                    <a:gd name="connsiteX0" fmla="*/ 1040130 w 1043940"/>
                    <a:gd name="connsiteY0" fmla="*/ 0 h 1352550"/>
                    <a:gd name="connsiteX1" fmla="*/ 1043940 w 1043940"/>
                    <a:gd name="connsiteY1" fmla="*/ 510540 h 1352550"/>
                    <a:gd name="connsiteX2" fmla="*/ 960120 w 1043940"/>
                    <a:gd name="connsiteY2" fmla="*/ 605790 h 1352550"/>
                    <a:gd name="connsiteX3" fmla="*/ 102870 w 1043940"/>
                    <a:gd name="connsiteY3" fmla="*/ 609600 h 1352550"/>
                    <a:gd name="connsiteX4" fmla="*/ 0 w 1043940"/>
                    <a:gd name="connsiteY4" fmla="*/ 704850 h 1352550"/>
                    <a:gd name="connsiteX5" fmla="*/ 0 w 1043940"/>
                    <a:gd name="connsiteY5" fmla="*/ 1352550 h 1352550"/>
                    <a:gd name="connsiteX0" fmla="*/ 1041521 w 1045331"/>
                    <a:gd name="connsiteY0" fmla="*/ 0 h 1352550"/>
                    <a:gd name="connsiteX1" fmla="*/ 1045331 w 1045331"/>
                    <a:gd name="connsiteY1" fmla="*/ 510540 h 1352550"/>
                    <a:gd name="connsiteX2" fmla="*/ 961511 w 1045331"/>
                    <a:gd name="connsiteY2" fmla="*/ 605790 h 1352550"/>
                    <a:gd name="connsiteX3" fmla="*/ 104261 w 1045331"/>
                    <a:gd name="connsiteY3" fmla="*/ 609600 h 1352550"/>
                    <a:gd name="connsiteX4" fmla="*/ 1391 w 1045331"/>
                    <a:gd name="connsiteY4" fmla="*/ 704850 h 1352550"/>
                    <a:gd name="connsiteX5" fmla="*/ 1391 w 1045331"/>
                    <a:gd name="connsiteY5" fmla="*/ 1352550 h 1352550"/>
                    <a:gd name="connsiteX0" fmla="*/ 1040130 w 1043940"/>
                    <a:gd name="connsiteY0" fmla="*/ 0 h 1352550"/>
                    <a:gd name="connsiteX1" fmla="*/ 1043940 w 1043940"/>
                    <a:gd name="connsiteY1" fmla="*/ 510540 h 1352550"/>
                    <a:gd name="connsiteX2" fmla="*/ 960120 w 1043940"/>
                    <a:gd name="connsiteY2" fmla="*/ 605790 h 1352550"/>
                    <a:gd name="connsiteX3" fmla="*/ 102870 w 1043940"/>
                    <a:gd name="connsiteY3" fmla="*/ 609600 h 1352550"/>
                    <a:gd name="connsiteX4" fmla="*/ 0 w 1043940"/>
                    <a:gd name="connsiteY4" fmla="*/ 704850 h 1352550"/>
                    <a:gd name="connsiteX5" fmla="*/ 0 w 1043940"/>
                    <a:gd name="connsiteY5" fmla="*/ 1352550 h 1352550"/>
                    <a:gd name="connsiteX0" fmla="*/ 1040241 w 1044051"/>
                    <a:gd name="connsiteY0" fmla="*/ 0 h 1352550"/>
                    <a:gd name="connsiteX1" fmla="*/ 1044051 w 1044051"/>
                    <a:gd name="connsiteY1" fmla="*/ 510540 h 1352550"/>
                    <a:gd name="connsiteX2" fmla="*/ 960231 w 1044051"/>
                    <a:gd name="connsiteY2" fmla="*/ 605790 h 1352550"/>
                    <a:gd name="connsiteX3" fmla="*/ 102981 w 1044051"/>
                    <a:gd name="connsiteY3" fmla="*/ 609600 h 1352550"/>
                    <a:gd name="connsiteX4" fmla="*/ 111 w 1044051"/>
                    <a:gd name="connsiteY4" fmla="*/ 704850 h 1352550"/>
                    <a:gd name="connsiteX5" fmla="*/ 111 w 1044051"/>
                    <a:gd name="connsiteY5" fmla="*/ 1352550 h 1352550"/>
                    <a:gd name="connsiteX0" fmla="*/ 1040241 w 1044051"/>
                    <a:gd name="connsiteY0" fmla="*/ 0 h 1365429"/>
                    <a:gd name="connsiteX1" fmla="*/ 1044051 w 1044051"/>
                    <a:gd name="connsiteY1" fmla="*/ 523419 h 1365429"/>
                    <a:gd name="connsiteX2" fmla="*/ 960231 w 1044051"/>
                    <a:gd name="connsiteY2" fmla="*/ 618669 h 1365429"/>
                    <a:gd name="connsiteX3" fmla="*/ 102981 w 1044051"/>
                    <a:gd name="connsiteY3" fmla="*/ 622479 h 1365429"/>
                    <a:gd name="connsiteX4" fmla="*/ 111 w 1044051"/>
                    <a:gd name="connsiteY4" fmla="*/ 717729 h 1365429"/>
                    <a:gd name="connsiteX5" fmla="*/ 111 w 1044051"/>
                    <a:gd name="connsiteY5" fmla="*/ 1365429 h 1365429"/>
                    <a:gd name="connsiteX0" fmla="*/ 1040241 w 1044051"/>
                    <a:gd name="connsiteY0" fmla="*/ 0 h 1367810"/>
                    <a:gd name="connsiteX1" fmla="*/ 1044051 w 1044051"/>
                    <a:gd name="connsiteY1" fmla="*/ 525800 h 1367810"/>
                    <a:gd name="connsiteX2" fmla="*/ 960231 w 1044051"/>
                    <a:gd name="connsiteY2" fmla="*/ 621050 h 1367810"/>
                    <a:gd name="connsiteX3" fmla="*/ 102981 w 1044051"/>
                    <a:gd name="connsiteY3" fmla="*/ 624860 h 1367810"/>
                    <a:gd name="connsiteX4" fmla="*/ 111 w 1044051"/>
                    <a:gd name="connsiteY4" fmla="*/ 720110 h 1367810"/>
                    <a:gd name="connsiteX5" fmla="*/ 111 w 1044051"/>
                    <a:gd name="connsiteY5" fmla="*/ 1367810 h 1367810"/>
                    <a:gd name="connsiteX0" fmla="*/ 1043086 w 1044051"/>
                    <a:gd name="connsiteY0" fmla="*/ 0 h 1377970"/>
                    <a:gd name="connsiteX1" fmla="*/ 1044051 w 1044051"/>
                    <a:gd name="connsiteY1" fmla="*/ 535960 h 1377970"/>
                    <a:gd name="connsiteX2" fmla="*/ 960231 w 1044051"/>
                    <a:gd name="connsiteY2" fmla="*/ 631210 h 1377970"/>
                    <a:gd name="connsiteX3" fmla="*/ 102981 w 1044051"/>
                    <a:gd name="connsiteY3" fmla="*/ 635020 h 1377970"/>
                    <a:gd name="connsiteX4" fmla="*/ 111 w 1044051"/>
                    <a:gd name="connsiteY4" fmla="*/ 730270 h 1377970"/>
                    <a:gd name="connsiteX5" fmla="*/ 111 w 1044051"/>
                    <a:gd name="connsiteY5" fmla="*/ 1377970 h 1377970"/>
                    <a:gd name="connsiteX0" fmla="*/ 1043086 w 1044051"/>
                    <a:gd name="connsiteY0" fmla="*/ 0 h 1274276"/>
                    <a:gd name="connsiteX1" fmla="*/ 1044051 w 1044051"/>
                    <a:gd name="connsiteY1" fmla="*/ 535960 h 1274276"/>
                    <a:gd name="connsiteX2" fmla="*/ 960231 w 1044051"/>
                    <a:gd name="connsiteY2" fmla="*/ 631210 h 1274276"/>
                    <a:gd name="connsiteX3" fmla="*/ 102981 w 1044051"/>
                    <a:gd name="connsiteY3" fmla="*/ 635020 h 1274276"/>
                    <a:gd name="connsiteX4" fmla="*/ 111 w 1044051"/>
                    <a:gd name="connsiteY4" fmla="*/ 730270 h 1274276"/>
                    <a:gd name="connsiteX5" fmla="*/ 7149 w 1044051"/>
                    <a:gd name="connsiteY5" fmla="*/ 1274276 h 1274276"/>
                    <a:gd name="connsiteX0" fmla="*/ 1043086 w 1044051"/>
                    <a:gd name="connsiteY0" fmla="*/ 0 h 1274276"/>
                    <a:gd name="connsiteX1" fmla="*/ 1044051 w 1044051"/>
                    <a:gd name="connsiteY1" fmla="*/ 535960 h 1274276"/>
                    <a:gd name="connsiteX2" fmla="*/ 960231 w 1044051"/>
                    <a:gd name="connsiteY2" fmla="*/ 631210 h 1274276"/>
                    <a:gd name="connsiteX3" fmla="*/ 102981 w 1044051"/>
                    <a:gd name="connsiteY3" fmla="*/ 635020 h 1274276"/>
                    <a:gd name="connsiteX4" fmla="*/ 111 w 1044051"/>
                    <a:gd name="connsiteY4" fmla="*/ 730270 h 1274276"/>
                    <a:gd name="connsiteX5" fmla="*/ 112 w 1044051"/>
                    <a:gd name="connsiteY5" fmla="*/ 1274276 h 1274276"/>
                    <a:gd name="connsiteX0" fmla="*/ 1045297 w 1045334"/>
                    <a:gd name="connsiteY0" fmla="*/ 0 h 1676442"/>
                    <a:gd name="connsiteX1" fmla="*/ 1044051 w 1045334"/>
                    <a:gd name="connsiteY1" fmla="*/ 938126 h 1676442"/>
                    <a:gd name="connsiteX2" fmla="*/ 960231 w 1045334"/>
                    <a:gd name="connsiteY2" fmla="*/ 1033376 h 1676442"/>
                    <a:gd name="connsiteX3" fmla="*/ 102981 w 1045334"/>
                    <a:gd name="connsiteY3" fmla="*/ 1037186 h 1676442"/>
                    <a:gd name="connsiteX4" fmla="*/ 111 w 1045334"/>
                    <a:gd name="connsiteY4" fmla="*/ 1132436 h 1676442"/>
                    <a:gd name="connsiteX5" fmla="*/ 112 w 1045334"/>
                    <a:gd name="connsiteY5" fmla="*/ 1676442 h 1676442"/>
                    <a:gd name="connsiteX0" fmla="*/ 1045297 w 1045334"/>
                    <a:gd name="connsiteY0" fmla="*/ 0 h 1676442"/>
                    <a:gd name="connsiteX1" fmla="*/ 1044051 w 1045334"/>
                    <a:gd name="connsiteY1" fmla="*/ 938126 h 1676442"/>
                    <a:gd name="connsiteX2" fmla="*/ 960231 w 1045334"/>
                    <a:gd name="connsiteY2" fmla="*/ 1033376 h 1676442"/>
                    <a:gd name="connsiteX3" fmla="*/ 102981 w 1045334"/>
                    <a:gd name="connsiteY3" fmla="*/ 1037186 h 1676442"/>
                    <a:gd name="connsiteX4" fmla="*/ 111 w 1045334"/>
                    <a:gd name="connsiteY4" fmla="*/ 1132436 h 1676442"/>
                    <a:gd name="connsiteX5" fmla="*/ 112 w 1045334"/>
                    <a:gd name="connsiteY5" fmla="*/ 1676442 h 1676442"/>
                    <a:gd name="connsiteX0" fmla="*/ 1045186 w 1045223"/>
                    <a:gd name="connsiteY0" fmla="*/ 0 h 1676442"/>
                    <a:gd name="connsiteX1" fmla="*/ 1043940 w 1045223"/>
                    <a:gd name="connsiteY1" fmla="*/ 938126 h 1676442"/>
                    <a:gd name="connsiteX2" fmla="*/ 960120 w 1045223"/>
                    <a:gd name="connsiteY2" fmla="*/ 1033376 h 1676442"/>
                    <a:gd name="connsiteX3" fmla="*/ 102870 w 1045223"/>
                    <a:gd name="connsiteY3" fmla="*/ 1037186 h 1676442"/>
                    <a:gd name="connsiteX4" fmla="*/ 0 w 1045223"/>
                    <a:gd name="connsiteY4" fmla="*/ 1132436 h 1676442"/>
                    <a:gd name="connsiteX5" fmla="*/ 1 w 1045223"/>
                    <a:gd name="connsiteY5" fmla="*/ 1676442 h 1676442"/>
                    <a:gd name="connsiteX0" fmla="*/ 1045572 w 1045609"/>
                    <a:gd name="connsiteY0" fmla="*/ 0 h 1676442"/>
                    <a:gd name="connsiteX1" fmla="*/ 1044326 w 1045609"/>
                    <a:gd name="connsiteY1" fmla="*/ 938126 h 1676442"/>
                    <a:gd name="connsiteX2" fmla="*/ 960506 w 1045609"/>
                    <a:gd name="connsiteY2" fmla="*/ 1033376 h 1676442"/>
                    <a:gd name="connsiteX3" fmla="*/ 70089 w 1045609"/>
                    <a:gd name="connsiteY3" fmla="*/ 1032953 h 1676442"/>
                    <a:gd name="connsiteX4" fmla="*/ 386 w 1045609"/>
                    <a:gd name="connsiteY4" fmla="*/ 1132436 h 1676442"/>
                    <a:gd name="connsiteX5" fmla="*/ 387 w 1045609"/>
                    <a:gd name="connsiteY5" fmla="*/ 1676442 h 1676442"/>
                    <a:gd name="connsiteX0" fmla="*/ 1045186 w 1045223"/>
                    <a:gd name="connsiteY0" fmla="*/ 0 h 1676442"/>
                    <a:gd name="connsiteX1" fmla="*/ 1043940 w 1045223"/>
                    <a:gd name="connsiteY1" fmla="*/ 938126 h 1676442"/>
                    <a:gd name="connsiteX2" fmla="*/ 960120 w 1045223"/>
                    <a:gd name="connsiteY2" fmla="*/ 1033376 h 1676442"/>
                    <a:gd name="connsiteX3" fmla="*/ 69703 w 1045223"/>
                    <a:gd name="connsiteY3" fmla="*/ 1032953 h 1676442"/>
                    <a:gd name="connsiteX4" fmla="*/ 0 w 1045223"/>
                    <a:gd name="connsiteY4" fmla="*/ 1132436 h 1676442"/>
                    <a:gd name="connsiteX5" fmla="*/ 1 w 1045223"/>
                    <a:gd name="connsiteY5" fmla="*/ 1676442 h 1676442"/>
                    <a:gd name="connsiteX0" fmla="*/ 1045186 w 1045223"/>
                    <a:gd name="connsiteY0" fmla="*/ 0 h 1676442"/>
                    <a:gd name="connsiteX1" fmla="*/ 1043940 w 1045223"/>
                    <a:gd name="connsiteY1" fmla="*/ 938126 h 1676442"/>
                    <a:gd name="connsiteX2" fmla="*/ 960120 w 1045223"/>
                    <a:gd name="connsiteY2" fmla="*/ 1033376 h 1676442"/>
                    <a:gd name="connsiteX3" fmla="*/ 69703 w 1045223"/>
                    <a:gd name="connsiteY3" fmla="*/ 1032953 h 1676442"/>
                    <a:gd name="connsiteX4" fmla="*/ 0 w 1045223"/>
                    <a:gd name="connsiteY4" fmla="*/ 1132436 h 1676442"/>
                    <a:gd name="connsiteX5" fmla="*/ 1 w 1045223"/>
                    <a:gd name="connsiteY5" fmla="*/ 1676442 h 1676442"/>
                    <a:gd name="connsiteX0" fmla="*/ 1045186 w 1052123"/>
                    <a:gd name="connsiteY0" fmla="*/ 0 h 1676442"/>
                    <a:gd name="connsiteX1" fmla="*/ 1049084 w 1052123"/>
                    <a:gd name="connsiteY1" fmla="*/ 330101 h 1676442"/>
                    <a:gd name="connsiteX2" fmla="*/ 1043940 w 1052123"/>
                    <a:gd name="connsiteY2" fmla="*/ 938126 h 1676442"/>
                    <a:gd name="connsiteX3" fmla="*/ 960120 w 1052123"/>
                    <a:gd name="connsiteY3" fmla="*/ 1033376 h 1676442"/>
                    <a:gd name="connsiteX4" fmla="*/ 69703 w 1052123"/>
                    <a:gd name="connsiteY4" fmla="*/ 1032953 h 1676442"/>
                    <a:gd name="connsiteX5" fmla="*/ 0 w 1052123"/>
                    <a:gd name="connsiteY5" fmla="*/ 1132436 h 1676442"/>
                    <a:gd name="connsiteX6" fmla="*/ 1 w 1052123"/>
                    <a:gd name="connsiteY6" fmla="*/ 1676442 h 1676442"/>
                    <a:gd name="connsiteX0" fmla="*/ 1508458 w 1508458"/>
                    <a:gd name="connsiteY0" fmla="*/ 0 h 1673363"/>
                    <a:gd name="connsiteX1" fmla="*/ 1049084 w 1508458"/>
                    <a:gd name="connsiteY1" fmla="*/ 327022 h 1673363"/>
                    <a:gd name="connsiteX2" fmla="*/ 1043940 w 1508458"/>
                    <a:gd name="connsiteY2" fmla="*/ 935047 h 1673363"/>
                    <a:gd name="connsiteX3" fmla="*/ 960120 w 1508458"/>
                    <a:gd name="connsiteY3" fmla="*/ 1030297 h 1673363"/>
                    <a:gd name="connsiteX4" fmla="*/ 69703 w 1508458"/>
                    <a:gd name="connsiteY4" fmla="*/ 1029874 h 1673363"/>
                    <a:gd name="connsiteX5" fmla="*/ 0 w 1508458"/>
                    <a:gd name="connsiteY5" fmla="*/ 1129357 h 1673363"/>
                    <a:gd name="connsiteX6" fmla="*/ 1 w 1508458"/>
                    <a:gd name="connsiteY6" fmla="*/ 1673363 h 1673363"/>
                    <a:gd name="connsiteX0" fmla="*/ 1508458 w 1508476"/>
                    <a:gd name="connsiteY0" fmla="*/ 0 h 1673363"/>
                    <a:gd name="connsiteX1" fmla="*/ 1049084 w 1508476"/>
                    <a:gd name="connsiteY1" fmla="*/ 327022 h 1673363"/>
                    <a:gd name="connsiteX2" fmla="*/ 1043940 w 1508476"/>
                    <a:gd name="connsiteY2" fmla="*/ 935047 h 1673363"/>
                    <a:gd name="connsiteX3" fmla="*/ 960120 w 1508476"/>
                    <a:gd name="connsiteY3" fmla="*/ 1030297 h 1673363"/>
                    <a:gd name="connsiteX4" fmla="*/ 69703 w 1508476"/>
                    <a:gd name="connsiteY4" fmla="*/ 1029874 h 1673363"/>
                    <a:gd name="connsiteX5" fmla="*/ 0 w 1508476"/>
                    <a:gd name="connsiteY5" fmla="*/ 1129357 h 1673363"/>
                    <a:gd name="connsiteX6" fmla="*/ 1 w 1508476"/>
                    <a:gd name="connsiteY6" fmla="*/ 1673363 h 1673363"/>
                    <a:gd name="connsiteX0" fmla="*/ 1508458 w 1508476"/>
                    <a:gd name="connsiteY0" fmla="*/ 0 h 1673363"/>
                    <a:gd name="connsiteX1" fmla="*/ 1049084 w 1508476"/>
                    <a:gd name="connsiteY1" fmla="*/ 327022 h 1673363"/>
                    <a:gd name="connsiteX2" fmla="*/ 1043940 w 1508476"/>
                    <a:gd name="connsiteY2" fmla="*/ 935047 h 1673363"/>
                    <a:gd name="connsiteX3" fmla="*/ 960120 w 1508476"/>
                    <a:gd name="connsiteY3" fmla="*/ 1030297 h 1673363"/>
                    <a:gd name="connsiteX4" fmla="*/ 69703 w 1508476"/>
                    <a:gd name="connsiteY4" fmla="*/ 1029874 h 1673363"/>
                    <a:gd name="connsiteX5" fmla="*/ 0 w 1508476"/>
                    <a:gd name="connsiteY5" fmla="*/ 1129357 h 1673363"/>
                    <a:gd name="connsiteX6" fmla="*/ 1 w 1508476"/>
                    <a:gd name="connsiteY6" fmla="*/ 1673363 h 1673363"/>
                    <a:gd name="connsiteX0" fmla="*/ 1508458 w 1508476"/>
                    <a:gd name="connsiteY0" fmla="*/ 0 h 1673363"/>
                    <a:gd name="connsiteX1" fmla="*/ 1049084 w 1508476"/>
                    <a:gd name="connsiteY1" fmla="*/ 327022 h 1673363"/>
                    <a:gd name="connsiteX2" fmla="*/ 1043940 w 1508476"/>
                    <a:gd name="connsiteY2" fmla="*/ 935047 h 1673363"/>
                    <a:gd name="connsiteX3" fmla="*/ 960120 w 1508476"/>
                    <a:gd name="connsiteY3" fmla="*/ 1030297 h 1673363"/>
                    <a:gd name="connsiteX4" fmla="*/ 69703 w 1508476"/>
                    <a:gd name="connsiteY4" fmla="*/ 1029874 h 1673363"/>
                    <a:gd name="connsiteX5" fmla="*/ 0 w 1508476"/>
                    <a:gd name="connsiteY5" fmla="*/ 1129357 h 1673363"/>
                    <a:gd name="connsiteX6" fmla="*/ 1 w 1508476"/>
                    <a:gd name="connsiteY6" fmla="*/ 1673363 h 1673363"/>
                    <a:gd name="connsiteX0" fmla="*/ 1508458 w 1508476"/>
                    <a:gd name="connsiteY0" fmla="*/ 0 h 1673363"/>
                    <a:gd name="connsiteX1" fmla="*/ 1049084 w 1508476"/>
                    <a:gd name="connsiteY1" fmla="*/ 327022 h 1673363"/>
                    <a:gd name="connsiteX2" fmla="*/ 1043940 w 1508476"/>
                    <a:gd name="connsiteY2" fmla="*/ 935047 h 1673363"/>
                    <a:gd name="connsiteX3" fmla="*/ 960120 w 1508476"/>
                    <a:gd name="connsiteY3" fmla="*/ 1030297 h 1673363"/>
                    <a:gd name="connsiteX4" fmla="*/ 69703 w 1508476"/>
                    <a:gd name="connsiteY4" fmla="*/ 1029874 h 1673363"/>
                    <a:gd name="connsiteX5" fmla="*/ 0 w 1508476"/>
                    <a:gd name="connsiteY5" fmla="*/ 1129357 h 1673363"/>
                    <a:gd name="connsiteX6" fmla="*/ 1 w 1508476"/>
                    <a:gd name="connsiteY6" fmla="*/ 1673363 h 1673363"/>
                    <a:gd name="connsiteX0" fmla="*/ 1508458 w 1508476"/>
                    <a:gd name="connsiteY0" fmla="*/ 0 h 1673363"/>
                    <a:gd name="connsiteX1" fmla="*/ 1049084 w 1508476"/>
                    <a:gd name="connsiteY1" fmla="*/ 327022 h 1673363"/>
                    <a:gd name="connsiteX2" fmla="*/ 1043940 w 1508476"/>
                    <a:gd name="connsiteY2" fmla="*/ 935047 h 1673363"/>
                    <a:gd name="connsiteX3" fmla="*/ 960120 w 1508476"/>
                    <a:gd name="connsiteY3" fmla="*/ 1030297 h 1673363"/>
                    <a:gd name="connsiteX4" fmla="*/ 69703 w 1508476"/>
                    <a:gd name="connsiteY4" fmla="*/ 1029874 h 1673363"/>
                    <a:gd name="connsiteX5" fmla="*/ 0 w 1508476"/>
                    <a:gd name="connsiteY5" fmla="*/ 1129357 h 1673363"/>
                    <a:gd name="connsiteX6" fmla="*/ 1 w 1508476"/>
                    <a:gd name="connsiteY6" fmla="*/ 1673363 h 1673363"/>
                    <a:gd name="connsiteX0" fmla="*/ 1508458 w 1508476"/>
                    <a:gd name="connsiteY0" fmla="*/ 0 h 1673363"/>
                    <a:gd name="connsiteX1" fmla="*/ 1049084 w 1508476"/>
                    <a:gd name="connsiteY1" fmla="*/ 327022 h 1673363"/>
                    <a:gd name="connsiteX2" fmla="*/ 1043940 w 1508476"/>
                    <a:gd name="connsiteY2" fmla="*/ 935047 h 1673363"/>
                    <a:gd name="connsiteX3" fmla="*/ 960120 w 1508476"/>
                    <a:gd name="connsiteY3" fmla="*/ 1030297 h 1673363"/>
                    <a:gd name="connsiteX4" fmla="*/ 69703 w 1508476"/>
                    <a:gd name="connsiteY4" fmla="*/ 1029874 h 1673363"/>
                    <a:gd name="connsiteX5" fmla="*/ 0 w 1508476"/>
                    <a:gd name="connsiteY5" fmla="*/ 1129357 h 1673363"/>
                    <a:gd name="connsiteX6" fmla="*/ 1 w 1508476"/>
                    <a:gd name="connsiteY6" fmla="*/ 1673363 h 1673363"/>
                    <a:gd name="connsiteX0" fmla="*/ 1508458 w 1508476"/>
                    <a:gd name="connsiteY0" fmla="*/ 0 h 1673363"/>
                    <a:gd name="connsiteX1" fmla="*/ 1049084 w 1508476"/>
                    <a:gd name="connsiteY1" fmla="*/ 327022 h 1673363"/>
                    <a:gd name="connsiteX2" fmla="*/ 1043940 w 1508476"/>
                    <a:gd name="connsiteY2" fmla="*/ 935047 h 1673363"/>
                    <a:gd name="connsiteX3" fmla="*/ 960120 w 1508476"/>
                    <a:gd name="connsiteY3" fmla="*/ 1030297 h 1673363"/>
                    <a:gd name="connsiteX4" fmla="*/ 69703 w 1508476"/>
                    <a:gd name="connsiteY4" fmla="*/ 1029874 h 1673363"/>
                    <a:gd name="connsiteX5" fmla="*/ 0 w 1508476"/>
                    <a:gd name="connsiteY5" fmla="*/ 1129357 h 1673363"/>
                    <a:gd name="connsiteX6" fmla="*/ 1 w 1508476"/>
                    <a:gd name="connsiteY6" fmla="*/ 1673363 h 1673363"/>
                    <a:gd name="connsiteX0" fmla="*/ 1508458 w 1508476"/>
                    <a:gd name="connsiteY0" fmla="*/ 0 h 1673363"/>
                    <a:gd name="connsiteX1" fmla="*/ 1049084 w 1508476"/>
                    <a:gd name="connsiteY1" fmla="*/ 327022 h 1673363"/>
                    <a:gd name="connsiteX2" fmla="*/ 1043940 w 1508476"/>
                    <a:gd name="connsiteY2" fmla="*/ 935047 h 1673363"/>
                    <a:gd name="connsiteX3" fmla="*/ 960120 w 1508476"/>
                    <a:gd name="connsiteY3" fmla="*/ 1030297 h 1673363"/>
                    <a:gd name="connsiteX4" fmla="*/ 69703 w 1508476"/>
                    <a:gd name="connsiteY4" fmla="*/ 1029874 h 1673363"/>
                    <a:gd name="connsiteX5" fmla="*/ 0 w 1508476"/>
                    <a:gd name="connsiteY5" fmla="*/ 1129357 h 1673363"/>
                    <a:gd name="connsiteX6" fmla="*/ 1 w 1508476"/>
                    <a:gd name="connsiteY6" fmla="*/ 1673363 h 1673363"/>
                    <a:gd name="connsiteX0" fmla="*/ 1508458 w 1508476"/>
                    <a:gd name="connsiteY0" fmla="*/ 0 h 1673363"/>
                    <a:gd name="connsiteX1" fmla="*/ 1049084 w 1508476"/>
                    <a:gd name="connsiteY1" fmla="*/ 327022 h 1673363"/>
                    <a:gd name="connsiteX2" fmla="*/ 1043940 w 1508476"/>
                    <a:gd name="connsiteY2" fmla="*/ 935047 h 1673363"/>
                    <a:gd name="connsiteX3" fmla="*/ 960120 w 1508476"/>
                    <a:gd name="connsiteY3" fmla="*/ 1030297 h 1673363"/>
                    <a:gd name="connsiteX4" fmla="*/ 69703 w 1508476"/>
                    <a:gd name="connsiteY4" fmla="*/ 1029874 h 1673363"/>
                    <a:gd name="connsiteX5" fmla="*/ 0 w 1508476"/>
                    <a:gd name="connsiteY5" fmla="*/ 1129357 h 1673363"/>
                    <a:gd name="connsiteX6" fmla="*/ 1 w 1508476"/>
                    <a:gd name="connsiteY6" fmla="*/ 1673363 h 1673363"/>
                    <a:gd name="connsiteX0" fmla="*/ 1310183 w 1310214"/>
                    <a:gd name="connsiteY0" fmla="*/ 0 h 1673363"/>
                    <a:gd name="connsiteX1" fmla="*/ 1049084 w 1310214"/>
                    <a:gd name="connsiteY1" fmla="*/ 327022 h 1673363"/>
                    <a:gd name="connsiteX2" fmla="*/ 1043940 w 1310214"/>
                    <a:gd name="connsiteY2" fmla="*/ 935047 h 1673363"/>
                    <a:gd name="connsiteX3" fmla="*/ 960120 w 1310214"/>
                    <a:gd name="connsiteY3" fmla="*/ 1030297 h 1673363"/>
                    <a:gd name="connsiteX4" fmla="*/ 69703 w 1310214"/>
                    <a:gd name="connsiteY4" fmla="*/ 1029874 h 1673363"/>
                    <a:gd name="connsiteX5" fmla="*/ 0 w 1310214"/>
                    <a:gd name="connsiteY5" fmla="*/ 1129357 h 1673363"/>
                    <a:gd name="connsiteX6" fmla="*/ 1 w 1310214"/>
                    <a:gd name="connsiteY6" fmla="*/ 1673363 h 1673363"/>
                    <a:gd name="connsiteX0" fmla="*/ 1370126 w 1370151"/>
                    <a:gd name="connsiteY0" fmla="*/ 0 h 1670743"/>
                    <a:gd name="connsiteX1" fmla="*/ 1049084 w 1370151"/>
                    <a:gd name="connsiteY1" fmla="*/ 324402 h 1670743"/>
                    <a:gd name="connsiteX2" fmla="*/ 1043940 w 1370151"/>
                    <a:gd name="connsiteY2" fmla="*/ 932427 h 1670743"/>
                    <a:gd name="connsiteX3" fmla="*/ 960120 w 1370151"/>
                    <a:gd name="connsiteY3" fmla="*/ 1027677 h 1670743"/>
                    <a:gd name="connsiteX4" fmla="*/ 69703 w 1370151"/>
                    <a:gd name="connsiteY4" fmla="*/ 1027254 h 1670743"/>
                    <a:gd name="connsiteX5" fmla="*/ 0 w 1370151"/>
                    <a:gd name="connsiteY5" fmla="*/ 1126737 h 1670743"/>
                    <a:gd name="connsiteX6" fmla="*/ 1 w 1370151"/>
                    <a:gd name="connsiteY6" fmla="*/ 1670743 h 1670743"/>
                    <a:gd name="connsiteX0" fmla="*/ 1388571 w 1388595"/>
                    <a:gd name="connsiteY0" fmla="*/ 0 h 1673363"/>
                    <a:gd name="connsiteX1" fmla="*/ 1049084 w 1388595"/>
                    <a:gd name="connsiteY1" fmla="*/ 327022 h 1673363"/>
                    <a:gd name="connsiteX2" fmla="*/ 1043940 w 1388595"/>
                    <a:gd name="connsiteY2" fmla="*/ 935047 h 1673363"/>
                    <a:gd name="connsiteX3" fmla="*/ 960120 w 1388595"/>
                    <a:gd name="connsiteY3" fmla="*/ 1030297 h 1673363"/>
                    <a:gd name="connsiteX4" fmla="*/ 69703 w 1388595"/>
                    <a:gd name="connsiteY4" fmla="*/ 1029874 h 1673363"/>
                    <a:gd name="connsiteX5" fmla="*/ 0 w 1388595"/>
                    <a:gd name="connsiteY5" fmla="*/ 1129357 h 1673363"/>
                    <a:gd name="connsiteX6" fmla="*/ 1 w 1388595"/>
                    <a:gd name="connsiteY6" fmla="*/ 1673363 h 1673363"/>
                    <a:gd name="connsiteX0" fmla="*/ 1388571 w 1388571"/>
                    <a:gd name="connsiteY0" fmla="*/ 0 h 1673363"/>
                    <a:gd name="connsiteX1" fmla="*/ 1049084 w 1388571"/>
                    <a:gd name="connsiteY1" fmla="*/ 327022 h 1673363"/>
                    <a:gd name="connsiteX2" fmla="*/ 1043940 w 1388571"/>
                    <a:gd name="connsiteY2" fmla="*/ 935047 h 1673363"/>
                    <a:gd name="connsiteX3" fmla="*/ 960120 w 1388571"/>
                    <a:gd name="connsiteY3" fmla="*/ 1030297 h 1673363"/>
                    <a:gd name="connsiteX4" fmla="*/ 69703 w 1388571"/>
                    <a:gd name="connsiteY4" fmla="*/ 1029874 h 1673363"/>
                    <a:gd name="connsiteX5" fmla="*/ 0 w 1388571"/>
                    <a:gd name="connsiteY5" fmla="*/ 1129357 h 1673363"/>
                    <a:gd name="connsiteX6" fmla="*/ 1 w 1388571"/>
                    <a:gd name="connsiteY6" fmla="*/ 1673363 h 1673363"/>
                    <a:gd name="connsiteX0" fmla="*/ 1049084 w 1049083"/>
                    <a:gd name="connsiteY0" fmla="*/ 0 h 1346341"/>
                    <a:gd name="connsiteX1" fmla="*/ 1043940 w 1049083"/>
                    <a:gd name="connsiteY1" fmla="*/ 608025 h 1346341"/>
                    <a:gd name="connsiteX2" fmla="*/ 960120 w 1049083"/>
                    <a:gd name="connsiteY2" fmla="*/ 703275 h 1346341"/>
                    <a:gd name="connsiteX3" fmla="*/ 69703 w 1049083"/>
                    <a:gd name="connsiteY3" fmla="*/ 702852 h 1346341"/>
                    <a:gd name="connsiteX4" fmla="*/ 0 w 1049083"/>
                    <a:gd name="connsiteY4" fmla="*/ 802335 h 1346341"/>
                    <a:gd name="connsiteX5" fmla="*/ 1 w 1049083"/>
                    <a:gd name="connsiteY5" fmla="*/ 1346341 h 1346341"/>
                    <a:gd name="connsiteX0" fmla="*/ 1049084 w 1049085"/>
                    <a:gd name="connsiteY0" fmla="*/ 0 h 1346341"/>
                    <a:gd name="connsiteX1" fmla="*/ 1043940 w 1049085"/>
                    <a:gd name="connsiteY1" fmla="*/ 608025 h 1346341"/>
                    <a:gd name="connsiteX2" fmla="*/ 960121 w 1049085"/>
                    <a:gd name="connsiteY2" fmla="*/ 703275 h 1346341"/>
                    <a:gd name="connsiteX3" fmla="*/ 69703 w 1049085"/>
                    <a:gd name="connsiteY3" fmla="*/ 702852 h 1346341"/>
                    <a:gd name="connsiteX4" fmla="*/ 0 w 1049085"/>
                    <a:gd name="connsiteY4" fmla="*/ 802335 h 1346341"/>
                    <a:gd name="connsiteX5" fmla="*/ 1 w 1049085"/>
                    <a:gd name="connsiteY5" fmla="*/ 1346341 h 1346341"/>
                    <a:gd name="connsiteX0" fmla="*/ 1049084 w 1049083"/>
                    <a:gd name="connsiteY0" fmla="*/ 0 h 1346341"/>
                    <a:gd name="connsiteX1" fmla="*/ 1043940 w 1049083"/>
                    <a:gd name="connsiteY1" fmla="*/ 608025 h 1346341"/>
                    <a:gd name="connsiteX2" fmla="*/ 960121 w 1049083"/>
                    <a:gd name="connsiteY2" fmla="*/ 703275 h 1346341"/>
                    <a:gd name="connsiteX3" fmla="*/ 69703 w 1049083"/>
                    <a:gd name="connsiteY3" fmla="*/ 702852 h 1346341"/>
                    <a:gd name="connsiteX4" fmla="*/ 0 w 1049083"/>
                    <a:gd name="connsiteY4" fmla="*/ 802335 h 1346341"/>
                    <a:gd name="connsiteX5" fmla="*/ 1 w 1049083"/>
                    <a:gd name="connsiteY5" fmla="*/ 1346341 h 1346341"/>
                    <a:gd name="connsiteX0" fmla="*/ 1049084 w 1049085"/>
                    <a:gd name="connsiteY0" fmla="*/ 0 h 1346341"/>
                    <a:gd name="connsiteX1" fmla="*/ 1031570 w 1049085"/>
                    <a:gd name="connsiteY1" fmla="*/ 608026 h 1346341"/>
                    <a:gd name="connsiteX2" fmla="*/ 960121 w 1049085"/>
                    <a:gd name="connsiteY2" fmla="*/ 703275 h 1346341"/>
                    <a:gd name="connsiteX3" fmla="*/ 69703 w 1049085"/>
                    <a:gd name="connsiteY3" fmla="*/ 702852 h 1346341"/>
                    <a:gd name="connsiteX4" fmla="*/ 0 w 1049085"/>
                    <a:gd name="connsiteY4" fmla="*/ 802335 h 1346341"/>
                    <a:gd name="connsiteX5" fmla="*/ 1 w 1049085"/>
                    <a:gd name="connsiteY5" fmla="*/ 1346341 h 1346341"/>
                    <a:gd name="connsiteX0" fmla="*/ 1044960 w 1044960"/>
                    <a:gd name="connsiteY0" fmla="*/ 0 h 2241886"/>
                    <a:gd name="connsiteX1" fmla="*/ 1031570 w 1044960"/>
                    <a:gd name="connsiteY1" fmla="*/ 1503571 h 2241886"/>
                    <a:gd name="connsiteX2" fmla="*/ 960121 w 1044960"/>
                    <a:gd name="connsiteY2" fmla="*/ 1598820 h 2241886"/>
                    <a:gd name="connsiteX3" fmla="*/ 69703 w 1044960"/>
                    <a:gd name="connsiteY3" fmla="*/ 1598397 h 2241886"/>
                    <a:gd name="connsiteX4" fmla="*/ 0 w 1044960"/>
                    <a:gd name="connsiteY4" fmla="*/ 1697880 h 2241886"/>
                    <a:gd name="connsiteX5" fmla="*/ 1 w 1044960"/>
                    <a:gd name="connsiteY5" fmla="*/ 2241886 h 2241886"/>
                    <a:gd name="connsiteX0" fmla="*/ 1053206 w 1053206"/>
                    <a:gd name="connsiteY0" fmla="*/ 0 h 2241886"/>
                    <a:gd name="connsiteX1" fmla="*/ 1031570 w 1053206"/>
                    <a:gd name="connsiteY1" fmla="*/ 1503571 h 2241886"/>
                    <a:gd name="connsiteX2" fmla="*/ 960121 w 1053206"/>
                    <a:gd name="connsiteY2" fmla="*/ 1598820 h 2241886"/>
                    <a:gd name="connsiteX3" fmla="*/ 69703 w 1053206"/>
                    <a:gd name="connsiteY3" fmla="*/ 1598397 h 2241886"/>
                    <a:gd name="connsiteX4" fmla="*/ 0 w 1053206"/>
                    <a:gd name="connsiteY4" fmla="*/ 1697880 h 2241886"/>
                    <a:gd name="connsiteX5" fmla="*/ 1 w 1053206"/>
                    <a:gd name="connsiteY5" fmla="*/ 2241886 h 2241886"/>
                    <a:gd name="connsiteX0" fmla="*/ 1044960 w 1044960"/>
                    <a:gd name="connsiteY0" fmla="*/ 0 h 2241886"/>
                    <a:gd name="connsiteX1" fmla="*/ 1031570 w 1044960"/>
                    <a:gd name="connsiteY1" fmla="*/ 1503571 h 2241886"/>
                    <a:gd name="connsiteX2" fmla="*/ 960121 w 1044960"/>
                    <a:gd name="connsiteY2" fmla="*/ 1598820 h 2241886"/>
                    <a:gd name="connsiteX3" fmla="*/ 69703 w 1044960"/>
                    <a:gd name="connsiteY3" fmla="*/ 1598397 h 2241886"/>
                    <a:gd name="connsiteX4" fmla="*/ 0 w 1044960"/>
                    <a:gd name="connsiteY4" fmla="*/ 1697880 h 2241886"/>
                    <a:gd name="connsiteX5" fmla="*/ 1 w 1044960"/>
                    <a:gd name="connsiteY5" fmla="*/ 2241886 h 2241886"/>
                    <a:gd name="connsiteX0" fmla="*/ 1044960 w 1044960"/>
                    <a:gd name="connsiteY0" fmla="*/ 0 h 2264415"/>
                    <a:gd name="connsiteX1" fmla="*/ 1031570 w 1044960"/>
                    <a:gd name="connsiteY1" fmla="*/ 1526100 h 2264415"/>
                    <a:gd name="connsiteX2" fmla="*/ 960121 w 1044960"/>
                    <a:gd name="connsiteY2" fmla="*/ 1621349 h 2264415"/>
                    <a:gd name="connsiteX3" fmla="*/ 69703 w 1044960"/>
                    <a:gd name="connsiteY3" fmla="*/ 1620926 h 2264415"/>
                    <a:gd name="connsiteX4" fmla="*/ 0 w 1044960"/>
                    <a:gd name="connsiteY4" fmla="*/ 1720409 h 2264415"/>
                    <a:gd name="connsiteX5" fmla="*/ 1 w 1044960"/>
                    <a:gd name="connsiteY5" fmla="*/ 2264415 h 2264415"/>
                    <a:gd name="connsiteX0" fmla="*/ 1054143 w 1054143"/>
                    <a:gd name="connsiteY0" fmla="*/ 0 h 2264415"/>
                    <a:gd name="connsiteX1" fmla="*/ 1040753 w 1054143"/>
                    <a:gd name="connsiteY1" fmla="*/ 1526100 h 2264415"/>
                    <a:gd name="connsiteX2" fmla="*/ 969304 w 1054143"/>
                    <a:gd name="connsiteY2" fmla="*/ 1621349 h 2264415"/>
                    <a:gd name="connsiteX3" fmla="*/ 78886 w 1054143"/>
                    <a:gd name="connsiteY3" fmla="*/ 1620926 h 2264415"/>
                    <a:gd name="connsiteX4" fmla="*/ 0 w 1054143"/>
                    <a:gd name="connsiteY4" fmla="*/ 1720410 h 2264415"/>
                    <a:gd name="connsiteX5" fmla="*/ 9184 w 1054143"/>
                    <a:gd name="connsiteY5" fmla="*/ 2264415 h 2264415"/>
                    <a:gd name="connsiteX0" fmla="*/ 1054143 w 1054143"/>
                    <a:gd name="connsiteY0" fmla="*/ 0 h 2264415"/>
                    <a:gd name="connsiteX1" fmla="*/ 1040753 w 1054143"/>
                    <a:gd name="connsiteY1" fmla="*/ 1526100 h 2264415"/>
                    <a:gd name="connsiteX2" fmla="*/ 969304 w 1054143"/>
                    <a:gd name="connsiteY2" fmla="*/ 1621349 h 2264415"/>
                    <a:gd name="connsiteX3" fmla="*/ 78886 w 1054143"/>
                    <a:gd name="connsiteY3" fmla="*/ 1620926 h 2264415"/>
                    <a:gd name="connsiteX4" fmla="*/ 0 w 1054143"/>
                    <a:gd name="connsiteY4" fmla="*/ 1720410 h 2264415"/>
                    <a:gd name="connsiteX5" fmla="*/ 1 w 1054143"/>
                    <a:gd name="connsiteY5" fmla="*/ 2264415 h 2264415"/>
                    <a:gd name="connsiteX0" fmla="*/ 1055862 w 1055862"/>
                    <a:gd name="connsiteY0" fmla="*/ 0 h 2264415"/>
                    <a:gd name="connsiteX1" fmla="*/ 1042472 w 1055862"/>
                    <a:gd name="connsiteY1" fmla="*/ 1526100 h 2264415"/>
                    <a:gd name="connsiteX2" fmla="*/ 971023 w 1055862"/>
                    <a:gd name="connsiteY2" fmla="*/ 1621349 h 2264415"/>
                    <a:gd name="connsiteX3" fmla="*/ 49995 w 1055862"/>
                    <a:gd name="connsiteY3" fmla="*/ 1620925 h 2264415"/>
                    <a:gd name="connsiteX4" fmla="*/ 1719 w 1055862"/>
                    <a:gd name="connsiteY4" fmla="*/ 1720410 h 2264415"/>
                    <a:gd name="connsiteX5" fmla="*/ 1720 w 1055862"/>
                    <a:gd name="connsiteY5" fmla="*/ 2264415 h 2264415"/>
                    <a:gd name="connsiteX0" fmla="*/ 1054154 w 1054154"/>
                    <a:gd name="connsiteY0" fmla="*/ 0 h 2264415"/>
                    <a:gd name="connsiteX1" fmla="*/ 1040764 w 1054154"/>
                    <a:gd name="connsiteY1" fmla="*/ 1526100 h 2264415"/>
                    <a:gd name="connsiteX2" fmla="*/ 969315 w 1054154"/>
                    <a:gd name="connsiteY2" fmla="*/ 1621349 h 2264415"/>
                    <a:gd name="connsiteX3" fmla="*/ 48287 w 1054154"/>
                    <a:gd name="connsiteY3" fmla="*/ 1620925 h 2264415"/>
                    <a:gd name="connsiteX4" fmla="*/ 11 w 1054154"/>
                    <a:gd name="connsiteY4" fmla="*/ 1720410 h 2264415"/>
                    <a:gd name="connsiteX5" fmla="*/ 12 w 1054154"/>
                    <a:gd name="connsiteY5" fmla="*/ 2264415 h 2264415"/>
                    <a:gd name="connsiteX0" fmla="*/ 1044972 w 1044972"/>
                    <a:gd name="connsiteY0" fmla="*/ 0 h 2264415"/>
                    <a:gd name="connsiteX1" fmla="*/ 1040764 w 1044972"/>
                    <a:gd name="connsiteY1" fmla="*/ 1526100 h 2264415"/>
                    <a:gd name="connsiteX2" fmla="*/ 969315 w 1044972"/>
                    <a:gd name="connsiteY2" fmla="*/ 1621349 h 2264415"/>
                    <a:gd name="connsiteX3" fmla="*/ 48287 w 1044972"/>
                    <a:gd name="connsiteY3" fmla="*/ 1620925 h 2264415"/>
                    <a:gd name="connsiteX4" fmla="*/ 11 w 1044972"/>
                    <a:gd name="connsiteY4" fmla="*/ 1720410 h 2264415"/>
                    <a:gd name="connsiteX5" fmla="*/ 12 w 1044972"/>
                    <a:gd name="connsiteY5" fmla="*/ 2264415 h 2264415"/>
                    <a:gd name="connsiteX0" fmla="*/ 1046022 w 1046022"/>
                    <a:gd name="connsiteY0" fmla="*/ 0 h 2264415"/>
                    <a:gd name="connsiteX1" fmla="*/ 1041814 w 1046022"/>
                    <a:gd name="connsiteY1" fmla="*/ 1526100 h 2264415"/>
                    <a:gd name="connsiteX2" fmla="*/ 970365 w 1046022"/>
                    <a:gd name="connsiteY2" fmla="*/ 1621349 h 2264415"/>
                    <a:gd name="connsiteX3" fmla="*/ 40154 w 1046022"/>
                    <a:gd name="connsiteY3" fmla="*/ 1620925 h 2264415"/>
                    <a:gd name="connsiteX4" fmla="*/ 1061 w 1046022"/>
                    <a:gd name="connsiteY4" fmla="*/ 1720410 h 2264415"/>
                    <a:gd name="connsiteX5" fmla="*/ 1062 w 1046022"/>
                    <a:gd name="connsiteY5" fmla="*/ 2264415 h 2264415"/>
                    <a:gd name="connsiteX0" fmla="*/ 1045033 w 1045033"/>
                    <a:gd name="connsiteY0" fmla="*/ 0 h 2264415"/>
                    <a:gd name="connsiteX1" fmla="*/ 1040825 w 1045033"/>
                    <a:gd name="connsiteY1" fmla="*/ 1526100 h 2264415"/>
                    <a:gd name="connsiteX2" fmla="*/ 969376 w 1045033"/>
                    <a:gd name="connsiteY2" fmla="*/ 1621349 h 2264415"/>
                    <a:gd name="connsiteX3" fmla="*/ 39165 w 1045033"/>
                    <a:gd name="connsiteY3" fmla="*/ 1620925 h 2264415"/>
                    <a:gd name="connsiteX4" fmla="*/ 72 w 1045033"/>
                    <a:gd name="connsiteY4" fmla="*/ 1720410 h 2264415"/>
                    <a:gd name="connsiteX5" fmla="*/ 73 w 1045033"/>
                    <a:gd name="connsiteY5" fmla="*/ 2264415 h 2264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5033" h="2264415">
                      <a:moveTo>
                        <a:pt x="1045033" y="0"/>
                      </a:moveTo>
                      <a:cubicBezTo>
                        <a:pt x="1044825" y="156354"/>
                        <a:pt x="1044815" y="1362706"/>
                        <a:pt x="1040825" y="1526100"/>
                      </a:cubicBezTo>
                      <a:cubicBezTo>
                        <a:pt x="1041164" y="1600336"/>
                        <a:pt x="1041783" y="1616269"/>
                        <a:pt x="969376" y="1621349"/>
                      </a:cubicBezTo>
                      <a:lnTo>
                        <a:pt x="39165" y="1620925"/>
                      </a:lnTo>
                      <a:cubicBezTo>
                        <a:pt x="-3465" y="1616652"/>
                        <a:pt x="72" y="1635320"/>
                        <a:pt x="72" y="1720410"/>
                      </a:cubicBezTo>
                      <a:cubicBezTo>
                        <a:pt x="72" y="1901745"/>
                        <a:pt x="73" y="2083080"/>
                        <a:pt x="73" y="226441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49" name="组合 648">
              <a:extLst>
                <a:ext uri="{FF2B5EF4-FFF2-40B4-BE49-F238E27FC236}">
                  <a16:creationId xmlns:a16="http://schemas.microsoft.com/office/drawing/2014/main" id="{1719537D-6C62-44F5-BA43-BA3721D5DBE0}"/>
                </a:ext>
              </a:extLst>
            </p:cNvPr>
            <p:cNvGrpSpPr/>
            <p:nvPr/>
          </p:nvGrpSpPr>
          <p:grpSpPr>
            <a:xfrm rot="6879919">
              <a:off x="9256887" y="1029009"/>
              <a:ext cx="744444" cy="509015"/>
              <a:chOff x="3992578" y="1700713"/>
              <a:chExt cx="5327000" cy="3642347"/>
            </a:xfrm>
          </p:grpSpPr>
          <p:sp>
            <p:nvSpPr>
              <p:cNvPr id="885" name="任意多边形: 形状 884">
                <a:extLst>
                  <a:ext uri="{FF2B5EF4-FFF2-40B4-BE49-F238E27FC236}">
                    <a16:creationId xmlns:a16="http://schemas.microsoft.com/office/drawing/2014/main" id="{EF3950CF-1C28-44EE-A103-E4295F7FF984}"/>
                  </a:ext>
                </a:extLst>
              </p:cNvPr>
              <p:cNvSpPr/>
              <p:nvPr/>
            </p:nvSpPr>
            <p:spPr>
              <a:xfrm>
                <a:off x="3992578" y="1700903"/>
                <a:ext cx="5319969" cy="3642157"/>
              </a:xfrm>
              <a:custGeom>
                <a:avLst/>
                <a:gdLst>
                  <a:gd name="connsiteX0" fmla="*/ 4952246 w 5251010"/>
                  <a:gd name="connsiteY0" fmla="*/ 1566249 h 3630440"/>
                  <a:gd name="connsiteX1" fmla="*/ 5214796 w 5251010"/>
                  <a:gd name="connsiteY1" fmla="*/ 1964602 h 3630440"/>
                  <a:gd name="connsiteX2" fmla="*/ 5251010 w 5251010"/>
                  <a:gd name="connsiteY2" fmla="*/ 2317687 h 3630440"/>
                  <a:gd name="connsiteX3" fmla="*/ 5251010 w 5251010"/>
                  <a:gd name="connsiteY3" fmla="*/ 2797521 h 3630440"/>
                  <a:gd name="connsiteX4" fmla="*/ 3521798 w 5251010"/>
                  <a:gd name="connsiteY4" fmla="*/ 3630440 h 3630440"/>
                  <a:gd name="connsiteX5" fmla="*/ 2725093 w 5251010"/>
                  <a:gd name="connsiteY5" fmla="*/ 3087232 h 3630440"/>
                  <a:gd name="connsiteX6" fmla="*/ 1783533 w 5251010"/>
                  <a:gd name="connsiteY6" fmla="*/ 3123445 h 3630440"/>
                  <a:gd name="connsiteX7" fmla="*/ 1683945 w 5251010"/>
                  <a:gd name="connsiteY7" fmla="*/ 3204927 h 3630440"/>
                  <a:gd name="connsiteX8" fmla="*/ 742384 w 5251010"/>
                  <a:gd name="connsiteY8" fmla="*/ 2879002 h 3630440"/>
                  <a:gd name="connsiteX9" fmla="*/ 0 w 5251010"/>
                  <a:gd name="connsiteY9" fmla="*/ 1557196 h 3630440"/>
                  <a:gd name="connsiteX10" fmla="*/ 733331 w 5251010"/>
                  <a:gd name="connsiteY10" fmla="*/ 262550 h 3630440"/>
                  <a:gd name="connsiteX11" fmla="*/ 832919 w 5251010"/>
                  <a:gd name="connsiteY11" fmla="*/ 307818 h 3630440"/>
                  <a:gd name="connsiteX12" fmla="*/ 1792586 w 5251010"/>
                  <a:gd name="connsiteY12" fmla="*/ 0 h 3630440"/>
                  <a:gd name="connsiteX13" fmla="*/ 1828800 w 5251010"/>
                  <a:gd name="connsiteY13" fmla="*/ 45267 h 3630440"/>
                  <a:gd name="connsiteX14" fmla="*/ 2860895 w 5251010"/>
                  <a:gd name="connsiteY14" fmla="*/ 81481 h 3630440"/>
                  <a:gd name="connsiteX15" fmla="*/ 2906163 w 5251010"/>
                  <a:gd name="connsiteY15" fmla="*/ 153909 h 3630440"/>
                  <a:gd name="connsiteX16" fmla="*/ 2969537 w 5251010"/>
                  <a:gd name="connsiteY16" fmla="*/ 63374 h 3630440"/>
                  <a:gd name="connsiteX17" fmla="*/ 4255129 w 5251010"/>
                  <a:gd name="connsiteY17" fmla="*/ 72428 h 3630440"/>
                  <a:gd name="connsiteX18" fmla="*/ 4418091 w 5251010"/>
                  <a:gd name="connsiteY18" fmla="*/ 217283 h 3630440"/>
                  <a:gd name="connsiteX19" fmla="*/ 5097101 w 5251010"/>
                  <a:gd name="connsiteY19" fmla="*/ 733331 h 3630440"/>
                  <a:gd name="connsiteX20" fmla="*/ 5187636 w 5251010"/>
                  <a:gd name="connsiteY20" fmla="*/ 1358020 h 3630440"/>
                  <a:gd name="connsiteX21" fmla="*/ 4952246 w 5251010"/>
                  <a:gd name="connsiteY21" fmla="*/ 1566249 h 3630440"/>
                  <a:gd name="connsiteX0" fmla="*/ 4952246 w 5255854"/>
                  <a:gd name="connsiteY0" fmla="*/ 1566249 h 3630440"/>
                  <a:gd name="connsiteX1" fmla="*/ 5214796 w 5255854"/>
                  <a:gd name="connsiteY1" fmla="*/ 1964602 h 3630440"/>
                  <a:gd name="connsiteX2" fmla="*/ 5251010 w 5255854"/>
                  <a:gd name="connsiteY2" fmla="*/ 2317687 h 3630440"/>
                  <a:gd name="connsiteX3" fmla="*/ 5251010 w 5255854"/>
                  <a:gd name="connsiteY3" fmla="*/ 2797521 h 3630440"/>
                  <a:gd name="connsiteX4" fmla="*/ 3521798 w 5255854"/>
                  <a:gd name="connsiteY4" fmla="*/ 3630440 h 3630440"/>
                  <a:gd name="connsiteX5" fmla="*/ 2725093 w 5255854"/>
                  <a:gd name="connsiteY5" fmla="*/ 3087232 h 3630440"/>
                  <a:gd name="connsiteX6" fmla="*/ 1783533 w 5255854"/>
                  <a:gd name="connsiteY6" fmla="*/ 3123445 h 3630440"/>
                  <a:gd name="connsiteX7" fmla="*/ 1683945 w 5255854"/>
                  <a:gd name="connsiteY7" fmla="*/ 3204927 h 3630440"/>
                  <a:gd name="connsiteX8" fmla="*/ 742384 w 5255854"/>
                  <a:gd name="connsiteY8" fmla="*/ 2879002 h 3630440"/>
                  <a:gd name="connsiteX9" fmla="*/ 0 w 5255854"/>
                  <a:gd name="connsiteY9" fmla="*/ 1557196 h 3630440"/>
                  <a:gd name="connsiteX10" fmla="*/ 733331 w 5255854"/>
                  <a:gd name="connsiteY10" fmla="*/ 262550 h 3630440"/>
                  <a:gd name="connsiteX11" fmla="*/ 832919 w 5255854"/>
                  <a:gd name="connsiteY11" fmla="*/ 307818 h 3630440"/>
                  <a:gd name="connsiteX12" fmla="*/ 1792586 w 5255854"/>
                  <a:gd name="connsiteY12" fmla="*/ 0 h 3630440"/>
                  <a:gd name="connsiteX13" fmla="*/ 1828800 w 5255854"/>
                  <a:gd name="connsiteY13" fmla="*/ 45267 h 3630440"/>
                  <a:gd name="connsiteX14" fmla="*/ 2860895 w 5255854"/>
                  <a:gd name="connsiteY14" fmla="*/ 81481 h 3630440"/>
                  <a:gd name="connsiteX15" fmla="*/ 2906163 w 5255854"/>
                  <a:gd name="connsiteY15" fmla="*/ 153909 h 3630440"/>
                  <a:gd name="connsiteX16" fmla="*/ 2969537 w 5255854"/>
                  <a:gd name="connsiteY16" fmla="*/ 63374 h 3630440"/>
                  <a:gd name="connsiteX17" fmla="*/ 4255129 w 5255854"/>
                  <a:gd name="connsiteY17" fmla="*/ 72428 h 3630440"/>
                  <a:gd name="connsiteX18" fmla="*/ 4418091 w 5255854"/>
                  <a:gd name="connsiteY18" fmla="*/ 217283 h 3630440"/>
                  <a:gd name="connsiteX19" fmla="*/ 5097101 w 5255854"/>
                  <a:gd name="connsiteY19" fmla="*/ 733331 h 3630440"/>
                  <a:gd name="connsiteX20" fmla="*/ 5187636 w 5255854"/>
                  <a:gd name="connsiteY20" fmla="*/ 1358020 h 3630440"/>
                  <a:gd name="connsiteX21" fmla="*/ 4952246 w 5255854"/>
                  <a:gd name="connsiteY21" fmla="*/ 1566249 h 3630440"/>
                  <a:gd name="connsiteX0" fmla="*/ 4952246 w 5291186"/>
                  <a:gd name="connsiteY0" fmla="*/ 1566249 h 3630440"/>
                  <a:gd name="connsiteX1" fmla="*/ 5214796 w 5291186"/>
                  <a:gd name="connsiteY1" fmla="*/ 1964602 h 3630440"/>
                  <a:gd name="connsiteX2" fmla="*/ 5251010 w 5291186"/>
                  <a:gd name="connsiteY2" fmla="*/ 2317687 h 3630440"/>
                  <a:gd name="connsiteX3" fmla="*/ 5251010 w 5291186"/>
                  <a:gd name="connsiteY3" fmla="*/ 2797521 h 3630440"/>
                  <a:gd name="connsiteX4" fmla="*/ 3521798 w 5291186"/>
                  <a:gd name="connsiteY4" fmla="*/ 3630440 h 3630440"/>
                  <a:gd name="connsiteX5" fmla="*/ 2725093 w 5291186"/>
                  <a:gd name="connsiteY5" fmla="*/ 3087232 h 3630440"/>
                  <a:gd name="connsiteX6" fmla="*/ 1783533 w 5291186"/>
                  <a:gd name="connsiteY6" fmla="*/ 3123445 h 3630440"/>
                  <a:gd name="connsiteX7" fmla="*/ 1683945 w 5291186"/>
                  <a:gd name="connsiteY7" fmla="*/ 3204927 h 3630440"/>
                  <a:gd name="connsiteX8" fmla="*/ 742384 w 5291186"/>
                  <a:gd name="connsiteY8" fmla="*/ 2879002 h 3630440"/>
                  <a:gd name="connsiteX9" fmla="*/ 0 w 5291186"/>
                  <a:gd name="connsiteY9" fmla="*/ 1557196 h 3630440"/>
                  <a:gd name="connsiteX10" fmla="*/ 733331 w 5291186"/>
                  <a:gd name="connsiteY10" fmla="*/ 262550 h 3630440"/>
                  <a:gd name="connsiteX11" fmla="*/ 832919 w 5291186"/>
                  <a:gd name="connsiteY11" fmla="*/ 307818 h 3630440"/>
                  <a:gd name="connsiteX12" fmla="*/ 1792586 w 5291186"/>
                  <a:gd name="connsiteY12" fmla="*/ 0 h 3630440"/>
                  <a:gd name="connsiteX13" fmla="*/ 1828800 w 5291186"/>
                  <a:gd name="connsiteY13" fmla="*/ 45267 h 3630440"/>
                  <a:gd name="connsiteX14" fmla="*/ 2860895 w 5291186"/>
                  <a:gd name="connsiteY14" fmla="*/ 81481 h 3630440"/>
                  <a:gd name="connsiteX15" fmla="*/ 2906163 w 5291186"/>
                  <a:gd name="connsiteY15" fmla="*/ 153909 h 3630440"/>
                  <a:gd name="connsiteX16" fmla="*/ 2969537 w 5291186"/>
                  <a:gd name="connsiteY16" fmla="*/ 63374 h 3630440"/>
                  <a:gd name="connsiteX17" fmla="*/ 4255129 w 5291186"/>
                  <a:gd name="connsiteY17" fmla="*/ 72428 h 3630440"/>
                  <a:gd name="connsiteX18" fmla="*/ 4418091 w 5291186"/>
                  <a:gd name="connsiteY18" fmla="*/ 217283 h 3630440"/>
                  <a:gd name="connsiteX19" fmla="*/ 5097101 w 5291186"/>
                  <a:gd name="connsiteY19" fmla="*/ 733331 h 3630440"/>
                  <a:gd name="connsiteX20" fmla="*/ 5187636 w 5291186"/>
                  <a:gd name="connsiteY20" fmla="*/ 1358020 h 3630440"/>
                  <a:gd name="connsiteX21" fmla="*/ 4952246 w 5291186"/>
                  <a:gd name="connsiteY21" fmla="*/ 1566249 h 3630440"/>
                  <a:gd name="connsiteX0" fmla="*/ 4952246 w 5317510"/>
                  <a:gd name="connsiteY0" fmla="*/ 1566249 h 3630440"/>
                  <a:gd name="connsiteX1" fmla="*/ 5214796 w 5317510"/>
                  <a:gd name="connsiteY1" fmla="*/ 1964602 h 3630440"/>
                  <a:gd name="connsiteX2" fmla="*/ 5251010 w 5317510"/>
                  <a:gd name="connsiteY2" fmla="*/ 2317687 h 3630440"/>
                  <a:gd name="connsiteX3" fmla="*/ 5251010 w 5317510"/>
                  <a:gd name="connsiteY3" fmla="*/ 2797521 h 3630440"/>
                  <a:gd name="connsiteX4" fmla="*/ 3521798 w 5317510"/>
                  <a:gd name="connsiteY4" fmla="*/ 3630440 h 3630440"/>
                  <a:gd name="connsiteX5" fmla="*/ 2725093 w 5317510"/>
                  <a:gd name="connsiteY5" fmla="*/ 3087232 h 3630440"/>
                  <a:gd name="connsiteX6" fmla="*/ 1783533 w 5317510"/>
                  <a:gd name="connsiteY6" fmla="*/ 3123445 h 3630440"/>
                  <a:gd name="connsiteX7" fmla="*/ 1683945 w 5317510"/>
                  <a:gd name="connsiteY7" fmla="*/ 3204927 h 3630440"/>
                  <a:gd name="connsiteX8" fmla="*/ 742384 w 5317510"/>
                  <a:gd name="connsiteY8" fmla="*/ 2879002 h 3630440"/>
                  <a:gd name="connsiteX9" fmla="*/ 0 w 5317510"/>
                  <a:gd name="connsiteY9" fmla="*/ 1557196 h 3630440"/>
                  <a:gd name="connsiteX10" fmla="*/ 733331 w 5317510"/>
                  <a:gd name="connsiteY10" fmla="*/ 262550 h 3630440"/>
                  <a:gd name="connsiteX11" fmla="*/ 832919 w 5317510"/>
                  <a:gd name="connsiteY11" fmla="*/ 307818 h 3630440"/>
                  <a:gd name="connsiteX12" fmla="*/ 1792586 w 5317510"/>
                  <a:gd name="connsiteY12" fmla="*/ 0 h 3630440"/>
                  <a:gd name="connsiteX13" fmla="*/ 1828800 w 5317510"/>
                  <a:gd name="connsiteY13" fmla="*/ 45267 h 3630440"/>
                  <a:gd name="connsiteX14" fmla="*/ 2860895 w 5317510"/>
                  <a:gd name="connsiteY14" fmla="*/ 81481 h 3630440"/>
                  <a:gd name="connsiteX15" fmla="*/ 2906163 w 5317510"/>
                  <a:gd name="connsiteY15" fmla="*/ 153909 h 3630440"/>
                  <a:gd name="connsiteX16" fmla="*/ 2969537 w 5317510"/>
                  <a:gd name="connsiteY16" fmla="*/ 63374 h 3630440"/>
                  <a:gd name="connsiteX17" fmla="*/ 4255129 w 5317510"/>
                  <a:gd name="connsiteY17" fmla="*/ 72428 h 3630440"/>
                  <a:gd name="connsiteX18" fmla="*/ 4418091 w 5317510"/>
                  <a:gd name="connsiteY18" fmla="*/ 217283 h 3630440"/>
                  <a:gd name="connsiteX19" fmla="*/ 5097101 w 5317510"/>
                  <a:gd name="connsiteY19" fmla="*/ 733331 h 3630440"/>
                  <a:gd name="connsiteX20" fmla="*/ 5187636 w 5317510"/>
                  <a:gd name="connsiteY20" fmla="*/ 1358020 h 3630440"/>
                  <a:gd name="connsiteX21" fmla="*/ 4952246 w 5317510"/>
                  <a:gd name="connsiteY21" fmla="*/ 1566249 h 3630440"/>
                  <a:gd name="connsiteX0" fmla="*/ 4952246 w 5317510"/>
                  <a:gd name="connsiteY0" fmla="*/ 1566249 h 3630440"/>
                  <a:gd name="connsiteX1" fmla="*/ 5214796 w 5317510"/>
                  <a:gd name="connsiteY1" fmla="*/ 1964602 h 3630440"/>
                  <a:gd name="connsiteX2" fmla="*/ 5251010 w 5317510"/>
                  <a:gd name="connsiteY2" fmla="*/ 2317687 h 3630440"/>
                  <a:gd name="connsiteX3" fmla="*/ 5251010 w 5317510"/>
                  <a:gd name="connsiteY3" fmla="*/ 2797521 h 3630440"/>
                  <a:gd name="connsiteX4" fmla="*/ 3521798 w 5317510"/>
                  <a:gd name="connsiteY4" fmla="*/ 3630440 h 3630440"/>
                  <a:gd name="connsiteX5" fmla="*/ 2725093 w 5317510"/>
                  <a:gd name="connsiteY5" fmla="*/ 3087232 h 3630440"/>
                  <a:gd name="connsiteX6" fmla="*/ 1783533 w 5317510"/>
                  <a:gd name="connsiteY6" fmla="*/ 3123445 h 3630440"/>
                  <a:gd name="connsiteX7" fmla="*/ 1683945 w 5317510"/>
                  <a:gd name="connsiteY7" fmla="*/ 3204927 h 3630440"/>
                  <a:gd name="connsiteX8" fmla="*/ 742384 w 5317510"/>
                  <a:gd name="connsiteY8" fmla="*/ 2879002 h 3630440"/>
                  <a:gd name="connsiteX9" fmla="*/ 0 w 5317510"/>
                  <a:gd name="connsiteY9" fmla="*/ 1557196 h 3630440"/>
                  <a:gd name="connsiteX10" fmla="*/ 733331 w 5317510"/>
                  <a:gd name="connsiteY10" fmla="*/ 262550 h 3630440"/>
                  <a:gd name="connsiteX11" fmla="*/ 832919 w 5317510"/>
                  <a:gd name="connsiteY11" fmla="*/ 307818 h 3630440"/>
                  <a:gd name="connsiteX12" fmla="*/ 1792586 w 5317510"/>
                  <a:gd name="connsiteY12" fmla="*/ 0 h 3630440"/>
                  <a:gd name="connsiteX13" fmla="*/ 1828800 w 5317510"/>
                  <a:gd name="connsiteY13" fmla="*/ 45267 h 3630440"/>
                  <a:gd name="connsiteX14" fmla="*/ 2860895 w 5317510"/>
                  <a:gd name="connsiteY14" fmla="*/ 81481 h 3630440"/>
                  <a:gd name="connsiteX15" fmla="*/ 2906163 w 5317510"/>
                  <a:gd name="connsiteY15" fmla="*/ 153909 h 3630440"/>
                  <a:gd name="connsiteX16" fmla="*/ 2969537 w 5317510"/>
                  <a:gd name="connsiteY16" fmla="*/ 63374 h 3630440"/>
                  <a:gd name="connsiteX17" fmla="*/ 4255129 w 5317510"/>
                  <a:gd name="connsiteY17" fmla="*/ 72428 h 3630440"/>
                  <a:gd name="connsiteX18" fmla="*/ 4418091 w 5317510"/>
                  <a:gd name="connsiteY18" fmla="*/ 217283 h 3630440"/>
                  <a:gd name="connsiteX19" fmla="*/ 5097101 w 5317510"/>
                  <a:gd name="connsiteY19" fmla="*/ 733331 h 3630440"/>
                  <a:gd name="connsiteX20" fmla="*/ 5187636 w 5317510"/>
                  <a:gd name="connsiteY20" fmla="*/ 1358020 h 3630440"/>
                  <a:gd name="connsiteX21" fmla="*/ 4952246 w 5317510"/>
                  <a:gd name="connsiteY21" fmla="*/ 1566249 h 3630440"/>
                  <a:gd name="connsiteX0" fmla="*/ 4952246 w 5317510"/>
                  <a:gd name="connsiteY0" fmla="*/ 1566249 h 3631956"/>
                  <a:gd name="connsiteX1" fmla="*/ 5214796 w 5317510"/>
                  <a:gd name="connsiteY1" fmla="*/ 1964602 h 3631956"/>
                  <a:gd name="connsiteX2" fmla="*/ 5251010 w 5317510"/>
                  <a:gd name="connsiteY2" fmla="*/ 2317687 h 3631956"/>
                  <a:gd name="connsiteX3" fmla="*/ 5251010 w 5317510"/>
                  <a:gd name="connsiteY3" fmla="*/ 2797521 h 3631956"/>
                  <a:gd name="connsiteX4" fmla="*/ 3521798 w 5317510"/>
                  <a:gd name="connsiteY4" fmla="*/ 3630440 h 3631956"/>
                  <a:gd name="connsiteX5" fmla="*/ 2725093 w 5317510"/>
                  <a:gd name="connsiteY5" fmla="*/ 3087232 h 3631956"/>
                  <a:gd name="connsiteX6" fmla="*/ 1783533 w 5317510"/>
                  <a:gd name="connsiteY6" fmla="*/ 3123445 h 3631956"/>
                  <a:gd name="connsiteX7" fmla="*/ 1683945 w 5317510"/>
                  <a:gd name="connsiteY7" fmla="*/ 3204927 h 3631956"/>
                  <a:gd name="connsiteX8" fmla="*/ 742384 w 5317510"/>
                  <a:gd name="connsiteY8" fmla="*/ 2879002 h 3631956"/>
                  <a:gd name="connsiteX9" fmla="*/ 0 w 5317510"/>
                  <a:gd name="connsiteY9" fmla="*/ 1557196 h 3631956"/>
                  <a:gd name="connsiteX10" fmla="*/ 733331 w 5317510"/>
                  <a:gd name="connsiteY10" fmla="*/ 262550 h 3631956"/>
                  <a:gd name="connsiteX11" fmla="*/ 832919 w 5317510"/>
                  <a:gd name="connsiteY11" fmla="*/ 307818 h 3631956"/>
                  <a:gd name="connsiteX12" fmla="*/ 1792586 w 5317510"/>
                  <a:gd name="connsiteY12" fmla="*/ 0 h 3631956"/>
                  <a:gd name="connsiteX13" fmla="*/ 1828800 w 5317510"/>
                  <a:gd name="connsiteY13" fmla="*/ 45267 h 3631956"/>
                  <a:gd name="connsiteX14" fmla="*/ 2860895 w 5317510"/>
                  <a:gd name="connsiteY14" fmla="*/ 81481 h 3631956"/>
                  <a:gd name="connsiteX15" fmla="*/ 2906163 w 5317510"/>
                  <a:gd name="connsiteY15" fmla="*/ 153909 h 3631956"/>
                  <a:gd name="connsiteX16" fmla="*/ 2969537 w 5317510"/>
                  <a:gd name="connsiteY16" fmla="*/ 63374 h 3631956"/>
                  <a:gd name="connsiteX17" fmla="*/ 4255129 w 5317510"/>
                  <a:gd name="connsiteY17" fmla="*/ 72428 h 3631956"/>
                  <a:gd name="connsiteX18" fmla="*/ 4418091 w 5317510"/>
                  <a:gd name="connsiteY18" fmla="*/ 217283 h 3631956"/>
                  <a:gd name="connsiteX19" fmla="*/ 5097101 w 5317510"/>
                  <a:gd name="connsiteY19" fmla="*/ 733331 h 3631956"/>
                  <a:gd name="connsiteX20" fmla="*/ 5187636 w 5317510"/>
                  <a:gd name="connsiteY20" fmla="*/ 1358020 h 3631956"/>
                  <a:gd name="connsiteX21" fmla="*/ 4952246 w 5317510"/>
                  <a:gd name="connsiteY21" fmla="*/ 1566249 h 3631956"/>
                  <a:gd name="connsiteX0" fmla="*/ 4952246 w 5317510"/>
                  <a:gd name="connsiteY0" fmla="*/ 1566249 h 3631956"/>
                  <a:gd name="connsiteX1" fmla="*/ 5214796 w 5317510"/>
                  <a:gd name="connsiteY1" fmla="*/ 1964602 h 3631956"/>
                  <a:gd name="connsiteX2" fmla="*/ 5251010 w 5317510"/>
                  <a:gd name="connsiteY2" fmla="*/ 2317687 h 3631956"/>
                  <a:gd name="connsiteX3" fmla="*/ 5251010 w 5317510"/>
                  <a:gd name="connsiteY3" fmla="*/ 2797521 h 3631956"/>
                  <a:gd name="connsiteX4" fmla="*/ 3521798 w 5317510"/>
                  <a:gd name="connsiteY4" fmla="*/ 3630440 h 3631956"/>
                  <a:gd name="connsiteX5" fmla="*/ 2725093 w 5317510"/>
                  <a:gd name="connsiteY5" fmla="*/ 3087232 h 3631956"/>
                  <a:gd name="connsiteX6" fmla="*/ 1783533 w 5317510"/>
                  <a:gd name="connsiteY6" fmla="*/ 3123445 h 3631956"/>
                  <a:gd name="connsiteX7" fmla="*/ 1683945 w 5317510"/>
                  <a:gd name="connsiteY7" fmla="*/ 3204927 h 3631956"/>
                  <a:gd name="connsiteX8" fmla="*/ 742384 w 5317510"/>
                  <a:gd name="connsiteY8" fmla="*/ 2879002 h 3631956"/>
                  <a:gd name="connsiteX9" fmla="*/ 0 w 5317510"/>
                  <a:gd name="connsiteY9" fmla="*/ 1557196 h 3631956"/>
                  <a:gd name="connsiteX10" fmla="*/ 733331 w 5317510"/>
                  <a:gd name="connsiteY10" fmla="*/ 262550 h 3631956"/>
                  <a:gd name="connsiteX11" fmla="*/ 832919 w 5317510"/>
                  <a:gd name="connsiteY11" fmla="*/ 307818 h 3631956"/>
                  <a:gd name="connsiteX12" fmla="*/ 1792586 w 5317510"/>
                  <a:gd name="connsiteY12" fmla="*/ 0 h 3631956"/>
                  <a:gd name="connsiteX13" fmla="*/ 1828800 w 5317510"/>
                  <a:gd name="connsiteY13" fmla="*/ 45267 h 3631956"/>
                  <a:gd name="connsiteX14" fmla="*/ 2860895 w 5317510"/>
                  <a:gd name="connsiteY14" fmla="*/ 81481 h 3631956"/>
                  <a:gd name="connsiteX15" fmla="*/ 2906163 w 5317510"/>
                  <a:gd name="connsiteY15" fmla="*/ 153909 h 3631956"/>
                  <a:gd name="connsiteX16" fmla="*/ 2969537 w 5317510"/>
                  <a:gd name="connsiteY16" fmla="*/ 63374 h 3631956"/>
                  <a:gd name="connsiteX17" fmla="*/ 4255129 w 5317510"/>
                  <a:gd name="connsiteY17" fmla="*/ 72428 h 3631956"/>
                  <a:gd name="connsiteX18" fmla="*/ 4418091 w 5317510"/>
                  <a:gd name="connsiteY18" fmla="*/ 217283 h 3631956"/>
                  <a:gd name="connsiteX19" fmla="*/ 5097101 w 5317510"/>
                  <a:gd name="connsiteY19" fmla="*/ 733331 h 3631956"/>
                  <a:gd name="connsiteX20" fmla="*/ 5187636 w 5317510"/>
                  <a:gd name="connsiteY20" fmla="*/ 1358020 h 3631956"/>
                  <a:gd name="connsiteX21" fmla="*/ 4952246 w 5317510"/>
                  <a:gd name="connsiteY21" fmla="*/ 1566249 h 3631956"/>
                  <a:gd name="connsiteX0" fmla="*/ 4952246 w 5319968"/>
                  <a:gd name="connsiteY0" fmla="*/ 1566249 h 3631956"/>
                  <a:gd name="connsiteX1" fmla="*/ 5214796 w 5319968"/>
                  <a:gd name="connsiteY1" fmla="*/ 1964602 h 3631956"/>
                  <a:gd name="connsiteX2" fmla="*/ 5251010 w 5319968"/>
                  <a:gd name="connsiteY2" fmla="*/ 2317687 h 3631956"/>
                  <a:gd name="connsiteX3" fmla="*/ 5251010 w 5319968"/>
                  <a:gd name="connsiteY3" fmla="*/ 2797521 h 3631956"/>
                  <a:gd name="connsiteX4" fmla="*/ 3521798 w 5319968"/>
                  <a:gd name="connsiteY4" fmla="*/ 3630440 h 3631956"/>
                  <a:gd name="connsiteX5" fmla="*/ 2725093 w 5319968"/>
                  <a:gd name="connsiteY5" fmla="*/ 3087232 h 3631956"/>
                  <a:gd name="connsiteX6" fmla="*/ 1783533 w 5319968"/>
                  <a:gd name="connsiteY6" fmla="*/ 3123445 h 3631956"/>
                  <a:gd name="connsiteX7" fmla="*/ 1683945 w 5319968"/>
                  <a:gd name="connsiteY7" fmla="*/ 3204927 h 3631956"/>
                  <a:gd name="connsiteX8" fmla="*/ 742384 w 5319968"/>
                  <a:gd name="connsiteY8" fmla="*/ 2879002 h 3631956"/>
                  <a:gd name="connsiteX9" fmla="*/ 0 w 5319968"/>
                  <a:gd name="connsiteY9" fmla="*/ 1557196 h 3631956"/>
                  <a:gd name="connsiteX10" fmla="*/ 733331 w 5319968"/>
                  <a:gd name="connsiteY10" fmla="*/ 262550 h 3631956"/>
                  <a:gd name="connsiteX11" fmla="*/ 832919 w 5319968"/>
                  <a:gd name="connsiteY11" fmla="*/ 307818 h 3631956"/>
                  <a:gd name="connsiteX12" fmla="*/ 1792586 w 5319968"/>
                  <a:gd name="connsiteY12" fmla="*/ 0 h 3631956"/>
                  <a:gd name="connsiteX13" fmla="*/ 1828800 w 5319968"/>
                  <a:gd name="connsiteY13" fmla="*/ 45267 h 3631956"/>
                  <a:gd name="connsiteX14" fmla="*/ 2860895 w 5319968"/>
                  <a:gd name="connsiteY14" fmla="*/ 81481 h 3631956"/>
                  <a:gd name="connsiteX15" fmla="*/ 2906163 w 5319968"/>
                  <a:gd name="connsiteY15" fmla="*/ 153909 h 3631956"/>
                  <a:gd name="connsiteX16" fmla="*/ 2969537 w 5319968"/>
                  <a:gd name="connsiteY16" fmla="*/ 63374 h 3631956"/>
                  <a:gd name="connsiteX17" fmla="*/ 4255129 w 5319968"/>
                  <a:gd name="connsiteY17" fmla="*/ 72428 h 3631956"/>
                  <a:gd name="connsiteX18" fmla="*/ 4418091 w 5319968"/>
                  <a:gd name="connsiteY18" fmla="*/ 217283 h 3631956"/>
                  <a:gd name="connsiteX19" fmla="*/ 5097101 w 5319968"/>
                  <a:gd name="connsiteY19" fmla="*/ 733331 h 3631956"/>
                  <a:gd name="connsiteX20" fmla="*/ 5187636 w 5319968"/>
                  <a:gd name="connsiteY20" fmla="*/ 1358020 h 3631956"/>
                  <a:gd name="connsiteX21" fmla="*/ 4952246 w 5319968"/>
                  <a:gd name="connsiteY21" fmla="*/ 1566249 h 3631956"/>
                  <a:gd name="connsiteX0" fmla="*/ 4952246 w 5319968"/>
                  <a:gd name="connsiteY0" fmla="*/ 1566249 h 3631956"/>
                  <a:gd name="connsiteX1" fmla="*/ 5214796 w 5319968"/>
                  <a:gd name="connsiteY1" fmla="*/ 1964602 h 3631956"/>
                  <a:gd name="connsiteX2" fmla="*/ 5251010 w 5319968"/>
                  <a:gd name="connsiteY2" fmla="*/ 2317687 h 3631956"/>
                  <a:gd name="connsiteX3" fmla="*/ 5251010 w 5319968"/>
                  <a:gd name="connsiteY3" fmla="*/ 2797521 h 3631956"/>
                  <a:gd name="connsiteX4" fmla="*/ 3521798 w 5319968"/>
                  <a:gd name="connsiteY4" fmla="*/ 3630440 h 3631956"/>
                  <a:gd name="connsiteX5" fmla="*/ 2725093 w 5319968"/>
                  <a:gd name="connsiteY5" fmla="*/ 3087232 h 3631956"/>
                  <a:gd name="connsiteX6" fmla="*/ 1783533 w 5319968"/>
                  <a:gd name="connsiteY6" fmla="*/ 3123445 h 3631956"/>
                  <a:gd name="connsiteX7" fmla="*/ 1683945 w 5319968"/>
                  <a:gd name="connsiteY7" fmla="*/ 3204927 h 3631956"/>
                  <a:gd name="connsiteX8" fmla="*/ 742384 w 5319968"/>
                  <a:gd name="connsiteY8" fmla="*/ 2879002 h 3631956"/>
                  <a:gd name="connsiteX9" fmla="*/ 0 w 5319968"/>
                  <a:gd name="connsiteY9" fmla="*/ 1557196 h 3631956"/>
                  <a:gd name="connsiteX10" fmla="*/ 733331 w 5319968"/>
                  <a:gd name="connsiteY10" fmla="*/ 262550 h 3631956"/>
                  <a:gd name="connsiteX11" fmla="*/ 832919 w 5319968"/>
                  <a:gd name="connsiteY11" fmla="*/ 307818 h 3631956"/>
                  <a:gd name="connsiteX12" fmla="*/ 1792586 w 5319968"/>
                  <a:gd name="connsiteY12" fmla="*/ 0 h 3631956"/>
                  <a:gd name="connsiteX13" fmla="*/ 1828800 w 5319968"/>
                  <a:gd name="connsiteY13" fmla="*/ 45267 h 3631956"/>
                  <a:gd name="connsiteX14" fmla="*/ 2860895 w 5319968"/>
                  <a:gd name="connsiteY14" fmla="*/ 81481 h 3631956"/>
                  <a:gd name="connsiteX15" fmla="*/ 2906163 w 5319968"/>
                  <a:gd name="connsiteY15" fmla="*/ 153909 h 3631956"/>
                  <a:gd name="connsiteX16" fmla="*/ 2969537 w 5319968"/>
                  <a:gd name="connsiteY16" fmla="*/ 63374 h 3631956"/>
                  <a:gd name="connsiteX17" fmla="*/ 4255129 w 5319968"/>
                  <a:gd name="connsiteY17" fmla="*/ 72428 h 3631956"/>
                  <a:gd name="connsiteX18" fmla="*/ 4418091 w 5319968"/>
                  <a:gd name="connsiteY18" fmla="*/ 217283 h 3631956"/>
                  <a:gd name="connsiteX19" fmla="*/ 5097101 w 5319968"/>
                  <a:gd name="connsiteY19" fmla="*/ 733331 h 3631956"/>
                  <a:gd name="connsiteX20" fmla="*/ 5187636 w 5319968"/>
                  <a:gd name="connsiteY20" fmla="*/ 1358020 h 3631956"/>
                  <a:gd name="connsiteX21" fmla="*/ 4952246 w 5319968"/>
                  <a:gd name="connsiteY21" fmla="*/ 1566249 h 3631956"/>
                  <a:gd name="connsiteX0" fmla="*/ 4952246 w 5319968"/>
                  <a:gd name="connsiteY0" fmla="*/ 1566249 h 3631956"/>
                  <a:gd name="connsiteX1" fmla="*/ 5214796 w 5319968"/>
                  <a:gd name="connsiteY1" fmla="*/ 1964602 h 3631956"/>
                  <a:gd name="connsiteX2" fmla="*/ 5251010 w 5319968"/>
                  <a:gd name="connsiteY2" fmla="*/ 2317687 h 3631956"/>
                  <a:gd name="connsiteX3" fmla="*/ 5251010 w 5319968"/>
                  <a:gd name="connsiteY3" fmla="*/ 2797521 h 3631956"/>
                  <a:gd name="connsiteX4" fmla="*/ 3521798 w 5319968"/>
                  <a:gd name="connsiteY4" fmla="*/ 3630440 h 3631956"/>
                  <a:gd name="connsiteX5" fmla="*/ 2725093 w 5319968"/>
                  <a:gd name="connsiteY5" fmla="*/ 3087232 h 3631956"/>
                  <a:gd name="connsiteX6" fmla="*/ 1783533 w 5319968"/>
                  <a:gd name="connsiteY6" fmla="*/ 3123445 h 3631956"/>
                  <a:gd name="connsiteX7" fmla="*/ 1683945 w 5319968"/>
                  <a:gd name="connsiteY7" fmla="*/ 3204927 h 3631956"/>
                  <a:gd name="connsiteX8" fmla="*/ 742384 w 5319968"/>
                  <a:gd name="connsiteY8" fmla="*/ 2879002 h 3631956"/>
                  <a:gd name="connsiteX9" fmla="*/ 0 w 5319968"/>
                  <a:gd name="connsiteY9" fmla="*/ 1557196 h 3631956"/>
                  <a:gd name="connsiteX10" fmla="*/ 733331 w 5319968"/>
                  <a:gd name="connsiteY10" fmla="*/ 262550 h 3631956"/>
                  <a:gd name="connsiteX11" fmla="*/ 832919 w 5319968"/>
                  <a:gd name="connsiteY11" fmla="*/ 307818 h 3631956"/>
                  <a:gd name="connsiteX12" fmla="*/ 1792586 w 5319968"/>
                  <a:gd name="connsiteY12" fmla="*/ 0 h 3631956"/>
                  <a:gd name="connsiteX13" fmla="*/ 1828800 w 5319968"/>
                  <a:gd name="connsiteY13" fmla="*/ 45267 h 3631956"/>
                  <a:gd name="connsiteX14" fmla="*/ 2860895 w 5319968"/>
                  <a:gd name="connsiteY14" fmla="*/ 81481 h 3631956"/>
                  <a:gd name="connsiteX15" fmla="*/ 2906163 w 5319968"/>
                  <a:gd name="connsiteY15" fmla="*/ 153909 h 3631956"/>
                  <a:gd name="connsiteX16" fmla="*/ 2969537 w 5319968"/>
                  <a:gd name="connsiteY16" fmla="*/ 63374 h 3631956"/>
                  <a:gd name="connsiteX17" fmla="*/ 4255129 w 5319968"/>
                  <a:gd name="connsiteY17" fmla="*/ 72428 h 3631956"/>
                  <a:gd name="connsiteX18" fmla="*/ 4418091 w 5319968"/>
                  <a:gd name="connsiteY18" fmla="*/ 217283 h 3631956"/>
                  <a:gd name="connsiteX19" fmla="*/ 5097101 w 5319968"/>
                  <a:gd name="connsiteY19" fmla="*/ 733331 h 3631956"/>
                  <a:gd name="connsiteX20" fmla="*/ 5187636 w 5319968"/>
                  <a:gd name="connsiteY20" fmla="*/ 1358020 h 3631956"/>
                  <a:gd name="connsiteX21" fmla="*/ 4952246 w 5319968"/>
                  <a:gd name="connsiteY21" fmla="*/ 1566249 h 3631956"/>
                  <a:gd name="connsiteX0" fmla="*/ 4952246 w 5319968"/>
                  <a:gd name="connsiteY0" fmla="*/ 1566249 h 3631956"/>
                  <a:gd name="connsiteX1" fmla="*/ 5214796 w 5319968"/>
                  <a:gd name="connsiteY1" fmla="*/ 1964602 h 3631956"/>
                  <a:gd name="connsiteX2" fmla="*/ 5251010 w 5319968"/>
                  <a:gd name="connsiteY2" fmla="*/ 2317687 h 3631956"/>
                  <a:gd name="connsiteX3" fmla="*/ 5251010 w 5319968"/>
                  <a:gd name="connsiteY3" fmla="*/ 2797521 h 3631956"/>
                  <a:gd name="connsiteX4" fmla="*/ 3521798 w 5319968"/>
                  <a:gd name="connsiteY4" fmla="*/ 3630440 h 3631956"/>
                  <a:gd name="connsiteX5" fmla="*/ 2725093 w 5319968"/>
                  <a:gd name="connsiteY5" fmla="*/ 3087232 h 3631956"/>
                  <a:gd name="connsiteX6" fmla="*/ 1783533 w 5319968"/>
                  <a:gd name="connsiteY6" fmla="*/ 3123445 h 3631956"/>
                  <a:gd name="connsiteX7" fmla="*/ 1683945 w 5319968"/>
                  <a:gd name="connsiteY7" fmla="*/ 3204927 h 3631956"/>
                  <a:gd name="connsiteX8" fmla="*/ 742384 w 5319968"/>
                  <a:gd name="connsiteY8" fmla="*/ 2879002 h 3631956"/>
                  <a:gd name="connsiteX9" fmla="*/ 0 w 5319968"/>
                  <a:gd name="connsiteY9" fmla="*/ 1557196 h 3631956"/>
                  <a:gd name="connsiteX10" fmla="*/ 733331 w 5319968"/>
                  <a:gd name="connsiteY10" fmla="*/ 262550 h 3631956"/>
                  <a:gd name="connsiteX11" fmla="*/ 832919 w 5319968"/>
                  <a:gd name="connsiteY11" fmla="*/ 307818 h 3631956"/>
                  <a:gd name="connsiteX12" fmla="*/ 1792586 w 5319968"/>
                  <a:gd name="connsiteY12" fmla="*/ 0 h 3631956"/>
                  <a:gd name="connsiteX13" fmla="*/ 1828800 w 5319968"/>
                  <a:gd name="connsiteY13" fmla="*/ 45267 h 3631956"/>
                  <a:gd name="connsiteX14" fmla="*/ 2860895 w 5319968"/>
                  <a:gd name="connsiteY14" fmla="*/ 81481 h 3631956"/>
                  <a:gd name="connsiteX15" fmla="*/ 2906163 w 5319968"/>
                  <a:gd name="connsiteY15" fmla="*/ 153909 h 3631956"/>
                  <a:gd name="connsiteX16" fmla="*/ 2969537 w 5319968"/>
                  <a:gd name="connsiteY16" fmla="*/ 63374 h 3631956"/>
                  <a:gd name="connsiteX17" fmla="*/ 4255129 w 5319968"/>
                  <a:gd name="connsiteY17" fmla="*/ 72428 h 3631956"/>
                  <a:gd name="connsiteX18" fmla="*/ 4418091 w 5319968"/>
                  <a:gd name="connsiteY18" fmla="*/ 217283 h 3631956"/>
                  <a:gd name="connsiteX19" fmla="*/ 5097101 w 5319968"/>
                  <a:gd name="connsiteY19" fmla="*/ 733331 h 3631956"/>
                  <a:gd name="connsiteX20" fmla="*/ 5187636 w 5319968"/>
                  <a:gd name="connsiteY20" fmla="*/ 1358020 h 3631956"/>
                  <a:gd name="connsiteX21" fmla="*/ 4952246 w 5319968"/>
                  <a:gd name="connsiteY21" fmla="*/ 1566249 h 3631956"/>
                  <a:gd name="connsiteX0" fmla="*/ 4952246 w 5319968"/>
                  <a:gd name="connsiteY0" fmla="*/ 1566249 h 3631956"/>
                  <a:gd name="connsiteX1" fmla="*/ 5214796 w 5319968"/>
                  <a:gd name="connsiteY1" fmla="*/ 1964602 h 3631956"/>
                  <a:gd name="connsiteX2" fmla="*/ 5251010 w 5319968"/>
                  <a:gd name="connsiteY2" fmla="*/ 2317687 h 3631956"/>
                  <a:gd name="connsiteX3" fmla="*/ 5251010 w 5319968"/>
                  <a:gd name="connsiteY3" fmla="*/ 2797521 h 3631956"/>
                  <a:gd name="connsiteX4" fmla="*/ 3521798 w 5319968"/>
                  <a:gd name="connsiteY4" fmla="*/ 3630440 h 3631956"/>
                  <a:gd name="connsiteX5" fmla="*/ 2725093 w 5319968"/>
                  <a:gd name="connsiteY5" fmla="*/ 3087232 h 3631956"/>
                  <a:gd name="connsiteX6" fmla="*/ 1783533 w 5319968"/>
                  <a:gd name="connsiteY6" fmla="*/ 3123445 h 3631956"/>
                  <a:gd name="connsiteX7" fmla="*/ 1683945 w 5319968"/>
                  <a:gd name="connsiteY7" fmla="*/ 3204927 h 3631956"/>
                  <a:gd name="connsiteX8" fmla="*/ 742384 w 5319968"/>
                  <a:gd name="connsiteY8" fmla="*/ 2879002 h 3631956"/>
                  <a:gd name="connsiteX9" fmla="*/ 0 w 5319968"/>
                  <a:gd name="connsiteY9" fmla="*/ 1557196 h 3631956"/>
                  <a:gd name="connsiteX10" fmla="*/ 733331 w 5319968"/>
                  <a:gd name="connsiteY10" fmla="*/ 262550 h 3631956"/>
                  <a:gd name="connsiteX11" fmla="*/ 832919 w 5319968"/>
                  <a:gd name="connsiteY11" fmla="*/ 307818 h 3631956"/>
                  <a:gd name="connsiteX12" fmla="*/ 1792586 w 5319968"/>
                  <a:gd name="connsiteY12" fmla="*/ 0 h 3631956"/>
                  <a:gd name="connsiteX13" fmla="*/ 1828800 w 5319968"/>
                  <a:gd name="connsiteY13" fmla="*/ 45267 h 3631956"/>
                  <a:gd name="connsiteX14" fmla="*/ 2860895 w 5319968"/>
                  <a:gd name="connsiteY14" fmla="*/ 81481 h 3631956"/>
                  <a:gd name="connsiteX15" fmla="*/ 2906163 w 5319968"/>
                  <a:gd name="connsiteY15" fmla="*/ 153909 h 3631956"/>
                  <a:gd name="connsiteX16" fmla="*/ 2969537 w 5319968"/>
                  <a:gd name="connsiteY16" fmla="*/ 63374 h 3631956"/>
                  <a:gd name="connsiteX17" fmla="*/ 4255129 w 5319968"/>
                  <a:gd name="connsiteY17" fmla="*/ 72428 h 3631956"/>
                  <a:gd name="connsiteX18" fmla="*/ 4418091 w 5319968"/>
                  <a:gd name="connsiteY18" fmla="*/ 217283 h 3631956"/>
                  <a:gd name="connsiteX19" fmla="*/ 5097101 w 5319968"/>
                  <a:gd name="connsiteY19" fmla="*/ 733331 h 3631956"/>
                  <a:gd name="connsiteX20" fmla="*/ 5187636 w 5319968"/>
                  <a:gd name="connsiteY20" fmla="*/ 1358020 h 3631956"/>
                  <a:gd name="connsiteX21" fmla="*/ 4952246 w 5319968"/>
                  <a:gd name="connsiteY21" fmla="*/ 1566249 h 3631956"/>
                  <a:gd name="connsiteX0" fmla="*/ 4952246 w 5319968"/>
                  <a:gd name="connsiteY0" fmla="*/ 1566249 h 3631956"/>
                  <a:gd name="connsiteX1" fmla="*/ 5214796 w 5319968"/>
                  <a:gd name="connsiteY1" fmla="*/ 1964602 h 3631956"/>
                  <a:gd name="connsiteX2" fmla="*/ 5251010 w 5319968"/>
                  <a:gd name="connsiteY2" fmla="*/ 2317687 h 3631956"/>
                  <a:gd name="connsiteX3" fmla="*/ 5251010 w 5319968"/>
                  <a:gd name="connsiteY3" fmla="*/ 2797521 h 3631956"/>
                  <a:gd name="connsiteX4" fmla="*/ 3521798 w 5319968"/>
                  <a:gd name="connsiteY4" fmla="*/ 3630440 h 3631956"/>
                  <a:gd name="connsiteX5" fmla="*/ 2725093 w 5319968"/>
                  <a:gd name="connsiteY5" fmla="*/ 3087232 h 3631956"/>
                  <a:gd name="connsiteX6" fmla="*/ 1783533 w 5319968"/>
                  <a:gd name="connsiteY6" fmla="*/ 3123445 h 3631956"/>
                  <a:gd name="connsiteX7" fmla="*/ 1683945 w 5319968"/>
                  <a:gd name="connsiteY7" fmla="*/ 3204927 h 3631956"/>
                  <a:gd name="connsiteX8" fmla="*/ 742384 w 5319968"/>
                  <a:gd name="connsiteY8" fmla="*/ 2879002 h 3631956"/>
                  <a:gd name="connsiteX9" fmla="*/ 0 w 5319968"/>
                  <a:gd name="connsiteY9" fmla="*/ 1557196 h 3631956"/>
                  <a:gd name="connsiteX10" fmla="*/ 733331 w 5319968"/>
                  <a:gd name="connsiteY10" fmla="*/ 262550 h 3631956"/>
                  <a:gd name="connsiteX11" fmla="*/ 832919 w 5319968"/>
                  <a:gd name="connsiteY11" fmla="*/ 307818 h 3631956"/>
                  <a:gd name="connsiteX12" fmla="*/ 1792586 w 5319968"/>
                  <a:gd name="connsiteY12" fmla="*/ 0 h 3631956"/>
                  <a:gd name="connsiteX13" fmla="*/ 1828800 w 5319968"/>
                  <a:gd name="connsiteY13" fmla="*/ 45267 h 3631956"/>
                  <a:gd name="connsiteX14" fmla="*/ 2860895 w 5319968"/>
                  <a:gd name="connsiteY14" fmla="*/ 81481 h 3631956"/>
                  <a:gd name="connsiteX15" fmla="*/ 2906163 w 5319968"/>
                  <a:gd name="connsiteY15" fmla="*/ 153909 h 3631956"/>
                  <a:gd name="connsiteX16" fmla="*/ 2969537 w 5319968"/>
                  <a:gd name="connsiteY16" fmla="*/ 63374 h 3631956"/>
                  <a:gd name="connsiteX17" fmla="*/ 4255129 w 5319968"/>
                  <a:gd name="connsiteY17" fmla="*/ 72428 h 3631956"/>
                  <a:gd name="connsiteX18" fmla="*/ 4418091 w 5319968"/>
                  <a:gd name="connsiteY18" fmla="*/ 217283 h 3631956"/>
                  <a:gd name="connsiteX19" fmla="*/ 5097101 w 5319968"/>
                  <a:gd name="connsiteY19" fmla="*/ 733331 h 3631956"/>
                  <a:gd name="connsiteX20" fmla="*/ 5187636 w 5319968"/>
                  <a:gd name="connsiteY20" fmla="*/ 1358020 h 3631956"/>
                  <a:gd name="connsiteX21" fmla="*/ 4952246 w 5319968"/>
                  <a:gd name="connsiteY21" fmla="*/ 1566249 h 3631956"/>
                  <a:gd name="connsiteX0" fmla="*/ 4952246 w 5319968"/>
                  <a:gd name="connsiteY0" fmla="*/ 1566249 h 3631956"/>
                  <a:gd name="connsiteX1" fmla="*/ 5214796 w 5319968"/>
                  <a:gd name="connsiteY1" fmla="*/ 1964602 h 3631956"/>
                  <a:gd name="connsiteX2" fmla="*/ 5251010 w 5319968"/>
                  <a:gd name="connsiteY2" fmla="*/ 2317687 h 3631956"/>
                  <a:gd name="connsiteX3" fmla="*/ 5251010 w 5319968"/>
                  <a:gd name="connsiteY3" fmla="*/ 2797521 h 3631956"/>
                  <a:gd name="connsiteX4" fmla="*/ 3521798 w 5319968"/>
                  <a:gd name="connsiteY4" fmla="*/ 3630440 h 3631956"/>
                  <a:gd name="connsiteX5" fmla="*/ 2725093 w 5319968"/>
                  <a:gd name="connsiteY5" fmla="*/ 3087232 h 3631956"/>
                  <a:gd name="connsiteX6" fmla="*/ 1783533 w 5319968"/>
                  <a:gd name="connsiteY6" fmla="*/ 3123445 h 3631956"/>
                  <a:gd name="connsiteX7" fmla="*/ 1683945 w 5319968"/>
                  <a:gd name="connsiteY7" fmla="*/ 3204927 h 3631956"/>
                  <a:gd name="connsiteX8" fmla="*/ 742384 w 5319968"/>
                  <a:gd name="connsiteY8" fmla="*/ 2879002 h 3631956"/>
                  <a:gd name="connsiteX9" fmla="*/ 0 w 5319968"/>
                  <a:gd name="connsiteY9" fmla="*/ 1557196 h 3631956"/>
                  <a:gd name="connsiteX10" fmla="*/ 733331 w 5319968"/>
                  <a:gd name="connsiteY10" fmla="*/ 262550 h 3631956"/>
                  <a:gd name="connsiteX11" fmla="*/ 832919 w 5319968"/>
                  <a:gd name="connsiteY11" fmla="*/ 307818 h 3631956"/>
                  <a:gd name="connsiteX12" fmla="*/ 1792586 w 5319968"/>
                  <a:gd name="connsiteY12" fmla="*/ 0 h 3631956"/>
                  <a:gd name="connsiteX13" fmla="*/ 1828800 w 5319968"/>
                  <a:gd name="connsiteY13" fmla="*/ 45267 h 3631956"/>
                  <a:gd name="connsiteX14" fmla="*/ 2860895 w 5319968"/>
                  <a:gd name="connsiteY14" fmla="*/ 81481 h 3631956"/>
                  <a:gd name="connsiteX15" fmla="*/ 2906163 w 5319968"/>
                  <a:gd name="connsiteY15" fmla="*/ 153909 h 3631956"/>
                  <a:gd name="connsiteX16" fmla="*/ 2969537 w 5319968"/>
                  <a:gd name="connsiteY16" fmla="*/ 63374 h 3631956"/>
                  <a:gd name="connsiteX17" fmla="*/ 4255129 w 5319968"/>
                  <a:gd name="connsiteY17" fmla="*/ 72428 h 3631956"/>
                  <a:gd name="connsiteX18" fmla="*/ 4418091 w 5319968"/>
                  <a:gd name="connsiteY18" fmla="*/ 217283 h 3631956"/>
                  <a:gd name="connsiteX19" fmla="*/ 5097101 w 5319968"/>
                  <a:gd name="connsiteY19" fmla="*/ 733331 h 3631956"/>
                  <a:gd name="connsiteX20" fmla="*/ 5187636 w 5319968"/>
                  <a:gd name="connsiteY20" fmla="*/ 1358020 h 3631956"/>
                  <a:gd name="connsiteX21" fmla="*/ 4952246 w 5319968"/>
                  <a:gd name="connsiteY21" fmla="*/ 1566249 h 3631956"/>
                  <a:gd name="connsiteX0" fmla="*/ 4959850 w 5327572"/>
                  <a:gd name="connsiteY0" fmla="*/ 1566249 h 3631956"/>
                  <a:gd name="connsiteX1" fmla="*/ 5222400 w 5327572"/>
                  <a:gd name="connsiteY1" fmla="*/ 1964602 h 3631956"/>
                  <a:gd name="connsiteX2" fmla="*/ 5258614 w 5327572"/>
                  <a:gd name="connsiteY2" fmla="*/ 2317687 h 3631956"/>
                  <a:gd name="connsiteX3" fmla="*/ 5258614 w 5327572"/>
                  <a:gd name="connsiteY3" fmla="*/ 2797521 h 3631956"/>
                  <a:gd name="connsiteX4" fmla="*/ 3529402 w 5327572"/>
                  <a:gd name="connsiteY4" fmla="*/ 3630440 h 3631956"/>
                  <a:gd name="connsiteX5" fmla="*/ 2732697 w 5327572"/>
                  <a:gd name="connsiteY5" fmla="*/ 3087232 h 3631956"/>
                  <a:gd name="connsiteX6" fmla="*/ 1791137 w 5327572"/>
                  <a:gd name="connsiteY6" fmla="*/ 3123445 h 3631956"/>
                  <a:gd name="connsiteX7" fmla="*/ 1691549 w 5327572"/>
                  <a:gd name="connsiteY7" fmla="*/ 3204927 h 3631956"/>
                  <a:gd name="connsiteX8" fmla="*/ 749988 w 5327572"/>
                  <a:gd name="connsiteY8" fmla="*/ 2879002 h 3631956"/>
                  <a:gd name="connsiteX9" fmla="*/ 7604 w 5327572"/>
                  <a:gd name="connsiteY9" fmla="*/ 1557196 h 3631956"/>
                  <a:gd name="connsiteX10" fmla="*/ 740935 w 5327572"/>
                  <a:gd name="connsiteY10" fmla="*/ 262550 h 3631956"/>
                  <a:gd name="connsiteX11" fmla="*/ 840523 w 5327572"/>
                  <a:gd name="connsiteY11" fmla="*/ 307818 h 3631956"/>
                  <a:gd name="connsiteX12" fmla="*/ 1800190 w 5327572"/>
                  <a:gd name="connsiteY12" fmla="*/ 0 h 3631956"/>
                  <a:gd name="connsiteX13" fmla="*/ 1836404 w 5327572"/>
                  <a:gd name="connsiteY13" fmla="*/ 45267 h 3631956"/>
                  <a:gd name="connsiteX14" fmla="*/ 2868499 w 5327572"/>
                  <a:gd name="connsiteY14" fmla="*/ 81481 h 3631956"/>
                  <a:gd name="connsiteX15" fmla="*/ 2913767 w 5327572"/>
                  <a:gd name="connsiteY15" fmla="*/ 153909 h 3631956"/>
                  <a:gd name="connsiteX16" fmla="*/ 2977141 w 5327572"/>
                  <a:gd name="connsiteY16" fmla="*/ 63374 h 3631956"/>
                  <a:gd name="connsiteX17" fmla="*/ 4262733 w 5327572"/>
                  <a:gd name="connsiteY17" fmla="*/ 72428 h 3631956"/>
                  <a:gd name="connsiteX18" fmla="*/ 4425695 w 5327572"/>
                  <a:gd name="connsiteY18" fmla="*/ 217283 h 3631956"/>
                  <a:gd name="connsiteX19" fmla="*/ 5104705 w 5327572"/>
                  <a:gd name="connsiteY19" fmla="*/ 733331 h 3631956"/>
                  <a:gd name="connsiteX20" fmla="*/ 5195240 w 5327572"/>
                  <a:gd name="connsiteY20" fmla="*/ 1358020 h 3631956"/>
                  <a:gd name="connsiteX21" fmla="*/ 4959850 w 5327572"/>
                  <a:gd name="connsiteY21" fmla="*/ 1566249 h 3631956"/>
                  <a:gd name="connsiteX0" fmla="*/ 4959850 w 5327572"/>
                  <a:gd name="connsiteY0" fmla="*/ 1566249 h 3631956"/>
                  <a:gd name="connsiteX1" fmla="*/ 5222400 w 5327572"/>
                  <a:gd name="connsiteY1" fmla="*/ 1964602 h 3631956"/>
                  <a:gd name="connsiteX2" fmla="*/ 5258614 w 5327572"/>
                  <a:gd name="connsiteY2" fmla="*/ 2317687 h 3631956"/>
                  <a:gd name="connsiteX3" fmla="*/ 5258614 w 5327572"/>
                  <a:gd name="connsiteY3" fmla="*/ 2797521 h 3631956"/>
                  <a:gd name="connsiteX4" fmla="*/ 3529402 w 5327572"/>
                  <a:gd name="connsiteY4" fmla="*/ 3630440 h 3631956"/>
                  <a:gd name="connsiteX5" fmla="*/ 2732697 w 5327572"/>
                  <a:gd name="connsiteY5" fmla="*/ 3087232 h 3631956"/>
                  <a:gd name="connsiteX6" fmla="*/ 1791137 w 5327572"/>
                  <a:gd name="connsiteY6" fmla="*/ 3123445 h 3631956"/>
                  <a:gd name="connsiteX7" fmla="*/ 1691549 w 5327572"/>
                  <a:gd name="connsiteY7" fmla="*/ 3204927 h 3631956"/>
                  <a:gd name="connsiteX8" fmla="*/ 749988 w 5327572"/>
                  <a:gd name="connsiteY8" fmla="*/ 2879002 h 3631956"/>
                  <a:gd name="connsiteX9" fmla="*/ 7604 w 5327572"/>
                  <a:gd name="connsiteY9" fmla="*/ 1557196 h 3631956"/>
                  <a:gd name="connsiteX10" fmla="*/ 740935 w 5327572"/>
                  <a:gd name="connsiteY10" fmla="*/ 262550 h 3631956"/>
                  <a:gd name="connsiteX11" fmla="*/ 840523 w 5327572"/>
                  <a:gd name="connsiteY11" fmla="*/ 307818 h 3631956"/>
                  <a:gd name="connsiteX12" fmla="*/ 1800190 w 5327572"/>
                  <a:gd name="connsiteY12" fmla="*/ 0 h 3631956"/>
                  <a:gd name="connsiteX13" fmla="*/ 1836404 w 5327572"/>
                  <a:gd name="connsiteY13" fmla="*/ 45267 h 3631956"/>
                  <a:gd name="connsiteX14" fmla="*/ 2868499 w 5327572"/>
                  <a:gd name="connsiteY14" fmla="*/ 81481 h 3631956"/>
                  <a:gd name="connsiteX15" fmla="*/ 2913767 w 5327572"/>
                  <a:gd name="connsiteY15" fmla="*/ 153909 h 3631956"/>
                  <a:gd name="connsiteX16" fmla="*/ 2977141 w 5327572"/>
                  <a:gd name="connsiteY16" fmla="*/ 63374 h 3631956"/>
                  <a:gd name="connsiteX17" fmla="*/ 4262733 w 5327572"/>
                  <a:gd name="connsiteY17" fmla="*/ 72428 h 3631956"/>
                  <a:gd name="connsiteX18" fmla="*/ 4425695 w 5327572"/>
                  <a:gd name="connsiteY18" fmla="*/ 217283 h 3631956"/>
                  <a:gd name="connsiteX19" fmla="*/ 5104705 w 5327572"/>
                  <a:gd name="connsiteY19" fmla="*/ 733331 h 3631956"/>
                  <a:gd name="connsiteX20" fmla="*/ 5195240 w 5327572"/>
                  <a:gd name="connsiteY20" fmla="*/ 1358020 h 3631956"/>
                  <a:gd name="connsiteX21" fmla="*/ 4959850 w 5327572"/>
                  <a:gd name="connsiteY21" fmla="*/ 1566249 h 3631956"/>
                  <a:gd name="connsiteX0" fmla="*/ 4952247 w 5319969"/>
                  <a:gd name="connsiteY0" fmla="*/ 1566249 h 3631956"/>
                  <a:gd name="connsiteX1" fmla="*/ 5214797 w 5319969"/>
                  <a:gd name="connsiteY1" fmla="*/ 1964602 h 3631956"/>
                  <a:gd name="connsiteX2" fmla="*/ 5251011 w 5319969"/>
                  <a:gd name="connsiteY2" fmla="*/ 2317687 h 3631956"/>
                  <a:gd name="connsiteX3" fmla="*/ 5251011 w 5319969"/>
                  <a:gd name="connsiteY3" fmla="*/ 2797521 h 3631956"/>
                  <a:gd name="connsiteX4" fmla="*/ 3521799 w 5319969"/>
                  <a:gd name="connsiteY4" fmla="*/ 3630440 h 3631956"/>
                  <a:gd name="connsiteX5" fmla="*/ 2725094 w 5319969"/>
                  <a:gd name="connsiteY5" fmla="*/ 3087232 h 3631956"/>
                  <a:gd name="connsiteX6" fmla="*/ 1783534 w 5319969"/>
                  <a:gd name="connsiteY6" fmla="*/ 3123445 h 3631956"/>
                  <a:gd name="connsiteX7" fmla="*/ 1683946 w 5319969"/>
                  <a:gd name="connsiteY7" fmla="*/ 3204927 h 3631956"/>
                  <a:gd name="connsiteX8" fmla="*/ 742385 w 5319969"/>
                  <a:gd name="connsiteY8" fmla="*/ 2879002 h 3631956"/>
                  <a:gd name="connsiteX9" fmla="*/ 1 w 5319969"/>
                  <a:gd name="connsiteY9" fmla="*/ 1557196 h 3631956"/>
                  <a:gd name="connsiteX10" fmla="*/ 733332 w 5319969"/>
                  <a:gd name="connsiteY10" fmla="*/ 262550 h 3631956"/>
                  <a:gd name="connsiteX11" fmla="*/ 832920 w 5319969"/>
                  <a:gd name="connsiteY11" fmla="*/ 307818 h 3631956"/>
                  <a:gd name="connsiteX12" fmla="*/ 1792587 w 5319969"/>
                  <a:gd name="connsiteY12" fmla="*/ 0 h 3631956"/>
                  <a:gd name="connsiteX13" fmla="*/ 1828801 w 5319969"/>
                  <a:gd name="connsiteY13" fmla="*/ 45267 h 3631956"/>
                  <a:gd name="connsiteX14" fmla="*/ 2860896 w 5319969"/>
                  <a:gd name="connsiteY14" fmla="*/ 81481 h 3631956"/>
                  <a:gd name="connsiteX15" fmla="*/ 2906164 w 5319969"/>
                  <a:gd name="connsiteY15" fmla="*/ 153909 h 3631956"/>
                  <a:gd name="connsiteX16" fmla="*/ 2969538 w 5319969"/>
                  <a:gd name="connsiteY16" fmla="*/ 63374 h 3631956"/>
                  <a:gd name="connsiteX17" fmla="*/ 4255130 w 5319969"/>
                  <a:gd name="connsiteY17" fmla="*/ 72428 h 3631956"/>
                  <a:gd name="connsiteX18" fmla="*/ 4418092 w 5319969"/>
                  <a:gd name="connsiteY18" fmla="*/ 217283 h 3631956"/>
                  <a:gd name="connsiteX19" fmla="*/ 5097102 w 5319969"/>
                  <a:gd name="connsiteY19" fmla="*/ 733331 h 3631956"/>
                  <a:gd name="connsiteX20" fmla="*/ 5187637 w 5319969"/>
                  <a:gd name="connsiteY20" fmla="*/ 1358020 h 3631956"/>
                  <a:gd name="connsiteX21" fmla="*/ 4952247 w 5319969"/>
                  <a:gd name="connsiteY21" fmla="*/ 1566249 h 3631956"/>
                  <a:gd name="connsiteX0" fmla="*/ 4952507 w 5320229"/>
                  <a:gd name="connsiteY0" fmla="*/ 1566249 h 3631956"/>
                  <a:gd name="connsiteX1" fmla="*/ 5215057 w 5320229"/>
                  <a:gd name="connsiteY1" fmla="*/ 1964602 h 3631956"/>
                  <a:gd name="connsiteX2" fmla="*/ 5251271 w 5320229"/>
                  <a:gd name="connsiteY2" fmla="*/ 2317687 h 3631956"/>
                  <a:gd name="connsiteX3" fmla="*/ 5251271 w 5320229"/>
                  <a:gd name="connsiteY3" fmla="*/ 2797521 h 3631956"/>
                  <a:gd name="connsiteX4" fmla="*/ 3522059 w 5320229"/>
                  <a:gd name="connsiteY4" fmla="*/ 3630440 h 3631956"/>
                  <a:gd name="connsiteX5" fmla="*/ 2725354 w 5320229"/>
                  <a:gd name="connsiteY5" fmla="*/ 3087232 h 3631956"/>
                  <a:gd name="connsiteX6" fmla="*/ 1783794 w 5320229"/>
                  <a:gd name="connsiteY6" fmla="*/ 3123445 h 3631956"/>
                  <a:gd name="connsiteX7" fmla="*/ 1684206 w 5320229"/>
                  <a:gd name="connsiteY7" fmla="*/ 3204927 h 3631956"/>
                  <a:gd name="connsiteX8" fmla="*/ 742645 w 5320229"/>
                  <a:gd name="connsiteY8" fmla="*/ 2879002 h 3631956"/>
                  <a:gd name="connsiteX9" fmla="*/ 650517 w 5320229"/>
                  <a:gd name="connsiteY9" fmla="*/ 2899532 h 3631956"/>
                  <a:gd name="connsiteX10" fmla="*/ 261 w 5320229"/>
                  <a:gd name="connsiteY10" fmla="*/ 1557196 h 3631956"/>
                  <a:gd name="connsiteX11" fmla="*/ 733592 w 5320229"/>
                  <a:gd name="connsiteY11" fmla="*/ 262550 h 3631956"/>
                  <a:gd name="connsiteX12" fmla="*/ 833180 w 5320229"/>
                  <a:gd name="connsiteY12" fmla="*/ 307818 h 3631956"/>
                  <a:gd name="connsiteX13" fmla="*/ 1792847 w 5320229"/>
                  <a:gd name="connsiteY13" fmla="*/ 0 h 3631956"/>
                  <a:gd name="connsiteX14" fmla="*/ 1829061 w 5320229"/>
                  <a:gd name="connsiteY14" fmla="*/ 45267 h 3631956"/>
                  <a:gd name="connsiteX15" fmla="*/ 2861156 w 5320229"/>
                  <a:gd name="connsiteY15" fmla="*/ 81481 h 3631956"/>
                  <a:gd name="connsiteX16" fmla="*/ 2906424 w 5320229"/>
                  <a:gd name="connsiteY16" fmla="*/ 153909 h 3631956"/>
                  <a:gd name="connsiteX17" fmla="*/ 2969798 w 5320229"/>
                  <a:gd name="connsiteY17" fmla="*/ 63374 h 3631956"/>
                  <a:gd name="connsiteX18" fmla="*/ 4255390 w 5320229"/>
                  <a:gd name="connsiteY18" fmla="*/ 72428 h 3631956"/>
                  <a:gd name="connsiteX19" fmla="*/ 4418352 w 5320229"/>
                  <a:gd name="connsiteY19" fmla="*/ 217283 h 3631956"/>
                  <a:gd name="connsiteX20" fmla="*/ 5097362 w 5320229"/>
                  <a:gd name="connsiteY20" fmla="*/ 733331 h 3631956"/>
                  <a:gd name="connsiteX21" fmla="*/ 5187897 w 5320229"/>
                  <a:gd name="connsiteY21" fmla="*/ 1358020 h 3631956"/>
                  <a:gd name="connsiteX22" fmla="*/ 4952507 w 5320229"/>
                  <a:gd name="connsiteY22" fmla="*/ 1566249 h 3631956"/>
                  <a:gd name="connsiteX0" fmla="*/ 4952640 w 5320362"/>
                  <a:gd name="connsiteY0" fmla="*/ 1566249 h 3631956"/>
                  <a:gd name="connsiteX1" fmla="*/ 5215190 w 5320362"/>
                  <a:gd name="connsiteY1" fmla="*/ 1964602 h 3631956"/>
                  <a:gd name="connsiteX2" fmla="*/ 5251404 w 5320362"/>
                  <a:gd name="connsiteY2" fmla="*/ 2317687 h 3631956"/>
                  <a:gd name="connsiteX3" fmla="*/ 5251404 w 5320362"/>
                  <a:gd name="connsiteY3" fmla="*/ 2797521 h 3631956"/>
                  <a:gd name="connsiteX4" fmla="*/ 3522192 w 5320362"/>
                  <a:gd name="connsiteY4" fmla="*/ 3630440 h 3631956"/>
                  <a:gd name="connsiteX5" fmla="*/ 2725487 w 5320362"/>
                  <a:gd name="connsiteY5" fmla="*/ 3087232 h 3631956"/>
                  <a:gd name="connsiteX6" fmla="*/ 1783927 w 5320362"/>
                  <a:gd name="connsiteY6" fmla="*/ 3123445 h 3631956"/>
                  <a:gd name="connsiteX7" fmla="*/ 1684339 w 5320362"/>
                  <a:gd name="connsiteY7" fmla="*/ 3204927 h 3631956"/>
                  <a:gd name="connsiteX8" fmla="*/ 742778 w 5320362"/>
                  <a:gd name="connsiteY8" fmla="*/ 2879002 h 3631956"/>
                  <a:gd name="connsiteX9" fmla="*/ 650650 w 5320362"/>
                  <a:gd name="connsiteY9" fmla="*/ 2899532 h 3631956"/>
                  <a:gd name="connsiteX10" fmla="*/ 394 w 5320362"/>
                  <a:gd name="connsiteY10" fmla="*/ 1557196 h 3631956"/>
                  <a:gd name="connsiteX11" fmla="*/ 733725 w 5320362"/>
                  <a:gd name="connsiteY11" fmla="*/ 262550 h 3631956"/>
                  <a:gd name="connsiteX12" fmla="*/ 833313 w 5320362"/>
                  <a:gd name="connsiteY12" fmla="*/ 307818 h 3631956"/>
                  <a:gd name="connsiteX13" fmla="*/ 1792980 w 5320362"/>
                  <a:gd name="connsiteY13" fmla="*/ 0 h 3631956"/>
                  <a:gd name="connsiteX14" fmla="*/ 1829194 w 5320362"/>
                  <a:gd name="connsiteY14" fmla="*/ 45267 h 3631956"/>
                  <a:gd name="connsiteX15" fmla="*/ 2861289 w 5320362"/>
                  <a:gd name="connsiteY15" fmla="*/ 81481 h 3631956"/>
                  <a:gd name="connsiteX16" fmla="*/ 2906557 w 5320362"/>
                  <a:gd name="connsiteY16" fmla="*/ 153909 h 3631956"/>
                  <a:gd name="connsiteX17" fmla="*/ 2969931 w 5320362"/>
                  <a:gd name="connsiteY17" fmla="*/ 63374 h 3631956"/>
                  <a:gd name="connsiteX18" fmla="*/ 4255523 w 5320362"/>
                  <a:gd name="connsiteY18" fmla="*/ 72428 h 3631956"/>
                  <a:gd name="connsiteX19" fmla="*/ 4418485 w 5320362"/>
                  <a:gd name="connsiteY19" fmla="*/ 217283 h 3631956"/>
                  <a:gd name="connsiteX20" fmla="*/ 5097495 w 5320362"/>
                  <a:gd name="connsiteY20" fmla="*/ 733331 h 3631956"/>
                  <a:gd name="connsiteX21" fmla="*/ 5188030 w 5320362"/>
                  <a:gd name="connsiteY21" fmla="*/ 1358020 h 3631956"/>
                  <a:gd name="connsiteX22" fmla="*/ 4952640 w 5320362"/>
                  <a:gd name="connsiteY22" fmla="*/ 1566249 h 3631956"/>
                  <a:gd name="connsiteX0" fmla="*/ 4952640 w 5320362"/>
                  <a:gd name="connsiteY0" fmla="*/ 1566249 h 3631956"/>
                  <a:gd name="connsiteX1" fmla="*/ 5215190 w 5320362"/>
                  <a:gd name="connsiteY1" fmla="*/ 1964602 h 3631956"/>
                  <a:gd name="connsiteX2" fmla="*/ 5251404 w 5320362"/>
                  <a:gd name="connsiteY2" fmla="*/ 2317687 h 3631956"/>
                  <a:gd name="connsiteX3" fmla="*/ 5251404 w 5320362"/>
                  <a:gd name="connsiteY3" fmla="*/ 2797521 h 3631956"/>
                  <a:gd name="connsiteX4" fmla="*/ 3522192 w 5320362"/>
                  <a:gd name="connsiteY4" fmla="*/ 3630440 h 3631956"/>
                  <a:gd name="connsiteX5" fmla="*/ 2725487 w 5320362"/>
                  <a:gd name="connsiteY5" fmla="*/ 3087232 h 3631956"/>
                  <a:gd name="connsiteX6" fmla="*/ 1783927 w 5320362"/>
                  <a:gd name="connsiteY6" fmla="*/ 3123445 h 3631956"/>
                  <a:gd name="connsiteX7" fmla="*/ 1684339 w 5320362"/>
                  <a:gd name="connsiteY7" fmla="*/ 3204927 h 3631956"/>
                  <a:gd name="connsiteX8" fmla="*/ 742778 w 5320362"/>
                  <a:gd name="connsiteY8" fmla="*/ 2879002 h 3631956"/>
                  <a:gd name="connsiteX9" fmla="*/ 650650 w 5320362"/>
                  <a:gd name="connsiteY9" fmla="*/ 2899532 h 3631956"/>
                  <a:gd name="connsiteX10" fmla="*/ 394 w 5320362"/>
                  <a:gd name="connsiteY10" fmla="*/ 1557196 h 3631956"/>
                  <a:gd name="connsiteX11" fmla="*/ 733725 w 5320362"/>
                  <a:gd name="connsiteY11" fmla="*/ 262550 h 3631956"/>
                  <a:gd name="connsiteX12" fmla="*/ 833313 w 5320362"/>
                  <a:gd name="connsiteY12" fmla="*/ 307818 h 3631956"/>
                  <a:gd name="connsiteX13" fmla="*/ 1792980 w 5320362"/>
                  <a:gd name="connsiteY13" fmla="*/ 0 h 3631956"/>
                  <a:gd name="connsiteX14" fmla="*/ 1829194 w 5320362"/>
                  <a:gd name="connsiteY14" fmla="*/ 45267 h 3631956"/>
                  <a:gd name="connsiteX15" fmla="*/ 2861289 w 5320362"/>
                  <a:gd name="connsiteY15" fmla="*/ 81481 h 3631956"/>
                  <a:gd name="connsiteX16" fmla="*/ 2906557 w 5320362"/>
                  <a:gd name="connsiteY16" fmla="*/ 153909 h 3631956"/>
                  <a:gd name="connsiteX17" fmla="*/ 2969931 w 5320362"/>
                  <a:gd name="connsiteY17" fmla="*/ 63374 h 3631956"/>
                  <a:gd name="connsiteX18" fmla="*/ 4255523 w 5320362"/>
                  <a:gd name="connsiteY18" fmla="*/ 72428 h 3631956"/>
                  <a:gd name="connsiteX19" fmla="*/ 4418485 w 5320362"/>
                  <a:gd name="connsiteY19" fmla="*/ 217283 h 3631956"/>
                  <a:gd name="connsiteX20" fmla="*/ 5097495 w 5320362"/>
                  <a:gd name="connsiteY20" fmla="*/ 733331 h 3631956"/>
                  <a:gd name="connsiteX21" fmla="*/ 5188030 w 5320362"/>
                  <a:gd name="connsiteY21" fmla="*/ 1358020 h 3631956"/>
                  <a:gd name="connsiteX22" fmla="*/ 4952640 w 5320362"/>
                  <a:gd name="connsiteY22" fmla="*/ 1566249 h 3631956"/>
                  <a:gd name="connsiteX0" fmla="*/ 4953766 w 5321488"/>
                  <a:gd name="connsiteY0" fmla="*/ 1566249 h 3631956"/>
                  <a:gd name="connsiteX1" fmla="*/ 5216316 w 5321488"/>
                  <a:gd name="connsiteY1" fmla="*/ 1964602 h 3631956"/>
                  <a:gd name="connsiteX2" fmla="*/ 5252530 w 5321488"/>
                  <a:gd name="connsiteY2" fmla="*/ 2317687 h 3631956"/>
                  <a:gd name="connsiteX3" fmla="*/ 5252530 w 5321488"/>
                  <a:gd name="connsiteY3" fmla="*/ 2797521 h 3631956"/>
                  <a:gd name="connsiteX4" fmla="*/ 3523318 w 5321488"/>
                  <a:gd name="connsiteY4" fmla="*/ 3630440 h 3631956"/>
                  <a:gd name="connsiteX5" fmla="*/ 2726613 w 5321488"/>
                  <a:gd name="connsiteY5" fmla="*/ 3087232 h 3631956"/>
                  <a:gd name="connsiteX6" fmla="*/ 1785053 w 5321488"/>
                  <a:gd name="connsiteY6" fmla="*/ 3123445 h 3631956"/>
                  <a:gd name="connsiteX7" fmla="*/ 1685465 w 5321488"/>
                  <a:gd name="connsiteY7" fmla="*/ 3204927 h 3631956"/>
                  <a:gd name="connsiteX8" fmla="*/ 743904 w 5321488"/>
                  <a:gd name="connsiteY8" fmla="*/ 2879002 h 3631956"/>
                  <a:gd name="connsiteX9" fmla="*/ 651776 w 5321488"/>
                  <a:gd name="connsiteY9" fmla="*/ 2899532 h 3631956"/>
                  <a:gd name="connsiteX10" fmla="*/ 1520 w 5321488"/>
                  <a:gd name="connsiteY10" fmla="*/ 1557196 h 3631956"/>
                  <a:gd name="connsiteX11" fmla="*/ 734851 w 5321488"/>
                  <a:gd name="connsiteY11" fmla="*/ 262550 h 3631956"/>
                  <a:gd name="connsiteX12" fmla="*/ 834439 w 5321488"/>
                  <a:gd name="connsiteY12" fmla="*/ 307818 h 3631956"/>
                  <a:gd name="connsiteX13" fmla="*/ 1794106 w 5321488"/>
                  <a:gd name="connsiteY13" fmla="*/ 0 h 3631956"/>
                  <a:gd name="connsiteX14" fmla="*/ 1830320 w 5321488"/>
                  <a:gd name="connsiteY14" fmla="*/ 45267 h 3631956"/>
                  <a:gd name="connsiteX15" fmla="*/ 2862415 w 5321488"/>
                  <a:gd name="connsiteY15" fmla="*/ 81481 h 3631956"/>
                  <a:gd name="connsiteX16" fmla="*/ 2907683 w 5321488"/>
                  <a:gd name="connsiteY16" fmla="*/ 153909 h 3631956"/>
                  <a:gd name="connsiteX17" fmla="*/ 2971057 w 5321488"/>
                  <a:gd name="connsiteY17" fmla="*/ 63374 h 3631956"/>
                  <a:gd name="connsiteX18" fmla="*/ 4256649 w 5321488"/>
                  <a:gd name="connsiteY18" fmla="*/ 72428 h 3631956"/>
                  <a:gd name="connsiteX19" fmla="*/ 4419611 w 5321488"/>
                  <a:gd name="connsiteY19" fmla="*/ 217283 h 3631956"/>
                  <a:gd name="connsiteX20" fmla="*/ 5098621 w 5321488"/>
                  <a:gd name="connsiteY20" fmla="*/ 733331 h 3631956"/>
                  <a:gd name="connsiteX21" fmla="*/ 5189156 w 5321488"/>
                  <a:gd name="connsiteY21" fmla="*/ 1358020 h 3631956"/>
                  <a:gd name="connsiteX22" fmla="*/ 4953766 w 5321488"/>
                  <a:gd name="connsiteY22" fmla="*/ 1566249 h 3631956"/>
                  <a:gd name="connsiteX0" fmla="*/ 4953766 w 5321488"/>
                  <a:gd name="connsiteY0" fmla="*/ 1566249 h 3631956"/>
                  <a:gd name="connsiteX1" fmla="*/ 5216316 w 5321488"/>
                  <a:gd name="connsiteY1" fmla="*/ 1964602 h 3631956"/>
                  <a:gd name="connsiteX2" fmla="*/ 5252530 w 5321488"/>
                  <a:gd name="connsiteY2" fmla="*/ 2317687 h 3631956"/>
                  <a:gd name="connsiteX3" fmla="*/ 5252530 w 5321488"/>
                  <a:gd name="connsiteY3" fmla="*/ 2797521 h 3631956"/>
                  <a:gd name="connsiteX4" fmla="*/ 3523318 w 5321488"/>
                  <a:gd name="connsiteY4" fmla="*/ 3630440 h 3631956"/>
                  <a:gd name="connsiteX5" fmla="*/ 2726613 w 5321488"/>
                  <a:gd name="connsiteY5" fmla="*/ 3087232 h 3631956"/>
                  <a:gd name="connsiteX6" fmla="*/ 1785053 w 5321488"/>
                  <a:gd name="connsiteY6" fmla="*/ 3123445 h 3631956"/>
                  <a:gd name="connsiteX7" fmla="*/ 1685465 w 5321488"/>
                  <a:gd name="connsiteY7" fmla="*/ 3204927 h 3631956"/>
                  <a:gd name="connsiteX8" fmla="*/ 743904 w 5321488"/>
                  <a:gd name="connsiteY8" fmla="*/ 2879002 h 3631956"/>
                  <a:gd name="connsiteX9" fmla="*/ 651776 w 5321488"/>
                  <a:gd name="connsiteY9" fmla="*/ 2899532 h 3631956"/>
                  <a:gd name="connsiteX10" fmla="*/ 1520 w 5321488"/>
                  <a:gd name="connsiteY10" fmla="*/ 1557196 h 3631956"/>
                  <a:gd name="connsiteX11" fmla="*/ 734851 w 5321488"/>
                  <a:gd name="connsiteY11" fmla="*/ 262550 h 3631956"/>
                  <a:gd name="connsiteX12" fmla="*/ 834439 w 5321488"/>
                  <a:gd name="connsiteY12" fmla="*/ 307818 h 3631956"/>
                  <a:gd name="connsiteX13" fmla="*/ 1794106 w 5321488"/>
                  <a:gd name="connsiteY13" fmla="*/ 0 h 3631956"/>
                  <a:gd name="connsiteX14" fmla="*/ 1830320 w 5321488"/>
                  <a:gd name="connsiteY14" fmla="*/ 45267 h 3631956"/>
                  <a:gd name="connsiteX15" fmla="*/ 2862415 w 5321488"/>
                  <a:gd name="connsiteY15" fmla="*/ 81481 h 3631956"/>
                  <a:gd name="connsiteX16" fmla="*/ 2907683 w 5321488"/>
                  <a:gd name="connsiteY16" fmla="*/ 153909 h 3631956"/>
                  <a:gd name="connsiteX17" fmla="*/ 2971057 w 5321488"/>
                  <a:gd name="connsiteY17" fmla="*/ 63374 h 3631956"/>
                  <a:gd name="connsiteX18" fmla="*/ 4256649 w 5321488"/>
                  <a:gd name="connsiteY18" fmla="*/ 72428 h 3631956"/>
                  <a:gd name="connsiteX19" fmla="*/ 4419611 w 5321488"/>
                  <a:gd name="connsiteY19" fmla="*/ 217283 h 3631956"/>
                  <a:gd name="connsiteX20" fmla="*/ 5098621 w 5321488"/>
                  <a:gd name="connsiteY20" fmla="*/ 733331 h 3631956"/>
                  <a:gd name="connsiteX21" fmla="*/ 5189156 w 5321488"/>
                  <a:gd name="connsiteY21" fmla="*/ 1358020 h 3631956"/>
                  <a:gd name="connsiteX22" fmla="*/ 4953766 w 5321488"/>
                  <a:gd name="connsiteY22" fmla="*/ 1566249 h 3631956"/>
                  <a:gd name="connsiteX0" fmla="*/ 4952247 w 5319969"/>
                  <a:gd name="connsiteY0" fmla="*/ 1566249 h 3631956"/>
                  <a:gd name="connsiteX1" fmla="*/ 5214797 w 5319969"/>
                  <a:gd name="connsiteY1" fmla="*/ 1964602 h 3631956"/>
                  <a:gd name="connsiteX2" fmla="*/ 5251011 w 5319969"/>
                  <a:gd name="connsiteY2" fmla="*/ 2317687 h 3631956"/>
                  <a:gd name="connsiteX3" fmla="*/ 5251011 w 5319969"/>
                  <a:gd name="connsiteY3" fmla="*/ 2797521 h 3631956"/>
                  <a:gd name="connsiteX4" fmla="*/ 3521799 w 5319969"/>
                  <a:gd name="connsiteY4" fmla="*/ 3630440 h 3631956"/>
                  <a:gd name="connsiteX5" fmla="*/ 2725094 w 5319969"/>
                  <a:gd name="connsiteY5" fmla="*/ 3087232 h 3631956"/>
                  <a:gd name="connsiteX6" fmla="*/ 1783534 w 5319969"/>
                  <a:gd name="connsiteY6" fmla="*/ 3123445 h 3631956"/>
                  <a:gd name="connsiteX7" fmla="*/ 1683946 w 5319969"/>
                  <a:gd name="connsiteY7" fmla="*/ 3204927 h 3631956"/>
                  <a:gd name="connsiteX8" fmla="*/ 742385 w 5319969"/>
                  <a:gd name="connsiteY8" fmla="*/ 2879002 h 3631956"/>
                  <a:gd name="connsiteX9" fmla="*/ 650257 w 5319969"/>
                  <a:gd name="connsiteY9" fmla="*/ 2899532 h 3631956"/>
                  <a:gd name="connsiteX10" fmla="*/ 1 w 5319969"/>
                  <a:gd name="connsiteY10" fmla="*/ 1557196 h 3631956"/>
                  <a:gd name="connsiteX11" fmla="*/ 733332 w 5319969"/>
                  <a:gd name="connsiteY11" fmla="*/ 262550 h 3631956"/>
                  <a:gd name="connsiteX12" fmla="*/ 832920 w 5319969"/>
                  <a:gd name="connsiteY12" fmla="*/ 307818 h 3631956"/>
                  <a:gd name="connsiteX13" fmla="*/ 1792587 w 5319969"/>
                  <a:gd name="connsiteY13" fmla="*/ 0 h 3631956"/>
                  <a:gd name="connsiteX14" fmla="*/ 1828801 w 5319969"/>
                  <a:gd name="connsiteY14" fmla="*/ 45267 h 3631956"/>
                  <a:gd name="connsiteX15" fmla="*/ 2860896 w 5319969"/>
                  <a:gd name="connsiteY15" fmla="*/ 81481 h 3631956"/>
                  <a:gd name="connsiteX16" fmla="*/ 2906164 w 5319969"/>
                  <a:gd name="connsiteY16" fmla="*/ 153909 h 3631956"/>
                  <a:gd name="connsiteX17" fmla="*/ 2969538 w 5319969"/>
                  <a:gd name="connsiteY17" fmla="*/ 63374 h 3631956"/>
                  <a:gd name="connsiteX18" fmla="*/ 4255130 w 5319969"/>
                  <a:gd name="connsiteY18" fmla="*/ 72428 h 3631956"/>
                  <a:gd name="connsiteX19" fmla="*/ 4418092 w 5319969"/>
                  <a:gd name="connsiteY19" fmla="*/ 217283 h 3631956"/>
                  <a:gd name="connsiteX20" fmla="*/ 5097102 w 5319969"/>
                  <a:gd name="connsiteY20" fmla="*/ 733331 h 3631956"/>
                  <a:gd name="connsiteX21" fmla="*/ 5187637 w 5319969"/>
                  <a:gd name="connsiteY21" fmla="*/ 1358020 h 3631956"/>
                  <a:gd name="connsiteX22" fmla="*/ 4952247 w 5319969"/>
                  <a:gd name="connsiteY22" fmla="*/ 1566249 h 3631956"/>
                  <a:gd name="connsiteX0" fmla="*/ 4952247 w 5319969"/>
                  <a:gd name="connsiteY0" fmla="*/ 1566249 h 3631956"/>
                  <a:gd name="connsiteX1" fmla="*/ 5214797 w 5319969"/>
                  <a:gd name="connsiteY1" fmla="*/ 1964602 h 3631956"/>
                  <a:gd name="connsiteX2" fmla="*/ 5251011 w 5319969"/>
                  <a:gd name="connsiteY2" fmla="*/ 2317687 h 3631956"/>
                  <a:gd name="connsiteX3" fmla="*/ 5251011 w 5319969"/>
                  <a:gd name="connsiteY3" fmla="*/ 2797521 h 3631956"/>
                  <a:gd name="connsiteX4" fmla="*/ 3521799 w 5319969"/>
                  <a:gd name="connsiteY4" fmla="*/ 3630440 h 3631956"/>
                  <a:gd name="connsiteX5" fmla="*/ 2725094 w 5319969"/>
                  <a:gd name="connsiteY5" fmla="*/ 3087232 h 3631956"/>
                  <a:gd name="connsiteX6" fmla="*/ 1783534 w 5319969"/>
                  <a:gd name="connsiteY6" fmla="*/ 3123445 h 3631956"/>
                  <a:gd name="connsiteX7" fmla="*/ 1683946 w 5319969"/>
                  <a:gd name="connsiteY7" fmla="*/ 3204927 h 3631956"/>
                  <a:gd name="connsiteX8" fmla="*/ 742385 w 5319969"/>
                  <a:gd name="connsiteY8" fmla="*/ 2879002 h 3631956"/>
                  <a:gd name="connsiteX9" fmla="*/ 650257 w 5319969"/>
                  <a:gd name="connsiteY9" fmla="*/ 2899532 h 3631956"/>
                  <a:gd name="connsiteX10" fmla="*/ 1 w 5319969"/>
                  <a:gd name="connsiteY10" fmla="*/ 1557196 h 3631956"/>
                  <a:gd name="connsiteX11" fmla="*/ 733332 w 5319969"/>
                  <a:gd name="connsiteY11" fmla="*/ 262550 h 3631956"/>
                  <a:gd name="connsiteX12" fmla="*/ 832920 w 5319969"/>
                  <a:gd name="connsiteY12" fmla="*/ 307818 h 3631956"/>
                  <a:gd name="connsiteX13" fmla="*/ 1792587 w 5319969"/>
                  <a:gd name="connsiteY13" fmla="*/ 0 h 3631956"/>
                  <a:gd name="connsiteX14" fmla="*/ 1828801 w 5319969"/>
                  <a:gd name="connsiteY14" fmla="*/ 45267 h 3631956"/>
                  <a:gd name="connsiteX15" fmla="*/ 2860896 w 5319969"/>
                  <a:gd name="connsiteY15" fmla="*/ 81481 h 3631956"/>
                  <a:gd name="connsiteX16" fmla="*/ 2906164 w 5319969"/>
                  <a:gd name="connsiteY16" fmla="*/ 153909 h 3631956"/>
                  <a:gd name="connsiteX17" fmla="*/ 2969538 w 5319969"/>
                  <a:gd name="connsiteY17" fmla="*/ 63374 h 3631956"/>
                  <a:gd name="connsiteX18" fmla="*/ 4255130 w 5319969"/>
                  <a:gd name="connsiteY18" fmla="*/ 72428 h 3631956"/>
                  <a:gd name="connsiteX19" fmla="*/ 4418092 w 5319969"/>
                  <a:gd name="connsiteY19" fmla="*/ 217283 h 3631956"/>
                  <a:gd name="connsiteX20" fmla="*/ 5097102 w 5319969"/>
                  <a:gd name="connsiteY20" fmla="*/ 733331 h 3631956"/>
                  <a:gd name="connsiteX21" fmla="*/ 5187637 w 5319969"/>
                  <a:gd name="connsiteY21" fmla="*/ 1358020 h 3631956"/>
                  <a:gd name="connsiteX22" fmla="*/ 4952247 w 5319969"/>
                  <a:gd name="connsiteY22" fmla="*/ 1566249 h 3631956"/>
                  <a:gd name="connsiteX0" fmla="*/ 4952247 w 5319969"/>
                  <a:gd name="connsiteY0" fmla="*/ 1566249 h 3631956"/>
                  <a:gd name="connsiteX1" fmla="*/ 5214797 w 5319969"/>
                  <a:gd name="connsiteY1" fmla="*/ 1964602 h 3631956"/>
                  <a:gd name="connsiteX2" fmla="*/ 5251011 w 5319969"/>
                  <a:gd name="connsiteY2" fmla="*/ 2317687 h 3631956"/>
                  <a:gd name="connsiteX3" fmla="*/ 5251011 w 5319969"/>
                  <a:gd name="connsiteY3" fmla="*/ 2797521 h 3631956"/>
                  <a:gd name="connsiteX4" fmla="*/ 3521799 w 5319969"/>
                  <a:gd name="connsiteY4" fmla="*/ 3630440 h 3631956"/>
                  <a:gd name="connsiteX5" fmla="*/ 2725094 w 5319969"/>
                  <a:gd name="connsiteY5" fmla="*/ 3087232 h 3631956"/>
                  <a:gd name="connsiteX6" fmla="*/ 1783534 w 5319969"/>
                  <a:gd name="connsiteY6" fmla="*/ 3123445 h 3631956"/>
                  <a:gd name="connsiteX7" fmla="*/ 1683946 w 5319969"/>
                  <a:gd name="connsiteY7" fmla="*/ 3204927 h 3631956"/>
                  <a:gd name="connsiteX8" fmla="*/ 742385 w 5319969"/>
                  <a:gd name="connsiteY8" fmla="*/ 2879002 h 3631956"/>
                  <a:gd name="connsiteX9" fmla="*/ 650257 w 5319969"/>
                  <a:gd name="connsiteY9" fmla="*/ 2899532 h 3631956"/>
                  <a:gd name="connsiteX10" fmla="*/ 1 w 5319969"/>
                  <a:gd name="connsiteY10" fmla="*/ 1557196 h 3631956"/>
                  <a:gd name="connsiteX11" fmla="*/ 733332 w 5319969"/>
                  <a:gd name="connsiteY11" fmla="*/ 262550 h 3631956"/>
                  <a:gd name="connsiteX12" fmla="*/ 832920 w 5319969"/>
                  <a:gd name="connsiteY12" fmla="*/ 307818 h 3631956"/>
                  <a:gd name="connsiteX13" fmla="*/ 1792587 w 5319969"/>
                  <a:gd name="connsiteY13" fmla="*/ 0 h 3631956"/>
                  <a:gd name="connsiteX14" fmla="*/ 1828801 w 5319969"/>
                  <a:gd name="connsiteY14" fmla="*/ 45267 h 3631956"/>
                  <a:gd name="connsiteX15" fmla="*/ 2860896 w 5319969"/>
                  <a:gd name="connsiteY15" fmla="*/ 81481 h 3631956"/>
                  <a:gd name="connsiteX16" fmla="*/ 2906164 w 5319969"/>
                  <a:gd name="connsiteY16" fmla="*/ 153909 h 3631956"/>
                  <a:gd name="connsiteX17" fmla="*/ 2969538 w 5319969"/>
                  <a:gd name="connsiteY17" fmla="*/ 63374 h 3631956"/>
                  <a:gd name="connsiteX18" fmla="*/ 4255130 w 5319969"/>
                  <a:gd name="connsiteY18" fmla="*/ 72428 h 3631956"/>
                  <a:gd name="connsiteX19" fmla="*/ 4418092 w 5319969"/>
                  <a:gd name="connsiteY19" fmla="*/ 217283 h 3631956"/>
                  <a:gd name="connsiteX20" fmla="*/ 5097102 w 5319969"/>
                  <a:gd name="connsiteY20" fmla="*/ 733331 h 3631956"/>
                  <a:gd name="connsiteX21" fmla="*/ 5187637 w 5319969"/>
                  <a:gd name="connsiteY21" fmla="*/ 1358020 h 3631956"/>
                  <a:gd name="connsiteX22" fmla="*/ 4952247 w 5319969"/>
                  <a:gd name="connsiteY22" fmla="*/ 1566249 h 3631956"/>
                  <a:gd name="connsiteX0" fmla="*/ 4952247 w 5319969"/>
                  <a:gd name="connsiteY0" fmla="*/ 1566249 h 3631956"/>
                  <a:gd name="connsiteX1" fmla="*/ 5214797 w 5319969"/>
                  <a:gd name="connsiteY1" fmla="*/ 1964602 h 3631956"/>
                  <a:gd name="connsiteX2" fmla="*/ 5251011 w 5319969"/>
                  <a:gd name="connsiteY2" fmla="*/ 2317687 h 3631956"/>
                  <a:gd name="connsiteX3" fmla="*/ 5251011 w 5319969"/>
                  <a:gd name="connsiteY3" fmla="*/ 2797521 h 3631956"/>
                  <a:gd name="connsiteX4" fmla="*/ 3521799 w 5319969"/>
                  <a:gd name="connsiteY4" fmla="*/ 3630440 h 3631956"/>
                  <a:gd name="connsiteX5" fmla="*/ 2725094 w 5319969"/>
                  <a:gd name="connsiteY5" fmla="*/ 3087232 h 3631956"/>
                  <a:gd name="connsiteX6" fmla="*/ 1783534 w 5319969"/>
                  <a:gd name="connsiteY6" fmla="*/ 3123445 h 3631956"/>
                  <a:gd name="connsiteX7" fmla="*/ 1683946 w 5319969"/>
                  <a:gd name="connsiteY7" fmla="*/ 3204927 h 3631956"/>
                  <a:gd name="connsiteX8" fmla="*/ 742385 w 5319969"/>
                  <a:gd name="connsiteY8" fmla="*/ 2879002 h 3631956"/>
                  <a:gd name="connsiteX9" fmla="*/ 650257 w 5319969"/>
                  <a:gd name="connsiteY9" fmla="*/ 2899532 h 3631956"/>
                  <a:gd name="connsiteX10" fmla="*/ 1 w 5319969"/>
                  <a:gd name="connsiteY10" fmla="*/ 1557196 h 3631956"/>
                  <a:gd name="connsiteX11" fmla="*/ 733332 w 5319969"/>
                  <a:gd name="connsiteY11" fmla="*/ 262550 h 3631956"/>
                  <a:gd name="connsiteX12" fmla="*/ 832920 w 5319969"/>
                  <a:gd name="connsiteY12" fmla="*/ 307818 h 3631956"/>
                  <a:gd name="connsiteX13" fmla="*/ 1792587 w 5319969"/>
                  <a:gd name="connsiteY13" fmla="*/ 0 h 3631956"/>
                  <a:gd name="connsiteX14" fmla="*/ 1828801 w 5319969"/>
                  <a:gd name="connsiteY14" fmla="*/ 45267 h 3631956"/>
                  <a:gd name="connsiteX15" fmla="*/ 2860896 w 5319969"/>
                  <a:gd name="connsiteY15" fmla="*/ 81481 h 3631956"/>
                  <a:gd name="connsiteX16" fmla="*/ 2906164 w 5319969"/>
                  <a:gd name="connsiteY16" fmla="*/ 153909 h 3631956"/>
                  <a:gd name="connsiteX17" fmla="*/ 2969538 w 5319969"/>
                  <a:gd name="connsiteY17" fmla="*/ 63374 h 3631956"/>
                  <a:gd name="connsiteX18" fmla="*/ 4255130 w 5319969"/>
                  <a:gd name="connsiteY18" fmla="*/ 72428 h 3631956"/>
                  <a:gd name="connsiteX19" fmla="*/ 4418092 w 5319969"/>
                  <a:gd name="connsiteY19" fmla="*/ 217283 h 3631956"/>
                  <a:gd name="connsiteX20" fmla="*/ 5097102 w 5319969"/>
                  <a:gd name="connsiteY20" fmla="*/ 733331 h 3631956"/>
                  <a:gd name="connsiteX21" fmla="*/ 5187637 w 5319969"/>
                  <a:gd name="connsiteY21" fmla="*/ 1358020 h 3631956"/>
                  <a:gd name="connsiteX22" fmla="*/ 4952247 w 5319969"/>
                  <a:gd name="connsiteY22" fmla="*/ 1566249 h 3631956"/>
                  <a:gd name="connsiteX0" fmla="*/ 4952247 w 5319969"/>
                  <a:gd name="connsiteY0" fmla="*/ 1566249 h 3631956"/>
                  <a:gd name="connsiteX1" fmla="*/ 5214797 w 5319969"/>
                  <a:gd name="connsiteY1" fmla="*/ 1964602 h 3631956"/>
                  <a:gd name="connsiteX2" fmla="*/ 5251011 w 5319969"/>
                  <a:gd name="connsiteY2" fmla="*/ 2317687 h 3631956"/>
                  <a:gd name="connsiteX3" fmla="*/ 5251011 w 5319969"/>
                  <a:gd name="connsiteY3" fmla="*/ 2797521 h 3631956"/>
                  <a:gd name="connsiteX4" fmla="*/ 3521799 w 5319969"/>
                  <a:gd name="connsiteY4" fmla="*/ 3630440 h 3631956"/>
                  <a:gd name="connsiteX5" fmla="*/ 2725094 w 5319969"/>
                  <a:gd name="connsiteY5" fmla="*/ 3087232 h 3631956"/>
                  <a:gd name="connsiteX6" fmla="*/ 1783534 w 5319969"/>
                  <a:gd name="connsiteY6" fmla="*/ 3123445 h 3631956"/>
                  <a:gd name="connsiteX7" fmla="*/ 1683946 w 5319969"/>
                  <a:gd name="connsiteY7" fmla="*/ 3204927 h 3631956"/>
                  <a:gd name="connsiteX8" fmla="*/ 742385 w 5319969"/>
                  <a:gd name="connsiteY8" fmla="*/ 2879002 h 3631956"/>
                  <a:gd name="connsiteX9" fmla="*/ 650257 w 5319969"/>
                  <a:gd name="connsiteY9" fmla="*/ 2899532 h 3631956"/>
                  <a:gd name="connsiteX10" fmla="*/ 1 w 5319969"/>
                  <a:gd name="connsiteY10" fmla="*/ 1557196 h 3631956"/>
                  <a:gd name="connsiteX11" fmla="*/ 733332 w 5319969"/>
                  <a:gd name="connsiteY11" fmla="*/ 262550 h 3631956"/>
                  <a:gd name="connsiteX12" fmla="*/ 832920 w 5319969"/>
                  <a:gd name="connsiteY12" fmla="*/ 307818 h 3631956"/>
                  <a:gd name="connsiteX13" fmla="*/ 1792587 w 5319969"/>
                  <a:gd name="connsiteY13" fmla="*/ 0 h 3631956"/>
                  <a:gd name="connsiteX14" fmla="*/ 1828801 w 5319969"/>
                  <a:gd name="connsiteY14" fmla="*/ 45267 h 3631956"/>
                  <a:gd name="connsiteX15" fmla="*/ 2860896 w 5319969"/>
                  <a:gd name="connsiteY15" fmla="*/ 81481 h 3631956"/>
                  <a:gd name="connsiteX16" fmla="*/ 2906164 w 5319969"/>
                  <a:gd name="connsiteY16" fmla="*/ 153909 h 3631956"/>
                  <a:gd name="connsiteX17" fmla="*/ 2969538 w 5319969"/>
                  <a:gd name="connsiteY17" fmla="*/ 63374 h 3631956"/>
                  <a:gd name="connsiteX18" fmla="*/ 4255130 w 5319969"/>
                  <a:gd name="connsiteY18" fmla="*/ 72428 h 3631956"/>
                  <a:gd name="connsiteX19" fmla="*/ 4418092 w 5319969"/>
                  <a:gd name="connsiteY19" fmla="*/ 217283 h 3631956"/>
                  <a:gd name="connsiteX20" fmla="*/ 5097102 w 5319969"/>
                  <a:gd name="connsiteY20" fmla="*/ 733331 h 3631956"/>
                  <a:gd name="connsiteX21" fmla="*/ 5187637 w 5319969"/>
                  <a:gd name="connsiteY21" fmla="*/ 1358020 h 3631956"/>
                  <a:gd name="connsiteX22" fmla="*/ 4952247 w 5319969"/>
                  <a:gd name="connsiteY22" fmla="*/ 1566249 h 3631956"/>
                  <a:gd name="connsiteX0" fmla="*/ 4952247 w 5319969"/>
                  <a:gd name="connsiteY0" fmla="*/ 1566249 h 3631956"/>
                  <a:gd name="connsiteX1" fmla="*/ 5214797 w 5319969"/>
                  <a:gd name="connsiteY1" fmla="*/ 1964602 h 3631956"/>
                  <a:gd name="connsiteX2" fmla="*/ 5251011 w 5319969"/>
                  <a:gd name="connsiteY2" fmla="*/ 2317687 h 3631956"/>
                  <a:gd name="connsiteX3" fmla="*/ 5251011 w 5319969"/>
                  <a:gd name="connsiteY3" fmla="*/ 2797521 h 3631956"/>
                  <a:gd name="connsiteX4" fmla="*/ 3521799 w 5319969"/>
                  <a:gd name="connsiteY4" fmla="*/ 3630440 h 3631956"/>
                  <a:gd name="connsiteX5" fmla="*/ 2725094 w 5319969"/>
                  <a:gd name="connsiteY5" fmla="*/ 3087232 h 3631956"/>
                  <a:gd name="connsiteX6" fmla="*/ 1783534 w 5319969"/>
                  <a:gd name="connsiteY6" fmla="*/ 3123445 h 3631956"/>
                  <a:gd name="connsiteX7" fmla="*/ 1683946 w 5319969"/>
                  <a:gd name="connsiteY7" fmla="*/ 3204927 h 3631956"/>
                  <a:gd name="connsiteX8" fmla="*/ 742385 w 5319969"/>
                  <a:gd name="connsiteY8" fmla="*/ 2879002 h 3631956"/>
                  <a:gd name="connsiteX9" fmla="*/ 650257 w 5319969"/>
                  <a:gd name="connsiteY9" fmla="*/ 2899532 h 3631956"/>
                  <a:gd name="connsiteX10" fmla="*/ 1 w 5319969"/>
                  <a:gd name="connsiteY10" fmla="*/ 1557196 h 3631956"/>
                  <a:gd name="connsiteX11" fmla="*/ 733332 w 5319969"/>
                  <a:gd name="connsiteY11" fmla="*/ 262550 h 3631956"/>
                  <a:gd name="connsiteX12" fmla="*/ 832920 w 5319969"/>
                  <a:gd name="connsiteY12" fmla="*/ 307818 h 3631956"/>
                  <a:gd name="connsiteX13" fmla="*/ 1792587 w 5319969"/>
                  <a:gd name="connsiteY13" fmla="*/ 0 h 3631956"/>
                  <a:gd name="connsiteX14" fmla="*/ 1828801 w 5319969"/>
                  <a:gd name="connsiteY14" fmla="*/ 45267 h 3631956"/>
                  <a:gd name="connsiteX15" fmla="*/ 2860896 w 5319969"/>
                  <a:gd name="connsiteY15" fmla="*/ 81481 h 3631956"/>
                  <a:gd name="connsiteX16" fmla="*/ 2906164 w 5319969"/>
                  <a:gd name="connsiteY16" fmla="*/ 153909 h 3631956"/>
                  <a:gd name="connsiteX17" fmla="*/ 2969538 w 5319969"/>
                  <a:gd name="connsiteY17" fmla="*/ 63374 h 3631956"/>
                  <a:gd name="connsiteX18" fmla="*/ 4255130 w 5319969"/>
                  <a:gd name="connsiteY18" fmla="*/ 72428 h 3631956"/>
                  <a:gd name="connsiteX19" fmla="*/ 4418092 w 5319969"/>
                  <a:gd name="connsiteY19" fmla="*/ 217283 h 3631956"/>
                  <a:gd name="connsiteX20" fmla="*/ 5097102 w 5319969"/>
                  <a:gd name="connsiteY20" fmla="*/ 733331 h 3631956"/>
                  <a:gd name="connsiteX21" fmla="*/ 5187637 w 5319969"/>
                  <a:gd name="connsiteY21" fmla="*/ 1358020 h 3631956"/>
                  <a:gd name="connsiteX22" fmla="*/ 4952247 w 5319969"/>
                  <a:gd name="connsiteY22" fmla="*/ 1566249 h 3631956"/>
                  <a:gd name="connsiteX0" fmla="*/ 4952247 w 5319969"/>
                  <a:gd name="connsiteY0" fmla="*/ 1566249 h 3631956"/>
                  <a:gd name="connsiteX1" fmla="*/ 5214797 w 5319969"/>
                  <a:gd name="connsiteY1" fmla="*/ 1964602 h 3631956"/>
                  <a:gd name="connsiteX2" fmla="*/ 5251011 w 5319969"/>
                  <a:gd name="connsiteY2" fmla="*/ 2317687 h 3631956"/>
                  <a:gd name="connsiteX3" fmla="*/ 5251011 w 5319969"/>
                  <a:gd name="connsiteY3" fmla="*/ 2797521 h 3631956"/>
                  <a:gd name="connsiteX4" fmla="*/ 3521799 w 5319969"/>
                  <a:gd name="connsiteY4" fmla="*/ 3630440 h 3631956"/>
                  <a:gd name="connsiteX5" fmla="*/ 2725094 w 5319969"/>
                  <a:gd name="connsiteY5" fmla="*/ 3087232 h 3631956"/>
                  <a:gd name="connsiteX6" fmla="*/ 1783534 w 5319969"/>
                  <a:gd name="connsiteY6" fmla="*/ 3123445 h 3631956"/>
                  <a:gd name="connsiteX7" fmla="*/ 1683946 w 5319969"/>
                  <a:gd name="connsiteY7" fmla="*/ 3204927 h 3631956"/>
                  <a:gd name="connsiteX8" fmla="*/ 742385 w 5319969"/>
                  <a:gd name="connsiteY8" fmla="*/ 2879002 h 3631956"/>
                  <a:gd name="connsiteX9" fmla="*/ 650257 w 5319969"/>
                  <a:gd name="connsiteY9" fmla="*/ 2899532 h 3631956"/>
                  <a:gd name="connsiteX10" fmla="*/ 1 w 5319969"/>
                  <a:gd name="connsiteY10" fmla="*/ 1557196 h 3631956"/>
                  <a:gd name="connsiteX11" fmla="*/ 733332 w 5319969"/>
                  <a:gd name="connsiteY11" fmla="*/ 262550 h 3631956"/>
                  <a:gd name="connsiteX12" fmla="*/ 832920 w 5319969"/>
                  <a:gd name="connsiteY12" fmla="*/ 307818 h 3631956"/>
                  <a:gd name="connsiteX13" fmla="*/ 1792587 w 5319969"/>
                  <a:gd name="connsiteY13" fmla="*/ 0 h 3631956"/>
                  <a:gd name="connsiteX14" fmla="*/ 1828801 w 5319969"/>
                  <a:gd name="connsiteY14" fmla="*/ 45267 h 3631956"/>
                  <a:gd name="connsiteX15" fmla="*/ 2860896 w 5319969"/>
                  <a:gd name="connsiteY15" fmla="*/ 81481 h 3631956"/>
                  <a:gd name="connsiteX16" fmla="*/ 2906164 w 5319969"/>
                  <a:gd name="connsiteY16" fmla="*/ 153909 h 3631956"/>
                  <a:gd name="connsiteX17" fmla="*/ 2969538 w 5319969"/>
                  <a:gd name="connsiteY17" fmla="*/ 63374 h 3631956"/>
                  <a:gd name="connsiteX18" fmla="*/ 4255130 w 5319969"/>
                  <a:gd name="connsiteY18" fmla="*/ 72428 h 3631956"/>
                  <a:gd name="connsiteX19" fmla="*/ 4418092 w 5319969"/>
                  <a:gd name="connsiteY19" fmla="*/ 217283 h 3631956"/>
                  <a:gd name="connsiteX20" fmla="*/ 5097102 w 5319969"/>
                  <a:gd name="connsiteY20" fmla="*/ 733331 h 3631956"/>
                  <a:gd name="connsiteX21" fmla="*/ 5187637 w 5319969"/>
                  <a:gd name="connsiteY21" fmla="*/ 1358020 h 3631956"/>
                  <a:gd name="connsiteX22" fmla="*/ 4952247 w 5319969"/>
                  <a:gd name="connsiteY22" fmla="*/ 1566249 h 3631956"/>
                  <a:gd name="connsiteX0" fmla="*/ 4952247 w 5319969"/>
                  <a:gd name="connsiteY0" fmla="*/ 1566249 h 3631956"/>
                  <a:gd name="connsiteX1" fmla="*/ 5214797 w 5319969"/>
                  <a:gd name="connsiteY1" fmla="*/ 1964602 h 3631956"/>
                  <a:gd name="connsiteX2" fmla="*/ 5251011 w 5319969"/>
                  <a:gd name="connsiteY2" fmla="*/ 2317687 h 3631956"/>
                  <a:gd name="connsiteX3" fmla="*/ 5251011 w 5319969"/>
                  <a:gd name="connsiteY3" fmla="*/ 2797521 h 3631956"/>
                  <a:gd name="connsiteX4" fmla="*/ 3521799 w 5319969"/>
                  <a:gd name="connsiteY4" fmla="*/ 3630440 h 3631956"/>
                  <a:gd name="connsiteX5" fmla="*/ 2725094 w 5319969"/>
                  <a:gd name="connsiteY5" fmla="*/ 3087232 h 3631956"/>
                  <a:gd name="connsiteX6" fmla="*/ 1783534 w 5319969"/>
                  <a:gd name="connsiteY6" fmla="*/ 3123445 h 3631956"/>
                  <a:gd name="connsiteX7" fmla="*/ 1683946 w 5319969"/>
                  <a:gd name="connsiteY7" fmla="*/ 3204927 h 3631956"/>
                  <a:gd name="connsiteX8" fmla="*/ 742385 w 5319969"/>
                  <a:gd name="connsiteY8" fmla="*/ 2879002 h 3631956"/>
                  <a:gd name="connsiteX9" fmla="*/ 650257 w 5319969"/>
                  <a:gd name="connsiteY9" fmla="*/ 2899532 h 3631956"/>
                  <a:gd name="connsiteX10" fmla="*/ 1 w 5319969"/>
                  <a:gd name="connsiteY10" fmla="*/ 1557196 h 3631956"/>
                  <a:gd name="connsiteX11" fmla="*/ 733332 w 5319969"/>
                  <a:gd name="connsiteY11" fmla="*/ 262550 h 3631956"/>
                  <a:gd name="connsiteX12" fmla="*/ 832920 w 5319969"/>
                  <a:gd name="connsiteY12" fmla="*/ 307818 h 3631956"/>
                  <a:gd name="connsiteX13" fmla="*/ 1792587 w 5319969"/>
                  <a:gd name="connsiteY13" fmla="*/ 0 h 3631956"/>
                  <a:gd name="connsiteX14" fmla="*/ 1828801 w 5319969"/>
                  <a:gd name="connsiteY14" fmla="*/ 45267 h 3631956"/>
                  <a:gd name="connsiteX15" fmla="*/ 2860896 w 5319969"/>
                  <a:gd name="connsiteY15" fmla="*/ 81481 h 3631956"/>
                  <a:gd name="connsiteX16" fmla="*/ 2906164 w 5319969"/>
                  <a:gd name="connsiteY16" fmla="*/ 153909 h 3631956"/>
                  <a:gd name="connsiteX17" fmla="*/ 2969538 w 5319969"/>
                  <a:gd name="connsiteY17" fmla="*/ 63374 h 3631956"/>
                  <a:gd name="connsiteX18" fmla="*/ 4255130 w 5319969"/>
                  <a:gd name="connsiteY18" fmla="*/ 72428 h 3631956"/>
                  <a:gd name="connsiteX19" fmla="*/ 4418092 w 5319969"/>
                  <a:gd name="connsiteY19" fmla="*/ 217283 h 3631956"/>
                  <a:gd name="connsiteX20" fmla="*/ 5097102 w 5319969"/>
                  <a:gd name="connsiteY20" fmla="*/ 733331 h 3631956"/>
                  <a:gd name="connsiteX21" fmla="*/ 5187637 w 5319969"/>
                  <a:gd name="connsiteY21" fmla="*/ 1358020 h 3631956"/>
                  <a:gd name="connsiteX22" fmla="*/ 4952247 w 5319969"/>
                  <a:gd name="connsiteY22" fmla="*/ 1566249 h 3631956"/>
                  <a:gd name="connsiteX0" fmla="*/ 5132551 w 5500273"/>
                  <a:gd name="connsiteY0" fmla="*/ 1566249 h 3631956"/>
                  <a:gd name="connsiteX1" fmla="*/ 5395101 w 5500273"/>
                  <a:gd name="connsiteY1" fmla="*/ 1964602 h 3631956"/>
                  <a:gd name="connsiteX2" fmla="*/ 5431315 w 5500273"/>
                  <a:gd name="connsiteY2" fmla="*/ 2317687 h 3631956"/>
                  <a:gd name="connsiteX3" fmla="*/ 5431315 w 5500273"/>
                  <a:gd name="connsiteY3" fmla="*/ 2797521 h 3631956"/>
                  <a:gd name="connsiteX4" fmla="*/ 3702103 w 5500273"/>
                  <a:gd name="connsiteY4" fmla="*/ 3630440 h 3631956"/>
                  <a:gd name="connsiteX5" fmla="*/ 2905398 w 5500273"/>
                  <a:gd name="connsiteY5" fmla="*/ 3087232 h 3631956"/>
                  <a:gd name="connsiteX6" fmla="*/ 1963838 w 5500273"/>
                  <a:gd name="connsiteY6" fmla="*/ 3123445 h 3631956"/>
                  <a:gd name="connsiteX7" fmla="*/ 1864250 w 5500273"/>
                  <a:gd name="connsiteY7" fmla="*/ 3204927 h 3631956"/>
                  <a:gd name="connsiteX8" fmla="*/ 922689 w 5500273"/>
                  <a:gd name="connsiteY8" fmla="*/ 2879002 h 3631956"/>
                  <a:gd name="connsiteX9" fmla="*/ 830561 w 5500273"/>
                  <a:gd name="connsiteY9" fmla="*/ 2899532 h 3631956"/>
                  <a:gd name="connsiteX10" fmla="*/ 0 w 5500273"/>
                  <a:gd name="connsiteY10" fmla="*/ 1608712 h 3631956"/>
                  <a:gd name="connsiteX11" fmla="*/ 913636 w 5500273"/>
                  <a:gd name="connsiteY11" fmla="*/ 262550 h 3631956"/>
                  <a:gd name="connsiteX12" fmla="*/ 1013224 w 5500273"/>
                  <a:gd name="connsiteY12" fmla="*/ 307818 h 3631956"/>
                  <a:gd name="connsiteX13" fmla="*/ 1972891 w 5500273"/>
                  <a:gd name="connsiteY13" fmla="*/ 0 h 3631956"/>
                  <a:gd name="connsiteX14" fmla="*/ 2009105 w 5500273"/>
                  <a:gd name="connsiteY14" fmla="*/ 45267 h 3631956"/>
                  <a:gd name="connsiteX15" fmla="*/ 3041200 w 5500273"/>
                  <a:gd name="connsiteY15" fmla="*/ 81481 h 3631956"/>
                  <a:gd name="connsiteX16" fmla="*/ 3086468 w 5500273"/>
                  <a:gd name="connsiteY16" fmla="*/ 153909 h 3631956"/>
                  <a:gd name="connsiteX17" fmla="*/ 3149842 w 5500273"/>
                  <a:gd name="connsiteY17" fmla="*/ 63374 h 3631956"/>
                  <a:gd name="connsiteX18" fmla="*/ 4435434 w 5500273"/>
                  <a:gd name="connsiteY18" fmla="*/ 72428 h 3631956"/>
                  <a:gd name="connsiteX19" fmla="*/ 4598396 w 5500273"/>
                  <a:gd name="connsiteY19" fmla="*/ 217283 h 3631956"/>
                  <a:gd name="connsiteX20" fmla="*/ 5277406 w 5500273"/>
                  <a:gd name="connsiteY20" fmla="*/ 733331 h 3631956"/>
                  <a:gd name="connsiteX21" fmla="*/ 5367941 w 5500273"/>
                  <a:gd name="connsiteY21" fmla="*/ 1358020 h 3631956"/>
                  <a:gd name="connsiteX22" fmla="*/ 5132551 w 5500273"/>
                  <a:gd name="connsiteY22" fmla="*/ 1566249 h 3631956"/>
                  <a:gd name="connsiteX0" fmla="*/ 4952248 w 5319970"/>
                  <a:gd name="connsiteY0" fmla="*/ 1566249 h 3631956"/>
                  <a:gd name="connsiteX1" fmla="*/ 5214798 w 5319970"/>
                  <a:gd name="connsiteY1" fmla="*/ 1964602 h 3631956"/>
                  <a:gd name="connsiteX2" fmla="*/ 5251012 w 5319970"/>
                  <a:gd name="connsiteY2" fmla="*/ 2317687 h 3631956"/>
                  <a:gd name="connsiteX3" fmla="*/ 5251012 w 5319970"/>
                  <a:gd name="connsiteY3" fmla="*/ 2797521 h 3631956"/>
                  <a:gd name="connsiteX4" fmla="*/ 3521800 w 5319970"/>
                  <a:gd name="connsiteY4" fmla="*/ 3630440 h 3631956"/>
                  <a:gd name="connsiteX5" fmla="*/ 2725095 w 5319970"/>
                  <a:gd name="connsiteY5" fmla="*/ 3087232 h 3631956"/>
                  <a:gd name="connsiteX6" fmla="*/ 1783535 w 5319970"/>
                  <a:gd name="connsiteY6" fmla="*/ 3123445 h 3631956"/>
                  <a:gd name="connsiteX7" fmla="*/ 1683947 w 5319970"/>
                  <a:gd name="connsiteY7" fmla="*/ 3204927 h 3631956"/>
                  <a:gd name="connsiteX8" fmla="*/ 742386 w 5319970"/>
                  <a:gd name="connsiteY8" fmla="*/ 2879002 h 3631956"/>
                  <a:gd name="connsiteX9" fmla="*/ 650258 w 5319970"/>
                  <a:gd name="connsiteY9" fmla="*/ 2899532 h 3631956"/>
                  <a:gd name="connsiteX10" fmla="*/ 1 w 5319970"/>
                  <a:gd name="connsiteY10" fmla="*/ 1615152 h 3631956"/>
                  <a:gd name="connsiteX11" fmla="*/ 733333 w 5319970"/>
                  <a:gd name="connsiteY11" fmla="*/ 262550 h 3631956"/>
                  <a:gd name="connsiteX12" fmla="*/ 832921 w 5319970"/>
                  <a:gd name="connsiteY12" fmla="*/ 307818 h 3631956"/>
                  <a:gd name="connsiteX13" fmla="*/ 1792588 w 5319970"/>
                  <a:gd name="connsiteY13" fmla="*/ 0 h 3631956"/>
                  <a:gd name="connsiteX14" fmla="*/ 1828802 w 5319970"/>
                  <a:gd name="connsiteY14" fmla="*/ 45267 h 3631956"/>
                  <a:gd name="connsiteX15" fmla="*/ 2860897 w 5319970"/>
                  <a:gd name="connsiteY15" fmla="*/ 81481 h 3631956"/>
                  <a:gd name="connsiteX16" fmla="*/ 2906165 w 5319970"/>
                  <a:gd name="connsiteY16" fmla="*/ 153909 h 3631956"/>
                  <a:gd name="connsiteX17" fmla="*/ 2969539 w 5319970"/>
                  <a:gd name="connsiteY17" fmla="*/ 63374 h 3631956"/>
                  <a:gd name="connsiteX18" fmla="*/ 4255131 w 5319970"/>
                  <a:gd name="connsiteY18" fmla="*/ 72428 h 3631956"/>
                  <a:gd name="connsiteX19" fmla="*/ 4418093 w 5319970"/>
                  <a:gd name="connsiteY19" fmla="*/ 217283 h 3631956"/>
                  <a:gd name="connsiteX20" fmla="*/ 5097103 w 5319970"/>
                  <a:gd name="connsiteY20" fmla="*/ 733331 h 3631956"/>
                  <a:gd name="connsiteX21" fmla="*/ 5187638 w 5319970"/>
                  <a:gd name="connsiteY21" fmla="*/ 1358020 h 3631956"/>
                  <a:gd name="connsiteX22" fmla="*/ 4952248 w 5319970"/>
                  <a:gd name="connsiteY22" fmla="*/ 1566249 h 3631956"/>
                  <a:gd name="connsiteX0" fmla="*/ 4952248 w 5319970"/>
                  <a:gd name="connsiteY0" fmla="*/ 1566249 h 3631956"/>
                  <a:gd name="connsiteX1" fmla="*/ 5214798 w 5319970"/>
                  <a:gd name="connsiteY1" fmla="*/ 1964602 h 3631956"/>
                  <a:gd name="connsiteX2" fmla="*/ 5251012 w 5319970"/>
                  <a:gd name="connsiteY2" fmla="*/ 2317687 h 3631956"/>
                  <a:gd name="connsiteX3" fmla="*/ 5251012 w 5319970"/>
                  <a:gd name="connsiteY3" fmla="*/ 2797521 h 3631956"/>
                  <a:gd name="connsiteX4" fmla="*/ 3521800 w 5319970"/>
                  <a:gd name="connsiteY4" fmla="*/ 3630440 h 3631956"/>
                  <a:gd name="connsiteX5" fmla="*/ 2725095 w 5319970"/>
                  <a:gd name="connsiteY5" fmla="*/ 3087232 h 3631956"/>
                  <a:gd name="connsiteX6" fmla="*/ 1783535 w 5319970"/>
                  <a:gd name="connsiteY6" fmla="*/ 3123445 h 3631956"/>
                  <a:gd name="connsiteX7" fmla="*/ 1683947 w 5319970"/>
                  <a:gd name="connsiteY7" fmla="*/ 3204927 h 3631956"/>
                  <a:gd name="connsiteX8" fmla="*/ 742386 w 5319970"/>
                  <a:gd name="connsiteY8" fmla="*/ 2879002 h 3631956"/>
                  <a:gd name="connsiteX9" fmla="*/ 650258 w 5319970"/>
                  <a:gd name="connsiteY9" fmla="*/ 2899532 h 3631956"/>
                  <a:gd name="connsiteX10" fmla="*/ 1 w 5319970"/>
                  <a:gd name="connsiteY10" fmla="*/ 1615152 h 3631956"/>
                  <a:gd name="connsiteX11" fmla="*/ 733333 w 5319970"/>
                  <a:gd name="connsiteY11" fmla="*/ 262550 h 3631956"/>
                  <a:gd name="connsiteX12" fmla="*/ 832921 w 5319970"/>
                  <a:gd name="connsiteY12" fmla="*/ 307818 h 3631956"/>
                  <a:gd name="connsiteX13" fmla="*/ 1792588 w 5319970"/>
                  <a:gd name="connsiteY13" fmla="*/ 0 h 3631956"/>
                  <a:gd name="connsiteX14" fmla="*/ 1828802 w 5319970"/>
                  <a:gd name="connsiteY14" fmla="*/ 45267 h 3631956"/>
                  <a:gd name="connsiteX15" fmla="*/ 2860897 w 5319970"/>
                  <a:gd name="connsiteY15" fmla="*/ 81481 h 3631956"/>
                  <a:gd name="connsiteX16" fmla="*/ 2906165 w 5319970"/>
                  <a:gd name="connsiteY16" fmla="*/ 153909 h 3631956"/>
                  <a:gd name="connsiteX17" fmla="*/ 2969539 w 5319970"/>
                  <a:gd name="connsiteY17" fmla="*/ 63374 h 3631956"/>
                  <a:gd name="connsiteX18" fmla="*/ 4255131 w 5319970"/>
                  <a:gd name="connsiteY18" fmla="*/ 72428 h 3631956"/>
                  <a:gd name="connsiteX19" fmla="*/ 4418093 w 5319970"/>
                  <a:gd name="connsiteY19" fmla="*/ 217283 h 3631956"/>
                  <a:gd name="connsiteX20" fmla="*/ 5097103 w 5319970"/>
                  <a:gd name="connsiteY20" fmla="*/ 733331 h 3631956"/>
                  <a:gd name="connsiteX21" fmla="*/ 5187638 w 5319970"/>
                  <a:gd name="connsiteY21" fmla="*/ 1358020 h 3631956"/>
                  <a:gd name="connsiteX22" fmla="*/ 4952248 w 5319970"/>
                  <a:gd name="connsiteY22" fmla="*/ 1566249 h 3631956"/>
                  <a:gd name="connsiteX0" fmla="*/ 4952248 w 5319970"/>
                  <a:gd name="connsiteY0" fmla="*/ 1566249 h 3631956"/>
                  <a:gd name="connsiteX1" fmla="*/ 5214798 w 5319970"/>
                  <a:gd name="connsiteY1" fmla="*/ 1964602 h 3631956"/>
                  <a:gd name="connsiteX2" fmla="*/ 5251012 w 5319970"/>
                  <a:gd name="connsiteY2" fmla="*/ 2317687 h 3631956"/>
                  <a:gd name="connsiteX3" fmla="*/ 5251012 w 5319970"/>
                  <a:gd name="connsiteY3" fmla="*/ 2797521 h 3631956"/>
                  <a:gd name="connsiteX4" fmla="*/ 3521800 w 5319970"/>
                  <a:gd name="connsiteY4" fmla="*/ 3630440 h 3631956"/>
                  <a:gd name="connsiteX5" fmla="*/ 2725095 w 5319970"/>
                  <a:gd name="connsiteY5" fmla="*/ 3087232 h 3631956"/>
                  <a:gd name="connsiteX6" fmla="*/ 1783535 w 5319970"/>
                  <a:gd name="connsiteY6" fmla="*/ 3123445 h 3631956"/>
                  <a:gd name="connsiteX7" fmla="*/ 1683947 w 5319970"/>
                  <a:gd name="connsiteY7" fmla="*/ 3204927 h 3631956"/>
                  <a:gd name="connsiteX8" fmla="*/ 742386 w 5319970"/>
                  <a:gd name="connsiteY8" fmla="*/ 2879002 h 3631956"/>
                  <a:gd name="connsiteX9" fmla="*/ 650258 w 5319970"/>
                  <a:gd name="connsiteY9" fmla="*/ 2899532 h 3631956"/>
                  <a:gd name="connsiteX10" fmla="*/ 1 w 5319970"/>
                  <a:gd name="connsiteY10" fmla="*/ 1615152 h 3631956"/>
                  <a:gd name="connsiteX11" fmla="*/ 733333 w 5319970"/>
                  <a:gd name="connsiteY11" fmla="*/ 262550 h 3631956"/>
                  <a:gd name="connsiteX12" fmla="*/ 832921 w 5319970"/>
                  <a:gd name="connsiteY12" fmla="*/ 307818 h 3631956"/>
                  <a:gd name="connsiteX13" fmla="*/ 1792588 w 5319970"/>
                  <a:gd name="connsiteY13" fmla="*/ 0 h 3631956"/>
                  <a:gd name="connsiteX14" fmla="*/ 1828802 w 5319970"/>
                  <a:gd name="connsiteY14" fmla="*/ 45267 h 3631956"/>
                  <a:gd name="connsiteX15" fmla="*/ 2860897 w 5319970"/>
                  <a:gd name="connsiteY15" fmla="*/ 81481 h 3631956"/>
                  <a:gd name="connsiteX16" fmla="*/ 2906165 w 5319970"/>
                  <a:gd name="connsiteY16" fmla="*/ 153909 h 3631956"/>
                  <a:gd name="connsiteX17" fmla="*/ 2969539 w 5319970"/>
                  <a:gd name="connsiteY17" fmla="*/ 63374 h 3631956"/>
                  <a:gd name="connsiteX18" fmla="*/ 4255131 w 5319970"/>
                  <a:gd name="connsiteY18" fmla="*/ 72428 h 3631956"/>
                  <a:gd name="connsiteX19" fmla="*/ 4418093 w 5319970"/>
                  <a:gd name="connsiteY19" fmla="*/ 217283 h 3631956"/>
                  <a:gd name="connsiteX20" fmla="*/ 5097103 w 5319970"/>
                  <a:gd name="connsiteY20" fmla="*/ 733331 h 3631956"/>
                  <a:gd name="connsiteX21" fmla="*/ 5187638 w 5319970"/>
                  <a:gd name="connsiteY21" fmla="*/ 1358020 h 3631956"/>
                  <a:gd name="connsiteX22" fmla="*/ 4952248 w 5319970"/>
                  <a:gd name="connsiteY22" fmla="*/ 1566249 h 3631956"/>
                  <a:gd name="connsiteX0" fmla="*/ 4952248 w 5319970"/>
                  <a:gd name="connsiteY0" fmla="*/ 1566250 h 3631957"/>
                  <a:gd name="connsiteX1" fmla="*/ 5214798 w 5319970"/>
                  <a:gd name="connsiteY1" fmla="*/ 1964603 h 3631957"/>
                  <a:gd name="connsiteX2" fmla="*/ 5251012 w 5319970"/>
                  <a:gd name="connsiteY2" fmla="*/ 2317688 h 3631957"/>
                  <a:gd name="connsiteX3" fmla="*/ 5251012 w 5319970"/>
                  <a:gd name="connsiteY3" fmla="*/ 2797522 h 3631957"/>
                  <a:gd name="connsiteX4" fmla="*/ 3521800 w 5319970"/>
                  <a:gd name="connsiteY4" fmla="*/ 3630441 h 3631957"/>
                  <a:gd name="connsiteX5" fmla="*/ 2725095 w 5319970"/>
                  <a:gd name="connsiteY5" fmla="*/ 3087233 h 3631957"/>
                  <a:gd name="connsiteX6" fmla="*/ 1783535 w 5319970"/>
                  <a:gd name="connsiteY6" fmla="*/ 3123446 h 3631957"/>
                  <a:gd name="connsiteX7" fmla="*/ 1683947 w 5319970"/>
                  <a:gd name="connsiteY7" fmla="*/ 3204928 h 3631957"/>
                  <a:gd name="connsiteX8" fmla="*/ 742386 w 5319970"/>
                  <a:gd name="connsiteY8" fmla="*/ 2879003 h 3631957"/>
                  <a:gd name="connsiteX9" fmla="*/ 650258 w 5319970"/>
                  <a:gd name="connsiteY9" fmla="*/ 2899533 h 3631957"/>
                  <a:gd name="connsiteX10" fmla="*/ 1 w 5319970"/>
                  <a:gd name="connsiteY10" fmla="*/ 1615153 h 3631957"/>
                  <a:gd name="connsiteX11" fmla="*/ 733333 w 5319970"/>
                  <a:gd name="connsiteY11" fmla="*/ 262551 h 3631957"/>
                  <a:gd name="connsiteX12" fmla="*/ 832921 w 5319970"/>
                  <a:gd name="connsiteY12" fmla="*/ 307819 h 3631957"/>
                  <a:gd name="connsiteX13" fmla="*/ 1792588 w 5319970"/>
                  <a:gd name="connsiteY13" fmla="*/ 1 h 3631957"/>
                  <a:gd name="connsiteX14" fmla="*/ 1828802 w 5319970"/>
                  <a:gd name="connsiteY14" fmla="*/ 45268 h 3631957"/>
                  <a:gd name="connsiteX15" fmla="*/ 2860897 w 5319970"/>
                  <a:gd name="connsiteY15" fmla="*/ 81482 h 3631957"/>
                  <a:gd name="connsiteX16" fmla="*/ 2906165 w 5319970"/>
                  <a:gd name="connsiteY16" fmla="*/ 153910 h 3631957"/>
                  <a:gd name="connsiteX17" fmla="*/ 2969539 w 5319970"/>
                  <a:gd name="connsiteY17" fmla="*/ 63375 h 3631957"/>
                  <a:gd name="connsiteX18" fmla="*/ 4255131 w 5319970"/>
                  <a:gd name="connsiteY18" fmla="*/ 72429 h 3631957"/>
                  <a:gd name="connsiteX19" fmla="*/ 4418093 w 5319970"/>
                  <a:gd name="connsiteY19" fmla="*/ 217284 h 3631957"/>
                  <a:gd name="connsiteX20" fmla="*/ 5097103 w 5319970"/>
                  <a:gd name="connsiteY20" fmla="*/ 733332 h 3631957"/>
                  <a:gd name="connsiteX21" fmla="*/ 5187638 w 5319970"/>
                  <a:gd name="connsiteY21" fmla="*/ 1358021 h 3631957"/>
                  <a:gd name="connsiteX22" fmla="*/ 4952248 w 5319970"/>
                  <a:gd name="connsiteY22" fmla="*/ 1566250 h 3631957"/>
                  <a:gd name="connsiteX0" fmla="*/ 4952248 w 5319970"/>
                  <a:gd name="connsiteY0" fmla="*/ 1566250 h 3631957"/>
                  <a:gd name="connsiteX1" fmla="*/ 5214798 w 5319970"/>
                  <a:gd name="connsiteY1" fmla="*/ 1964603 h 3631957"/>
                  <a:gd name="connsiteX2" fmla="*/ 5251012 w 5319970"/>
                  <a:gd name="connsiteY2" fmla="*/ 2317688 h 3631957"/>
                  <a:gd name="connsiteX3" fmla="*/ 5251012 w 5319970"/>
                  <a:gd name="connsiteY3" fmla="*/ 2797522 h 3631957"/>
                  <a:gd name="connsiteX4" fmla="*/ 3521800 w 5319970"/>
                  <a:gd name="connsiteY4" fmla="*/ 3630441 h 3631957"/>
                  <a:gd name="connsiteX5" fmla="*/ 2725095 w 5319970"/>
                  <a:gd name="connsiteY5" fmla="*/ 3087233 h 3631957"/>
                  <a:gd name="connsiteX6" fmla="*/ 1783535 w 5319970"/>
                  <a:gd name="connsiteY6" fmla="*/ 3123446 h 3631957"/>
                  <a:gd name="connsiteX7" fmla="*/ 1683947 w 5319970"/>
                  <a:gd name="connsiteY7" fmla="*/ 3204928 h 3631957"/>
                  <a:gd name="connsiteX8" fmla="*/ 742386 w 5319970"/>
                  <a:gd name="connsiteY8" fmla="*/ 2879003 h 3631957"/>
                  <a:gd name="connsiteX9" fmla="*/ 650258 w 5319970"/>
                  <a:gd name="connsiteY9" fmla="*/ 2899533 h 3631957"/>
                  <a:gd name="connsiteX10" fmla="*/ 1 w 5319970"/>
                  <a:gd name="connsiteY10" fmla="*/ 1615153 h 3631957"/>
                  <a:gd name="connsiteX11" fmla="*/ 733333 w 5319970"/>
                  <a:gd name="connsiteY11" fmla="*/ 262551 h 3631957"/>
                  <a:gd name="connsiteX12" fmla="*/ 832921 w 5319970"/>
                  <a:gd name="connsiteY12" fmla="*/ 307819 h 3631957"/>
                  <a:gd name="connsiteX13" fmla="*/ 1792588 w 5319970"/>
                  <a:gd name="connsiteY13" fmla="*/ 1 h 3631957"/>
                  <a:gd name="connsiteX14" fmla="*/ 1828802 w 5319970"/>
                  <a:gd name="connsiteY14" fmla="*/ 45268 h 3631957"/>
                  <a:gd name="connsiteX15" fmla="*/ 2860897 w 5319970"/>
                  <a:gd name="connsiteY15" fmla="*/ 81482 h 3631957"/>
                  <a:gd name="connsiteX16" fmla="*/ 2906165 w 5319970"/>
                  <a:gd name="connsiteY16" fmla="*/ 153910 h 3631957"/>
                  <a:gd name="connsiteX17" fmla="*/ 2969539 w 5319970"/>
                  <a:gd name="connsiteY17" fmla="*/ 63375 h 3631957"/>
                  <a:gd name="connsiteX18" fmla="*/ 4255131 w 5319970"/>
                  <a:gd name="connsiteY18" fmla="*/ 72429 h 3631957"/>
                  <a:gd name="connsiteX19" fmla="*/ 4418093 w 5319970"/>
                  <a:gd name="connsiteY19" fmla="*/ 217284 h 3631957"/>
                  <a:gd name="connsiteX20" fmla="*/ 5097103 w 5319970"/>
                  <a:gd name="connsiteY20" fmla="*/ 733332 h 3631957"/>
                  <a:gd name="connsiteX21" fmla="*/ 5187638 w 5319970"/>
                  <a:gd name="connsiteY21" fmla="*/ 1358021 h 3631957"/>
                  <a:gd name="connsiteX22" fmla="*/ 4952248 w 5319970"/>
                  <a:gd name="connsiteY22" fmla="*/ 1566250 h 3631957"/>
                  <a:gd name="connsiteX0" fmla="*/ 4952248 w 5319970"/>
                  <a:gd name="connsiteY0" fmla="*/ 1576450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50258 w 5319970"/>
                  <a:gd name="connsiteY9" fmla="*/ 2909733 h 3642157"/>
                  <a:gd name="connsiteX10" fmla="*/ 1 w 5319970"/>
                  <a:gd name="connsiteY10" fmla="*/ 1625353 h 3642157"/>
                  <a:gd name="connsiteX11" fmla="*/ 733333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4952248 w 5319970"/>
                  <a:gd name="connsiteY22" fmla="*/ 1576450 h 3642157"/>
                  <a:gd name="connsiteX0" fmla="*/ 4952248 w 5319970"/>
                  <a:gd name="connsiteY0" fmla="*/ 1576450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50258 w 5319970"/>
                  <a:gd name="connsiteY9" fmla="*/ 2909733 h 3642157"/>
                  <a:gd name="connsiteX10" fmla="*/ 1 w 5319970"/>
                  <a:gd name="connsiteY10" fmla="*/ 1625353 h 3642157"/>
                  <a:gd name="connsiteX11" fmla="*/ 733333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4952248 w 5319970"/>
                  <a:gd name="connsiteY22" fmla="*/ 1576450 h 3642157"/>
                  <a:gd name="connsiteX0" fmla="*/ 4952248 w 5319970"/>
                  <a:gd name="connsiteY0" fmla="*/ 1576450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50258 w 5319970"/>
                  <a:gd name="connsiteY9" fmla="*/ 2909733 h 3642157"/>
                  <a:gd name="connsiteX10" fmla="*/ 1 w 5319970"/>
                  <a:gd name="connsiteY10" fmla="*/ 1625353 h 3642157"/>
                  <a:gd name="connsiteX11" fmla="*/ 733333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4952248 w 5319970"/>
                  <a:gd name="connsiteY22" fmla="*/ 1576450 h 3642157"/>
                  <a:gd name="connsiteX0" fmla="*/ 4952248 w 5319970"/>
                  <a:gd name="connsiteY0" fmla="*/ 1576450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50258 w 5319970"/>
                  <a:gd name="connsiteY9" fmla="*/ 2909733 h 3642157"/>
                  <a:gd name="connsiteX10" fmla="*/ 1 w 5319970"/>
                  <a:gd name="connsiteY10" fmla="*/ 1625353 h 3642157"/>
                  <a:gd name="connsiteX11" fmla="*/ 733333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4952248 w 5319970"/>
                  <a:gd name="connsiteY22" fmla="*/ 1576450 h 3642157"/>
                  <a:gd name="connsiteX0" fmla="*/ 4952248 w 5319970"/>
                  <a:gd name="connsiteY0" fmla="*/ 1576450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50258 w 5319970"/>
                  <a:gd name="connsiteY9" fmla="*/ 2909733 h 3642157"/>
                  <a:gd name="connsiteX10" fmla="*/ 1 w 5319970"/>
                  <a:gd name="connsiteY10" fmla="*/ 1625353 h 3642157"/>
                  <a:gd name="connsiteX11" fmla="*/ 733333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4952248 w 5319970"/>
                  <a:gd name="connsiteY22" fmla="*/ 1576450 h 3642157"/>
                  <a:gd name="connsiteX0" fmla="*/ 4952248 w 5319970"/>
                  <a:gd name="connsiteY0" fmla="*/ 1576450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50258 w 5319970"/>
                  <a:gd name="connsiteY9" fmla="*/ 2909733 h 3642157"/>
                  <a:gd name="connsiteX10" fmla="*/ 1 w 5319970"/>
                  <a:gd name="connsiteY10" fmla="*/ 1625353 h 3642157"/>
                  <a:gd name="connsiteX11" fmla="*/ 733333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4952248 w 5319970"/>
                  <a:gd name="connsiteY22" fmla="*/ 1576450 h 3642157"/>
                  <a:gd name="connsiteX0" fmla="*/ 5003764 w 5319970"/>
                  <a:gd name="connsiteY0" fmla="*/ 1602207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50258 w 5319970"/>
                  <a:gd name="connsiteY9" fmla="*/ 2909733 h 3642157"/>
                  <a:gd name="connsiteX10" fmla="*/ 1 w 5319970"/>
                  <a:gd name="connsiteY10" fmla="*/ 1625353 h 3642157"/>
                  <a:gd name="connsiteX11" fmla="*/ 733333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5003764 w 5319970"/>
                  <a:gd name="connsiteY22" fmla="*/ 1602207 h 3642157"/>
                  <a:gd name="connsiteX0" fmla="*/ 5003764 w 5319970"/>
                  <a:gd name="connsiteY0" fmla="*/ 1602207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50258 w 5319970"/>
                  <a:gd name="connsiteY9" fmla="*/ 2909733 h 3642157"/>
                  <a:gd name="connsiteX10" fmla="*/ 1 w 5319970"/>
                  <a:gd name="connsiteY10" fmla="*/ 1625353 h 3642157"/>
                  <a:gd name="connsiteX11" fmla="*/ 733333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5003764 w 5319970"/>
                  <a:gd name="connsiteY22" fmla="*/ 1602207 h 3642157"/>
                  <a:gd name="connsiteX0" fmla="*/ 5003764 w 5319970"/>
                  <a:gd name="connsiteY0" fmla="*/ 1602207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50258 w 5319970"/>
                  <a:gd name="connsiteY9" fmla="*/ 2909733 h 3642157"/>
                  <a:gd name="connsiteX10" fmla="*/ 1 w 5319970"/>
                  <a:gd name="connsiteY10" fmla="*/ 1625353 h 3642157"/>
                  <a:gd name="connsiteX11" fmla="*/ 733333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5003764 w 5319970"/>
                  <a:gd name="connsiteY22" fmla="*/ 1602207 h 3642157"/>
                  <a:gd name="connsiteX0" fmla="*/ 5003764 w 5319970"/>
                  <a:gd name="connsiteY0" fmla="*/ 1602207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50258 w 5319970"/>
                  <a:gd name="connsiteY9" fmla="*/ 2909733 h 3642157"/>
                  <a:gd name="connsiteX10" fmla="*/ 1 w 5319970"/>
                  <a:gd name="connsiteY10" fmla="*/ 1625353 h 3642157"/>
                  <a:gd name="connsiteX11" fmla="*/ 733333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5003764 w 5319970"/>
                  <a:gd name="connsiteY22" fmla="*/ 1602207 h 3642157"/>
                  <a:gd name="connsiteX0" fmla="*/ 5003764 w 5319970"/>
                  <a:gd name="connsiteY0" fmla="*/ 1602207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50258 w 5319970"/>
                  <a:gd name="connsiteY9" fmla="*/ 2909733 h 3642157"/>
                  <a:gd name="connsiteX10" fmla="*/ 1 w 5319970"/>
                  <a:gd name="connsiteY10" fmla="*/ 1625353 h 3642157"/>
                  <a:gd name="connsiteX11" fmla="*/ 733333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5003764 w 5319970"/>
                  <a:gd name="connsiteY22" fmla="*/ 1602207 h 3642157"/>
                  <a:gd name="connsiteX0" fmla="*/ 5003764 w 5319970"/>
                  <a:gd name="connsiteY0" fmla="*/ 1602207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50258 w 5319970"/>
                  <a:gd name="connsiteY9" fmla="*/ 2909733 h 3642157"/>
                  <a:gd name="connsiteX10" fmla="*/ 1 w 5319970"/>
                  <a:gd name="connsiteY10" fmla="*/ 1625353 h 3642157"/>
                  <a:gd name="connsiteX11" fmla="*/ 733333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5003764 w 5319970"/>
                  <a:gd name="connsiteY22" fmla="*/ 1602207 h 3642157"/>
                  <a:gd name="connsiteX0" fmla="*/ 5003764 w 5319970"/>
                  <a:gd name="connsiteY0" fmla="*/ 1602207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50258 w 5319970"/>
                  <a:gd name="connsiteY9" fmla="*/ 2909733 h 3642157"/>
                  <a:gd name="connsiteX10" fmla="*/ 1 w 5319970"/>
                  <a:gd name="connsiteY10" fmla="*/ 1625353 h 3642157"/>
                  <a:gd name="connsiteX11" fmla="*/ 733333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5003764 w 5319970"/>
                  <a:gd name="connsiteY22" fmla="*/ 1602207 h 3642157"/>
                  <a:gd name="connsiteX0" fmla="*/ 5004818 w 5321024"/>
                  <a:gd name="connsiteY0" fmla="*/ 1602207 h 3642157"/>
                  <a:gd name="connsiteX1" fmla="*/ 5215852 w 5321024"/>
                  <a:gd name="connsiteY1" fmla="*/ 1974803 h 3642157"/>
                  <a:gd name="connsiteX2" fmla="*/ 5252066 w 5321024"/>
                  <a:gd name="connsiteY2" fmla="*/ 2327888 h 3642157"/>
                  <a:gd name="connsiteX3" fmla="*/ 5252066 w 5321024"/>
                  <a:gd name="connsiteY3" fmla="*/ 2807722 h 3642157"/>
                  <a:gd name="connsiteX4" fmla="*/ 3522854 w 5321024"/>
                  <a:gd name="connsiteY4" fmla="*/ 3640641 h 3642157"/>
                  <a:gd name="connsiteX5" fmla="*/ 2726149 w 5321024"/>
                  <a:gd name="connsiteY5" fmla="*/ 3097433 h 3642157"/>
                  <a:gd name="connsiteX6" fmla="*/ 1784589 w 5321024"/>
                  <a:gd name="connsiteY6" fmla="*/ 3133646 h 3642157"/>
                  <a:gd name="connsiteX7" fmla="*/ 1685001 w 5321024"/>
                  <a:gd name="connsiteY7" fmla="*/ 3215128 h 3642157"/>
                  <a:gd name="connsiteX8" fmla="*/ 743440 w 5321024"/>
                  <a:gd name="connsiteY8" fmla="*/ 2889203 h 3642157"/>
                  <a:gd name="connsiteX9" fmla="*/ 632839 w 5321024"/>
                  <a:gd name="connsiteY9" fmla="*/ 2897418 h 3642157"/>
                  <a:gd name="connsiteX10" fmla="*/ 1055 w 5321024"/>
                  <a:gd name="connsiteY10" fmla="*/ 1625353 h 3642157"/>
                  <a:gd name="connsiteX11" fmla="*/ 734387 w 5321024"/>
                  <a:gd name="connsiteY11" fmla="*/ 272751 h 3642157"/>
                  <a:gd name="connsiteX12" fmla="*/ 833975 w 5321024"/>
                  <a:gd name="connsiteY12" fmla="*/ 318019 h 3642157"/>
                  <a:gd name="connsiteX13" fmla="*/ 1793642 w 5321024"/>
                  <a:gd name="connsiteY13" fmla="*/ 10201 h 3642157"/>
                  <a:gd name="connsiteX14" fmla="*/ 1829856 w 5321024"/>
                  <a:gd name="connsiteY14" fmla="*/ 55468 h 3642157"/>
                  <a:gd name="connsiteX15" fmla="*/ 2861951 w 5321024"/>
                  <a:gd name="connsiteY15" fmla="*/ 91682 h 3642157"/>
                  <a:gd name="connsiteX16" fmla="*/ 2907219 w 5321024"/>
                  <a:gd name="connsiteY16" fmla="*/ 164110 h 3642157"/>
                  <a:gd name="connsiteX17" fmla="*/ 2970593 w 5321024"/>
                  <a:gd name="connsiteY17" fmla="*/ 73575 h 3642157"/>
                  <a:gd name="connsiteX18" fmla="*/ 4256185 w 5321024"/>
                  <a:gd name="connsiteY18" fmla="*/ 82629 h 3642157"/>
                  <a:gd name="connsiteX19" fmla="*/ 4419147 w 5321024"/>
                  <a:gd name="connsiteY19" fmla="*/ 227484 h 3642157"/>
                  <a:gd name="connsiteX20" fmla="*/ 5098157 w 5321024"/>
                  <a:gd name="connsiteY20" fmla="*/ 743532 h 3642157"/>
                  <a:gd name="connsiteX21" fmla="*/ 5188692 w 5321024"/>
                  <a:gd name="connsiteY21" fmla="*/ 1368221 h 3642157"/>
                  <a:gd name="connsiteX22" fmla="*/ 5004818 w 5321024"/>
                  <a:gd name="connsiteY22" fmla="*/ 1602207 h 3642157"/>
                  <a:gd name="connsiteX0" fmla="*/ 5003764 w 5319970"/>
                  <a:gd name="connsiteY0" fmla="*/ 1602207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31785 w 5319970"/>
                  <a:gd name="connsiteY9" fmla="*/ 2897418 h 3642157"/>
                  <a:gd name="connsiteX10" fmla="*/ 1 w 5319970"/>
                  <a:gd name="connsiteY10" fmla="*/ 1625353 h 3642157"/>
                  <a:gd name="connsiteX11" fmla="*/ 733333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5003764 w 5319970"/>
                  <a:gd name="connsiteY22" fmla="*/ 1602207 h 3642157"/>
                  <a:gd name="connsiteX0" fmla="*/ 5003764 w 5319970"/>
                  <a:gd name="connsiteY0" fmla="*/ 1602207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31785 w 5319970"/>
                  <a:gd name="connsiteY9" fmla="*/ 2897418 h 3642157"/>
                  <a:gd name="connsiteX10" fmla="*/ 1 w 5319970"/>
                  <a:gd name="connsiteY10" fmla="*/ 1625353 h 3642157"/>
                  <a:gd name="connsiteX11" fmla="*/ 733333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5003764 w 5319970"/>
                  <a:gd name="connsiteY22" fmla="*/ 1602207 h 3642157"/>
                  <a:gd name="connsiteX0" fmla="*/ 5003764 w 5319970"/>
                  <a:gd name="connsiteY0" fmla="*/ 1602207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31785 w 5319970"/>
                  <a:gd name="connsiteY9" fmla="*/ 2897418 h 3642157"/>
                  <a:gd name="connsiteX10" fmla="*/ 1 w 5319970"/>
                  <a:gd name="connsiteY10" fmla="*/ 1625353 h 3642157"/>
                  <a:gd name="connsiteX11" fmla="*/ 752651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5003764 w 5319970"/>
                  <a:gd name="connsiteY22" fmla="*/ 1602207 h 3642157"/>
                  <a:gd name="connsiteX0" fmla="*/ 5003764 w 5319970"/>
                  <a:gd name="connsiteY0" fmla="*/ 1602207 h 3642157"/>
                  <a:gd name="connsiteX1" fmla="*/ 5214798 w 5319970"/>
                  <a:gd name="connsiteY1" fmla="*/ 1974803 h 3642157"/>
                  <a:gd name="connsiteX2" fmla="*/ 5251012 w 5319970"/>
                  <a:gd name="connsiteY2" fmla="*/ 2327888 h 3642157"/>
                  <a:gd name="connsiteX3" fmla="*/ 5251012 w 5319970"/>
                  <a:gd name="connsiteY3" fmla="*/ 2807722 h 3642157"/>
                  <a:gd name="connsiteX4" fmla="*/ 3521800 w 5319970"/>
                  <a:gd name="connsiteY4" fmla="*/ 3640641 h 3642157"/>
                  <a:gd name="connsiteX5" fmla="*/ 2725095 w 5319970"/>
                  <a:gd name="connsiteY5" fmla="*/ 3097433 h 3642157"/>
                  <a:gd name="connsiteX6" fmla="*/ 1783535 w 5319970"/>
                  <a:gd name="connsiteY6" fmla="*/ 3133646 h 3642157"/>
                  <a:gd name="connsiteX7" fmla="*/ 1683947 w 5319970"/>
                  <a:gd name="connsiteY7" fmla="*/ 3215128 h 3642157"/>
                  <a:gd name="connsiteX8" fmla="*/ 742386 w 5319970"/>
                  <a:gd name="connsiteY8" fmla="*/ 2889203 h 3642157"/>
                  <a:gd name="connsiteX9" fmla="*/ 631785 w 5319970"/>
                  <a:gd name="connsiteY9" fmla="*/ 2897418 h 3642157"/>
                  <a:gd name="connsiteX10" fmla="*/ 1 w 5319970"/>
                  <a:gd name="connsiteY10" fmla="*/ 1625353 h 3642157"/>
                  <a:gd name="connsiteX11" fmla="*/ 752651 w 5319970"/>
                  <a:gd name="connsiteY11" fmla="*/ 272751 h 3642157"/>
                  <a:gd name="connsiteX12" fmla="*/ 832921 w 5319970"/>
                  <a:gd name="connsiteY12" fmla="*/ 318019 h 3642157"/>
                  <a:gd name="connsiteX13" fmla="*/ 1792588 w 5319970"/>
                  <a:gd name="connsiteY13" fmla="*/ 10201 h 3642157"/>
                  <a:gd name="connsiteX14" fmla="*/ 1828802 w 5319970"/>
                  <a:gd name="connsiteY14" fmla="*/ 55468 h 3642157"/>
                  <a:gd name="connsiteX15" fmla="*/ 2860897 w 5319970"/>
                  <a:gd name="connsiteY15" fmla="*/ 91682 h 3642157"/>
                  <a:gd name="connsiteX16" fmla="*/ 2906165 w 5319970"/>
                  <a:gd name="connsiteY16" fmla="*/ 164110 h 3642157"/>
                  <a:gd name="connsiteX17" fmla="*/ 2969539 w 5319970"/>
                  <a:gd name="connsiteY17" fmla="*/ 73575 h 3642157"/>
                  <a:gd name="connsiteX18" fmla="*/ 4255131 w 5319970"/>
                  <a:gd name="connsiteY18" fmla="*/ 82629 h 3642157"/>
                  <a:gd name="connsiteX19" fmla="*/ 4418093 w 5319970"/>
                  <a:gd name="connsiteY19" fmla="*/ 227484 h 3642157"/>
                  <a:gd name="connsiteX20" fmla="*/ 5097103 w 5319970"/>
                  <a:gd name="connsiteY20" fmla="*/ 743532 h 3642157"/>
                  <a:gd name="connsiteX21" fmla="*/ 5187638 w 5319970"/>
                  <a:gd name="connsiteY21" fmla="*/ 1368221 h 3642157"/>
                  <a:gd name="connsiteX22" fmla="*/ 5003764 w 5319970"/>
                  <a:gd name="connsiteY22" fmla="*/ 1602207 h 3642157"/>
                  <a:gd name="connsiteX0" fmla="*/ 5003763 w 5319969"/>
                  <a:gd name="connsiteY0" fmla="*/ 1602207 h 3642157"/>
                  <a:gd name="connsiteX1" fmla="*/ 5214797 w 5319969"/>
                  <a:gd name="connsiteY1" fmla="*/ 1974803 h 3642157"/>
                  <a:gd name="connsiteX2" fmla="*/ 5251011 w 5319969"/>
                  <a:gd name="connsiteY2" fmla="*/ 2327888 h 3642157"/>
                  <a:gd name="connsiteX3" fmla="*/ 5251011 w 5319969"/>
                  <a:gd name="connsiteY3" fmla="*/ 2807722 h 3642157"/>
                  <a:gd name="connsiteX4" fmla="*/ 3521799 w 5319969"/>
                  <a:gd name="connsiteY4" fmla="*/ 3640641 h 3642157"/>
                  <a:gd name="connsiteX5" fmla="*/ 2725094 w 5319969"/>
                  <a:gd name="connsiteY5" fmla="*/ 3097433 h 3642157"/>
                  <a:gd name="connsiteX6" fmla="*/ 1783534 w 5319969"/>
                  <a:gd name="connsiteY6" fmla="*/ 3133646 h 3642157"/>
                  <a:gd name="connsiteX7" fmla="*/ 1683946 w 5319969"/>
                  <a:gd name="connsiteY7" fmla="*/ 3215128 h 3642157"/>
                  <a:gd name="connsiteX8" fmla="*/ 742385 w 5319969"/>
                  <a:gd name="connsiteY8" fmla="*/ 2889203 h 3642157"/>
                  <a:gd name="connsiteX9" fmla="*/ 631784 w 5319969"/>
                  <a:gd name="connsiteY9" fmla="*/ 2897418 h 3642157"/>
                  <a:gd name="connsiteX10" fmla="*/ 0 w 5319969"/>
                  <a:gd name="connsiteY10" fmla="*/ 1625353 h 3642157"/>
                  <a:gd name="connsiteX11" fmla="*/ 752650 w 5319969"/>
                  <a:gd name="connsiteY11" fmla="*/ 272751 h 3642157"/>
                  <a:gd name="connsiteX12" fmla="*/ 832920 w 5319969"/>
                  <a:gd name="connsiteY12" fmla="*/ 318019 h 3642157"/>
                  <a:gd name="connsiteX13" fmla="*/ 1792587 w 5319969"/>
                  <a:gd name="connsiteY13" fmla="*/ 10201 h 3642157"/>
                  <a:gd name="connsiteX14" fmla="*/ 1828801 w 5319969"/>
                  <a:gd name="connsiteY14" fmla="*/ 55468 h 3642157"/>
                  <a:gd name="connsiteX15" fmla="*/ 2860896 w 5319969"/>
                  <a:gd name="connsiteY15" fmla="*/ 91682 h 3642157"/>
                  <a:gd name="connsiteX16" fmla="*/ 2906164 w 5319969"/>
                  <a:gd name="connsiteY16" fmla="*/ 164110 h 3642157"/>
                  <a:gd name="connsiteX17" fmla="*/ 2969538 w 5319969"/>
                  <a:gd name="connsiteY17" fmla="*/ 73575 h 3642157"/>
                  <a:gd name="connsiteX18" fmla="*/ 4255130 w 5319969"/>
                  <a:gd name="connsiteY18" fmla="*/ 82629 h 3642157"/>
                  <a:gd name="connsiteX19" fmla="*/ 4418092 w 5319969"/>
                  <a:gd name="connsiteY19" fmla="*/ 227484 h 3642157"/>
                  <a:gd name="connsiteX20" fmla="*/ 5097102 w 5319969"/>
                  <a:gd name="connsiteY20" fmla="*/ 743532 h 3642157"/>
                  <a:gd name="connsiteX21" fmla="*/ 5187637 w 5319969"/>
                  <a:gd name="connsiteY21" fmla="*/ 1368221 h 3642157"/>
                  <a:gd name="connsiteX22" fmla="*/ 5003763 w 5319969"/>
                  <a:gd name="connsiteY22" fmla="*/ 1602207 h 3642157"/>
                  <a:gd name="connsiteX0" fmla="*/ 5003763 w 5319969"/>
                  <a:gd name="connsiteY0" fmla="*/ 1602207 h 3642157"/>
                  <a:gd name="connsiteX1" fmla="*/ 5214797 w 5319969"/>
                  <a:gd name="connsiteY1" fmla="*/ 1974803 h 3642157"/>
                  <a:gd name="connsiteX2" fmla="*/ 5251011 w 5319969"/>
                  <a:gd name="connsiteY2" fmla="*/ 2327888 h 3642157"/>
                  <a:gd name="connsiteX3" fmla="*/ 5251011 w 5319969"/>
                  <a:gd name="connsiteY3" fmla="*/ 2807722 h 3642157"/>
                  <a:gd name="connsiteX4" fmla="*/ 3521799 w 5319969"/>
                  <a:gd name="connsiteY4" fmla="*/ 3640641 h 3642157"/>
                  <a:gd name="connsiteX5" fmla="*/ 2725094 w 5319969"/>
                  <a:gd name="connsiteY5" fmla="*/ 3097433 h 3642157"/>
                  <a:gd name="connsiteX6" fmla="*/ 1783534 w 5319969"/>
                  <a:gd name="connsiteY6" fmla="*/ 3133646 h 3642157"/>
                  <a:gd name="connsiteX7" fmla="*/ 1683946 w 5319969"/>
                  <a:gd name="connsiteY7" fmla="*/ 3215128 h 3642157"/>
                  <a:gd name="connsiteX8" fmla="*/ 742385 w 5319969"/>
                  <a:gd name="connsiteY8" fmla="*/ 2889203 h 3642157"/>
                  <a:gd name="connsiteX9" fmla="*/ 631784 w 5319969"/>
                  <a:gd name="connsiteY9" fmla="*/ 2897418 h 3642157"/>
                  <a:gd name="connsiteX10" fmla="*/ 0 w 5319969"/>
                  <a:gd name="connsiteY10" fmla="*/ 1625353 h 3642157"/>
                  <a:gd name="connsiteX11" fmla="*/ 752650 w 5319969"/>
                  <a:gd name="connsiteY11" fmla="*/ 272751 h 3642157"/>
                  <a:gd name="connsiteX12" fmla="*/ 832920 w 5319969"/>
                  <a:gd name="connsiteY12" fmla="*/ 318019 h 3642157"/>
                  <a:gd name="connsiteX13" fmla="*/ 1792587 w 5319969"/>
                  <a:gd name="connsiteY13" fmla="*/ 10201 h 3642157"/>
                  <a:gd name="connsiteX14" fmla="*/ 1828801 w 5319969"/>
                  <a:gd name="connsiteY14" fmla="*/ 55468 h 3642157"/>
                  <a:gd name="connsiteX15" fmla="*/ 2860896 w 5319969"/>
                  <a:gd name="connsiteY15" fmla="*/ 91682 h 3642157"/>
                  <a:gd name="connsiteX16" fmla="*/ 2906164 w 5319969"/>
                  <a:gd name="connsiteY16" fmla="*/ 164110 h 3642157"/>
                  <a:gd name="connsiteX17" fmla="*/ 2969538 w 5319969"/>
                  <a:gd name="connsiteY17" fmla="*/ 73575 h 3642157"/>
                  <a:gd name="connsiteX18" fmla="*/ 4255130 w 5319969"/>
                  <a:gd name="connsiteY18" fmla="*/ 82629 h 3642157"/>
                  <a:gd name="connsiteX19" fmla="*/ 4418092 w 5319969"/>
                  <a:gd name="connsiteY19" fmla="*/ 227484 h 3642157"/>
                  <a:gd name="connsiteX20" fmla="*/ 5097102 w 5319969"/>
                  <a:gd name="connsiteY20" fmla="*/ 743532 h 3642157"/>
                  <a:gd name="connsiteX21" fmla="*/ 5187637 w 5319969"/>
                  <a:gd name="connsiteY21" fmla="*/ 1368221 h 3642157"/>
                  <a:gd name="connsiteX22" fmla="*/ 5003763 w 5319969"/>
                  <a:gd name="connsiteY22" fmla="*/ 1602207 h 3642157"/>
                  <a:gd name="connsiteX0" fmla="*/ 5003763 w 5319969"/>
                  <a:gd name="connsiteY0" fmla="*/ 1602207 h 3642157"/>
                  <a:gd name="connsiteX1" fmla="*/ 5214797 w 5319969"/>
                  <a:gd name="connsiteY1" fmla="*/ 1974803 h 3642157"/>
                  <a:gd name="connsiteX2" fmla="*/ 5251011 w 5319969"/>
                  <a:gd name="connsiteY2" fmla="*/ 2327888 h 3642157"/>
                  <a:gd name="connsiteX3" fmla="*/ 5251011 w 5319969"/>
                  <a:gd name="connsiteY3" fmla="*/ 2807722 h 3642157"/>
                  <a:gd name="connsiteX4" fmla="*/ 3521799 w 5319969"/>
                  <a:gd name="connsiteY4" fmla="*/ 3640641 h 3642157"/>
                  <a:gd name="connsiteX5" fmla="*/ 2725094 w 5319969"/>
                  <a:gd name="connsiteY5" fmla="*/ 3097433 h 3642157"/>
                  <a:gd name="connsiteX6" fmla="*/ 1783534 w 5319969"/>
                  <a:gd name="connsiteY6" fmla="*/ 3133646 h 3642157"/>
                  <a:gd name="connsiteX7" fmla="*/ 1683946 w 5319969"/>
                  <a:gd name="connsiteY7" fmla="*/ 3215128 h 3642157"/>
                  <a:gd name="connsiteX8" fmla="*/ 742385 w 5319969"/>
                  <a:gd name="connsiteY8" fmla="*/ 2889203 h 3642157"/>
                  <a:gd name="connsiteX9" fmla="*/ 631784 w 5319969"/>
                  <a:gd name="connsiteY9" fmla="*/ 2897418 h 3642157"/>
                  <a:gd name="connsiteX10" fmla="*/ 0 w 5319969"/>
                  <a:gd name="connsiteY10" fmla="*/ 1625353 h 3642157"/>
                  <a:gd name="connsiteX11" fmla="*/ 752650 w 5319969"/>
                  <a:gd name="connsiteY11" fmla="*/ 272751 h 3642157"/>
                  <a:gd name="connsiteX12" fmla="*/ 832920 w 5319969"/>
                  <a:gd name="connsiteY12" fmla="*/ 318019 h 3642157"/>
                  <a:gd name="connsiteX13" fmla="*/ 1792587 w 5319969"/>
                  <a:gd name="connsiteY13" fmla="*/ 10201 h 3642157"/>
                  <a:gd name="connsiteX14" fmla="*/ 1828801 w 5319969"/>
                  <a:gd name="connsiteY14" fmla="*/ 55468 h 3642157"/>
                  <a:gd name="connsiteX15" fmla="*/ 2860896 w 5319969"/>
                  <a:gd name="connsiteY15" fmla="*/ 91682 h 3642157"/>
                  <a:gd name="connsiteX16" fmla="*/ 2906164 w 5319969"/>
                  <a:gd name="connsiteY16" fmla="*/ 164110 h 3642157"/>
                  <a:gd name="connsiteX17" fmla="*/ 2969538 w 5319969"/>
                  <a:gd name="connsiteY17" fmla="*/ 73575 h 3642157"/>
                  <a:gd name="connsiteX18" fmla="*/ 4255130 w 5319969"/>
                  <a:gd name="connsiteY18" fmla="*/ 82629 h 3642157"/>
                  <a:gd name="connsiteX19" fmla="*/ 4418092 w 5319969"/>
                  <a:gd name="connsiteY19" fmla="*/ 227484 h 3642157"/>
                  <a:gd name="connsiteX20" fmla="*/ 5097102 w 5319969"/>
                  <a:gd name="connsiteY20" fmla="*/ 743532 h 3642157"/>
                  <a:gd name="connsiteX21" fmla="*/ 5187637 w 5319969"/>
                  <a:gd name="connsiteY21" fmla="*/ 1368221 h 3642157"/>
                  <a:gd name="connsiteX22" fmla="*/ 5003763 w 5319969"/>
                  <a:gd name="connsiteY22" fmla="*/ 1602207 h 3642157"/>
                  <a:gd name="connsiteX0" fmla="*/ 5003763 w 5319969"/>
                  <a:gd name="connsiteY0" fmla="*/ 1602207 h 3642157"/>
                  <a:gd name="connsiteX1" fmla="*/ 5214797 w 5319969"/>
                  <a:gd name="connsiteY1" fmla="*/ 1974803 h 3642157"/>
                  <a:gd name="connsiteX2" fmla="*/ 5251011 w 5319969"/>
                  <a:gd name="connsiteY2" fmla="*/ 2327888 h 3642157"/>
                  <a:gd name="connsiteX3" fmla="*/ 5251011 w 5319969"/>
                  <a:gd name="connsiteY3" fmla="*/ 2807722 h 3642157"/>
                  <a:gd name="connsiteX4" fmla="*/ 3521799 w 5319969"/>
                  <a:gd name="connsiteY4" fmla="*/ 3640641 h 3642157"/>
                  <a:gd name="connsiteX5" fmla="*/ 2725094 w 5319969"/>
                  <a:gd name="connsiteY5" fmla="*/ 3097433 h 3642157"/>
                  <a:gd name="connsiteX6" fmla="*/ 1783534 w 5319969"/>
                  <a:gd name="connsiteY6" fmla="*/ 3133646 h 3642157"/>
                  <a:gd name="connsiteX7" fmla="*/ 1683946 w 5319969"/>
                  <a:gd name="connsiteY7" fmla="*/ 3215128 h 3642157"/>
                  <a:gd name="connsiteX8" fmla="*/ 742385 w 5319969"/>
                  <a:gd name="connsiteY8" fmla="*/ 2889203 h 3642157"/>
                  <a:gd name="connsiteX9" fmla="*/ 631784 w 5319969"/>
                  <a:gd name="connsiteY9" fmla="*/ 2897418 h 3642157"/>
                  <a:gd name="connsiteX10" fmla="*/ 0 w 5319969"/>
                  <a:gd name="connsiteY10" fmla="*/ 1625353 h 3642157"/>
                  <a:gd name="connsiteX11" fmla="*/ 752650 w 5319969"/>
                  <a:gd name="connsiteY11" fmla="*/ 272751 h 3642157"/>
                  <a:gd name="connsiteX12" fmla="*/ 832920 w 5319969"/>
                  <a:gd name="connsiteY12" fmla="*/ 318019 h 3642157"/>
                  <a:gd name="connsiteX13" fmla="*/ 1792587 w 5319969"/>
                  <a:gd name="connsiteY13" fmla="*/ 10201 h 3642157"/>
                  <a:gd name="connsiteX14" fmla="*/ 1828801 w 5319969"/>
                  <a:gd name="connsiteY14" fmla="*/ 55468 h 3642157"/>
                  <a:gd name="connsiteX15" fmla="*/ 2860896 w 5319969"/>
                  <a:gd name="connsiteY15" fmla="*/ 91682 h 3642157"/>
                  <a:gd name="connsiteX16" fmla="*/ 2906164 w 5319969"/>
                  <a:gd name="connsiteY16" fmla="*/ 164110 h 3642157"/>
                  <a:gd name="connsiteX17" fmla="*/ 2969538 w 5319969"/>
                  <a:gd name="connsiteY17" fmla="*/ 73575 h 3642157"/>
                  <a:gd name="connsiteX18" fmla="*/ 4255130 w 5319969"/>
                  <a:gd name="connsiteY18" fmla="*/ 82629 h 3642157"/>
                  <a:gd name="connsiteX19" fmla="*/ 4418092 w 5319969"/>
                  <a:gd name="connsiteY19" fmla="*/ 227484 h 3642157"/>
                  <a:gd name="connsiteX20" fmla="*/ 5097102 w 5319969"/>
                  <a:gd name="connsiteY20" fmla="*/ 743532 h 3642157"/>
                  <a:gd name="connsiteX21" fmla="*/ 5187637 w 5319969"/>
                  <a:gd name="connsiteY21" fmla="*/ 1368221 h 3642157"/>
                  <a:gd name="connsiteX22" fmla="*/ 5003763 w 5319969"/>
                  <a:gd name="connsiteY22" fmla="*/ 1602207 h 3642157"/>
                  <a:gd name="connsiteX0" fmla="*/ 5003763 w 5319969"/>
                  <a:gd name="connsiteY0" fmla="*/ 1602207 h 3642157"/>
                  <a:gd name="connsiteX1" fmla="*/ 5214797 w 5319969"/>
                  <a:gd name="connsiteY1" fmla="*/ 1974803 h 3642157"/>
                  <a:gd name="connsiteX2" fmla="*/ 5251011 w 5319969"/>
                  <a:gd name="connsiteY2" fmla="*/ 2327888 h 3642157"/>
                  <a:gd name="connsiteX3" fmla="*/ 5251011 w 5319969"/>
                  <a:gd name="connsiteY3" fmla="*/ 2807722 h 3642157"/>
                  <a:gd name="connsiteX4" fmla="*/ 3521799 w 5319969"/>
                  <a:gd name="connsiteY4" fmla="*/ 3640641 h 3642157"/>
                  <a:gd name="connsiteX5" fmla="*/ 2725094 w 5319969"/>
                  <a:gd name="connsiteY5" fmla="*/ 3097433 h 3642157"/>
                  <a:gd name="connsiteX6" fmla="*/ 1783534 w 5319969"/>
                  <a:gd name="connsiteY6" fmla="*/ 3133646 h 3642157"/>
                  <a:gd name="connsiteX7" fmla="*/ 1683946 w 5319969"/>
                  <a:gd name="connsiteY7" fmla="*/ 3215128 h 3642157"/>
                  <a:gd name="connsiteX8" fmla="*/ 742385 w 5319969"/>
                  <a:gd name="connsiteY8" fmla="*/ 2889203 h 3642157"/>
                  <a:gd name="connsiteX9" fmla="*/ 631784 w 5319969"/>
                  <a:gd name="connsiteY9" fmla="*/ 2897418 h 3642157"/>
                  <a:gd name="connsiteX10" fmla="*/ 0 w 5319969"/>
                  <a:gd name="connsiteY10" fmla="*/ 1625353 h 3642157"/>
                  <a:gd name="connsiteX11" fmla="*/ 752650 w 5319969"/>
                  <a:gd name="connsiteY11" fmla="*/ 272751 h 3642157"/>
                  <a:gd name="connsiteX12" fmla="*/ 832920 w 5319969"/>
                  <a:gd name="connsiteY12" fmla="*/ 318019 h 3642157"/>
                  <a:gd name="connsiteX13" fmla="*/ 1792587 w 5319969"/>
                  <a:gd name="connsiteY13" fmla="*/ 10201 h 3642157"/>
                  <a:gd name="connsiteX14" fmla="*/ 1828801 w 5319969"/>
                  <a:gd name="connsiteY14" fmla="*/ 55468 h 3642157"/>
                  <a:gd name="connsiteX15" fmla="*/ 2860896 w 5319969"/>
                  <a:gd name="connsiteY15" fmla="*/ 91682 h 3642157"/>
                  <a:gd name="connsiteX16" fmla="*/ 2906164 w 5319969"/>
                  <a:gd name="connsiteY16" fmla="*/ 164110 h 3642157"/>
                  <a:gd name="connsiteX17" fmla="*/ 2969538 w 5319969"/>
                  <a:gd name="connsiteY17" fmla="*/ 73575 h 3642157"/>
                  <a:gd name="connsiteX18" fmla="*/ 4255130 w 5319969"/>
                  <a:gd name="connsiteY18" fmla="*/ 82629 h 3642157"/>
                  <a:gd name="connsiteX19" fmla="*/ 4418092 w 5319969"/>
                  <a:gd name="connsiteY19" fmla="*/ 227484 h 3642157"/>
                  <a:gd name="connsiteX20" fmla="*/ 5097102 w 5319969"/>
                  <a:gd name="connsiteY20" fmla="*/ 743532 h 3642157"/>
                  <a:gd name="connsiteX21" fmla="*/ 5187637 w 5319969"/>
                  <a:gd name="connsiteY21" fmla="*/ 1368221 h 3642157"/>
                  <a:gd name="connsiteX22" fmla="*/ 5003763 w 5319969"/>
                  <a:gd name="connsiteY22" fmla="*/ 1602207 h 3642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19969" h="3642157">
                    <a:moveTo>
                      <a:pt x="5003763" y="1602207"/>
                    </a:moveTo>
                    <a:cubicBezTo>
                      <a:pt x="5151381" y="1681330"/>
                      <a:pt x="5202406" y="1850604"/>
                      <a:pt x="5214797" y="1974803"/>
                    </a:cubicBezTo>
                    <a:cubicBezTo>
                      <a:pt x="5226868" y="2092498"/>
                      <a:pt x="5270232" y="2210193"/>
                      <a:pt x="5251011" y="2327888"/>
                    </a:cubicBezTo>
                    <a:cubicBezTo>
                      <a:pt x="5347848" y="2334315"/>
                      <a:pt x="5337931" y="2706882"/>
                      <a:pt x="5251011" y="2807722"/>
                    </a:cubicBezTo>
                    <a:cubicBezTo>
                      <a:pt x="5116162" y="3380890"/>
                      <a:pt x="4291386" y="3665654"/>
                      <a:pt x="3521799" y="3640641"/>
                    </a:cubicBezTo>
                    <a:cubicBezTo>
                      <a:pt x="3211155" y="3607679"/>
                      <a:pt x="2803918" y="3426609"/>
                      <a:pt x="2725094" y="3097433"/>
                    </a:cubicBezTo>
                    <a:cubicBezTo>
                      <a:pt x="2398362" y="3167459"/>
                      <a:pt x="2097387" y="3185969"/>
                      <a:pt x="1783534" y="3133646"/>
                    </a:cubicBezTo>
                    <a:lnTo>
                      <a:pt x="1683946" y="3215128"/>
                    </a:lnTo>
                    <a:cubicBezTo>
                      <a:pt x="1357213" y="3164441"/>
                      <a:pt x="1030482" y="3062239"/>
                      <a:pt x="742385" y="2889203"/>
                    </a:cubicBezTo>
                    <a:cubicBezTo>
                      <a:pt x="704487" y="2863781"/>
                      <a:pt x="739840" y="2985289"/>
                      <a:pt x="631784" y="2897418"/>
                    </a:cubicBezTo>
                    <a:cubicBezTo>
                      <a:pt x="-38194" y="2357096"/>
                      <a:pt x="5472" y="2032653"/>
                      <a:pt x="0" y="1625353"/>
                    </a:cubicBezTo>
                    <a:cubicBezTo>
                      <a:pt x="31942" y="929787"/>
                      <a:pt x="224871" y="607709"/>
                      <a:pt x="752650" y="272751"/>
                    </a:cubicBezTo>
                    <a:lnTo>
                      <a:pt x="832920" y="318019"/>
                    </a:lnTo>
                    <a:cubicBezTo>
                      <a:pt x="1146369" y="112382"/>
                      <a:pt x="1504895" y="9776"/>
                      <a:pt x="1792587" y="10201"/>
                    </a:cubicBezTo>
                    <a:lnTo>
                      <a:pt x="1828801" y="55468"/>
                    </a:lnTo>
                    <a:cubicBezTo>
                      <a:pt x="2262985" y="-29053"/>
                      <a:pt x="2574819" y="-16980"/>
                      <a:pt x="2860896" y="91682"/>
                    </a:cubicBezTo>
                    <a:lnTo>
                      <a:pt x="2906164" y="164110"/>
                    </a:lnTo>
                    <a:lnTo>
                      <a:pt x="2969538" y="73575"/>
                    </a:lnTo>
                    <a:cubicBezTo>
                      <a:pt x="3449584" y="-681"/>
                      <a:pt x="3890993" y="-29860"/>
                      <a:pt x="4255130" y="82629"/>
                    </a:cubicBezTo>
                    <a:lnTo>
                      <a:pt x="4418092" y="227484"/>
                    </a:lnTo>
                    <a:cubicBezTo>
                      <a:pt x="4721702" y="290030"/>
                      <a:pt x="4960918" y="500683"/>
                      <a:pt x="5097102" y="743532"/>
                    </a:cubicBezTo>
                    <a:lnTo>
                      <a:pt x="5187637" y="1368221"/>
                    </a:lnTo>
                    <a:cubicBezTo>
                      <a:pt x="5167129" y="1482707"/>
                      <a:pt x="5082226" y="1532797"/>
                      <a:pt x="5003763" y="1602207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6" name="任意多边形: 形状 885">
                <a:extLst>
                  <a:ext uri="{FF2B5EF4-FFF2-40B4-BE49-F238E27FC236}">
                    <a16:creationId xmlns:a16="http://schemas.microsoft.com/office/drawing/2014/main" id="{3F58136B-FE5B-4FC4-BDD9-37DA87BC1FC7}"/>
                  </a:ext>
                </a:extLst>
              </p:cNvPr>
              <p:cNvSpPr/>
              <p:nvPr/>
            </p:nvSpPr>
            <p:spPr>
              <a:xfrm>
                <a:off x="4592865" y="2234485"/>
                <a:ext cx="2670819" cy="2132917"/>
              </a:xfrm>
              <a:custGeom>
                <a:avLst/>
                <a:gdLst>
                  <a:gd name="connsiteX0" fmla="*/ 1860997 w 2408350"/>
                  <a:gd name="connsiteY0" fmla="*/ 122349 h 2125014"/>
                  <a:gd name="connsiteX1" fmla="*/ 1461752 w 2408350"/>
                  <a:gd name="connsiteY1" fmla="*/ 25757 h 2125014"/>
                  <a:gd name="connsiteX2" fmla="*/ 1307206 w 2408350"/>
                  <a:gd name="connsiteY2" fmla="*/ 0 h 2125014"/>
                  <a:gd name="connsiteX3" fmla="*/ 1030310 w 2408350"/>
                  <a:gd name="connsiteY3" fmla="*/ 0 h 2125014"/>
                  <a:gd name="connsiteX4" fmla="*/ 978795 w 2408350"/>
                  <a:gd name="connsiteY4" fmla="*/ 90152 h 2125014"/>
                  <a:gd name="connsiteX5" fmla="*/ 669702 w 2408350"/>
                  <a:gd name="connsiteY5" fmla="*/ 167425 h 2125014"/>
                  <a:gd name="connsiteX6" fmla="*/ 199623 w 2408350"/>
                  <a:gd name="connsiteY6" fmla="*/ 360608 h 2125014"/>
                  <a:gd name="connsiteX7" fmla="*/ 186744 w 2408350"/>
                  <a:gd name="connsiteY7" fmla="*/ 515154 h 2125014"/>
                  <a:gd name="connsiteX8" fmla="*/ 0 w 2408350"/>
                  <a:gd name="connsiteY8" fmla="*/ 1712890 h 2125014"/>
                  <a:gd name="connsiteX9" fmla="*/ 862885 w 2408350"/>
                  <a:gd name="connsiteY9" fmla="*/ 2021983 h 2125014"/>
                  <a:gd name="connsiteX10" fmla="*/ 933719 w 2408350"/>
                  <a:gd name="connsiteY10" fmla="*/ 2125014 h 2125014"/>
                  <a:gd name="connsiteX11" fmla="*/ 1468192 w 2408350"/>
                  <a:gd name="connsiteY11" fmla="*/ 2105695 h 2125014"/>
                  <a:gd name="connsiteX12" fmla="*/ 1886755 w 2408350"/>
                  <a:gd name="connsiteY12" fmla="*/ 1860997 h 2125014"/>
                  <a:gd name="connsiteX13" fmla="*/ 2408350 w 2408350"/>
                  <a:gd name="connsiteY13" fmla="*/ 1191295 h 2125014"/>
                  <a:gd name="connsiteX14" fmla="*/ 1796603 w 2408350"/>
                  <a:gd name="connsiteY14" fmla="*/ 457200 h 2125014"/>
                  <a:gd name="connsiteX15" fmla="*/ 1848119 w 2408350"/>
                  <a:gd name="connsiteY15" fmla="*/ 283335 h 2125014"/>
                  <a:gd name="connsiteX16" fmla="*/ 1860997 w 2408350"/>
                  <a:gd name="connsiteY16" fmla="*/ 122349 h 2125014"/>
                  <a:gd name="connsiteX0" fmla="*/ 1927370 w 2474723"/>
                  <a:gd name="connsiteY0" fmla="*/ 122349 h 2125014"/>
                  <a:gd name="connsiteX1" fmla="*/ 1528125 w 2474723"/>
                  <a:gd name="connsiteY1" fmla="*/ 25757 h 2125014"/>
                  <a:gd name="connsiteX2" fmla="*/ 1373579 w 2474723"/>
                  <a:gd name="connsiteY2" fmla="*/ 0 h 2125014"/>
                  <a:gd name="connsiteX3" fmla="*/ 1096683 w 2474723"/>
                  <a:gd name="connsiteY3" fmla="*/ 0 h 2125014"/>
                  <a:gd name="connsiteX4" fmla="*/ 1045168 w 2474723"/>
                  <a:gd name="connsiteY4" fmla="*/ 90152 h 2125014"/>
                  <a:gd name="connsiteX5" fmla="*/ 736075 w 2474723"/>
                  <a:gd name="connsiteY5" fmla="*/ 167425 h 2125014"/>
                  <a:gd name="connsiteX6" fmla="*/ 265996 w 2474723"/>
                  <a:gd name="connsiteY6" fmla="*/ 360608 h 2125014"/>
                  <a:gd name="connsiteX7" fmla="*/ 253117 w 2474723"/>
                  <a:gd name="connsiteY7" fmla="*/ 515154 h 2125014"/>
                  <a:gd name="connsiteX8" fmla="*/ 66373 w 2474723"/>
                  <a:gd name="connsiteY8" fmla="*/ 1712890 h 2125014"/>
                  <a:gd name="connsiteX9" fmla="*/ 929258 w 2474723"/>
                  <a:gd name="connsiteY9" fmla="*/ 2021983 h 2125014"/>
                  <a:gd name="connsiteX10" fmla="*/ 1000092 w 2474723"/>
                  <a:gd name="connsiteY10" fmla="*/ 2125014 h 2125014"/>
                  <a:gd name="connsiteX11" fmla="*/ 1534565 w 2474723"/>
                  <a:gd name="connsiteY11" fmla="*/ 2105695 h 2125014"/>
                  <a:gd name="connsiteX12" fmla="*/ 1953128 w 2474723"/>
                  <a:gd name="connsiteY12" fmla="*/ 1860997 h 2125014"/>
                  <a:gd name="connsiteX13" fmla="*/ 2474723 w 2474723"/>
                  <a:gd name="connsiteY13" fmla="*/ 1191295 h 2125014"/>
                  <a:gd name="connsiteX14" fmla="*/ 1862976 w 2474723"/>
                  <a:gd name="connsiteY14" fmla="*/ 457200 h 2125014"/>
                  <a:gd name="connsiteX15" fmla="*/ 1914492 w 2474723"/>
                  <a:gd name="connsiteY15" fmla="*/ 283335 h 2125014"/>
                  <a:gd name="connsiteX16" fmla="*/ 1927370 w 2474723"/>
                  <a:gd name="connsiteY16" fmla="*/ 122349 h 2125014"/>
                  <a:gd name="connsiteX0" fmla="*/ 2116599 w 2663952"/>
                  <a:gd name="connsiteY0" fmla="*/ 122349 h 2125014"/>
                  <a:gd name="connsiteX1" fmla="*/ 1717354 w 2663952"/>
                  <a:gd name="connsiteY1" fmla="*/ 25757 h 2125014"/>
                  <a:gd name="connsiteX2" fmla="*/ 1562808 w 2663952"/>
                  <a:gd name="connsiteY2" fmla="*/ 0 h 2125014"/>
                  <a:gd name="connsiteX3" fmla="*/ 1285912 w 2663952"/>
                  <a:gd name="connsiteY3" fmla="*/ 0 h 2125014"/>
                  <a:gd name="connsiteX4" fmla="*/ 1234397 w 2663952"/>
                  <a:gd name="connsiteY4" fmla="*/ 90152 h 2125014"/>
                  <a:gd name="connsiteX5" fmla="*/ 925304 w 2663952"/>
                  <a:gd name="connsiteY5" fmla="*/ 167425 h 2125014"/>
                  <a:gd name="connsiteX6" fmla="*/ 455225 w 2663952"/>
                  <a:gd name="connsiteY6" fmla="*/ 360608 h 2125014"/>
                  <a:gd name="connsiteX7" fmla="*/ 442346 w 2663952"/>
                  <a:gd name="connsiteY7" fmla="*/ 515154 h 2125014"/>
                  <a:gd name="connsiteX8" fmla="*/ 255602 w 2663952"/>
                  <a:gd name="connsiteY8" fmla="*/ 1712890 h 2125014"/>
                  <a:gd name="connsiteX9" fmla="*/ 1118487 w 2663952"/>
                  <a:gd name="connsiteY9" fmla="*/ 2021983 h 2125014"/>
                  <a:gd name="connsiteX10" fmla="*/ 1189321 w 2663952"/>
                  <a:gd name="connsiteY10" fmla="*/ 2125014 h 2125014"/>
                  <a:gd name="connsiteX11" fmla="*/ 1723794 w 2663952"/>
                  <a:gd name="connsiteY11" fmla="*/ 2105695 h 2125014"/>
                  <a:gd name="connsiteX12" fmla="*/ 2142357 w 2663952"/>
                  <a:gd name="connsiteY12" fmla="*/ 1860997 h 2125014"/>
                  <a:gd name="connsiteX13" fmla="*/ 2663952 w 2663952"/>
                  <a:gd name="connsiteY13" fmla="*/ 1191295 h 2125014"/>
                  <a:gd name="connsiteX14" fmla="*/ 2052205 w 2663952"/>
                  <a:gd name="connsiteY14" fmla="*/ 457200 h 2125014"/>
                  <a:gd name="connsiteX15" fmla="*/ 2103721 w 2663952"/>
                  <a:gd name="connsiteY15" fmla="*/ 283335 h 2125014"/>
                  <a:gd name="connsiteX16" fmla="*/ 2116599 w 2663952"/>
                  <a:gd name="connsiteY16" fmla="*/ 122349 h 2125014"/>
                  <a:gd name="connsiteX0" fmla="*/ 2104544 w 2651897"/>
                  <a:gd name="connsiteY0" fmla="*/ 122349 h 2125014"/>
                  <a:gd name="connsiteX1" fmla="*/ 1705299 w 2651897"/>
                  <a:gd name="connsiteY1" fmla="*/ 25757 h 2125014"/>
                  <a:gd name="connsiteX2" fmla="*/ 1550753 w 2651897"/>
                  <a:gd name="connsiteY2" fmla="*/ 0 h 2125014"/>
                  <a:gd name="connsiteX3" fmla="*/ 1273857 w 2651897"/>
                  <a:gd name="connsiteY3" fmla="*/ 0 h 2125014"/>
                  <a:gd name="connsiteX4" fmla="*/ 1222342 w 2651897"/>
                  <a:gd name="connsiteY4" fmla="*/ 90152 h 2125014"/>
                  <a:gd name="connsiteX5" fmla="*/ 913249 w 2651897"/>
                  <a:gd name="connsiteY5" fmla="*/ 167425 h 2125014"/>
                  <a:gd name="connsiteX6" fmla="*/ 443170 w 2651897"/>
                  <a:gd name="connsiteY6" fmla="*/ 360608 h 2125014"/>
                  <a:gd name="connsiteX7" fmla="*/ 430291 w 2651897"/>
                  <a:gd name="connsiteY7" fmla="*/ 515154 h 2125014"/>
                  <a:gd name="connsiteX8" fmla="*/ 262866 w 2651897"/>
                  <a:gd name="connsiteY8" fmla="*/ 1693572 h 2125014"/>
                  <a:gd name="connsiteX9" fmla="*/ 1106432 w 2651897"/>
                  <a:gd name="connsiteY9" fmla="*/ 2021983 h 2125014"/>
                  <a:gd name="connsiteX10" fmla="*/ 1177266 w 2651897"/>
                  <a:gd name="connsiteY10" fmla="*/ 2125014 h 2125014"/>
                  <a:gd name="connsiteX11" fmla="*/ 1711739 w 2651897"/>
                  <a:gd name="connsiteY11" fmla="*/ 2105695 h 2125014"/>
                  <a:gd name="connsiteX12" fmla="*/ 2130302 w 2651897"/>
                  <a:gd name="connsiteY12" fmla="*/ 1860997 h 2125014"/>
                  <a:gd name="connsiteX13" fmla="*/ 2651897 w 2651897"/>
                  <a:gd name="connsiteY13" fmla="*/ 1191295 h 2125014"/>
                  <a:gd name="connsiteX14" fmla="*/ 2040150 w 2651897"/>
                  <a:gd name="connsiteY14" fmla="*/ 457200 h 2125014"/>
                  <a:gd name="connsiteX15" fmla="*/ 2091666 w 2651897"/>
                  <a:gd name="connsiteY15" fmla="*/ 283335 h 2125014"/>
                  <a:gd name="connsiteX16" fmla="*/ 2104544 w 2651897"/>
                  <a:gd name="connsiteY16" fmla="*/ 122349 h 2125014"/>
                  <a:gd name="connsiteX0" fmla="*/ 2104544 w 2651897"/>
                  <a:gd name="connsiteY0" fmla="*/ 122349 h 2125014"/>
                  <a:gd name="connsiteX1" fmla="*/ 1705299 w 2651897"/>
                  <a:gd name="connsiteY1" fmla="*/ 25757 h 2125014"/>
                  <a:gd name="connsiteX2" fmla="*/ 1550753 w 2651897"/>
                  <a:gd name="connsiteY2" fmla="*/ 0 h 2125014"/>
                  <a:gd name="connsiteX3" fmla="*/ 1273857 w 2651897"/>
                  <a:gd name="connsiteY3" fmla="*/ 0 h 2125014"/>
                  <a:gd name="connsiteX4" fmla="*/ 1222342 w 2651897"/>
                  <a:gd name="connsiteY4" fmla="*/ 90152 h 2125014"/>
                  <a:gd name="connsiteX5" fmla="*/ 913249 w 2651897"/>
                  <a:gd name="connsiteY5" fmla="*/ 167425 h 2125014"/>
                  <a:gd name="connsiteX6" fmla="*/ 443170 w 2651897"/>
                  <a:gd name="connsiteY6" fmla="*/ 360608 h 2125014"/>
                  <a:gd name="connsiteX7" fmla="*/ 430291 w 2651897"/>
                  <a:gd name="connsiteY7" fmla="*/ 515154 h 2125014"/>
                  <a:gd name="connsiteX8" fmla="*/ 262866 w 2651897"/>
                  <a:gd name="connsiteY8" fmla="*/ 1693572 h 2125014"/>
                  <a:gd name="connsiteX9" fmla="*/ 1106432 w 2651897"/>
                  <a:gd name="connsiteY9" fmla="*/ 2021983 h 2125014"/>
                  <a:gd name="connsiteX10" fmla="*/ 1177266 w 2651897"/>
                  <a:gd name="connsiteY10" fmla="*/ 2125014 h 2125014"/>
                  <a:gd name="connsiteX11" fmla="*/ 1711739 w 2651897"/>
                  <a:gd name="connsiteY11" fmla="*/ 2105695 h 2125014"/>
                  <a:gd name="connsiteX12" fmla="*/ 2130302 w 2651897"/>
                  <a:gd name="connsiteY12" fmla="*/ 1860997 h 2125014"/>
                  <a:gd name="connsiteX13" fmla="*/ 2651897 w 2651897"/>
                  <a:gd name="connsiteY13" fmla="*/ 1191295 h 2125014"/>
                  <a:gd name="connsiteX14" fmla="*/ 2040150 w 2651897"/>
                  <a:gd name="connsiteY14" fmla="*/ 457200 h 2125014"/>
                  <a:gd name="connsiteX15" fmla="*/ 2091666 w 2651897"/>
                  <a:gd name="connsiteY15" fmla="*/ 283335 h 2125014"/>
                  <a:gd name="connsiteX16" fmla="*/ 2104544 w 2651897"/>
                  <a:gd name="connsiteY16" fmla="*/ 122349 h 2125014"/>
                  <a:gd name="connsiteX0" fmla="*/ 2104544 w 2651897"/>
                  <a:gd name="connsiteY0" fmla="*/ 122349 h 2125014"/>
                  <a:gd name="connsiteX1" fmla="*/ 1705299 w 2651897"/>
                  <a:gd name="connsiteY1" fmla="*/ 25757 h 2125014"/>
                  <a:gd name="connsiteX2" fmla="*/ 1550753 w 2651897"/>
                  <a:gd name="connsiteY2" fmla="*/ 0 h 2125014"/>
                  <a:gd name="connsiteX3" fmla="*/ 1273857 w 2651897"/>
                  <a:gd name="connsiteY3" fmla="*/ 0 h 2125014"/>
                  <a:gd name="connsiteX4" fmla="*/ 1222342 w 2651897"/>
                  <a:gd name="connsiteY4" fmla="*/ 90152 h 2125014"/>
                  <a:gd name="connsiteX5" fmla="*/ 913249 w 2651897"/>
                  <a:gd name="connsiteY5" fmla="*/ 167425 h 2125014"/>
                  <a:gd name="connsiteX6" fmla="*/ 443170 w 2651897"/>
                  <a:gd name="connsiteY6" fmla="*/ 360608 h 2125014"/>
                  <a:gd name="connsiteX7" fmla="*/ 430291 w 2651897"/>
                  <a:gd name="connsiteY7" fmla="*/ 515154 h 2125014"/>
                  <a:gd name="connsiteX8" fmla="*/ 262866 w 2651897"/>
                  <a:gd name="connsiteY8" fmla="*/ 1693572 h 2125014"/>
                  <a:gd name="connsiteX9" fmla="*/ 1106432 w 2651897"/>
                  <a:gd name="connsiteY9" fmla="*/ 2021983 h 2125014"/>
                  <a:gd name="connsiteX10" fmla="*/ 1177266 w 2651897"/>
                  <a:gd name="connsiteY10" fmla="*/ 2125014 h 2125014"/>
                  <a:gd name="connsiteX11" fmla="*/ 1711739 w 2651897"/>
                  <a:gd name="connsiteY11" fmla="*/ 2105695 h 2125014"/>
                  <a:gd name="connsiteX12" fmla="*/ 2130302 w 2651897"/>
                  <a:gd name="connsiteY12" fmla="*/ 1860997 h 2125014"/>
                  <a:gd name="connsiteX13" fmla="*/ 2651897 w 2651897"/>
                  <a:gd name="connsiteY13" fmla="*/ 1191295 h 2125014"/>
                  <a:gd name="connsiteX14" fmla="*/ 2040150 w 2651897"/>
                  <a:gd name="connsiteY14" fmla="*/ 457200 h 2125014"/>
                  <a:gd name="connsiteX15" fmla="*/ 2091666 w 2651897"/>
                  <a:gd name="connsiteY15" fmla="*/ 283335 h 2125014"/>
                  <a:gd name="connsiteX16" fmla="*/ 2104544 w 2651897"/>
                  <a:gd name="connsiteY16" fmla="*/ 122349 h 2125014"/>
                  <a:gd name="connsiteX0" fmla="*/ 2140199 w 2687552"/>
                  <a:gd name="connsiteY0" fmla="*/ 122349 h 2125014"/>
                  <a:gd name="connsiteX1" fmla="*/ 1740954 w 2687552"/>
                  <a:gd name="connsiteY1" fmla="*/ 25757 h 2125014"/>
                  <a:gd name="connsiteX2" fmla="*/ 1586408 w 2687552"/>
                  <a:gd name="connsiteY2" fmla="*/ 0 h 2125014"/>
                  <a:gd name="connsiteX3" fmla="*/ 1309512 w 2687552"/>
                  <a:gd name="connsiteY3" fmla="*/ 0 h 2125014"/>
                  <a:gd name="connsiteX4" fmla="*/ 1257997 w 2687552"/>
                  <a:gd name="connsiteY4" fmla="*/ 90152 h 2125014"/>
                  <a:gd name="connsiteX5" fmla="*/ 948904 w 2687552"/>
                  <a:gd name="connsiteY5" fmla="*/ 167425 h 2125014"/>
                  <a:gd name="connsiteX6" fmla="*/ 478825 w 2687552"/>
                  <a:gd name="connsiteY6" fmla="*/ 360608 h 2125014"/>
                  <a:gd name="connsiteX7" fmla="*/ 465946 w 2687552"/>
                  <a:gd name="connsiteY7" fmla="*/ 515154 h 2125014"/>
                  <a:gd name="connsiteX8" fmla="*/ 298521 w 2687552"/>
                  <a:gd name="connsiteY8" fmla="*/ 1693572 h 2125014"/>
                  <a:gd name="connsiteX9" fmla="*/ 1142087 w 2687552"/>
                  <a:gd name="connsiteY9" fmla="*/ 2021983 h 2125014"/>
                  <a:gd name="connsiteX10" fmla="*/ 1212921 w 2687552"/>
                  <a:gd name="connsiteY10" fmla="*/ 2125014 h 2125014"/>
                  <a:gd name="connsiteX11" fmla="*/ 1747394 w 2687552"/>
                  <a:gd name="connsiteY11" fmla="*/ 2105695 h 2125014"/>
                  <a:gd name="connsiteX12" fmla="*/ 2165957 w 2687552"/>
                  <a:gd name="connsiteY12" fmla="*/ 1860997 h 2125014"/>
                  <a:gd name="connsiteX13" fmla="*/ 2687552 w 2687552"/>
                  <a:gd name="connsiteY13" fmla="*/ 1191295 h 2125014"/>
                  <a:gd name="connsiteX14" fmla="*/ 2075805 w 2687552"/>
                  <a:gd name="connsiteY14" fmla="*/ 457200 h 2125014"/>
                  <a:gd name="connsiteX15" fmla="*/ 2127321 w 2687552"/>
                  <a:gd name="connsiteY15" fmla="*/ 283335 h 2125014"/>
                  <a:gd name="connsiteX16" fmla="*/ 2140199 w 2687552"/>
                  <a:gd name="connsiteY16" fmla="*/ 122349 h 2125014"/>
                  <a:gd name="connsiteX0" fmla="*/ 2123466 w 2670819"/>
                  <a:gd name="connsiteY0" fmla="*/ 122349 h 2125014"/>
                  <a:gd name="connsiteX1" fmla="*/ 1724221 w 2670819"/>
                  <a:gd name="connsiteY1" fmla="*/ 25757 h 2125014"/>
                  <a:gd name="connsiteX2" fmla="*/ 1569675 w 2670819"/>
                  <a:gd name="connsiteY2" fmla="*/ 0 h 2125014"/>
                  <a:gd name="connsiteX3" fmla="*/ 1292779 w 2670819"/>
                  <a:gd name="connsiteY3" fmla="*/ 0 h 2125014"/>
                  <a:gd name="connsiteX4" fmla="*/ 1241264 w 2670819"/>
                  <a:gd name="connsiteY4" fmla="*/ 90152 h 2125014"/>
                  <a:gd name="connsiteX5" fmla="*/ 932171 w 2670819"/>
                  <a:gd name="connsiteY5" fmla="*/ 167425 h 2125014"/>
                  <a:gd name="connsiteX6" fmla="*/ 462092 w 2670819"/>
                  <a:gd name="connsiteY6" fmla="*/ 360608 h 2125014"/>
                  <a:gd name="connsiteX7" fmla="*/ 449213 w 2670819"/>
                  <a:gd name="connsiteY7" fmla="*/ 515154 h 2125014"/>
                  <a:gd name="connsiteX8" fmla="*/ 281788 w 2670819"/>
                  <a:gd name="connsiteY8" fmla="*/ 1693572 h 2125014"/>
                  <a:gd name="connsiteX9" fmla="*/ 1125354 w 2670819"/>
                  <a:gd name="connsiteY9" fmla="*/ 2021983 h 2125014"/>
                  <a:gd name="connsiteX10" fmla="*/ 1196188 w 2670819"/>
                  <a:gd name="connsiteY10" fmla="*/ 2125014 h 2125014"/>
                  <a:gd name="connsiteX11" fmla="*/ 1730661 w 2670819"/>
                  <a:gd name="connsiteY11" fmla="*/ 2105695 h 2125014"/>
                  <a:gd name="connsiteX12" fmla="*/ 2149224 w 2670819"/>
                  <a:gd name="connsiteY12" fmla="*/ 1860997 h 2125014"/>
                  <a:gd name="connsiteX13" fmla="*/ 2670819 w 2670819"/>
                  <a:gd name="connsiteY13" fmla="*/ 1191295 h 2125014"/>
                  <a:gd name="connsiteX14" fmla="*/ 2059072 w 2670819"/>
                  <a:gd name="connsiteY14" fmla="*/ 457200 h 2125014"/>
                  <a:gd name="connsiteX15" fmla="*/ 2110588 w 2670819"/>
                  <a:gd name="connsiteY15" fmla="*/ 283335 h 2125014"/>
                  <a:gd name="connsiteX16" fmla="*/ 2123466 w 2670819"/>
                  <a:gd name="connsiteY16" fmla="*/ 122349 h 2125014"/>
                  <a:gd name="connsiteX0" fmla="*/ 2123466 w 2670819"/>
                  <a:gd name="connsiteY0" fmla="*/ 122349 h 2125014"/>
                  <a:gd name="connsiteX1" fmla="*/ 1724221 w 2670819"/>
                  <a:gd name="connsiteY1" fmla="*/ 25757 h 2125014"/>
                  <a:gd name="connsiteX2" fmla="*/ 1569675 w 2670819"/>
                  <a:gd name="connsiteY2" fmla="*/ 0 h 2125014"/>
                  <a:gd name="connsiteX3" fmla="*/ 1292779 w 2670819"/>
                  <a:gd name="connsiteY3" fmla="*/ 0 h 2125014"/>
                  <a:gd name="connsiteX4" fmla="*/ 1241264 w 2670819"/>
                  <a:gd name="connsiteY4" fmla="*/ 90152 h 2125014"/>
                  <a:gd name="connsiteX5" fmla="*/ 932171 w 2670819"/>
                  <a:gd name="connsiteY5" fmla="*/ 167425 h 2125014"/>
                  <a:gd name="connsiteX6" fmla="*/ 462092 w 2670819"/>
                  <a:gd name="connsiteY6" fmla="*/ 386366 h 2125014"/>
                  <a:gd name="connsiteX7" fmla="*/ 449213 w 2670819"/>
                  <a:gd name="connsiteY7" fmla="*/ 515154 h 2125014"/>
                  <a:gd name="connsiteX8" fmla="*/ 281788 w 2670819"/>
                  <a:gd name="connsiteY8" fmla="*/ 1693572 h 2125014"/>
                  <a:gd name="connsiteX9" fmla="*/ 1125354 w 2670819"/>
                  <a:gd name="connsiteY9" fmla="*/ 2021983 h 2125014"/>
                  <a:gd name="connsiteX10" fmla="*/ 1196188 w 2670819"/>
                  <a:gd name="connsiteY10" fmla="*/ 2125014 h 2125014"/>
                  <a:gd name="connsiteX11" fmla="*/ 1730661 w 2670819"/>
                  <a:gd name="connsiteY11" fmla="*/ 2105695 h 2125014"/>
                  <a:gd name="connsiteX12" fmla="*/ 2149224 w 2670819"/>
                  <a:gd name="connsiteY12" fmla="*/ 1860997 h 2125014"/>
                  <a:gd name="connsiteX13" fmla="*/ 2670819 w 2670819"/>
                  <a:gd name="connsiteY13" fmla="*/ 1191295 h 2125014"/>
                  <a:gd name="connsiteX14" fmla="*/ 2059072 w 2670819"/>
                  <a:gd name="connsiteY14" fmla="*/ 457200 h 2125014"/>
                  <a:gd name="connsiteX15" fmla="*/ 2110588 w 2670819"/>
                  <a:gd name="connsiteY15" fmla="*/ 283335 h 2125014"/>
                  <a:gd name="connsiteX16" fmla="*/ 2123466 w 2670819"/>
                  <a:gd name="connsiteY16" fmla="*/ 122349 h 2125014"/>
                  <a:gd name="connsiteX0" fmla="*/ 2123466 w 2670819"/>
                  <a:gd name="connsiteY0" fmla="*/ 122349 h 2125014"/>
                  <a:gd name="connsiteX1" fmla="*/ 1724221 w 2670819"/>
                  <a:gd name="connsiteY1" fmla="*/ 25757 h 2125014"/>
                  <a:gd name="connsiteX2" fmla="*/ 1569675 w 2670819"/>
                  <a:gd name="connsiteY2" fmla="*/ 0 h 2125014"/>
                  <a:gd name="connsiteX3" fmla="*/ 1292779 w 2670819"/>
                  <a:gd name="connsiteY3" fmla="*/ 0 h 2125014"/>
                  <a:gd name="connsiteX4" fmla="*/ 1241264 w 2670819"/>
                  <a:gd name="connsiteY4" fmla="*/ 90152 h 2125014"/>
                  <a:gd name="connsiteX5" fmla="*/ 932171 w 2670819"/>
                  <a:gd name="connsiteY5" fmla="*/ 167425 h 2125014"/>
                  <a:gd name="connsiteX6" fmla="*/ 462092 w 2670819"/>
                  <a:gd name="connsiteY6" fmla="*/ 386366 h 2125014"/>
                  <a:gd name="connsiteX7" fmla="*/ 449213 w 2670819"/>
                  <a:gd name="connsiteY7" fmla="*/ 515154 h 2125014"/>
                  <a:gd name="connsiteX8" fmla="*/ 281788 w 2670819"/>
                  <a:gd name="connsiteY8" fmla="*/ 1693572 h 2125014"/>
                  <a:gd name="connsiteX9" fmla="*/ 1125354 w 2670819"/>
                  <a:gd name="connsiteY9" fmla="*/ 2021983 h 2125014"/>
                  <a:gd name="connsiteX10" fmla="*/ 1196188 w 2670819"/>
                  <a:gd name="connsiteY10" fmla="*/ 2125014 h 2125014"/>
                  <a:gd name="connsiteX11" fmla="*/ 1730661 w 2670819"/>
                  <a:gd name="connsiteY11" fmla="*/ 2105695 h 2125014"/>
                  <a:gd name="connsiteX12" fmla="*/ 2149224 w 2670819"/>
                  <a:gd name="connsiteY12" fmla="*/ 1860997 h 2125014"/>
                  <a:gd name="connsiteX13" fmla="*/ 2670819 w 2670819"/>
                  <a:gd name="connsiteY13" fmla="*/ 1191295 h 2125014"/>
                  <a:gd name="connsiteX14" fmla="*/ 2059072 w 2670819"/>
                  <a:gd name="connsiteY14" fmla="*/ 457200 h 2125014"/>
                  <a:gd name="connsiteX15" fmla="*/ 2110588 w 2670819"/>
                  <a:gd name="connsiteY15" fmla="*/ 283335 h 2125014"/>
                  <a:gd name="connsiteX16" fmla="*/ 2123466 w 2670819"/>
                  <a:gd name="connsiteY16" fmla="*/ 122349 h 2125014"/>
                  <a:gd name="connsiteX0" fmla="*/ 2123466 w 2670819"/>
                  <a:gd name="connsiteY0" fmla="*/ 122349 h 2125014"/>
                  <a:gd name="connsiteX1" fmla="*/ 1724221 w 2670819"/>
                  <a:gd name="connsiteY1" fmla="*/ 25757 h 2125014"/>
                  <a:gd name="connsiteX2" fmla="*/ 1569675 w 2670819"/>
                  <a:gd name="connsiteY2" fmla="*/ 0 h 2125014"/>
                  <a:gd name="connsiteX3" fmla="*/ 1292779 w 2670819"/>
                  <a:gd name="connsiteY3" fmla="*/ 0 h 2125014"/>
                  <a:gd name="connsiteX4" fmla="*/ 1241264 w 2670819"/>
                  <a:gd name="connsiteY4" fmla="*/ 90152 h 2125014"/>
                  <a:gd name="connsiteX5" fmla="*/ 932171 w 2670819"/>
                  <a:gd name="connsiteY5" fmla="*/ 167425 h 2125014"/>
                  <a:gd name="connsiteX6" fmla="*/ 462092 w 2670819"/>
                  <a:gd name="connsiteY6" fmla="*/ 386366 h 2125014"/>
                  <a:gd name="connsiteX7" fmla="*/ 449213 w 2670819"/>
                  <a:gd name="connsiteY7" fmla="*/ 515154 h 2125014"/>
                  <a:gd name="connsiteX8" fmla="*/ 281788 w 2670819"/>
                  <a:gd name="connsiteY8" fmla="*/ 1693572 h 2125014"/>
                  <a:gd name="connsiteX9" fmla="*/ 1125354 w 2670819"/>
                  <a:gd name="connsiteY9" fmla="*/ 2021983 h 2125014"/>
                  <a:gd name="connsiteX10" fmla="*/ 1196188 w 2670819"/>
                  <a:gd name="connsiteY10" fmla="*/ 2125014 h 2125014"/>
                  <a:gd name="connsiteX11" fmla="*/ 1730661 w 2670819"/>
                  <a:gd name="connsiteY11" fmla="*/ 2105695 h 2125014"/>
                  <a:gd name="connsiteX12" fmla="*/ 2149224 w 2670819"/>
                  <a:gd name="connsiteY12" fmla="*/ 1860997 h 2125014"/>
                  <a:gd name="connsiteX13" fmla="*/ 2670819 w 2670819"/>
                  <a:gd name="connsiteY13" fmla="*/ 1191295 h 2125014"/>
                  <a:gd name="connsiteX14" fmla="*/ 2059072 w 2670819"/>
                  <a:gd name="connsiteY14" fmla="*/ 457200 h 2125014"/>
                  <a:gd name="connsiteX15" fmla="*/ 2110588 w 2670819"/>
                  <a:gd name="connsiteY15" fmla="*/ 283335 h 2125014"/>
                  <a:gd name="connsiteX16" fmla="*/ 2123466 w 2670819"/>
                  <a:gd name="connsiteY16" fmla="*/ 122349 h 2125014"/>
                  <a:gd name="connsiteX0" fmla="*/ 2123466 w 2670819"/>
                  <a:gd name="connsiteY0" fmla="*/ 122349 h 2125014"/>
                  <a:gd name="connsiteX1" fmla="*/ 1724221 w 2670819"/>
                  <a:gd name="connsiteY1" fmla="*/ 25757 h 2125014"/>
                  <a:gd name="connsiteX2" fmla="*/ 1569675 w 2670819"/>
                  <a:gd name="connsiteY2" fmla="*/ 0 h 2125014"/>
                  <a:gd name="connsiteX3" fmla="*/ 1292779 w 2670819"/>
                  <a:gd name="connsiteY3" fmla="*/ 0 h 2125014"/>
                  <a:gd name="connsiteX4" fmla="*/ 1241264 w 2670819"/>
                  <a:gd name="connsiteY4" fmla="*/ 90152 h 2125014"/>
                  <a:gd name="connsiteX5" fmla="*/ 932171 w 2670819"/>
                  <a:gd name="connsiteY5" fmla="*/ 167425 h 2125014"/>
                  <a:gd name="connsiteX6" fmla="*/ 462092 w 2670819"/>
                  <a:gd name="connsiteY6" fmla="*/ 386366 h 2125014"/>
                  <a:gd name="connsiteX7" fmla="*/ 449213 w 2670819"/>
                  <a:gd name="connsiteY7" fmla="*/ 515154 h 2125014"/>
                  <a:gd name="connsiteX8" fmla="*/ 281788 w 2670819"/>
                  <a:gd name="connsiteY8" fmla="*/ 1693572 h 2125014"/>
                  <a:gd name="connsiteX9" fmla="*/ 1125354 w 2670819"/>
                  <a:gd name="connsiteY9" fmla="*/ 2021983 h 2125014"/>
                  <a:gd name="connsiteX10" fmla="*/ 1196188 w 2670819"/>
                  <a:gd name="connsiteY10" fmla="*/ 2125014 h 2125014"/>
                  <a:gd name="connsiteX11" fmla="*/ 1730661 w 2670819"/>
                  <a:gd name="connsiteY11" fmla="*/ 2105695 h 2125014"/>
                  <a:gd name="connsiteX12" fmla="*/ 2149224 w 2670819"/>
                  <a:gd name="connsiteY12" fmla="*/ 1860997 h 2125014"/>
                  <a:gd name="connsiteX13" fmla="*/ 2670819 w 2670819"/>
                  <a:gd name="connsiteY13" fmla="*/ 1191295 h 2125014"/>
                  <a:gd name="connsiteX14" fmla="*/ 2059072 w 2670819"/>
                  <a:gd name="connsiteY14" fmla="*/ 457200 h 2125014"/>
                  <a:gd name="connsiteX15" fmla="*/ 2110588 w 2670819"/>
                  <a:gd name="connsiteY15" fmla="*/ 283335 h 2125014"/>
                  <a:gd name="connsiteX16" fmla="*/ 2123466 w 2670819"/>
                  <a:gd name="connsiteY16" fmla="*/ 122349 h 2125014"/>
                  <a:gd name="connsiteX0" fmla="*/ 2123466 w 2670819"/>
                  <a:gd name="connsiteY0" fmla="*/ 122349 h 2125014"/>
                  <a:gd name="connsiteX1" fmla="*/ 1724221 w 2670819"/>
                  <a:gd name="connsiteY1" fmla="*/ 25757 h 2125014"/>
                  <a:gd name="connsiteX2" fmla="*/ 1569675 w 2670819"/>
                  <a:gd name="connsiteY2" fmla="*/ 0 h 2125014"/>
                  <a:gd name="connsiteX3" fmla="*/ 1292779 w 2670819"/>
                  <a:gd name="connsiteY3" fmla="*/ 0 h 2125014"/>
                  <a:gd name="connsiteX4" fmla="*/ 1241264 w 2670819"/>
                  <a:gd name="connsiteY4" fmla="*/ 90152 h 2125014"/>
                  <a:gd name="connsiteX5" fmla="*/ 932171 w 2670819"/>
                  <a:gd name="connsiteY5" fmla="*/ 167425 h 2125014"/>
                  <a:gd name="connsiteX6" fmla="*/ 462092 w 2670819"/>
                  <a:gd name="connsiteY6" fmla="*/ 386366 h 2125014"/>
                  <a:gd name="connsiteX7" fmla="*/ 449213 w 2670819"/>
                  <a:gd name="connsiteY7" fmla="*/ 515154 h 2125014"/>
                  <a:gd name="connsiteX8" fmla="*/ 281788 w 2670819"/>
                  <a:gd name="connsiteY8" fmla="*/ 1693572 h 2125014"/>
                  <a:gd name="connsiteX9" fmla="*/ 1125354 w 2670819"/>
                  <a:gd name="connsiteY9" fmla="*/ 2021983 h 2125014"/>
                  <a:gd name="connsiteX10" fmla="*/ 1196188 w 2670819"/>
                  <a:gd name="connsiteY10" fmla="*/ 2125014 h 2125014"/>
                  <a:gd name="connsiteX11" fmla="*/ 1730661 w 2670819"/>
                  <a:gd name="connsiteY11" fmla="*/ 2105695 h 2125014"/>
                  <a:gd name="connsiteX12" fmla="*/ 2149224 w 2670819"/>
                  <a:gd name="connsiteY12" fmla="*/ 1860997 h 2125014"/>
                  <a:gd name="connsiteX13" fmla="*/ 2670819 w 2670819"/>
                  <a:gd name="connsiteY13" fmla="*/ 1191295 h 2125014"/>
                  <a:gd name="connsiteX14" fmla="*/ 2059072 w 2670819"/>
                  <a:gd name="connsiteY14" fmla="*/ 457200 h 2125014"/>
                  <a:gd name="connsiteX15" fmla="*/ 2110588 w 2670819"/>
                  <a:gd name="connsiteY15" fmla="*/ 283335 h 2125014"/>
                  <a:gd name="connsiteX16" fmla="*/ 2123466 w 2670819"/>
                  <a:gd name="connsiteY16" fmla="*/ 122349 h 2125014"/>
                  <a:gd name="connsiteX0" fmla="*/ 2123466 w 2670819"/>
                  <a:gd name="connsiteY0" fmla="*/ 122349 h 2125014"/>
                  <a:gd name="connsiteX1" fmla="*/ 1724221 w 2670819"/>
                  <a:gd name="connsiteY1" fmla="*/ 25757 h 2125014"/>
                  <a:gd name="connsiteX2" fmla="*/ 1569675 w 2670819"/>
                  <a:gd name="connsiteY2" fmla="*/ 0 h 2125014"/>
                  <a:gd name="connsiteX3" fmla="*/ 1292779 w 2670819"/>
                  <a:gd name="connsiteY3" fmla="*/ 0 h 2125014"/>
                  <a:gd name="connsiteX4" fmla="*/ 1241264 w 2670819"/>
                  <a:gd name="connsiteY4" fmla="*/ 90152 h 2125014"/>
                  <a:gd name="connsiteX5" fmla="*/ 932171 w 2670819"/>
                  <a:gd name="connsiteY5" fmla="*/ 167425 h 2125014"/>
                  <a:gd name="connsiteX6" fmla="*/ 462092 w 2670819"/>
                  <a:gd name="connsiteY6" fmla="*/ 386366 h 2125014"/>
                  <a:gd name="connsiteX7" fmla="*/ 449213 w 2670819"/>
                  <a:gd name="connsiteY7" fmla="*/ 515154 h 2125014"/>
                  <a:gd name="connsiteX8" fmla="*/ 281788 w 2670819"/>
                  <a:gd name="connsiteY8" fmla="*/ 1693572 h 2125014"/>
                  <a:gd name="connsiteX9" fmla="*/ 1125354 w 2670819"/>
                  <a:gd name="connsiteY9" fmla="*/ 2021983 h 2125014"/>
                  <a:gd name="connsiteX10" fmla="*/ 1196188 w 2670819"/>
                  <a:gd name="connsiteY10" fmla="*/ 2125014 h 2125014"/>
                  <a:gd name="connsiteX11" fmla="*/ 1730661 w 2670819"/>
                  <a:gd name="connsiteY11" fmla="*/ 2105695 h 2125014"/>
                  <a:gd name="connsiteX12" fmla="*/ 2149224 w 2670819"/>
                  <a:gd name="connsiteY12" fmla="*/ 1860997 h 2125014"/>
                  <a:gd name="connsiteX13" fmla="*/ 2670819 w 2670819"/>
                  <a:gd name="connsiteY13" fmla="*/ 1191295 h 2125014"/>
                  <a:gd name="connsiteX14" fmla="*/ 2059072 w 2670819"/>
                  <a:gd name="connsiteY14" fmla="*/ 457200 h 2125014"/>
                  <a:gd name="connsiteX15" fmla="*/ 2110588 w 2670819"/>
                  <a:gd name="connsiteY15" fmla="*/ 283335 h 2125014"/>
                  <a:gd name="connsiteX16" fmla="*/ 2123466 w 2670819"/>
                  <a:gd name="connsiteY16" fmla="*/ 122349 h 2125014"/>
                  <a:gd name="connsiteX0" fmla="*/ 2123466 w 2670819"/>
                  <a:gd name="connsiteY0" fmla="*/ 122349 h 2125014"/>
                  <a:gd name="connsiteX1" fmla="*/ 1724221 w 2670819"/>
                  <a:gd name="connsiteY1" fmla="*/ 25757 h 2125014"/>
                  <a:gd name="connsiteX2" fmla="*/ 1569675 w 2670819"/>
                  <a:gd name="connsiteY2" fmla="*/ 0 h 2125014"/>
                  <a:gd name="connsiteX3" fmla="*/ 1292779 w 2670819"/>
                  <a:gd name="connsiteY3" fmla="*/ 0 h 2125014"/>
                  <a:gd name="connsiteX4" fmla="*/ 1241264 w 2670819"/>
                  <a:gd name="connsiteY4" fmla="*/ 90152 h 2125014"/>
                  <a:gd name="connsiteX5" fmla="*/ 932171 w 2670819"/>
                  <a:gd name="connsiteY5" fmla="*/ 167425 h 2125014"/>
                  <a:gd name="connsiteX6" fmla="*/ 462092 w 2670819"/>
                  <a:gd name="connsiteY6" fmla="*/ 386366 h 2125014"/>
                  <a:gd name="connsiteX7" fmla="*/ 449213 w 2670819"/>
                  <a:gd name="connsiteY7" fmla="*/ 515154 h 2125014"/>
                  <a:gd name="connsiteX8" fmla="*/ 281788 w 2670819"/>
                  <a:gd name="connsiteY8" fmla="*/ 1693572 h 2125014"/>
                  <a:gd name="connsiteX9" fmla="*/ 1125354 w 2670819"/>
                  <a:gd name="connsiteY9" fmla="*/ 2021983 h 2125014"/>
                  <a:gd name="connsiteX10" fmla="*/ 1196188 w 2670819"/>
                  <a:gd name="connsiteY10" fmla="*/ 2125014 h 2125014"/>
                  <a:gd name="connsiteX11" fmla="*/ 1730661 w 2670819"/>
                  <a:gd name="connsiteY11" fmla="*/ 2105695 h 2125014"/>
                  <a:gd name="connsiteX12" fmla="*/ 2149224 w 2670819"/>
                  <a:gd name="connsiteY12" fmla="*/ 1860997 h 2125014"/>
                  <a:gd name="connsiteX13" fmla="*/ 2670819 w 2670819"/>
                  <a:gd name="connsiteY13" fmla="*/ 1191295 h 2125014"/>
                  <a:gd name="connsiteX14" fmla="*/ 2059072 w 2670819"/>
                  <a:gd name="connsiteY14" fmla="*/ 457200 h 2125014"/>
                  <a:gd name="connsiteX15" fmla="*/ 2110588 w 2670819"/>
                  <a:gd name="connsiteY15" fmla="*/ 283335 h 2125014"/>
                  <a:gd name="connsiteX16" fmla="*/ 2123466 w 2670819"/>
                  <a:gd name="connsiteY16" fmla="*/ 122349 h 2125014"/>
                  <a:gd name="connsiteX0" fmla="*/ 2123466 w 2670819"/>
                  <a:gd name="connsiteY0" fmla="*/ 122349 h 2125014"/>
                  <a:gd name="connsiteX1" fmla="*/ 1724221 w 2670819"/>
                  <a:gd name="connsiteY1" fmla="*/ 25757 h 2125014"/>
                  <a:gd name="connsiteX2" fmla="*/ 1569675 w 2670819"/>
                  <a:gd name="connsiteY2" fmla="*/ 0 h 2125014"/>
                  <a:gd name="connsiteX3" fmla="*/ 1292779 w 2670819"/>
                  <a:gd name="connsiteY3" fmla="*/ 0 h 2125014"/>
                  <a:gd name="connsiteX4" fmla="*/ 1241264 w 2670819"/>
                  <a:gd name="connsiteY4" fmla="*/ 90152 h 2125014"/>
                  <a:gd name="connsiteX5" fmla="*/ 932171 w 2670819"/>
                  <a:gd name="connsiteY5" fmla="*/ 167425 h 2125014"/>
                  <a:gd name="connsiteX6" fmla="*/ 462092 w 2670819"/>
                  <a:gd name="connsiteY6" fmla="*/ 386366 h 2125014"/>
                  <a:gd name="connsiteX7" fmla="*/ 449213 w 2670819"/>
                  <a:gd name="connsiteY7" fmla="*/ 515154 h 2125014"/>
                  <a:gd name="connsiteX8" fmla="*/ 281788 w 2670819"/>
                  <a:gd name="connsiteY8" fmla="*/ 1693572 h 2125014"/>
                  <a:gd name="connsiteX9" fmla="*/ 1125354 w 2670819"/>
                  <a:gd name="connsiteY9" fmla="*/ 2021983 h 2125014"/>
                  <a:gd name="connsiteX10" fmla="*/ 1196188 w 2670819"/>
                  <a:gd name="connsiteY10" fmla="*/ 2125014 h 2125014"/>
                  <a:gd name="connsiteX11" fmla="*/ 1730661 w 2670819"/>
                  <a:gd name="connsiteY11" fmla="*/ 2105695 h 2125014"/>
                  <a:gd name="connsiteX12" fmla="*/ 2149224 w 2670819"/>
                  <a:gd name="connsiteY12" fmla="*/ 1860997 h 2125014"/>
                  <a:gd name="connsiteX13" fmla="*/ 2670819 w 2670819"/>
                  <a:gd name="connsiteY13" fmla="*/ 1191295 h 2125014"/>
                  <a:gd name="connsiteX14" fmla="*/ 2059072 w 2670819"/>
                  <a:gd name="connsiteY14" fmla="*/ 457200 h 2125014"/>
                  <a:gd name="connsiteX15" fmla="*/ 2110588 w 2670819"/>
                  <a:gd name="connsiteY15" fmla="*/ 283335 h 2125014"/>
                  <a:gd name="connsiteX16" fmla="*/ 2123466 w 2670819"/>
                  <a:gd name="connsiteY16" fmla="*/ 122349 h 2125014"/>
                  <a:gd name="connsiteX0" fmla="*/ 2123466 w 2670819"/>
                  <a:gd name="connsiteY0" fmla="*/ 122349 h 2125014"/>
                  <a:gd name="connsiteX1" fmla="*/ 1724221 w 2670819"/>
                  <a:gd name="connsiteY1" fmla="*/ 25757 h 2125014"/>
                  <a:gd name="connsiteX2" fmla="*/ 1569675 w 2670819"/>
                  <a:gd name="connsiteY2" fmla="*/ 0 h 2125014"/>
                  <a:gd name="connsiteX3" fmla="*/ 1292779 w 2670819"/>
                  <a:gd name="connsiteY3" fmla="*/ 0 h 2125014"/>
                  <a:gd name="connsiteX4" fmla="*/ 1241264 w 2670819"/>
                  <a:gd name="connsiteY4" fmla="*/ 90152 h 2125014"/>
                  <a:gd name="connsiteX5" fmla="*/ 932171 w 2670819"/>
                  <a:gd name="connsiteY5" fmla="*/ 167425 h 2125014"/>
                  <a:gd name="connsiteX6" fmla="*/ 462092 w 2670819"/>
                  <a:gd name="connsiteY6" fmla="*/ 386366 h 2125014"/>
                  <a:gd name="connsiteX7" fmla="*/ 449213 w 2670819"/>
                  <a:gd name="connsiteY7" fmla="*/ 515154 h 2125014"/>
                  <a:gd name="connsiteX8" fmla="*/ 281788 w 2670819"/>
                  <a:gd name="connsiteY8" fmla="*/ 1693572 h 2125014"/>
                  <a:gd name="connsiteX9" fmla="*/ 1125354 w 2670819"/>
                  <a:gd name="connsiteY9" fmla="*/ 2021983 h 2125014"/>
                  <a:gd name="connsiteX10" fmla="*/ 1196188 w 2670819"/>
                  <a:gd name="connsiteY10" fmla="*/ 2125014 h 2125014"/>
                  <a:gd name="connsiteX11" fmla="*/ 1730661 w 2670819"/>
                  <a:gd name="connsiteY11" fmla="*/ 2105695 h 2125014"/>
                  <a:gd name="connsiteX12" fmla="*/ 2149224 w 2670819"/>
                  <a:gd name="connsiteY12" fmla="*/ 1860997 h 2125014"/>
                  <a:gd name="connsiteX13" fmla="*/ 2670819 w 2670819"/>
                  <a:gd name="connsiteY13" fmla="*/ 1191295 h 2125014"/>
                  <a:gd name="connsiteX14" fmla="*/ 2059072 w 2670819"/>
                  <a:gd name="connsiteY14" fmla="*/ 457200 h 2125014"/>
                  <a:gd name="connsiteX15" fmla="*/ 2110588 w 2670819"/>
                  <a:gd name="connsiteY15" fmla="*/ 283335 h 2125014"/>
                  <a:gd name="connsiteX16" fmla="*/ 2123466 w 2670819"/>
                  <a:gd name="connsiteY16" fmla="*/ 122349 h 2125014"/>
                  <a:gd name="connsiteX0" fmla="*/ 2123466 w 2670819"/>
                  <a:gd name="connsiteY0" fmla="*/ 122349 h 2125014"/>
                  <a:gd name="connsiteX1" fmla="*/ 1724221 w 2670819"/>
                  <a:gd name="connsiteY1" fmla="*/ 25757 h 2125014"/>
                  <a:gd name="connsiteX2" fmla="*/ 1569675 w 2670819"/>
                  <a:gd name="connsiteY2" fmla="*/ 0 h 2125014"/>
                  <a:gd name="connsiteX3" fmla="*/ 1292779 w 2670819"/>
                  <a:gd name="connsiteY3" fmla="*/ 0 h 2125014"/>
                  <a:gd name="connsiteX4" fmla="*/ 1241264 w 2670819"/>
                  <a:gd name="connsiteY4" fmla="*/ 90152 h 2125014"/>
                  <a:gd name="connsiteX5" fmla="*/ 932171 w 2670819"/>
                  <a:gd name="connsiteY5" fmla="*/ 167425 h 2125014"/>
                  <a:gd name="connsiteX6" fmla="*/ 462092 w 2670819"/>
                  <a:gd name="connsiteY6" fmla="*/ 386366 h 2125014"/>
                  <a:gd name="connsiteX7" fmla="*/ 449213 w 2670819"/>
                  <a:gd name="connsiteY7" fmla="*/ 515154 h 2125014"/>
                  <a:gd name="connsiteX8" fmla="*/ 281788 w 2670819"/>
                  <a:gd name="connsiteY8" fmla="*/ 1693572 h 2125014"/>
                  <a:gd name="connsiteX9" fmla="*/ 1125354 w 2670819"/>
                  <a:gd name="connsiteY9" fmla="*/ 2021983 h 2125014"/>
                  <a:gd name="connsiteX10" fmla="*/ 1196188 w 2670819"/>
                  <a:gd name="connsiteY10" fmla="*/ 2125014 h 2125014"/>
                  <a:gd name="connsiteX11" fmla="*/ 1730661 w 2670819"/>
                  <a:gd name="connsiteY11" fmla="*/ 2105695 h 2125014"/>
                  <a:gd name="connsiteX12" fmla="*/ 2149224 w 2670819"/>
                  <a:gd name="connsiteY12" fmla="*/ 1860997 h 2125014"/>
                  <a:gd name="connsiteX13" fmla="*/ 2670819 w 2670819"/>
                  <a:gd name="connsiteY13" fmla="*/ 1191295 h 2125014"/>
                  <a:gd name="connsiteX14" fmla="*/ 2059072 w 2670819"/>
                  <a:gd name="connsiteY14" fmla="*/ 457200 h 2125014"/>
                  <a:gd name="connsiteX15" fmla="*/ 2110588 w 2670819"/>
                  <a:gd name="connsiteY15" fmla="*/ 283335 h 2125014"/>
                  <a:gd name="connsiteX16" fmla="*/ 2123466 w 2670819"/>
                  <a:gd name="connsiteY16" fmla="*/ 122349 h 2125014"/>
                  <a:gd name="connsiteX0" fmla="*/ 2123466 w 2670819"/>
                  <a:gd name="connsiteY0" fmla="*/ 122349 h 2125014"/>
                  <a:gd name="connsiteX1" fmla="*/ 1724221 w 2670819"/>
                  <a:gd name="connsiteY1" fmla="*/ 25757 h 2125014"/>
                  <a:gd name="connsiteX2" fmla="*/ 1569675 w 2670819"/>
                  <a:gd name="connsiteY2" fmla="*/ 0 h 2125014"/>
                  <a:gd name="connsiteX3" fmla="*/ 1292779 w 2670819"/>
                  <a:gd name="connsiteY3" fmla="*/ 0 h 2125014"/>
                  <a:gd name="connsiteX4" fmla="*/ 1241264 w 2670819"/>
                  <a:gd name="connsiteY4" fmla="*/ 90152 h 2125014"/>
                  <a:gd name="connsiteX5" fmla="*/ 932171 w 2670819"/>
                  <a:gd name="connsiteY5" fmla="*/ 167425 h 2125014"/>
                  <a:gd name="connsiteX6" fmla="*/ 462092 w 2670819"/>
                  <a:gd name="connsiteY6" fmla="*/ 386366 h 2125014"/>
                  <a:gd name="connsiteX7" fmla="*/ 449213 w 2670819"/>
                  <a:gd name="connsiteY7" fmla="*/ 515154 h 2125014"/>
                  <a:gd name="connsiteX8" fmla="*/ 281788 w 2670819"/>
                  <a:gd name="connsiteY8" fmla="*/ 1693572 h 2125014"/>
                  <a:gd name="connsiteX9" fmla="*/ 1125354 w 2670819"/>
                  <a:gd name="connsiteY9" fmla="*/ 2021983 h 2125014"/>
                  <a:gd name="connsiteX10" fmla="*/ 1196188 w 2670819"/>
                  <a:gd name="connsiteY10" fmla="*/ 2125014 h 2125014"/>
                  <a:gd name="connsiteX11" fmla="*/ 1730661 w 2670819"/>
                  <a:gd name="connsiteY11" fmla="*/ 2105695 h 2125014"/>
                  <a:gd name="connsiteX12" fmla="*/ 2149224 w 2670819"/>
                  <a:gd name="connsiteY12" fmla="*/ 1860997 h 2125014"/>
                  <a:gd name="connsiteX13" fmla="*/ 2670819 w 2670819"/>
                  <a:gd name="connsiteY13" fmla="*/ 1191295 h 2125014"/>
                  <a:gd name="connsiteX14" fmla="*/ 2059072 w 2670819"/>
                  <a:gd name="connsiteY14" fmla="*/ 457200 h 2125014"/>
                  <a:gd name="connsiteX15" fmla="*/ 2110588 w 2670819"/>
                  <a:gd name="connsiteY15" fmla="*/ 283335 h 2125014"/>
                  <a:gd name="connsiteX16" fmla="*/ 2123466 w 2670819"/>
                  <a:gd name="connsiteY16" fmla="*/ 122349 h 2125014"/>
                  <a:gd name="connsiteX0" fmla="*/ 2123466 w 2670819"/>
                  <a:gd name="connsiteY0" fmla="*/ 122349 h 2125014"/>
                  <a:gd name="connsiteX1" fmla="*/ 1724221 w 2670819"/>
                  <a:gd name="connsiteY1" fmla="*/ 25757 h 2125014"/>
                  <a:gd name="connsiteX2" fmla="*/ 1569675 w 2670819"/>
                  <a:gd name="connsiteY2" fmla="*/ 0 h 2125014"/>
                  <a:gd name="connsiteX3" fmla="*/ 1292779 w 2670819"/>
                  <a:gd name="connsiteY3" fmla="*/ 0 h 2125014"/>
                  <a:gd name="connsiteX4" fmla="*/ 1241264 w 2670819"/>
                  <a:gd name="connsiteY4" fmla="*/ 90152 h 2125014"/>
                  <a:gd name="connsiteX5" fmla="*/ 932171 w 2670819"/>
                  <a:gd name="connsiteY5" fmla="*/ 167425 h 2125014"/>
                  <a:gd name="connsiteX6" fmla="*/ 462092 w 2670819"/>
                  <a:gd name="connsiteY6" fmla="*/ 386366 h 2125014"/>
                  <a:gd name="connsiteX7" fmla="*/ 449213 w 2670819"/>
                  <a:gd name="connsiteY7" fmla="*/ 515154 h 2125014"/>
                  <a:gd name="connsiteX8" fmla="*/ 281788 w 2670819"/>
                  <a:gd name="connsiteY8" fmla="*/ 1693572 h 2125014"/>
                  <a:gd name="connsiteX9" fmla="*/ 1125354 w 2670819"/>
                  <a:gd name="connsiteY9" fmla="*/ 2021983 h 2125014"/>
                  <a:gd name="connsiteX10" fmla="*/ 1196188 w 2670819"/>
                  <a:gd name="connsiteY10" fmla="*/ 2125014 h 2125014"/>
                  <a:gd name="connsiteX11" fmla="*/ 1730661 w 2670819"/>
                  <a:gd name="connsiteY11" fmla="*/ 2105695 h 2125014"/>
                  <a:gd name="connsiteX12" fmla="*/ 2149224 w 2670819"/>
                  <a:gd name="connsiteY12" fmla="*/ 1860997 h 2125014"/>
                  <a:gd name="connsiteX13" fmla="*/ 2670819 w 2670819"/>
                  <a:gd name="connsiteY13" fmla="*/ 1191295 h 2125014"/>
                  <a:gd name="connsiteX14" fmla="*/ 2059072 w 2670819"/>
                  <a:gd name="connsiteY14" fmla="*/ 457200 h 2125014"/>
                  <a:gd name="connsiteX15" fmla="*/ 2110588 w 2670819"/>
                  <a:gd name="connsiteY15" fmla="*/ 283335 h 2125014"/>
                  <a:gd name="connsiteX16" fmla="*/ 2123466 w 2670819"/>
                  <a:gd name="connsiteY16" fmla="*/ 122349 h 2125014"/>
                  <a:gd name="connsiteX0" fmla="*/ 2123466 w 2670819"/>
                  <a:gd name="connsiteY0" fmla="*/ 122349 h 2125014"/>
                  <a:gd name="connsiteX1" fmla="*/ 1724221 w 2670819"/>
                  <a:gd name="connsiteY1" fmla="*/ 25757 h 2125014"/>
                  <a:gd name="connsiteX2" fmla="*/ 1569675 w 2670819"/>
                  <a:gd name="connsiteY2" fmla="*/ 0 h 2125014"/>
                  <a:gd name="connsiteX3" fmla="*/ 1292779 w 2670819"/>
                  <a:gd name="connsiteY3" fmla="*/ 0 h 2125014"/>
                  <a:gd name="connsiteX4" fmla="*/ 1241264 w 2670819"/>
                  <a:gd name="connsiteY4" fmla="*/ 90152 h 2125014"/>
                  <a:gd name="connsiteX5" fmla="*/ 932171 w 2670819"/>
                  <a:gd name="connsiteY5" fmla="*/ 167425 h 2125014"/>
                  <a:gd name="connsiteX6" fmla="*/ 462092 w 2670819"/>
                  <a:gd name="connsiteY6" fmla="*/ 386366 h 2125014"/>
                  <a:gd name="connsiteX7" fmla="*/ 449213 w 2670819"/>
                  <a:gd name="connsiteY7" fmla="*/ 515154 h 2125014"/>
                  <a:gd name="connsiteX8" fmla="*/ 281788 w 2670819"/>
                  <a:gd name="connsiteY8" fmla="*/ 1693572 h 2125014"/>
                  <a:gd name="connsiteX9" fmla="*/ 1125354 w 2670819"/>
                  <a:gd name="connsiteY9" fmla="*/ 2021983 h 2125014"/>
                  <a:gd name="connsiteX10" fmla="*/ 1196188 w 2670819"/>
                  <a:gd name="connsiteY10" fmla="*/ 2125014 h 2125014"/>
                  <a:gd name="connsiteX11" fmla="*/ 1730661 w 2670819"/>
                  <a:gd name="connsiteY11" fmla="*/ 2105695 h 2125014"/>
                  <a:gd name="connsiteX12" fmla="*/ 2149224 w 2670819"/>
                  <a:gd name="connsiteY12" fmla="*/ 1860997 h 2125014"/>
                  <a:gd name="connsiteX13" fmla="*/ 2670819 w 2670819"/>
                  <a:gd name="connsiteY13" fmla="*/ 1191295 h 2125014"/>
                  <a:gd name="connsiteX14" fmla="*/ 2059072 w 2670819"/>
                  <a:gd name="connsiteY14" fmla="*/ 457200 h 2125014"/>
                  <a:gd name="connsiteX15" fmla="*/ 2110588 w 2670819"/>
                  <a:gd name="connsiteY15" fmla="*/ 283335 h 2125014"/>
                  <a:gd name="connsiteX16" fmla="*/ 2123466 w 2670819"/>
                  <a:gd name="connsiteY16" fmla="*/ 122349 h 2125014"/>
                  <a:gd name="connsiteX0" fmla="*/ 2123466 w 2670819"/>
                  <a:gd name="connsiteY0" fmla="*/ 122349 h 2132917"/>
                  <a:gd name="connsiteX1" fmla="*/ 1724221 w 2670819"/>
                  <a:gd name="connsiteY1" fmla="*/ 25757 h 2132917"/>
                  <a:gd name="connsiteX2" fmla="*/ 1569675 w 2670819"/>
                  <a:gd name="connsiteY2" fmla="*/ 0 h 2132917"/>
                  <a:gd name="connsiteX3" fmla="*/ 1292779 w 2670819"/>
                  <a:gd name="connsiteY3" fmla="*/ 0 h 2132917"/>
                  <a:gd name="connsiteX4" fmla="*/ 1241264 w 2670819"/>
                  <a:gd name="connsiteY4" fmla="*/ 90152 h 2132917"/>
                  <a:gd name="connsiteX5" fmla="*/ 932171 w 2670819"/>
                  <a:gd name="connsiteY5" fmla="*/ 167425 h 2132917"/>
                  <a:gd name="connsiteX6" fmla="*/ 462092 w 2670819"/>
                  <a:gd name="connsiteY6" fmla="*/ 386366 h 2132917"/>
                  <a:gd name="connsiteX7" fmla="*/ 449213 w 2670819"/>
                  <a:gd name="connsiteY7" fmla="*/ 515154 h 2132917"/>
                  <a:gd name="connsiteX8" fmla="*/ 281788 w 2670819"/>
                  <a:gd name="connsiteY8" fmla="*/ 1693572 h 2132917"/>
                  <a:gd name="connsiteX9" fmla="*/ 1125354 w 2670819"/>
                  <a:gd name="connsiteY9" fmla="*/ 2021983 h 2132917"/>
                  <a:gd name="connsiteX10" fmla="*/ 1196188 w 2670819"/>
                  <a:gd name="connsiteY10" fmla="*/ 2125014 h 2132917"/>
                  <a:gd name="connsiteX11" fmla="*/ 1730661 w 2670819"/>
                  <a:gd name="connsiteY11" fmla="*/ 2105695 h 2132917"/>
                  <a:gd name="connsiteX12" fmla="*/ 2149224 w 2670819"/>
                  <a:gd name="connsiteY12" fmla="*/ 1860997 h 2132917"/>
                  <a:gd name="connsiteX13" fmla="*/ 2670819 w 2670819"/>
                  <a:gd name="connsiteY13" fmla="*/ 1191295 h 2132917"/>
                  <a:gd name="connsiteX14" fmla="*/ 2059072 w 2670819"/>
                  <a:gd name="connsiteY14" fmla="*/ 457200 h 2132917"/>
                  <a:gd name="connsiteX15" fmla="*/ 2110588 w 2670819"/>
                  <a:gd name="connsiteY15" fmla="*/ 283335 h 2132917"/>
                  <a:gd name="connsiteX16" fmla="*/ 2123466 w 2670819"/>
                  <a:gd name="connsiteY16" fmla="*/ 122349 h 2132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70819" h="2132917">
                    <a:moveTo>
                      <a:pt x="2123466" y="122349"/>
                    </a:moveTo>
                    <a:cubicBezTo>
                      <a:pt x="1932429" y="173864"/>
                      <a:pt x="1812227" y="154545"/>
                      <a:pt x="1724221" y="25757"/>
                    </a:cubicBezTo>
                    <a:lnTo>
                      <a:pt x="1569675" y="0"/>
                    </a:lnTo>
                    <a:lnTo>
                      <a:pt x="1292779" y="0"/>
                    </a:lnTo>
                    <a:lnTo>
                      <a:pt x="1241264" y="90152"/>
                    </a:lnTo>
                    <a:lnTo>
                      <a:pt x="932171" y="167425"/>
                    </a:lnTo>
                    <a:cubicBezTo>
                      <a:pt x="762600" y="221086"/>
                      <a:pt x="618785" y="313386"/>
                      <a:pt x="462092" y="386366"/>
                    </a:cubicBezTo>
                    <a:lnTo>
                      <a:pt x="449213" y="515154"/>
                    </a:lnTo>
                    <a:cubicBezTo>
                      <a:pt x="32796" y="669700"/>
                      <a:pt x="-229073" y="1384479"/>
                      <a:pt x="281788" y="1693572"/>
                    </a:cubicBezTo>
                    <a:cubicBezTo>
                      <a:pt x="434188" y="1873876"/>
                      <a:pt x="837725" y="1983347"/>
                      <a:pt x="1125354" y="2021983"/>
                    </a:cubicBezTo>
                    <a:lnTo>
                      <a:pt x="1196188" y="2125014"/>
                    </a:lnTo>
                    <a:cubicBezTo>
                      <a:pt x="1374346" y="2118574"/>
                      <a:pt x="1539624" y="2157211"/>
                      <a:pt x="1730661" y="2105695"/>
                    </a:cubicBezTo>
                    <a:cubicBezTo>
                      <a:pt x="1741393" y="1901780"/>
                      <a:pt x="1964627" y="1730062"/>
                      <a:pt x="2149224" y="1860997"/>
                    </a:cubicBezTo>
                    <a:cubicBezTo>
                      <a:pt x="2207179" y="1560489"/>
                      <a:pt x="2387483" y="1356574"/>
                      <a:pt x="2670819" y="1191295"/>
                    </a:cubicBezTo>
                    <a:cubicBezTo>
                      <a:pt x="2318795" y="1094704"/>
                      <a:pt x="2076244" y="914399"/>
                      <a:pt x="2059072" y="457200"/>
                    </a:cubicBezTo>
                    <a:cubicBezTo>
                      <a:pt x="2076244" y="399245"/>
                      <a:pt x="2048340" y="302653"/>
                      <a:pt x="2110588" y="283335"/>
                    </a:cubicBezTo>
                    <a:cubicBezTo>
                      <a:pt x="2114881" y="229673"/>
                      <a:pt x="2086976" y="188890"/>
                      <a:pt x="2123466" y="122349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7" name="任意多边形: 形状 886">
                <a:extLst>
                  <a:ext uri="{FF2B5EF4-FFF2-40B4-BE49-F238E27FC236}">
                    <a16:creationId xmlns:a16="http://schemas.microsoft.com/office/drawing/2014/main" id="{FBDD8C51-FE56-441C-9B6D-174033E9D8F9}"/>
                  </a:ext>
                </a:extLst>
              </p:cNvPr>
              <p:cNvSpPr/>
              <p:nvPr/>
            </p:nvSpPr>
            <p:spPr>
              <a:xfrm>
                <a:off x="4311478" y="1777729"/>
                <a:ext cx="2604476" cy="2671921"/>
              </a:xfrm>
              <a:custGeom>
                <a:avLst/>
                <a:gdLst>
                  <a:gd name="connsiteX0" fmla="*/ 2150772 w 2215166"/>
                  <a:gd name="connsiteY0" fmla="*/ 154546 h 2653048"/>
                  <a:gd name="connsiteX1" fmla="*/ 2092817 w 2215166"/>
                  <a:gd name="connsiteY1" fmla="*/ 103031 h 2653048"/>
                  <a:gd name="connsiteX2" fmla="*/ 1622738 w 2215166"/>
                  <a:gd name="connsiteY2" fmla="*/ 0 h 2653048"/>
                  <a:gd name="connsiteX3" fmla="*/ 1159098 w 2215166"/>
                  <a:gd name="connsiteY3" fmla="*/ 6439 h 2653048"/>
                  <a:gd name="connsiteX4" fmla="*/ 238259 w 2215166"/>
                  <a:gd name="connsiteY4" fmla="*/ 360608 h 2653048"/>
                  <a:gd name="connsiteX5" fmla="*/ 238259 w 2215166"/>
                  <a:gd name="connsiteY5" fmla="*/ 425003 h 2653048"/>
                  <a:gd name="connsiteX6" fmla="*/ 135228 w 2215166"/>
                  <a:gd name="connsiteY6" fmla="*/ 2150772 h 2653048"/>
                  <a:gd name="connsiteX7" fmla="*/ 0 w 2215166"/>
                  <a:gd name="connsiteY7" fmla="*/ 2266682 h 2653048"/>
                  <a:gd name="connsiteX8" fmla="*/ 991673 w 2215166"/>
                  <a:gd name="connsiteY8" fmla="*/ 2575774 h 2653048"/>
                  <a:gd name="connsiteX9" fmla="*/ 1094704 w 2215166"/>
                  <a:gd name="connsiteY9" fmla="*/ 2614411 h 2653048"/>
                  <a:gd name="connsiteX10" fmla="*/ 1551904 w 2215166"/>
                  <a:gd name="connsiteY10" fmla="*/ 2614411 h 2653048"/>
                  <a:gd name="connsiteX11" fmla="*/ 1590541 w 2215166"/>
                  <a:gd name="connsiteY11" fmla="*/ 2653048 h 2653048"/>
                  <a:gd name="connsiteX12" fmla="*/ 1719329 w 2215166"/>
                  <a:gd name="connsiteY12" fmla="*/ 2575774 h 2653048"/>
                  <a:gd name="connsiteX13" fmla="*/ 2215166 w 2215166"/>
                  <a:gd name="connsiteY13" fmla="*/ 2414789 h 2653048"/>
                  <a:gd name="connsiteX14" fmla="*/ 2047741 w 2215166"/>
                  <a:gd name="connsiteY14" fmla="*/ 2298879 h 2653048"/>
                  <a:gd name="connsiteX0" fmla="*/ 2225926 w 2290320"/>
                  <a:gd name="connsiteY0" fmla="*/ 154546 h 2653048"/>
                  <a:gd name="connsiteX1" fmla="*/ 2167971 w 2290320"/>
                  <a:gd name="connsiteY1" fmla="*/ 103031 h 2653048"/>
                  <a:gd name="connsiteX2" fmla="*/ 1697892 w 2290320"/>
                  <a:gd name="connsiteY2" fmla="*/ 0 h 2653048"/>
                  <a:gd name="connsiteX3" fmla="*/ 1234252 w 2290320"/>
                  <a:gd name="connsiteY3" fmla="*/ 6439 h 2653048"/>
                  <a:gd name="connsiteX4" fmla="*/ 313413 w 2290320"/>
                  <a:gd name="connsiteY4" fmla="*/ 360608 h 2653048"/>
                  <a:gd name="connsiteX5" fmla="*/ 313413 w 2290320"/>
                  <a:gd name="connsiteY5" fmla="*/ 425003 h 2653048"/>
                  <a:gd name="connsiteX6" fmla="*/ 210382 w 2290320"/>
                  <a:gd name="connsiteY6" fmla="*/ 2150772 h 2653048"/>
                  <a:gd name="connsiteX7" fmla="*/ 75154 w 2290320"/>
                  <a:gd name="connsiteY7" fmla="*/ 2266682 h 2653048"/>
                  <a:gd name="connsiteX8" fmla="*/ 1066827 w 2290320"/>
                  <a:gd name="connsiteY8" fmla="*/ 2575774 h 2653048"/>
                  <a:gd name="connsiteX9" fmla="*/ 1169858 w 2290320"/>
                  <a:gd name="connsiteY9" fmla="*/ 2614411 h 2653048"/>
                  <a:gd name="connsiteX10" fmla="*/ 1627058 w 2290320"/>
                  <a:gd name="connsiteY10" fmla="*/ 2614411 h 2653048"/>
                  <a:gd name="connsiteX11" fmla="*/ 1665695 w 2290320"/>
                  <a:gd name="connsiteY11" fmla="*/ 2653048 h 2653048"/>
                  <a:gd name="connsiteX12" fmla="*/ 1794483 w 2290320"/>
                  <a:gd name="connsiteY12" fmla="*/ 2575774 h 2653048"/>
                  <a:gd name="connsiteX13" fmla="*/ 2290320 w 2290320"/>
                  <a:gd name="connsiteY13" fmla="*/ 2414789 h 2653048"/>
                  <a:gd name="connsiteX14" fmla="*/ 2122895 w 2290320"/>
                  <a:gd name="connsiteY14" fmla="*/ 2298879 h 2653048"/>
                  <a:gd name="connsiteX0" fmla="*/ 2535911 w 2600305"/>
                  <a:gd name="connsiteY0" fmla="*/ 154546 h 2653048"/>
                  <a:gd name="connsiteX1" fmla="*/ 2477956 w 2600305"/>
                  <a:gd name="connsiteY1" fmla="*/ 103031 h 2653048"/>
                  <a:gd name="connsiteX2" fmla="*/ 2007877 w 2600305"/>
                  <a:gd name="connsiteY2" fmla="*/ 0 h 2653048"/>
                  <a:gd name="connsiteX3" fmla="*/ 1544237 w 2600305"/>
                  <a:gd name="connsiteY3" fmla="*/ 6439 h 2653048"/>
                  <a:gd name="connsiteX4" fmla="*/ 623398 w 2600305"/>
                  <a:gd name="connsiteY4" fmla="*/ 360608 h 2653048"/>
                  <a:gd name="connsiteX5" fmla="*/ 623398 w 2600305"/>
                  <a:gd name="connsiteY5" fmla="*/ 425003 h 2653048"/>
                  <a:gd name="connsiteX6" fmla="*/ 520367 w 2600305"/>
                  <a:gd name="connsiteY6" fmla="*/ 2150772 h 2653048"/>
                  <a:gd name="connsiteX7" fmla="*/ 385139 w 2600305"/>
                  <a:gd name="connsiteY7" fmla="*/ 2266682 h 2653048"/>
                  <a:gd name="connsiteX8" fmla="*/ 1376812 w 2600305"/>
                  <a:gd name="connsiteY8" fmla="*/ 2575774 h 2653048"/>
                  <a:gd name="connsiteX9" fmla="*/ 1479843 w 2600305"/>
                  <a:gd name="connsiteY9" fmla="*/ 2614411 h 2653048"/>
                  <a:gd name="connsiteX10" fmla="*/ 1937043 w 2600305"/>
                  <a:gd name="connsiteY10" fmla="*/ 2614411 h 2653048"/>
                  <a:gd name="connsiteX11" fmla="*/ 1975680 w 2600305"/>
                  <a:gd name="connsiteY11" fmla="*/ 2653048 h 2653048"/>
                  <a:gd name="connsiteX12" fmla="*/ 2104468 w 2600305"/>
                  <a:gd name="connsiteY12" fmla="*/ 2575774 h 2653048"/>
                  <a:gd name="connsiteX13" fmla="*/ 2600305 w 2600305"/>
                  <a:gd name="connsiteY13" fmla="*/ 2414789 h 2653048"/>
                  <a:gd name="connsiteX14" fmla="*/ 2432880 w 2600305"/>
                  <a:gd name="connsiteY14" fmla="*/ 2298879 h 2653048"/>
                  <a:gd name="connsiteX0" fmla="*/ 2540082 w 2604476"/>
                  <a:gd name="connsiteY0" fmla="*/ 154546 h 2653048"/>
                  <a:gd name="connsiteX1" fmla="*/ 2482127 w 2604476"/>
                  <a:gd name="connsiteY1" fmla="*/ 103031 h 2653048"/>
                  <a:gd name="connsiteX2" fmla="*/ 2012048 w 2604476"/>
                  <a:gd name="connsiteY2" fmla="*/ 0 h 2653048"/>
                  <a:gd name="connsiteX3" fmla="*/ 1548408 w 2604476"/>
                  <a:gd name="connsiteY3" fmla="*/ 6439 h 2653048"/>
                  <a:gd name="connsiteX4" fmla="*/ 627569 w 2604476"/>
                  <a:gd name="connsiteY4" fmla="*/ 360608 h 2653048"/>
                  <a:gd name="connsiteX5" fmla="*/ 627569 w 2604476"/>
                  <a:gd name="connsiteY5" fmla="*/ 425003 h 2653048"/>
                  <a:gd name="connsiteX6" fmla="*/ 524538 w 2604476"/>
                  <a:gd name="connsiteY6" fmla="*/ 2150772 h 2653048"/>
                  <a:gd name="connsiteX7" fmla="*/ 389310 w 2604476"/>
                  <a:gd name="connsiteY7" fmla="*/ 2266682 h 2653048"/>
                  <a:gd name="connsiteX8" fmla="*/ 1380983 w 2604476"/>
                  <a:gd name="connsiteY8" fmla="*/ 2575774 h 2653048"/>
                  <a:gd name="connsiteX9" fmla="*/ 1484014 w 2604476"/>
                  <a:gd name="connsiteY9" fmla="*/ 2614411 h 2653048"/>
                  <a:gd name="connsiteX10" fmla="*/ 1941214 w 2604476"/>
                  <a:gd name="connsiteY10" fmla="*/ 2614411 h 2653048"/>
                  <a:gd name="connsiteX11" fmla="*/ 1979851 w 2604476"/>
                  <a:gd name="connsiteY11" fmla="*/ 2653048 h 2653048"/>
                  <a:gd name="connsiteX12" fmla="*/ 2108639 w 2604476"/>
                  <a:gd name="connsiteY12" fmla="*/ 2575774 h 2653048"/>
                  <a:gd name="connsiteX13" fmla="*/ 2604476 w 2604476"/>
                  <a:gd name="connsiteY13" fmla="*/ 2414789 h 2653048"/>
                  <a:gd name="connsiteX14" fmla="*/ 2437051 w 2604476"/>
                  <a:gd name="connsiteY14" fmla="*/ 2298879 h 2653048"/>
                  <a:gd name="connsiteX0" fmla="*/ 2540082 w 2604476"/>
                  <a:gd name="connsiteY0" fmla="*/ 154546 h 2653048"/>
                  <a:gd name="connsiteX1" fmla="*/ 2482127 w 2604476"/>
                  <a:gd name="connsiteY1" fmla="*/ 103031 h 2653048"/>
                  <a:gd name="connsiteX2" fmla="*/ 2012048 w 2604476"/>
                  <a:gd name="connsiteY2" fmla="*/ 0 h 2653048"/>
                  <a:gd name="connsiteX3" fmla="*/ 1548408 w 2604476"/>
                  <a:gd name="connsiteY3" fmla="*/ 6439 h 2653048"/>
                  <a:gd name="connsiteX4" fmla="*/ 627569 w 2604476"/>
                  <a:gd name="connsiteY4" fmla="*/ 360608 h 2653048"/>
                  <a:gd name="connsiteX5" fmla="*/ 627569 w 2604476"/>
                  <a:gd name="connsiteY5" fmla="*/ 425003 h 2653048"/>
                  <a:gd name="connsiteX6" fmla="*/ 524538 w 2604476"/>
                  <a:gd name="connsiteY6" fmla="*/ 2150772 h 2653048"/>
                  <a:gd name="connsiteX7" fmla="*/ 389310 w 2604476"/>
                  <a:gd name="connsiteY7" fmla="*/ 2266682 h 2653048"/>
                  <a:gd name="connsiteX8" fmla="*/ 1380983 w 2604476"/>
                  <a:gd name="connsiteY8" fmla="*/ 2575774 h 2653048"/>
                  <a:gd name="connsiteX9" fmla="*/ 1484014 w 2604476"/>
                  <a:gd name="connsiteY9" fmla="*/ 2614411 h 2653048"/>
                  <a:gd name="connsiteX10" fmla="*/ 1941214 w 2604476"/>
                  <a:gd name="connsiteY10" fmla="*/ 2614411 h 2653048"/>
                  <a:gd name="connsiteX11" fmla="*/ 1979851 w 2604476"/>
                  <a:gd name="connsiteY11" fmla="*/ 2653048 h 2653048"/>
                  <a:gd name="connsiteX12" fmla="*/ 2108639 w 2604476"/>
                  <a:gd name="connsiteY12" fmla="*/ 2575774 h 2653048"/>
                  <a:gd name="connsiteX13" fmla="*/ 2604476 w 2604476"/>
                  <a:gd name="connsiteY13" fmla="*/ 2414789 h 2653048"/>
                  <a:gd name="connsiteX14" fmla="*/ 2437051 w 2604476"/>
                  <a:gd name="connsiteY14" fmla="*/ 2298879 h 2653048"/>
                  <a:gd name="connsiteX0" fmla="*/ 2540082 w 2604476"/>
                  <a:gd name="connsiteY0" fmla="*/ 154546 h 2653048"/>
                  <a:gd name="connsiteX1" fmla="*/ 2482127 w 2604476"/>
                  <a:gd name="connsiteY1" fmla="*/ 103031 h 2653048"/>
                  <a:gd name="connsiteX2" fmla="*/ 2012048 w 2604476"/>
                  <a:gd name="connsiteY2" fmla="*/ 0 h 2653048"/>
                  <a:gd name="connsiteX3" fmla="*/ 1548408 w 2604476"/>
                  <a:gd name="connsiteY3" fmla="*/ 6439 h 2653048"/>
                  <a:gd name="connsiteX4" fmla="*/ 627569 w 2604476"/>
                  <a:gd name="connsiteY4" fmla="*/ 360608 h 2653048"/>
                  <a:gd name="connsiteX5" fmla="*/ 627569 w 2604476"/>
                  <a:gd name="connsiteY5" fmla="*/ 425003 h 2653048"/>
                  <a:gd name="connsiteX6" fmla="*/ 524538 w 2604476"/>
                  <a:gd name="connsiteY6" fmla="*/ 2150772 h 2653048"/>
                  <a:gd name="connsiteX7" fmla="*/ 389310 w 2604476"/>
                  <a:gd name="connsiteY7" fmla="*/ 2266682 h 2653048"/>
                  <a:gd name="connsiteX8" fmla="*/ 1380983 w 2604476"/>
                  <a:gd name="connsiteY8" fmla="*/ 2575774 h 2653048"/>
                  <a:gd name="connsiteX9" fmla="*/ 1484014 w 2604476"/>
                  <a:gd name="connsiteY9" fmla="*/ 2614411 h 2653048"/>
                  <a:gd name="connsiteX10" fmla="*/ 1941214 w 2604476"/>
                  <a:gd name="connsiteY10" fmla="*/ 2614411 h 2653048"/>
                  <a:gd name="connsiteX11" fmla="*/ 1979851 w 2604476"/>
                  <a:gd name="connsiteY11" fmla="*/ 2653048 h 2653048"/>
                  <a:gd name="connsiteX12" fmla="*/ 2108639 w 2604476"/>
                  <a:gd name="connsiteY12" fmla="*/ 2575774 h 2653048"/>
                  <a:gd name="connsiteX13" fmla="*/ 2604476 w 2604476"/>
                  <a:gd name="connsiteY13" fmla="*/ 2414789 h 2653048"/>
                  <a:gd name="connsiteX14" fmla="*/ 2437051 w 2604476"/>
                  <a:gd name="connsiteY14" fmla="*/ 2298879 h 2653048"/>
                  <a:gd name="connsiteX0" fmla="*/ 2540082 w 2604476"/>
                  <a:gd name="connsiteY0" fmla="*/ 154546 h 2653048"/>
                  <a:gd name="connsiteX1" fmla="*/ 2482127 w 2604476"/>
                  <a:gd name="connsiteY1" fmla="*/ 103031 h 2653048"/>
                  <a:gd name="connsiteX2" fmla="*/ 2012048 w 2604476"/>
                  <a:gd name="connsiteY2" fmla="*/ 0 h 2653048"/>
                  <a:gd name="connsiteX3" fmla="*/ 1548408 w 2604476"/>
                  <a:gd name="connsiteY3" fmla="*/ 6439 h 2653048"/>
                  <a:gd name="connsiteX4" fmla="*/ 627569 w 2604476"/>
                  <a:gd name="connsiteY4" fmla="*/ 360608 h 2653048"/>
                  <a:gd name="connsiteX5" fmla="*/ 627569 w 2604476"/>
                  <a:gd name="connsiteY5" fmla="*/ 425003 h 2653048"/>
                  <a:gd name="connsiteX6" fmla="*/ 524538 w 2604476"/>
                  <a:gd name="connsiteY6" fmla="*/ 2150772 h 2653048"/>
                  <a:gd name="connsiteX7" fmla="*/ 389310 w 2604476"/>
                  <a:gd name="connsiteY7" fmla="*/ 2266682 h 2653048"/>
                  <a:gd name="connsiteX8" fmla="*/ 1380983 w 2604476"/>
                  <a:gd name="connsiteY8" fmla="*/ 2575774 h 2653048"/>
                  <a:gd name="connsiteX9" fmla="*/ 1484014 w 2604476"/>
                  <a:gd name="connsiteY9" fmla="*/ 2614411 h 2653048"/>
                  <a:gd name="connsiteX10" fmla="*/ 1941214 w 2604476"/>
                  <a:gd name="connsiteY10" fmla="*/ 2614411 h 2653048"/>
                  <a:gd name="connsiteX11" fmla="*/ 1979851 w 2604476"/>
                  <a:gd name="connsiteY11" fmla="*/ 2653048 h 2653048"/>
                  <a:gd name="connsiteX12" fmla="*/ 2108639 w 2604476"/>
                  <a:gd name="connsiteY12" fmla="*/ 2575774 h 2653048"/>
                  <a:gd name="connsiteX13" fmla="*/ 2604476 w 2604476"/>
                  <a:gd name="connsiteY13" fmla="*/ 2414789 h 2653048"/>
                  <a:gd name="connsiteX14" fmla="*/ 2437051 w 2604476"/>
                  <a:gd name="connsiteY14" fmla="*/ 2298879 h 2653048"/>
                  <a:gd name="connsiteX0" fmla="*/ 2540082 w 2604476"/>
                  <a:gd name="connsiteY0" fmla="*/ 154546 h 2653048"/>
                  <a:gd name="connsiteX1" fmla="*/ 2482127 w 2604476"/>
                  <a:gd name="connsiteY1" fmla="*/ 103031 h 2653048"/>
                  <a:gd name="connsiteX2" fmla="*/ 2012048 w 2604476"/>
                  <a:gd name="connsiteY2" fmla="*/ 0 h 2653048"/>
                  <a:gd name="connsiteX3" fmla="*/ 1548408 w 2604476"/>
                  <a:gd name="connsiteY3" fmla="*/ 6439 h 2653048"/>
                  <a:gd name="connsiteX4" fmla="*/ 627569 w 2604476"/>
                  <a:gd name="connsiteY4" fmla="*/ 360608 h 2653048"/>
                  <a:gd name="connsiteX5" fmla="*/ 627569 w 2604476"/>
                  <a:gd name="connsiteY5" fmla="*/ 425003 h 2653048"/>
                  <a:gd name="connsiteX6" fmla="*/ 524538 w 2604476"/>
                  <a:gd name="connsiteY6" fmla="*/ 2150772 h 2653048"/>
                  <a:gd name="connsiteX7" fmla="*/ 389310 w 2604476"/>
                  <a:gd name="connsiteY7" fmla="*/ 2266682 h 2653048"/>
                  <a:gd name="connsiteX8" fmla="*/ 1380983 w 2604476"/>
                  <a:gd name="connsiteY8" fmla="*/ 2575774 h 2653048"/>
                  <a:gd name="connsiteX9" fmla="*/ 1484014 w 2604476"/>
                  <a:gd name="connsiteY9" fmla="*/ 2614411 h 2653048"/>
                  <a:gd name="connsiteX10" fmla="*/ 1941214 w 2604476"/>
                  <a:gd name="connsiteY10" fmla="*/ 2614411 h 2653048"/>
                  <a:gd name="connsiteX11" fmla="*/ 1979851 w 2604476"/>
                  <a:gd name="connsiteY11" fmla="*/ 2653048 h 2653048"/>
                  <a:gd name="connsiteX12" fmla="*/ 2108639 w 2604476"/>
                  <a:gd name="connsiteY12" fmla="*/ 2575774 h 2653048"/>
                  <a:gd name="connsiteX13" fmla="*/ 2604476 w 2604476"/>
                  <a:gd name="connsiteY13" fmla="*/ 2414789 h 2653048"/>
                  <a:gd name="connsiteX14" fmla="*/ 2437051 w 2604476"/>
                  <a:gd name="connsiteY14" fmla="*/ 2298879 h 2653048"/>
                  <a:gd name="connsiteX0" fmla="*/ 2540082 w 2604476"/>
                  <a:gd name="connsiteY0" fmla="*/ 154546 h 2653048"/>
                  <a:gd name="connsiteX1" fmla="*/ 2482127 w 2604476"/>
                  <a:gd name="connsiteY1" fmla="*/ 103031 h 2653048"/>
                  <a:gd name="connsiteX2" fmla="*/ 2012048 w 2604476"/>
                  <a:gd name="connsiteY2" fmla="*/ 0 h 2653048"/>
                  <a:gd name="connsiteX3" fmla="*/ 1548408 w 2604476"/>
                  <a:gd name="connsiteY3" fmla="*/ 6439 h 2653048"/>
                  <a:gd name="connsiteX4" fmla="*/ 627569 w 2604476"/>
                  <a:gd name="connsiteY4" fmla="*/ 360608 h 2653048"/>
                  <a:gd name="connsiteX5" fmla="*/ 627569 w 2604476"/>
                  <a:gd name="connsiteY5" fmla="*/ 425003 h 2653048"/>
                  <a:gd name="connsiteX6" fmla="*/ 524538 w 2604476"/>
                  <a:gd name="connsiteY6" fmla="*/ 2150772 h 2653048"/>
                  <a:gd name="connsiteX7" fmla="*/ 389310 w 2604476"/>
                  <a:gd name="connsiteY7" fmla="*/ 2266682 h 2653048"/>
                  <a:gd name="connsiteX8" fmla="*/ 1380983 w 2604476"/>
                  <a:gd name="connsiteY8" fmla="*/ 2575774 h 2653048"/>
                  <a:gd name="connsiteX9" fmla="*/ 1484014 w 2604476"/>
                  <a:gd name="connsiteY9" fmla="*/ 2614411 h 2653048"/>
                  <a:gd name="connsiteX10" fmla="*/ 1941214 w 2604476"/>
                  <a:gd name="connsiteY10" fmla="*/ 2614411 h 2653048"/>
                  <a:gd name="connsiteX11" fmla="*/ 1979851 w 2604476"/>
                  <a:gd name="connsiteY11" fmla="*/ 2653048 h 2653048"/>
                  <a:gd name="connsiteX12" fmla="*/ 2108639 w 2604476"/>
                  <a:gd name="connsiteY12" fmla="*/ 2575774 h 2653048"/>
                  <a:gd name="connsiteX13" fmla="*/ 2604476 w 2604476"/>
                  <a:gd name="connsiteY13" fmla="*/ 2414789 h 2653048"/>
                  <a:gd name="connsiteX14" fmla="*/ 2437051 w 2604476"/>
                  <a:gd name="connsiteY14" fmla="*/ 2298879 h 2653048"/>
                  <a:gd name="connsiteX0" fmla="*/ 2540082 w 2604476"/>
                  <a:gd name="connsiteY0" fmla="*/ 154546 h 2653048"/>
                  <a:gd name="connsiteX1" fmla="*/ 2482127 w 2604476"/>
                  <a:gd name="connsiteY1" fmla="*/ 103031 h 2653048"/>
                  <a:gd name="connsiteX2" fmla="*/ 2012048 w 2604476"/>
                  <a:gd name="connsiteY2" fmla="*/ 0 h 2653048"/>
                  <a:gd name="connsiteX3" fmla="*/ 1548408 w 2604476"/>
                  <a:gd name="connsiteY3" fmla="*/ 6439 h 2653048"/>
                  <a:gd name="connsiteX4" fmla="*/ 627569 w 2604476"/>
                  <a:gd name="connsiteY4" fmla="*/ 360608 h 2653048"/>
                  <a:gd name="connsiteX5" fmla="*/ 627569 w 2604476"/>
                  <a:gd name="connsiteY5" fmla="*/ 425003 h 2653048"/>
                  <a:gd name="connsiteX6" fmla="*/ 524538 w 2604476"/>
                  <a:gd name="connsiteY6" fmla="*/ 2150772 h 2653048"/>
                  <a:gd name="connsiteX7" fmla="*/ 389310 w 2604476"/>
                  <a:gd name="connsiteY7" fmla="*/ 2266682 h 2653048"/>
                  <a:gd name="connsiteX8" fmla="*/ 1380983 w 2604476"/>
                  <a:gd name="connsiteY8" fmla="*/ 2575774 h 2653048"/>
                  <a:gd name="connsiteX9" fmla="*/ 1484014 w 2604476"/>
                  <a:gd name="connsiteY9" fmla="*/ 2614411 h 2653048"/>
                  <a:gd name="connsiteX10" fmla="*/ 1941214 w 2604476"/>
                  <a:gd name="connsiteY10" fmla="*/ 2614411 h 2653048"/>
                  <a:gd name="connsiteX11" fmla="*/ 1979851 w 2604476"/>
                  <a:gd name="connsiteY11" fmla="*/ 2653048 h 2653048"/>
                  <a:gd name="connsiteX12" fmla="*/ 2108639 w 2604476"/>
                  <a:gd name="connsiteY12" fmla="*/ 2575774 h 2653048"/>
                  <a:gd name="connsiteX13" fmla="*/ 2604476 w 2604476"/>
                  <a:gd name="connsiteY13" fmla="*/ 2414789 h 2653048"/>
                  <a:gd name="connsiteX14" fmla="*/ 2437051 w 2604476"/>
                  <a:gd name="connsiteY14" fmla="*/ 2298879 h 2653048"/>
                  <a:gd name="connsiteX0" fmla="*/ 2540082 w 2604476"/>
                  <a:gd name="connsiteY0" fmla="*/ 154546 h 2653048"/>
                  <a:gd name="connsiteX1" fmla="*/ 2482127 w 2604476"/>
                  <a:gd name="connsiteY1" fmla="*/ 103031 h 2653048"/>
                  <a:gd name="connsiteX2" fmla="*/ 2012048 w 2604476"/>
                  <a:gd name="connsiteY2" fmla="*/ 0 h 2653048"/>
                  <a:gd name="connsiteX3" fmla="*/ 1548408 w 2604476"/>
                  <a:gd name="connsiteY3" fmla="*/ 6439 h 2653048"/>
                  <a:gd name="connsiteX4" fmla="*/ 627569 w 2604476"/>
                  <a:gd name="connsiteY4" fmla="*/ 360608 h 2653048"/>
                  <a:gd name="connsiteX5" fmla="*/ 627569 w 2604476"/>
                  <a:gd name="connsiteY5" fmla="*/ 425003 h 2653048"/>
                  <a:gd name="connsiteX6" fmla="*/ 524538 w 2604476"/>
                  <a:gd name="connsiteY6" fmla="*/ 2150772 h 2653048"/>
                  <a:gd name="connsiteX7" fmla="*/ 389310 w 2604476"/>
                  <a:gd name="connsiteY7" fmla="*/ 2266682 h 2653048"/>
                  <a:gd name="connsiteX8" fmla="*/ 1380983 w 2604476"/>
                  <a:gd name="connsiteY8" fmla="*/ 2575774 h 2653048"/>
                  <a:gd name="connsiteX9" fmla="*/ 1484014 w 2604476"/>
                  <a:gd name="connsiteY9" fmla="*/ 2614411 h 2653048"/>
                  <a:gd name="connsiteX10" fmla="*/ 1941214 w 2604476"/>
                  <a:gd name="connsiteY10" fmla="*/ 2614411 h 2653048"/>
                  <a:gd name="connsiteX11" fmla="*/ 1979851 w 2604476"/>
                  <a:gd name="connsiteY11" fmla="*/ 2653048 h 2653048"/>
                  <a:gd name="connsiteX12" fmla="*/ 2108639 w 2604476"/>
                  <a:gd name="connsiteY12" fmla="*/ 2575774 h 2653048"/>
                  <a:gd name="connsiteX13" fmla="*/ 2604476 w 2604476"/>
                  <a:gd name="connsiteY13" fmla="*/ 2414789 h 2653048"/>
                  <a:gd name="connsiteX14" fmla="*/ 2437051 w 2604476"/>
                  <a:gd name="connsiteY14" fmla="*/ 2298879 h 2653048"/>
                  <a:gd name="connsiteX0" fmla="*/ 2540082 w 2604476"/>
                  <a:gd name="connsiteY0" fmla="*/ 154546 h 2653048"/>
                  <a:gd name="connsiteX1" fmla="*/ 2482127 w 2604476"/>
                  <a:gd name="connsiteY1" fmla="*/ 103031 h 2653048"/>
                  <a:gd name="connsiteX2" fmla="*/ 2012048 w 2604476"/>
                  <a:gd name="connsiteY2" fmla="*/ 0 h 2653048"/>
                  <a:gd name="connsiteX3" fmla="*/ 1548408 w 2604476"/>
                  <a:gd name="connsiteY3" fmla="*/ 6439 h 2653048"/>
                  <a:gd name="connsiteX4" fmla="*/ 627569 w 2604476"/>
                  <a:gd name="connsiteY4" fmla="*/ 360608 h 2653048"/>
                  <a:gd name="connsiteX5" fmla="*/ 627569 w 2604476"/>
                  <a:gd name="connsiteY5" fmla="*/ 425003 h 2653048"/>
                  <a:gd name="connsiteX6" fmla="*/ 524538 w 2604476"/>
                  <a:gd name="connsiteY6" fmla="*/ 2150772 h 2653048"/>
                  <a:gd name="connsiteX7" fmla="*/ 389310 w 2604476"/>
                  <a:gd name="connsiteY7" fmla="*/ 2266682 h 2653048"/>
                  <a:gd name="connsiteX8" fmla="*/ 1380983 w 2604476"/>
                  <a:gd name="connsiteY8" fmla="*/ 2575774 h 2653048"/>
                  <a:gd name="connsiteX9" fmla="*/ 1484014 w 2604476"/>
                  <a:gd name="connsiteY9" fmla="*/ 2614411 h 2653048"/>
                  <a:gd name="connsiteX10" fmla="*/ 1941214 w 2604476"/>
                  <a:gd name="connsiteY10" fmla="*/ 2614411 h 2653048"/>
                  <a:gd name="connsiteX11" fmla="*/ 1979851 w 2604476"/>
                  <a:gd name="connsiteY11" fmla="*/ 2653048 h 2653048"/>
                  <a:gd name="connsiteX12" fmla="*/ 2108639 w 2604476"/>
                  <a:gd name="connsiteY12" fmla="*/ 2575774 h 2653048"/>
                  <a:gd name="connsiteX13" fmla="*/ 2604476 w 2604476"/>
                  <a:gd name="connsiteY13" fmla="*/ 2414789 h 2653048"/>
                  <a:gd name="connsiteX14" fmla="*/ 2437051 w 2604476"/>
                  <a:gd name="connsiteY14" fmla="*/ 2298879 h 2653048"/>
                  <a:gd name="connsiteX0" fmla="*/ 2540082 w 2604476"/>
                  <a:gd name="connsiteY0" fmla="*/ 154546 h 2653048"/>
                  <a:gd name="connsiteX1" fmla="*/ 2482127 w 2604476"/>
                  <a:gd name="connsiteY1" fmla="*/ 103031 h 2653048"/>
                  <a:gd name="connsiteX2" fmla="*/ 2012048 w 2604476"/>
                  <a:gd name="connsiteY2" fmla="*/ 0 h 2653048"/>
                  <a:gd name="connsiteX3" fmla="*/ 1548408 w 2604476"/>
                  <a:gd name="connsiteY3" fmla="*/ 6439 h 2653048"/>
                  <a:gd name="connsiteX4" fmla="*/ 627569 w 2604476"/>
                  <a:gd name="connsiteY4" fmla="*/ 360608 h 2653048"/>
                  <a:gd name="connsiteX5" fmla="*/ 627569 w 2604476"/>
                  <a:gd name="connsiteY5" fmla="*/ 425003 h 2653048"/>
                  <a:gd name="connsiteX6" fmla="*/ 524538 w 2604476"/>
                  <a:gd name="connsiteY6" fmla="*/ 2150772 h 2653048"/>
                  <a:gd name="connsiteX7" fmla="*/ 389310 w 2604476"/>
                  <a:gd name="connsiteY7" fmla="*/ 2266682 h 2653048"/>
                  <a:gd name="connsiteX8" fmla="*/ 1380983 w 2604476"/>
                  <a:gd name="connsiteY8" fmla="*/ 2575774 h 2653048"/>
                  <a:gd name="connsiteX9" fmla="*/ 1484014 w 2604476"/>
                  <a:gd name="connsiteY9" fmla="*/ 2614411 h 2653048"/>
                  <a:gd name="connsiteX10" fmla="*/ 1941214 w 2604476"/>
                  <a:gd name="connsiteY10" fmla="*/ 2614411 h 2653048"/>
                  <a:gd name="connsiteX11" fmla="*/ 1979851 w 2604476"/>
                  <a:gd name="connsiteY11" fmla="*/ 2653048 h 2653048"/>
                  <a:gd name="connsiteX12" fmla="*/ 2108639 w 2604476"/>
                  <a:gd name="connsiteY12" fmla="*/ 2575774 h 2653048"/>
                  <a:gd name="connsiteX13" fmla="*/ 2604476 w 2604476"/>
                  <a:gd name="connsiteY13" fmla="*/ 2414789 h 2653048"/>
                  <a:gd name="connsiteX14" fmla="*/ 2437051 w 2604476"/>
                  <a:gd name="connsiteY14" fmla="*/ 2298879 h 2653048"/>
                  <a:gd name="connsiteX0" fmla="*/ 2540082 w 2604476"/>
                  <a:gd name="connsiteY0" fmla="*/ 166813 h 2665315"/>
                  <a:gd name="connsiteX1" fmla="*/ 2482127 w 2604476"/>
                  <a:gd name="connsiteY1" fmla="*/ 115298 h 2665315"/>
                  <a:gd name="connsiteX2" fmla="*/ 2012048 w 2604476"/>
                  <a:gd name="connsiteY2" fmla="*/ 12267 h 2665315"/>
                  <a:gd name="connsiteX3" fmla="*/ 1548408 w 2604476"/>
                  <a:gd name="connsiteY3" fmla="*/ 18706 h 2665315"/>
                  <a:gd name="connsiteX4" fmla="*/ 627569 w 2604476"/>
                  <a:gd name="connsiteY4" fmla="*/ 372875 h 2665315"/>
                  <a:gd name="connsiteX5" fmla="*/ 627569 w 2604476"/>
                  <a:gd name="connsiteY5" fmla="*/ 437270 h 2665315"/>
                  <a:gd name="connsiteX6" fmla="*/ 524538 w 2604476"/>
                  <a:gd name="connsiteY6" fmla="*/ 2163039 h 2665315"/>
                  <a:gd name="connsiteX7" fmla="*/ 389310 w 2604476"/>
                  <a:gd name="connsiteY7" fmla="*/ 2278949 h 2665315"/>
                  <a:gd name="connsiteX8" fmla="*/ 1380983 w 2604476"/>
                  <a:gd name="connsiteY8" fmla="*/ 2588041 h 2665315"/>
                  <a:gd name="connsiteX9" fmla="*/ 1484014 w 2604476"/>
                  <a:gd name="connsiteY9" fmla="*/ 2626678 h 2665315"/>
                  <a:gd name="connsiteX10" fmla="*/ 1941214 w 2604476"/>
                  <a:gd name="connsiteY10" fmla="*/ 2626678 h 2665315"/>
                  <a:gd name="connsiteX11" fmla="*/ 1979851 w 2604476"/>
                  <a:gd name="connsiteY11" fmla="*/ 2665315 h 2665315"/>
                  <a:gd name="connsiteX12" fmla="*/ 2108639 w 2604476"/>
                  <a:gd name="connsiteY12" fmla="*/ 2588041 h 2665315"/>
                  <a:gd name="connsiteX13" fmla="*/ 2604476 w 2604476"/>
                  <a:gd name="connsiteY13" fmla="*/ 2427056 h 2665315"/>
                  <a:gd name="connsiteX14" fmla="*/ 2437051 w 2604476"/>
                  <a:gd name="connsiteY14" fmla="*/ 2311146 h 2665315"/>
                  <a:gd name="connsiteX0" fmla="*/ 2540082 w 2604476"/>
                  <a:gd name="connsiteY0" fmla="*/ 173419 h 2671921"/>
                  <a:gd name="connsiteX1" fmla="*/ 2482127 w 2604476"/>
                  <a:gd name="connsiteY1" fmla="*/ 121904 h 2671921"/>
                  <a:gd name="connsiteX2" fmla="*/ 2012048 w 2604476"/>
                  <a:gd name="connsiteY2" fmla="*/ 18873 h 2671921"/>
                  <a:gd name="connsiteX3" fmla="*/ 1548408 w 2604476"/>
                  <a:gd name="connsiteY3" fmla="*/ 25312 h 2671921"/>
                  <a:gd name="connsiteX4" fmla="*/ 627569 w 2604476"/>
                  <a:gd name="connsiteY4" fmla="*/ 379481 h 2671921"/>
                  <a:gd name="connsiteX5" fmla="*/ 627569 w 2604476"/>
                  <a:gd name="connsiteY5" fmla="*/ 443876 h 2671921"/>
                  <a:gd name="connsiteX6" fmla="*/ 524538 w 2604476"/>
                  <a:gd name="connsiteY6" fmla="*/ 2169645 h 2671921"/>
                  <a:gd name="connsiteX7" fmla="*/ 389310 w 2604476"/>
                  <a:gd name="connsiteY7" fmla="*/ 2285555 h 2671921"/>
                  <a:gd name="connsiteX8" fmla="*/ 1380983 w 2604476"/>
                  <a:gd name="connsiteY8" fmla="*/ 2594647 h 2671921"/>
                  <a:gd name="connsiteX9" fmla="*/ 1484014 w 2604476"/>
                  <a:gd name="connsiteY9" fmla="*/ 2633284 h 2671921"/>
                  <a:gd name="connsiteX10" fmla="*/ 1941214 w 2604476"/>
                  <a:gd name="connsiteY10" fmla="*/ 2633284 h 2671921"/>
                  <a:gd name="connsiteX11" fmla="*/ 1979851 w 2604476"/>
                  <a:gd name="connsiteY11" fmla="*/ 2671921 h 2671921"/>
                  <a:gd name="connsiteX12" fmla="*/ 2108639 w 2604476"/>
                  <a:gd name="connsiteY12" fmla="*/ 2594647 h 2671921"/>
                  <a:gd name="connsiteX13" fmla="*/ 2604476 w 2604476"/>
                  <a:gd name="connsiteY13" fmla="*/ 2433662 h 2671921"/>
                  <a:gd name="connsiteX14" fmla="*/ 2437051 w 2604476"/>
                  <a:gd name="connsiteY14" fmla="*/ 2317752 h 2671921"/>
                  <a:gd name="connsiteX0" fmla="*/ 2540082 w 2604476"/>
                  <a:gd name="connsiteY0" fmla="*/ 173419 h 2671921"/>
                  <a:gd name="connsiteX1" fmla="*/ 2482127 w 2604476"/>
                  <a:gd name="connsiteY1" fmla="*/ 121904 h 2671921"/>
                  <a:gd name="connsiteX2" fmla="*/ 2012048 w 2604476"/>
                  <a:gd name="connsiteY2" fmla="*/ 18873 h 2671921"/>
                  <a:gd name="connsiteX3" fmla="*/ 1548408 w 2604476"/>
                  <a:gd name="connsiteY3" fmla="*/ 25312 h 2671921"/>
                  <a:gd name="connsiteX4" fmla="*/ 627569 w 2604476"/>
                  <a:gd name="connsiteY4" fmla="*/ 379481 h 2671921"/>
                  <a:gd name="connsiteX5" fmla="*/ 627569 w 2604476"/>
                  <a:gd name="connsiteY5" fmla="*/ 443876 h 2671921"/>
                  <a:gd name="connsiteX6" fmla="*/ 524538 w 2604476"/>
                  <a:gd name="connsiteY6" fmla="*/ 2169645 h 2671921"/>
                  <a:gd name="connsiteX7" fmla="*/ 389310 w 2604476"/>
                  <a:gd name="connsiteY7" fmla="*/ 2285555 h 2671921"/>
                  <a:gd name="connsiteX8" fmla="*/ 1380983 w 2604476"/>
                  <a:gd name="connsiteY8" fmla="*/ 2594647 h 2671921"/>
                  <a:gd name="connsiteX9" fmla="*/ 1484014 w 2604476"/>
                  <a:gd name="connsiteY9" fmla="*/ 2633284 h 2671921"/>
                  <a:gd name="connsiteX10" fmla="*/ 1941214 w 2604476"/>
                  <a:gd name="connsiteY10" fmla="*/ 2633284 h 2671921"/>
                  <a:gd name="connsiteX11" fmla="*/ 1979851 w 2604476"/>
                  <a:gd name="connsiteY11" fmla="*/ 2671921 h 2671921"/>
                  <a:gd name="connsiteX12" fmla="*/ 2108639 w 2604476"/>
                  <a:gd name="connsiteY12" fmla="*/ 2594647 h 2671921"/>
                  <a:gd name="connsiteX13" fmla="*/ 2604476 w 2604476"/>
                  <a:gd name="connsiteY13" fmla="*/ 2433662 h 2671921"/>
                  <a:gd name="connsiteX14" fmla="*/ 2437051 w 2604476"/>
                  <a:gd name="connsiteY14" fmla="*/ 2317752 h 2671921"/>
                  <a:gd name="connsiteX0" fmla="*/ 2540082 w 2604476"/>
                  <a:gd name="connsiteY0" fmla="*/ 173419 h 2671921"/>
                  <a:gd name="connsiteX1" fmla="*/ 2482127 w 2604476"/>
                  <a:gd name="connsiteY1" fmla="*/ 121904 h 2671921"/>
                  <a:gd name="connsiteX2" fmla="*/ 2012048 w 2604476"/>
                  <a:gd name="connsiteY2" fmla="*/ 18873 h 2671921"/>
                  <a:gd name="connsiteX3" fmla="*/ 1548408 w 2604476"/>
                  <a:gd name="connsiteY3" fmla="*/ 25312 h 2671921"/>
                  <a:gd name="connsiteX4" fmla="*/ 627569 w 2604476"/>
                  <a:gd name="connsiteY4" fmla="*/ 379481 h 2671921"/>
                  <a:gd name="connsiteX5" fmla="*/ 627569 w 2604476"/>
                  <a:gd name="connsiteY5" fmla="*/ 443876 h 2671921"/>
                  <a:gd name="connsiteX6" fmla="*/ 524538 w 2604476"/>
                  <a:gd name="connsiteY6" fmla="*/ 2169645 h 2671921"/>
                  <a:gd name="connsiteX7" fmla="*/ 389310 w 2604476"/>
                  <a:gd name="connsiteY7" fmla="*/ 2285555 h 2671921"/>
                  <a:gd name="connsiteX8" fmla="*/ 1380983 w 2604476"/>
                  <a:gd name="connsiteY8" fmla="*/ 2594647 h 2671921"/>
                  <a:gd name="connsiteX9" fmla="*/ 1484014 w 2604476"/>
                  <a:gd name="connsiteY9" fmla="*/ 2633284 h 2671921"/>
                  <a:gd name="connsiteX10" fmla="*/ 1941214 w 2604476"/>
                  <a:gd name="connsiteY10" fmla="*/ 2633284 h 2671921"/>
                  <a:gd name="connsiteX11" fmla="*/ 1979851 w 2604476"/>
                  <a:gd name="connsiteY11" fmla="*/ 2671921 h 2671921"/>
                  <a:gd name="connsiteX12" fmla="*/ 2108639 w 2604476"/>
                  <a:gd name="connsiteY12" fmla="*/ 2594647 h 2671921"/>
                  <a:gd name="connsiteX13" fmla="*/ 2604476 w 2604476"/>
                  <a:gd name="connsiteY13" fmla="*/ 2433662 h 2671921"/>
                  <a:gd name="connsiteX14" fmla="*/ 2437051 w 2604476"/>
                  <a:gd name="connsiteY14" fmla="*/ 2317752 h 2671921"/>
                  <a:gd name="connsiteX0" fmla="*/ 2528359 w 2604476"/>
                  <a:gd name="connsiteY0" fmla="*/ 161696 h 2671921"/>
                  <a:gd name="connsiteX1" fmla="*/ 2482127 w 2604476"/>
                  <a:gd name="connsiteY1" fmla="*/ 121904 h 2671921"/>
                  <a:gd name="connsiteX2" fmla="*/ 2012048 w 2604476"/>
                  <a:gd name="connsiteY2" fmla="*/ 18873 h 2671921"/>
                  <a:gd name="connsiteX3" fmla="*/ 1548408 w 2604476"/>
                  <a:gd name="connsiteY3" fmla="*/ 25312 h 2671921"/>
                  <a:gd name="connsiteX4" fmla="*/ 627569 w 2604476"/>
                  <a:gd name="connsiteY4" fmla="*/ 379481 h 2671921"/>
                  <a:gd name="connsiteX5" fmla="*/ 627569 w 2604476"/>
                  <a:gd name="connsiteY5" fmla="*/ 443876 h 2671921"/>
                  <a:gd name="connsiteX6" fmla="*/ 524538 w 2604476"/>
                  <a:gd name="connsiteY6" fmla="*/ 2169645 h 2671921"/>
                  <a:gd name="connsiteX7" fmla="*/ 389310 w 2604476"/>
                  <a:gd name="connsiteY7" fmla="*/ 2285555 h 2671921"/>
                  <a:gd name="connsiteX8" fmla="*/ 1380983 w 2604476"/>
                  <a:gd name="connsiteY8" fmla="*/ 2594647 h 2671921"/>
                  <a:gd name="connsiteX9" fmla="*/ 1484014 w 2604476"/>
                  <a:gd name="connsiteY9" fmla="*/ 2633284 h 2671921"/>
                  <a:gd name="connsiteX10" fmla="*/ 1941214 w 2604476"/>
                  <a:gd name="connsiteY10" fmla="*/ 2633284 h 2671921"/>
                  <a:gd name="connsiteX11" fmla="*/ 1979851 w 2604476"/>
                  <a:gd name="connsiteY11" fmla="*/ 2671921 h 2671921"/>
                  <a:gd name="connsiteX12" fmla="*/ 2108639 w 2604476"/>
                  <a:gd name="connsiteY12" fmla="*/ 2594647 h 2671921"/>
                  <a:gd name="connsiteX13" fmla="*/ 2604476 w 2604476"/>
                  <a:gd name="connsiteY13" fmla="*/ 2433662 h 2671921"/>
                  <a:gd name="connsiteX14" fmla="*/ 2437051 w 2604476"/>
                  <a:gd name="connsiteY14" fmla="*/ 2317752 h 267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04476" h="2671921">
                    <a:moveTo>
                      <a:pt x="2528359" y="161696"/>
                    </a:moveTo>
                    <a:lnTo>
                      <a:pt x="2482127" y="121904"/>
                    </a:lnTo>
                    <a:cubicBezTo>
                      <a:pt x="2383389" y="190591"/>
                      <a:pt x="2130104" y="227082"/>
                      <a:pt x="2012048" y="18873"/>
                    </a:cubicBezTo>
                    <a:cubicBezTo>
                      <a:pt x="1851062" y="-11178"/>
                      <a:pt x="1715833" y="-2592"/>
                      <a:pt x="1548408" y="25312"/>
                    </a:cubicBezTo>
                    <a:cubicBezTo>
                      <a:pt x="1170628" y="72534"/>
                      <a:pt x="876560" y="216349"/>
                      <a:pt x="627569" y="379481"/>
                    </a:cubicBezTo>
                    <a:lnTo>
                      <a:pt x="627569" y="443876"/>
                    </a:lnTo>
                    <a:cubicBezTo>
                      <a:pt x="-44280" y="735797"/>
                      <a:pt x="-316882" y="1703859"/>
                      <a:pt x="524538" y="2169645"/>
                    </a:cubicBezTo>
                    <a:lnTo>
                      <a:pt x="389310" y="2285555"/>
                    </a:lnTo>
                    <a:cubicBezTo>
                      <a:pt x="726308" y="2498056"/>
                      <a:pt x="1043985" y="2568890"/>
                      <a:pt x="1380983" y="2594647"/>
                    </a:cubicBezTo>
                    <a:lnTo>
                      <a:pt x="1484014" y="2633284"/>
                    </a:lnTo>
                    <a:cubicBezTo>
                      <a:pt x="1649293" y="2665481"/>
                      <a:pt x="1782375" y="2671921"/>
                      <a:pt x="1941214" y="2633284"/>
                    </a:cubicBezTo>
                    <a:lnTo>
                      <a:pt x="1979851" y="2671921"/>
                    </a:lnTo>
                    <a:lnTo>
                      <a:pt x="2108639" y="2594647"/>
                    </a:lnTo>
                    <a:cubicBezTo>
                      <a:pt x="2293236" y="2598940"/>
                      <a:pt x="2464955" y="2571036"/>
                      <a:pt x="2604476" y="2433662"/>
                    </a:cubicBezTo>
                    <a:cubicBezTo>
                      <a:pt x="2580865" y="2382146"/>
                      <a:pt x="2492859" y="2356389"/>
                      <a:pt x="2437051" y="2317752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8" name="任意多边形: 形状 887">
                <a:extLst>
                  <a:ext uri="{FF2B5EF4-FFF2-40B4-BE49-F238E27FC236}">
                    <a16:creationId xmlns:a16="http://schemas.microsoft.com/office/drawing/2014/main" id="{A91468F1-FAF7-496E-AD18-E8EF4FF2CD9B}"/>
                  </a:ext>
                </a:extLst>
              </p:cNvPr>
              <p:cNvSpPr/>
              <p:nvPr/>
            </p:nvSpPr>
            <p:spPr>
              <a:xfrm>
                <a:off x="4031046" y="2936383"/>
                <a:ext cx="669743" cy="1126902"/>
              </a:xfrm>
              <a:custGeom>
                <a:avLst/>
                <a:gdLst>
                  <a:gd name="connsiteX0" fmla="*/ 0 w 701899"/>
                  <a:gd name="connsiteY0" fmla="*/ 0 h 869324"/>
                  <a:gd name="connsiteX1" fmla="*/ 701899 w 701899"/>
                  <a:gd name="connsiteY1" fmla="*/ 869324 h 869324"/>
                  <a:gd name="connsiteX0" fmla="*/ 0 w 701899"/>
                  <a:gd name="connsiteY0" fmla="*/ 0 h 869324"/>
                  <a:gd name="connsiteX1" fmla="*/ 701899 w 701899"/>
                  <a:gd name="connsiteY1" fmla="*/ 869324 h 869324"/>
                  <a:gd name="connsiteX0" fmla="*/ 0 w 701899"/>
                  <a:gd name="connsiteY0" fmla="*/ 0 h 869324"/>
                  <a:gd name="connsiteX1" fmla="*/ 701899 w 701899"/>
                  <a:gd name="connsiteY1" fmla="*/ 869324 h 869324"/>
                  <a:gd name="connsiteX0" fmla="*/ 0 w 701899"/>
                  <a:gd name="connsiteY0" fmla="*/ 0 h 869324"/>
                  <a:gd name="connsiteX1" fmla="*/ 701899 w 701899"/>
                  <a:gd name="connsiteY1" fmla="*/ 869324 h 869324"/>
                  <a:gd name="connsiteX0" fmla="*/ 0 w 701899"/>
                  <a:gd name="connsiteY0" fmla="*/ 0 h 869324"/>
                  <a:gd name="connsiteX1" fmla="*/ 701899 w 701899"/>
                  <a:gd name="connsiteY1" fmla="*/ 869324 h 869324"/>
                  <a:gd name="connsiteX0" fmla="*/ 0 w 669702"/>
                  <a:gd name="connsiteY0" fmla="*/ 0 h 1126902"/>
                  <a:gd name="connsiteX1" fmla="*/ 669702 w 669702"/>
                  <a:gd name="connsiteY1" fmla="*/ 1126902 h 1126902"/>
                  <a:gd name="connsiteX0" fmla="*/ 0 w 669702"/>
                  <a:gd name="connsiteY0" fmla="*/ 0 h 1126902"/>
                  <a:gd name="connsiteX1" fmla="*/ 669702 w 669702"/>
                  <a:gd name="connsiteY1" fmla="*/ 1126902 h 1126902"/>
                  <a:gd name="connsiteX0" fmla="*/ 41 w 669743"/>
                  <a:gd name="connsiteY0" fmla="*/ 0 h 1126902"/>
                  <a:gd name="connsiteX1" fmla="*/ 669743 w 669743"/>
                  <a:gd name="connsiteY1" fmla="*/ 1126902 h 112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9743" h="1126902">
                    <a:moveTo>
                      <a:pt x="41" y="0"/>
                    </a:moveTo>
                    <a:cubicBezTo>
                      <a:pt x="-4253" y="579550"/>
                      <a:pt x="326306" y="953037"/>
                      <a:pt x="669743" y="1126902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9" name="任意多边形: 形状 888">
                <a:extLst>
                  <a:ext uri="{FF2B5EF4-FFF2-40B4-BE49-F238E27FC236}">
                    <a16:creationId xmlns:a16="http://schemas.microsoft.com/office/drawing/2014/main" id="{105A75A1-B6A4-4C2A-B9C9-9A38E3A544F7}"/>
                  </a:ext>
                </a:extLst>
              </p:cNvPr>
              <p:cNvSpPr/>
              <p:nvPr/>
            </p:nvSpPr>
            <p:spPr>
              <a:xfrm>
                <a:off x="6709894" y="2445634"/>
                <a:ext cx="2376602" cy="581852"/>
              </a:xfrm>
              <a:custGeom>
                <a:avLst/>
                <a:gdLst>
                  <a:gd name="connsiteX0" fmla="*/ 0 w 2363273"/>
                  <a:gd name="connsiteY0" fmla="*/ 19318 h 431442"/>
                  <a:gd name="connsiteX1" fmla="*/ 2060620 w 2363273"/>
                  <a:gd name="connsiteY1" fmla="*/ 431442 h 431442"/>
                  <a:gd name="connsiteX2" fmla="*/ 2363273 w 2363273"/>
                  <a:gd name="connsiteY2" fmla="*/ 0 h 431442"/>
                  <a:gd name="connsiteX0" fmla="*/ 0 w 2363273"/>
                  <a:gd name="connsiteY0" fmla="*/ 19318 h 490534"/>
                  <a:gd name="connsiteX1" fmla="*/ 2060620 w 2363273"/>
                  <a:gd name="connsiteY1" fmla="*/ 431442 h 490534"/>
                  <a:gd name="connsiteX2" fmla="*/ 2363273 w 2363273"/>
                  <a:gd name="connsiteY2" fmla="*/ 0 h 490534"/>
                  <a:gd name="connsiteX0" fmla="*/ 0 w 2363273"/>
                  <a:gd name="connsiteY0" fmla="*/ 19318 h 541863"/>
                  <a:gd name="connsiteX1" fmla="*/ 2060620 w 2363273"/>
                  <a:gd name="connsiteY1" fmla="*/ 431442 h 541863"/>
                  <a:gd name="connsiteX2" fmla="*/ 2363273 w 2363273"/>
                  <a:gd name="connsiteY2" fmla="*/ 0 h 541863"/>
                  <a:gd name="connsiteX0" fmla="*/ 0 w 2376602"/>
                  <a:gd name="connsiteY0" fmla="*/ 59307 h 581852"/>
                  <a:gd name="connsiteX1" fmla="*/ 2060620 w 2376602"/>
                  <a:gd name="connsiteY1" fmla="*/ 471431 h 581852"/>
                  <a:gd name="connsiteX2" fmla="*/ 2376602 w 2376602"/>
                  <a:gd name="connsiteY2" fmla="*/ 0 h 581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76602" h="581852">
                    <a:moveTo>
                      <a:pt x="0" y="59307"/>
                    </a:moveTo>
                    <a:cubicBezTo>
                      <a:pt x="583842" y="576609"/>
                      <a:pt x="1309353" y="701104"/>
                      <a:pt x="2060620" y="471431"/>
                    </a:cubicBezTo>
                    <a:lnTo>
                      <a:pt x="2376602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0" name="任意多边形: 形状 889">
                <a:extLst>
                  <a:ext uri="{FF2B5EF4-FFF2-40B4-BE49-F238E27FC236}">
                    <a16:creationId xmlns:a16="http://schemas.microsoft.com/office/drawing/2014/main" id="{D407DC4B-ED0F-4C7A-A19E-00ED3D9E4A7C}"/>
                  </a:ext>
                </a:extLst>
              </p:cNvPr>
              <p:cNvSpPr/>
              <p:nvPr/>
            </p:nvSpPr>
            <p:spPr>
              <a:xfrm>
                <a:off x="6654689" y="2673743"/>
                <a:ext cx="2495750" cy="591052"/>
              </a:xfrm>
              <a:custGeom>
                <a:avLst/>
                <a:gdLst>
                  <a:gd name="connsiteX0" fmla="*/ 0 w 2511380"/>
                  <a:gd name="connsiteY0" fmla="*/ 0 h 598867"/>
                  <a:gd name="connsiteX1" fmla="*/ 920840 w 2511380"/>
                  <a:gd name="connsiteY1" fmla="*/ 598867 h 598867"/>
                  <a:gd name="connsiteX2" fmla="*/ 1925392 w 2511380"/>
                  <a:gd name="connsiteY2" fmla="*/ 566670 h 598867"/>
                  <a:gd name="connsiteX3" fmla="*/ 2511380 w 2511380"/>
                  <a:gd name="connsiteY3" fmla="*/ 218941 h 598867"/>
                  <a:gd name="connsiteX0" fmla="*/ 0 w 2495750"/>
                  <a:gd name="connsiteY0" fmla="*/ 0 h 591052"/>
                  <a:gd name="connsiteX1" fmla="*/ 905210 w 2495750"/>
                  <a:gd name="connsiteY1" fmla="*/ 591052 h 591052"/>
                  <a:gd name="connsiteX2" fmla="*/ 1909762 w 2495750"/>
                  <a:gd name="connsiteY2" fmla="*/ 558855 h 591052"/>
                  <a:gd name="connsiteX3" fmla="*/ 2495750 w 2495750"/>
                  <a:gd name="connsiteY3" fmla="*/ 211126 h 591052"/>
                  <a:gd name="connsiteX0" fmla="*/ 0 w 2495750"/>
                  <a:gd name="connsiteY0" fmla="*/ 0 h 591052"/>
                  <a:gd name="connsiteX1" fmla="*/ 905210 w 2495750"/>
                  <a:gd name="connsiteY1" fmla="*/ 591052 h 591052"/>
                  <a:gd name="connsiteX2" fmla="*/ 1909762 w 2495750"/>
                  <a:gd name="connsiteY2" fmla="*/ 558855 h 591052"/>
                  <a:gd name="connsiteX3" fmla="*/ 2495750 w 2495750"/>
                  <a:gd name="connsiteY3" fmla="*/ 211126 h 591052"/>
                  <a:gd name="connsiteX0" fmla="*/ 0 w 2495750"/>
                  <a:gd name="connsiteY0" fmla="*/ 0 h 591052"/>
                  <a:gd name="connsiteX1" fmla="*/ 905210 w 2495750"/>
                  <a:gd name="connsiteY1" fmla="*/ 591052 h 591052"/>
                  <a:gd name="connsiteX2" fmla="*/ 1909762 w 2495750"/>
                  <a:gd name="connsiteY2" fmla="*/ 558855 h 591052"/>
                  <a:gd name="connsiteX3" fmla="*/ 2495750 w 2495750"/>
                  <a:gd name="connsiteY3" fmla="*/ 211126 h 591052"/>
                  <a:gd name="connsiteX0" fmla="*/ 0 w 2495750"/>
                  <a:gd name="connsiteY0" fmla="*/ 0 h 591052"/>
                  <a:gd name="connsiteX1" fmla="*/ 905210 w 2495750"/>
                  <a:gd name="connsiteY1" fmla="*/ 591052 h 591052"/>
                  <a:gd name="connsiteX2" fmla="*/ 1909762 w 2495750"/>
                  <a:gd name="connsiteY2" fmla="*/ 558855 h 591052"/>
                  <a:gd name="connsiteX3" fmla="*/ 2495750 w 2495750"/>
                  <a:gd name="connsiteY3" fmla="*/ 211126 h 591052"/>
                  <a:gd name="connsiteX0" fmla="*/ 0 w 2495750"/>
                  <a:gd name="connsiteY0" fmla="*/ 0 h 591052"/>
                  <a:gd name="connsiteX1" fmla="*/ 905210 w 2495750"/>
                  <a:gd name="connsiteY1" fmla="*/ 591052 h 591052"/>
                  <a:gd name="connsiteX2" fmla="*/ 1909762 w 2495750"/>
                  <a:gd name="connsiteY2" fmla="*/ 558855 h 591052"/>
                  <a:gd name="connsiteX3" fmla="*/ 2495750 w 2495750"/>
                  <a:gd name="connsiteY3" fmla="*/ 211126 h 591052"/>
                  <a:gd name="connsiteX0" fmla="*/ 0 w 2495750"/>
                  <a:gd name="connsiteY0" fmla="*/ 0 h 591052"/>
                  <a:gd name="connsiteX1" fmla="*/ 905210 w 2495750"/>
                  <a:gd name="connsiteY1" fmla="*/ 591052 h 591052"/>
                  <a:gd name="connsiteX2" fmla="*/ 1909762 w 2495750"/>
                  <a:gd name="connsiteY2" fmla="*/ 558855 h 591052"/>
                  <a:gd name="connsiteX3" fmla="*/ 2495750 w 2495750"/>
                  <a:gd name="connsiteY3" fmla="*/ 211126 h 591052"/>
                  <a:gd name="connsiteX0" fmla="*/ 0 w 2495750"/>
                  <a:gd name="connsiteY0" fmla="*/ 0 h 591052"/>
                  <a:gd name="connsiteX1" fmla="*/ 905210 w 2495750"/>
                  <a:gd name="connsiteY1" fmla="*/ 591052 h 591052"/>
                  <a:gd name="connsiteX2" fmla="*/ 1909762 w 2495750"/>
                  <a:gd name="connsiteY2" fmla="*/ 558855 h 591052"/>
                  <a:gd name="connsiteX3" fmla="*/ 2495750 w 2495750"/>
                  <a:gd name="connsiteY3" fmla="*/ 211126 h 591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5750" h="591052">
                    <a:moveTo>
                      <a:pt x="0" y="0"/>
                    </a:moveTo>
                    <a:cubicBezTo>
                      <a:pt x="223583" y="357233"/>
                      <a:pt x="583934" y="507359"/>
                      <a:pt x="905210" y="591052"/>
                    </a:cubicBezTo>
                    <a:cubicBezTo>
                      <a:pt x="1259600" y="533428"/>
                      <a:pt x="1699957" y="530510"/>
                      <a:pt x="1909762" y="558855"/>
                    </a:cubicBezTo>
                    <a:cubicBezTo>
                      <a:pt x="2159798" y="485930"/>
                      <a:pt x="2386391" y="323128"/>
                      <a:pt x="2495750" y="211126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1" name="任意多边形: 形状 890">
                <a:extLst>
                  <a:ext uri="{FF2B5EF4-FFF2-40B4-BE49-F238E27FC236}">
                    <a16:creationId xmlns:a16="http://schemas.microsoft.com/office/drawing/2014/main" id="{3706B85E-0438-471F-8A3D-8B185AF0C575}"/>
                  </a:ext>
                </a:extLst>
              </p:cNvPr>
              <p:cNvSpPr/>
              <p:nvPr/>
            </p:nvSpPr>
            <p:spPr>
              <a:xfrm>
                <a:off x="7272215" y="3215649"/>
                <a:ext cx="1723293" cy="215304"/>
              </a:xfrm>
              <a:custGeom>
                <a:avLst/>
                <a:gdLst>
                  <a:gd name="connsiteX0" fmla="*/ 1738923 w 1738923"/>
                  <a:gd name="connsiteY0" fmla="*/ 0 h 156308"/>
                  <a:gd name="connsiteX1" fmla="*/ 15630 w 1738923"/>
                  <a:gd name="connsiteY1" fmla="*/ 128954 h 156308"/>
                  <a:gd name="connsiteX2" fmla="*/ 0 w 1738923"/>
                  <a:gd name="connsiteY2" fmla="*/ 128954 h 156308"/>
                  <a:gd name="connsiteX3" fmla="*/ 0 w 1738923"/>
                  <a:gd name="connsiteY3" fmla="*/ 156308 h 156308"/>
                  <a:gd name="connsiteX0" fmla="*/ 1738923 w 1738923"/>
                  <a:gd name="connsiteY0" fmla="*/ 0 h 128954"/>
                  <a:gd name="connsiteX1" fmla="*/ 15630 w 1738923"/>
                  <a:gd name="connsiteY1" fmla="*/ 128954 h 128954"/>
                  <a:gd name="connsiteX2" fmla="*/ 0 w 1738923"/>
                  <a:gd name="connsiteY2" fmla="*/ 128954 h 128954"/>
                  <a:gd name="connsiteX0" fmla="*/ 1723293 w 1723293"/>
                  <a:gd name="connsiteY0" fmla="*/ 0 h 128954"/>
                  <a:gd name="connsiteX1" fmla="*/ 0 w 1723293"/>
                  <a:gd name="connsiteY1" fmla="*/ 128954 h 128954"/>
                  <a:gd name="connsiteX0" fmla="*/ 1723293 w 1723293"/>
                  <a:gd name="connsiteY0" fmla="*/ 62789 h 191743"/>
                  <a:gd name="connsiteX1" fmla="*/ 0 w 1723293"/>
                  <a:gd name="connsiteY1" fmla="*/ 191743 h 191743"/>
                  <a:gd name="connsiteX0" fmla="*/ 1723293 w 1723293"/>
                  <a:gd name="connsiteY0" fmla="*/ 86350 h 215304"/>
                  <a:gd name="connsiteX1" fmla="*/ 0 w 1723293"/>
                  <a:gd name="connsiteY1" fmla="*/ 215304 h 21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23293" h="215304">
                    <a:moveTo>
                      <a:pt x="1723293" y="86350"/>
                    </a:moveTo>
                    <a:cubicBezTo>
                      <a:pt x="1613877" y="55089"/>
                      <a:pt x="328246" y="-152019"/>
                      <a:pt x="0" y="215304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2" name="任意多边形: 形状 891">
                <a:extLst>
                  <a:ext uri="{FF2B5EF4-FFF2-40B4-BE49-F238E27FC236}">
                    <a16:creationId xmlns:a16="http://schemas.microsoft.com/office/drawing/2014/main" id="{546ABECC-1796-4874-8F53-AADD55D17543}"/>
                  </a:ext>
                </a:extLst>
              </p:cNvPr>
              <p:cNvSpPr/>
              <p:nvPr/>
            </p:nvSpPr>
            <p:spPr>
              <a:xfrm>
                <a:off x="6689969" y="1852246"/>
                <a:ext cx="211016" cy="515816"/>
              </a:xfrm>
              <a:custGeom>
                <a:avLst/>
                <a:gdLst>
                  <a:gd name="connsiteX0" fmla="*/ 211016 w 211016"/>
                  <a:gd name="connsiteY0" fmla="*/ 0 h 515816"/>
                  <a:gd name="connsiteX1" fmla="*/ 27354 w 211016"/>
                  <a:gd name="connsiteY1" fmla="*/ 265723 h 515816"/>
                  <a:gd name="connsiteX2" fmla="*/ 0 w 211016"/>
                  <a:gd name="connsiteY2" fmla="*/ 418123 h 515816"/>
                  <a:gd name="connsiteX3" fmla="*/ 70339 w 211016"/>
                  <a:gd name="connsiteY3" fmla="*/ 468923 h 515816"/>
                  <a:gd name="connsiteX4" fmla="*/ 11723 w 211016"/>
                  <a:gd name="connsiteY4" fmla="*/ 515816 h 51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016" h="515816">
                    <a:moveTo>
                      <a:pt x="211016" y="0"/>
                    </a:moveTo>
                    <a:lnTo>
                      <a:pt x="27354" y="265723"/>
                    </a:lnTo>
                    <a:lnTo>
                      <a:pt x="0" y="418123"/>
                    </a:lnTo>
                    <a:lnTo>
                      <a:pt x="70339" y="468923"/>
                    </a:lnTo>
                    <a:lnTo>
                      <a:pt x="11723" y="515816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3" name="任意多边形: 形状 892">
                <a:extLst>
                  <a:ext uri="{FF2B5EF4-FFF2-40B4-BE49-F238E27FC236}">
                    <a16:creationId xmlns:a16="http://schemas.microsoft.com/office/drawing/2014/main" id="{C36D3F53-4673-4BB8-95F4-7DF8DA0AAFB2}"/>
                  </a:ext>
                </a:extLst>
              </p:cNvPr>
              <p:cNvSpPr/>
              <p:nvPr/>
            </p:nvSpPr>
            <p:spPr>
              <a:xfrm>
                <a:off x="6721231" y="4024924"/>
                <a:ext cx="2516554" cy="950898"/>
              </a:xfrm>
              <a:custGeom>
                <a:avLst/>
                <a:gdLst>
                  <a:gd name="connsiteX0" fmla="*/ 2516554 w 2516554"/>
                  <a:gd name="connsiteY0" fmla="*/ 0 h 777631"/>
                  <a:gd name="connsiteX1" fmla="*/ 2340707 w 2516554"/>
                  <a:gd name="connsiteY1" fmla="*/ 429846 h 777631"/>
                  <a:gd name="connsiteX2" fmla="*/ 164123 w 2516554"/>
                  <a:gd name="connsiteY2" fmla="*/ 715108 h 777631"/>
                  <a:gd name="connsiteX3" fmla="*/ 125046 w 2516554"/>
                  <a:gd name="connsiteY3" fmla="*/ 715108 h 777631"/>
                  <a:gd name="connsiteX4" fmla="*/ 0 w 2516554"/>
                  <a:gd name="connsiteY4" fmla="*/ 777631 h 777631"/>
                  <a:gd name="connsiteX0" fmla="*/ 2516554 w 2516554"/>
                  <a:gd name="connsiteY0" fmla="*/ 0 h 777631"/>
                  <a:gd name="connsiteX1" fmla="*/ 2340707 w 2516554"/>
                  <a:gd name="connsiteY1" fmla="*/ 429846 h 777631"/>
                  <a:gd name="connsiteX2" fmla="*/ 164123 w 2516554"/>
                  <a:gd name="connsiteY2" fmla="*/ 715108 h 777631"/>
                  <a:gd name="connsiteX3" fmla="*/ 125046 w 2516554"/>
                  <a:gd name="connsiteY3" fmla="*/ 715108 h 777631"/>
                  <a:gd name="connsiteX4" fmla="*/ 0 w 2516554"/>
                  <a:gd name="connsiteY4" fmla="*/ 777631 h 777631"/>
                  <a:gd name="connsiteX0" fmla="*/ 2516554 w 2516554"/>
                  <a:gd name="connsiteY0" fmla="*/ 0 h 950898"/>
                  <a:gd name="connsiteX1" fmla="*/ 2340707 w 2516554"/>
                  <a:gd name="connsiteY1" fmla="*/ 429846 h 950898"/>
                  <a:gd name="connsiteX2" fmla="*/ 164123 w 2516554"/>
                  <a:gd name="connsiteY2" fmla="*/ 715108 h 950898"/>
                  <a:gd name="connsiteX3" fmla="*/ 125046 w 2516554"/>
                  <a:gd name="connsiteY3" fmla="*/ 715108 h 950898"/>
                  <a:gd name="connsiteX4" fmla="*/ 0 w 2516554"/>
                  <a:gd name="connsiteY4" fmla="*/ 777631 h 95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6554" h="950898">
                    <a:moveTo>
                      <a:pt x="2516554" y="0"/>
                    </a:moveTo>
                    <a:lnTo>
                      <a:pt x="2340707" y="429846"/>
                    </a:lnTo>
                    <a:cubicBezTo>
                      <a:pt x="1861363" y="939149"/>
                      <a:pt x="862297" y="1151467"/>
                      <a:pt x="164123" y="715108"/>
                    </a:cubicBezTo>
                    <a:lnTo>
                      <a:pt x="125046" y="715108"/>
                    </a:lnTo>
                    <a:lnTo>
                      <a:pt x="0" y="77763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4" name="任意多边形: 形状 893">
                <a:extLst>
                  <a:ext uri="{FF2B5EF4-FFF2-40B4-BE49-F238E27FC236}">
                    <a16:creationId xmlns:a16="http://schemas.microsoft.com/office/drawing/2014/main" id="{F5F8F810-FE79-4E6D-AC7F-A706140928F7}"/>
                  </a:ext>
                </a:extLst>
              </p:cNvPr>
              <p:cNvSpPr/>
              <p:nvPr/>
            </p:nvSpPr>
            <p:spPr>
              <a:xfrm>
                <a:off x="6912708" y="3802185"/>
                <a:ext cx="2309446" cy="902206"/>
              </a:xfrm>
              <a:custGeom>
                <a:avLst/>
                <a:gdLst>
                  <a:gd name="connsiteX0" fmla="*/ 2309446 w 2309446"/>
                  <a:gd name="connsiteY0" fmla="*/ 0 h 836246"/>
                  <a:gd name="connsiteX1" fmla="*/ 2219569 w 2309446"/>
                  <a:gd name="connsiteY1" fmla="*/ 308707 h 836246"/>
                  <a:gd name="connsiteX2" fmla="*/ 152400 w 2309446"/>
                  <a:gd name="connsiteY2" fmla="*/ 836246 h 836246"/>
                  <a:gd name="connsiteX3" fmla="*/ 15630 w 2309446"/>
                  <a:gd name="connsiteY3" fmla="*/ 715107 h 836246"/>
                  <a:gd name="connsiteX4" fmla="*/ 58615 w 2309446"/>
                  <a:gd name="connsiteY4" fmla="*/ 492369 h 836246"/>
                  <a:gd name="connsiteX5" fmla="*/ 0 w 2309446"/>
                  <a:gd name="connsiteY5" fmla="*/ 414215 h 836246"/>
                  <a:gd name="connsiteX0" fmla="*/ 2309446 w 2309446"/>
                  <a:gd name="connsiteY0" fmla="*/ 0 h 836246"/>
                  <a:gd name="connsiteX1" fmla="*/ 2219569 w 2309446"/>
                  <a:gd name="connsiteY1" fmla="*/ 308707 h 836246"/>
                  <a:gd name="connsiteX2" fmla="*/ 152400 w 2309446"/>
                  <a:gd name="connsiteY2" fmla="*/ 836246 h 836246"/>
                  <a:gd name="connsiteX3" fmla="*/ 15630 w 2309446"/>
                  <a:gd name="connsiteY3" fmla="*/ 715107 h 836246"/>
                  <a:gd name="connsiteX4" fmla="*/ 58615 w 2309446"/>
                  <a:gd name="connsiteY4" fmla="*/ 492369 h 836246"/>
                  <a:gd name="connsiteX5" fmla="*/ 0 w 2309446"/>
                  <a:gd name="connsiteY5" fmla="*/ 414215 h 836246"/>
                  <a:gd name="connsiteX0" fmla="*/ 2309446 w 2309446"/>
                  <a:gd name="connsiteY0" fmla="*/ 0 h 902206"/>
                  <a:gd name="connsiteX1" fmla="*/ 2219569 w 2309446"/>
                  <a:gd name="connsiteY1" fmla="*/ 308707 h 902206"/>
                  <a:gd name="connsiteX2" fmla="*/ 152400 w 2309446"/>
                  <a:gd name="connsiteY2" fmla="*/ 836246 h 902206"/>
                  <a:gd name="connsiteX3" fmla="*/ 15630 w 2309446"/>
                  <a:gd name="connsiteY3" fmla="*/ 715107 h 902206"/>
                  <a:gd name="connsiteX4" fmla="*/ 58615 w 2309446"/>
                  <a:gd name="connsiteY4" fmla="*/ 492369 h 902206"/>
                  <a:gd name="connsiteX5" fmla="*/ 0 w 2309446"/>
                  <a:gd name="connsiteY5" fmla="*/ 414215 h 90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9446" h="902206">
                    <a:moveTo>
                      <a:pt x="2309446" y="0"/>
                    </a:moveTo>
                    <a:lnTo>
                      <a:pt x="2219569" y="308707"/>
                    </a:lnTo>
                    <a:cubicBezTo>
                      <a:pt x="1671190" y="824522"/>
                      <a:pt x="818010" y="1016000"/>
                      <a:pt x="152400" y="836246"/>
                    </a:cubicBezTo>
                    <a:lnTo>
                      <a:pt x="15630" y="715107"/>
                    </a:lnTo>
                    <a:lnTo>
                      <a:pt x="58615" y="492369"/>
                    </a:lnTo>
                    <a:lnTo>
                      <a:pt x="0" y="414215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5" name="任意多边形: 形状 894">
                <a:extLst>
                  <a:ext uri="{FF2B5EF4-FFF2-40B4-BE49-F238E27FC236}">
                    <a16:creationId xmlns:a16="http://schemas.microsoft.com/office/drawing/2014/main" id="{2C8AB2F9-BA26-4107-8291-98E64FB43B2F}"/>
                  </a:ext>
                </a:extLst>
              </p:cNvPr>
              <p:cNvSpPr/>
              <p:nvPr/>
            </p:nvSpPr>
            <p:spPr>
              <a:xfrm>
                <a:off x="6412523" y="4298462"/>
                <a:ext cx="554892" cy="547076"/>
              </a:xfrm>
              <a:custGeom>
                <a:avLst/>
                <a:gdLst>
                  <a:gd name="connsiteX0" fmla="*/ 554892 w 554892"/>
                  <a:gd name="connsiteY0" fmla="*/ 0 h 547076"/>
                  <a:gd name="connsiteX1" fmla="*/ 0 w 554892"/>
                  <a:gd name="connsiteY1" fmla="*/ 175846 h 547076"/>
                  <a:gd name="connsiteX2" fmla="*/ 15631 w 554892"/>
                  <a:gd name="connsiteY2" fmla="*/ 547076 h 547076"/>
                  <a:gd name="connsiteX0" fmla="*/ 554892 w 554892"/>
                  <a:gd name="connsiteY0" fmla="*/ 0 h 547076"/>
                  <a:gd name="connsiteX1" fmla="*/ 0 w 554892"/>
                  <a:gd name="connsiteY1" fmla="*/ 175846 h 547076"/>
                  <a:gd name="connsiteX2" fmla="*/ 15631 w 554892"/>
                  <a:gd name="connsiteY2" fmla="*/ 547076 h 547076"/>
                  <a:gd name="connsiteX0" fmla="*/ 554892 w 554892"/>
                  <a:gd name="connsiteY0" fmla="*/ 0 h 547076"/>
                  <a:gd name="connsiteX1" fmla="*/ 0 w 554892"/>
                  <a:gd name="connsiteY1" fmla="*/ 175846 h 547076"/>
                  <a:gd name="connsiteX2" fmla="*/ 15631 w 554892"/>
                  <a:gd name="connsiteY2" fmla="*/ 547076 h 54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4892" h="547076">
                    <a:moveTo>
                      <a:pt x="554892" y="0"/>
                    </a:moveTo>
                    <a:cubicBezTo>
                      <a:pt x="397282" y="171938"/>
                      <a:pt x="192780" y="195384"/>
                      <a:pt x="0" y="175846"/>
                    </a:cubicBezTo>
                    <a:lnTo>
                      <a:pt x="15631" y="547076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6" name="任意多边形: 形状 895">
                <a:extLst>
                  <a:ext uri="{FF2B5EF4-FFF2-40B4-BE49-F238E27FC236}">
                    <a16:creationId xmlns:a16="http://schemas.microsoft.com/office/drawing/2014/main" id="{189C8718-5F04-4493-BC95-F991F24B25E0}"/>
                  </a:ext>
                </a:extLst>
              </p:cNvPr>
              <p:cNvSpPr/>
              <p:nvPr/>
            </p:nvSpPr>
            <p:spPr>
              <a:xfrm>
                <a:off x="6291385" y="4450862"/>
                <a:ext cx="3907" cy="410307"/>
              </a:xfrm>
              <a:custGeom>
                <a:avLst/>
                <a:gdLst>
                  <a:gd name="connsiteX0" fmla="*/ 3907 w 3907"/>
                  <a:gd name="connsiteY0" fmla="*/ 0 h 410307"/>
                  <a:gd name="connsiteX1" fmla="*/ 0 w 3907"/>
                  <a:gd name="connsiteY1" fmla="*/ 410307 h 41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07" h="410307">
                    <a:moveTo>
                      <a:pt x="3907" y="0"/>
                    </a:moveTo>
                    <a:cubicBezTo>
                      <a:pt x="2605" y="136769"/>
                      <a:pt x="1302" y="273538"/>
                      <a:pt x="0" y="41030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7" name="任意多边形: 形状 896">
                <a:extLst>
                  <a:ext uri="{FF2B5EF4-FFF2-40B4-BE49-F238E27FC236}">
                    <a16:creationId xmlns:a16="http://schemas.microsoft.com/office/drawing/2014/main" id="{A567249C-CFF9-411B-AC7C-AA3D14111AFC}"/>
                  </a:ext>
                </a:extLst>
              </p:cNvPr>
              <p:cNvSpPr/>
              <p:nvPr/>
            </p:nvSpPr>
            <p:spPr>
              <a:xfrm>
                <a:off x="5771662" y="4357077"/>
                <a:ext cx="15630" cy="488461"/>
              </a:xfrm>
              <a:custGeom>
                <a:avLst/>
                <a:gdLst>
                  <a:gd name="connsiteX0" fmla="*/ 15630 w 15630"/>
                  <a:gd name="connsiteY0" fmla="*/ 0 h 488461"/>
                  <a:gd name="connsiteX1" fmla="*/ 0 w 15630"/>
                  <a:gd name="connsiteY1" fmla="*/ 488461 h 488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630" h="488461">
                    <a:moveTo>
                      <a:pt x="15630" y="0"/>
                    </a:moveTo>
                    <a:lnTo>
                      <a:pt x="0" y="48846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8" name="任意多边形: 形状 897">
                <a:extLst>
                  <a:ext uri="{FF2B5EF4-FFF2-40B4-BE49-F238E27FC236}">
                    <a16:creationId xmlns:a16="http://schemas.microsoft.com/office/drawing/2014/main" id="{7ADDD3B9-9BAA-4D74-8AE5-3C4FBE55A39B}"/>
                  </a:ext>
                </a:extLst>
              </p:cNvPr>
              <p:cNvSpPr/>
              <p:nvPr/>
            </p:nvSpPr>
            <p:spPr>
              <a:xfrm>
                <a:off x="5689600" y="4255477"/>
                <a:ext cx="19538" cy="652585"/>
              </a:xfrm>
              <a:custGeom>
                <a:avLst/>
                <a:gdLst>
                  <a:gd name="connsiteX0" fmla="*/ 19538 w 19538"/>
                  <a:gd name="connsiteY0" fmla="*/ 0 h 652585"/>
                  <a:gd name="connsiteX1" fmla="*/ 19538 w 19538"/>
                  <a:gd name="connsiteY1" fmla="*/ 136769 h 652585"/>
                  <a:gd name="connsiteX2" fmla="*/ 0 w 19538"/>
                  <a:gd name="connsiteY2" fmla="*/ 652585 h 65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38" h="652585">
                    <a:moveTo>
                      <a:pt x="19538" y="0"/>
                    </a:moveTo>
                    <a:lnTo>
                      <a:pt x="19538" y="136769"/>
                    </a:lnTo>
                    <a:lnTo>
                      <a:pt x="0" y="652585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9" name="任意多边形: 形状 898">
                <a:extLst>
                  <a:ext uri="{FF2B5EF4-FFF2-40B4-BE49-F238E27FC236}">
                    <a16:creationId xmlns:a16="http://schemas.microsoft.com/office/drawing/2014/main" id="{125880F8-337D-412A-863B-D5EDB0EB9B60}"/>
                  </a:ext>
                </a:extLst>
              </p:cNvPr>
              <p:cNvSpPr/>
              <p:nvPr/>
            </p:nvSpPr>
            <p:spPr>
              <a:xfrm>
                <a:off x="6975231" y="3326870"/>
                <a:ext cx="1559169" cy="1127899"/>
              </a:xfrm>
              <a:custGeom>
                <a:avLst/>
                <a:gdLst>
                  <a:gd name="connsiteX0" fmla="*/ 699477 w 1559169"/>
                  <a:gd name="connsiteY0" fmla="*/ 0 h 1133231"/>
                  <a:gd name="connsiteX1" fmla="*/ 1559169 w 1559169"/>
                  <a:gd name="connsiteY1" fmla="*/ 754185 h 1133231"/>
                  <a:gd name="connsiteX2" fmla="*/ 1168400 w 1559169"/>
                  <a:gd name="connsiteY2" fmla="*/ 1027724 h 1133231"/>
                  <a:gd name="connsiteX3" fmla="*/ 93784 w 1559169"/>
                  <a:gd name="connsiteY3" fmla="*/ 1133231 h 1133231"/>
                  <a:gd name="connsiteX4" fmla="*/ 0 w 1559169"/>
                  <a:gd name="connsiteY4" fmla="*/ 984739 h 1133231"/>
                  <a:gd name="connsiteX0" fmla="*/ 699477 w 1559169"/>
                  <a:gd name="connsiteY0" fmla="*/ 0 h 1133231"/>
                  <a:gd name="connsiteX1" fmla="*/ 1559169 w 1559169"/>
                  <a:gd name="connsiteY1" fmla="*/ 754185 h 1133231"/>
                  <a:gd name="connsiteX2" fmla="*/ 1168400 w 1559169"/>
                  <a:gd name="connsiteY2" fmla="*/ 1027724 h 1133231"/>
                  <a:gd name="connsiteX3" fmla="*/ 93784 w 1559169"/>
                  <a:gd name="connsiteY3" fmla="*/ 1133231 h 1133231"/>
                  <a:gd name="connsiteX4" fmla="*/ 0 w 1559169"/>
                  <a:gd name="connsiteY4" fmla="*/ 984739 h 1133231"/>
                  <a:gd name="connsiteX0" fmla="*/ 699477 w 1559169"/>
                  <a:gd name="connsiteY0" fmla="*/ 0 h 1133231"/>
                  <a:gd name="connsiteX1" fmla="*/ 1559169 w 1559169"/>
                  <a:gd name="connsiteY1" fmla="*/ 754185 h 1133231"/>
                  <a:gd name="connsiteX2" fmla="*/ 1168400 w 1559169"/>
                  <a:gd name="connsiteY2" fmla="*/ 1027724 h 1133231"/>
                  <a:gd name="connsiteX3" fmla="*/ 93784 w 1559169"/>
                  <a:gd name="connsiteY3" fmla="*/ 1133231 h 1133231"/>
                  <a:gd name="connsiteX4" fmla="*/ 0 w 1559169"/>
                  <a:gd name="connsiteY4" fmla="*/ 984739 h 1133231"/>
                  <a:gd name="connsiteX0" fmla="*/ 699477 w 1559169"/>
                  <a:gd name="connsiteY0" fmla="*/ 0 h 1133231"/>
                  <a:gd name="connsiteX1" fmla="*/ 1559169 w 1559169"/>
                  <a:gd name="connsiteY1" fmla="*/ 754185 h 1133231"/>
                  <a:gd name="connsiteX2" fmla="*/ 1168400 w 1559169"/>
                  <a:gd name="connsiteY2" fmla="*/ 1027724 h 1133231"/>
                  <a:gd name="connsiteX3" fmla="*/ 93784 w 1559169"/>
                  <a:gd name="connsiteY3" fmla="*/ 1133231 h 1133231"/>
                  <a:gd name="connsiteX4" fmla="*/ 0 w 1559169"/>
                  <a:gd name="connsiteY4" fmla="*/ 984739 h 1133231"/>
                  <a:gd name="connsiteX0" fmla="*/ 699477 w 1559169"/>
                  <a:gd name="connsiteY0" fmla="*/ 0 h 1133231"/>
                  <a:gd name="connsiteX1" fmla="*/ 1559169 w 1559169"/>
                  <a:gd name="connsiteY1" fmla="*/ 754185 h 1133231"/>
                  <a:gd name="connsiteX2" fmla="*/ 1168400 w 1559169"/>
                  <a:gd name="connsiteY2" fmla="*/ 1027724 h 1133231"/>
                  <a:gd name="connsiteX3" fmla="*/ 93784 w 1559169"/>
                  <a:gd name="connsiteY3" fmla="*/ 1133231 h 1133231"/>
                  <a:gd name="connsiteX4" fmla="*/ 0 w 1559169"/>
                  <a:gd name="connsiteY4" fmla="*/ 984739 h 1133231"/>
                  <a:gd name="connsiteX0" fmla="*/ 699477 w 1559169"/>
                  <a:gd name="connsiteY0" fmla="*/ 0 h 1133231"/>
                  <a:gd name="connsiteX1" fmla="*/ 1559169 w 1559169"/>
                  <a:gd name="connsiteY1" fmla="*/ 754185 h 1133231"/>
                  <a:gd name="connsiteX2" fmla="*/ 1168400 w 1559169"/>
                  <a:gd name="connsiteY2" fmla="*/ 1027724 h 1133231"/>
                  <a:gd name="connsiteX3" fmla="*/ 93784 w 1559169"/>
                  <a:gd name="connsiteY3" fmla="*/ 1133231 h 1133231"/>
                  <a:gd name="connsiteX4" fmla="*/ 0 w 1559169"/>
                  <a:gd name="connsiteY4" fmla="*/ 984739 h 1133231"/>
                  <a:gd name="connsiteX0" fmla="*/ 699477 w 1559169"/>
                  <a:gd name="connsiteY0" fmla="*/ 0 h 1133231"/>
                  <a:gd name="connsiteX1" fmla="*/ 1559169 w 1559169"/>
                  <a:gd name="connsiteY1" fmla="*/ 754185 h 1133231"/>
                  <a:gd name="connsiteX2" fmla="*/ 1168400 w 1559169"/>
                  <a:gd name="connsiteY2" fmla="*/ 1027724 h 1133231"/>
                  <a:gd name="connsiteX3" fmla="*/ 93784 w 1559169"/>
                  <a:gd name="connsiteY3" fmla="*/ 1133231 h 1133231"/>
                  <a:gd name="connsiteX4" fmla="*/ 0 w 1559169"/>
                  <a:gd name="connsiteY4" fmla="*/ 984739 h 1133231"/>
                  <a:gd name="connsiteX0" fmla="*/ 699477 w 1559169"/>
                  <a:gd name="connsiteY0" fmla="*/ 0 h 1127899"/>
                  <a:gd name="connsiteX1" fmla="*/ 1559169 w 1559169"/>
                  <a:gd name="connsiteY1" fmla="*/ 748853 h 1127899"/>
                  <a:gd name="connsiteX2" fmla="*/ 1168400 w 1559169"/>
                  <a:gd name="connsiteY2" fmla="*/ 1022392 h 1127899"/>
                  <a:gd name="connsiteX3" fmla="*/ 93784 w 1559169"/>
                  <a:gd name="connsiteY3" fmla="*/ 1127899 h 1127899"/>
                  <a:gd name="connsiteX4" fmla="*/ 0 w 1559169"/>
                  <a:gd name="connsiteY4" fmla="*/ 979407 h 112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9169" h="1127899">
                    <a:moveTo>
                      <a:pt x="699477" y="0"/>
                    </a:moveTo>
                    <a:cubicBezTo>
                      <a:pt x="1079825" y="204503"/>
                      <a:pt x="1335128" y="458381"/>
                      <a:pt x="1559169" y="748853"/>
                    </a:cubicBezTo>
                    <a:cubicBezTo>
                      <a:pt x="1534420" y="922095"/>
                      <a:pt x="1326010" y="1013273"/>
                      <a:pt x="1168400" y="1022392"/>
                    </a:cubicBezTo>
                    <a:cubicBezTo>
                      <a:pt x="821918" y="1018485"/>
                      <a:pt x="303497" y="1026300"/>
                      <a:pt x="93784" y="1127899"/>
                    </a:cubicBezTo>
                    <a:lnTo>
                      <a:pt x="0" y="97940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0" name="任意多边形: 形状 899">
                <a:extLst>
                  <a:ext uri="{FF2B5EF4-FFF2-40B4-BE49-F238E27FC236}">
                    <a16:creationId xmlns:a16="http://schemas.microsoft.com/office/drawing/2014/main" id="{97B7B78F-6FD3-4BA4-BFA2-CA928EAD81B8}"/>
                  </a:ext>
                </a:extLst>
              </p:cNvPr>
              <p:cNvSpPr/>
              <p:nvPr/>
            </p:nvSpPr>
            <p:spPr>
              <a:xfrm>
                <a:off x="7323287" y="3326688"/>
                <a:ext cx="1101697" cy="688632"/>
              </a:xfrm>
              <a:custGeom>
                <a:avLst/>
                <a:gdLst>
                  <a:gd name="connsiteX0" fmla="*/ 738554 w 738554"/>
                  <a:gd name="connsiteY0" fmla="*/ 609600 h 609600"/>
                  <a:gd name="connsiteX1" fmla="*/ 0 w 738554"/>
                  <a:gd name="connsiteY1" fmla="*/ 0 h 609600"/>
                  <a:gd name="connsiteX0" fmla="*/ 738554 w 738554"/>
                  <a:gd name="connsiteY0" fmla="*/ 609600 h 641110"/>
                  <a:gd name="connsiteX1" fmla="*/ 0 w 738554"/>
                  <a:gd name="connsiteY1" fmla="*/ 0 h 641110"/>
                  <a:gd name="connsiteX0" fmla="*/ 1099409 w 1099409"/>
                  <a:gd name="connsiteY0" fmla="*/ 609600 h 648472"/>
                  <a:gd name="connsiteX1" fmla="*/ 360855 w 1099409"/>
                  <a:gd name="connsiteY1" fmla="*/ 0 h 648472"/>
                  <a:gd name="connsiteX0" fmla="*/ 1097708 w 1097708"/>
                  <a:gd name="connsiteY0" fmla="*/ 609600 h 686224"/>
                  <a:gd name="connsiteX1" fmla="*/ 359154 w 1097708"/>
                  <a:gd name="connsiteY1" fmla="*/ 0 h 686224"/>
                  <a:gd name="connsiteX0" fmla="*/ 1101697 w 1101697"/>
                  <a:gd name="connsiteY0" fmla="*/ 612266 h 688632"/>
                  <a:gd name="connsiteX1" fmla="*/ 357811 w 1101697"/>
                  <a:gd name="connsiteY1" fmla="*/ 0 h 6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1697" h="688632">
                    <a:moveTo>
                      <a:pt x="1101697" y="612266"/>
                    </a:moveTo>
                    <a:cubicBezTo>
                      <a:pt x="148221" y="889713"/>
                      <a:pt x="-404188" y="347784"/>
                      <a:pt x="357811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1" name="任意多边形: 形状 900">
                <a:extLst>
                  <a:ext uri="{FF2B5EF4-FFF2-40B4-BE49-F238E27FC236}">
                    <a16:creationId xmlns:a16="http://schemas.microsoft.com/office/drawing/2014/main" id="{BDFB8F78-4A98-4088-829F-812391834B04}"/>
                  </a:ext>
                </a:extLst>
              </p:cNvPr>
              <p:cNvSpPr/>
              <p:nvPr/>
            </p:nvSpPr>
            <p:spPr>
              <a:xfrm>
                <a:off x="6723373" y="1834712"/>
                <a:ext cx="1479568" cy="823179"/>
              </a:xfrm>
              <a:custGeom>
                <a:avLst/>
                <a:gdLst>
                  <a:gd name="connsiteX0" fmla="*/ 1479568 w 1479568"/>
                  <a:gd name="connsiteY0" fmla="*/ 0 h 725122"/>
                  <a:gd name="connsiteX1" fmla="*/ 874411 w 1479568"/>
                  <a:gd name="connsiteY1" fmla="*/ 554505 h 725122"/>
                  <a:gd name="connsiteX2" fmla="*/ 701128 w 1479568"/>
                  <a:gd name="connsiteY2" fmla="*/ 725122 h 725122"/>
                  <a:gd name="connsiteX3" fmla="*/ 343899 w 1479568"/>
                  <a:gd name="connsiteY3" fmla="*/ 559836 h 725122"/>
                  <a:gd name="connsiteX4" fmla="*/ 0 w 1479568"/>
                  <a:gd name="connsiteY4" fmla="*/ 194610 h 725122"/>
                  <a:gd name="connsiteX0" fmla="*/ 1479568 w 1479568"/>
                  <a:gd name="connsiteY0" fmla="*/ 25619 h 750741"/>
                  <a:gd name="connsiteX1" fmla="*/ 874411 w 1479568"/>
                  <a:gd name="connsiteY1" fmla="*/ 580124 h 750741"/>
                  <a:gd name="connsiteX2" fmla="*/ 701128 w 1479568"/>
                  <a:gd name="connsiteY2" fmla="*/ 750741 h 750741"/>
                  <a:gd name="connsiteX3" fmla="*/ 343899 w 1479568"/>
                  <a:gd name="connsiteY3" fmla="*/ 585455 h 750741"/>
                  <a:gd name="connsiteX4" fmla="*/ 0 w 1479568"/>
                  <a:gd name="connsiteY4" fmla="*/ 220229 h 750741"/>
                  <a:gd name="connsiteX0" fmla="*/ 1479568 w 1479568"/>
                  <a:gd name="connsiteY0" fmla="*/ 31643 h 756765"/>
                  <a:gd name="connsiteX1" fmla="*/ 874411 w 1479568"/>
                  <a:gd name="connsiteY1" fmla="*/ 586148 h 756765"/>
                  <a:gd name="connsiteX2" fmla="*/ 701128 w 1479568"/>
                  <a:gd name="connsiteY2" fmla="*/ 756765 h 756765"/>
                  <a:gd name="connsiteX3" fmla="*/ 343899 w 1479568"/>
                  <a:gd name="connsiteY3" fmla="*/ 591479 h 756765"/>
                  <a:gd name="connsiteX4" fmla="*/ 0 w 1479568"/>
                  <a:gd name="connsiteY4" fmla="*/ 226253 h 756765"/>
                  <a:gd name="connsiteX0" fmla="*/ 1479568 w 1479568"/>
                  <a:gd name="connsiteY0" fmla="*/ 100286 h 825408"/>
                  <a:gd name="connsiteX1" fmla="*/ 874411 w 1479568"/>
                  <a:gd name="connsiteY1" fmla="*/ 654791 h 825408"/>
                  <a:gd name="connsiteX2" fmla="*/ 701128 w 1479568"/>
                  <a:gd name="connsiteY2" fmla="*/ 825408 h 825408"/>
                  <a:gd name="connsiteX3" fmla="*/ 343899 w 1479568"/>
                  <a:gd name="connsiteY3" fmla="*/ 660122 h 825408"/>
                  <a:gd name="connsiteX4" fmla="*/ 0 w 1479568"/>
                  <a:gd name="connsiteY4" fmla="*/ 294896 h 825408"/>
                  <a:gd name="connsiteX0" fmla="*/ 1479568 w 1479568"/>
                  <a:gd name="connsiteY0" fmla="*/ 98057 h 823179"/>
                  <a:gd name="connsiteX1" fmla="*/ 874411 w 1479568"/>
                  <a:gd name="connsiteY1" fmla="*/ 652562 h 823179"/>
                  <a:gd name="connsiteX2" fmla="*/ 701128 w 1479568"/>
                  <a:gd name="connsiteY2" fmla="*/ 823179 h 823179"/>
                  <a:gd name="connsiteX3" fmla="*/ 343899 w 1479568"/>
                  <a:gd name="connsiteY3" fmla="*/ 657893 h 823179"/>
                  <a:gd name="connsiteX4" fmla="*/ 0 w 1479568"/>
                  <a:gd name="connsiteY4" fmla="*/ 292667 h 823179"/>
                  <a:gd name="connsiteX0" fmla="*/ 1479568 w 1479568"/>
                  <a:gd name="connsiteY0" fmla="*/ 98057 h 823179"/>
                  <a:gd name="connsiteX1" fmla="*/ 874411 w 1479568"/>
                  <a:gd name="connsiteY1" fmla="*/ 652562 h 823179"/>
                  <a:gd name="connsiteX2" fmla="*/ 701128 w 1479568"/>
                  <a:gd name="connsiteY2" fmla="*/ 823179 h 823179"/>
                  <a:gd name="connsiteX3" fmla="*/ 343899 w 1479568"/>
                  <a:gd name="connsiteY3" fmla="*/ 657893 h 823179"/>
                  <a:gd name="connsiteX4" fmla="*/ 0 w 1479568"/>
                  <a:gd name="connsiteY4" fmla="*/ 292667 h 823179"/>
                  <a:gd name="connsiteX0" fmla="*/ 1479568 w 1479568"/>
                  <a:gd name="connsiteY0" fmla="*/ 98057 h 823179"/>
                  <a:gd name="connsiteX1" fmla="*/ 874411 w 1479568"/>
                  <a:gd name="connsiteY1" fmla="*/ 652562 h 823179"/>
                  <a:gd name="connsiteX2" fmla="*/ 701128 w 1479568"/>
                  <a:gd name="connsiteY2" fmla="*/ 823179 h 823179"/>
                  <a:gd name="connsiteX3" fmla="*/ 343899 w 1479568"/>
                  <a:gd name="connsiteY3" fmla="*/ 657893 h 823179"/>
                  <a:gd name="connsiteX4" fmla="*/ 0 w 1479568"/>
                  <a:gd name="connsiteY4" fmla="*/ 292667 h 823179"/>
                  <a:gd name="connsiteX0" fmla="*/ 1479568 w 1479568"/>
                  <a:gd name="connsiteY0" fmla="*/ 98057 h 823179"/>
                  <a:gd name="connsiteX1" fmla="*/ 874411 w 1479568"/>
                  <a:gd name="connsiteY1" fmla="*/ 652562 h 823179"/>
                  <a:gd name="connsiteX2" fmla="*/ 701128 w 1479568"/>
                  <a:gd name="connsiteY2" fmla="*/ 823179 h 823179"/>
                  <a:gd name="connsiteX3" fmla="*/ 343899 w 1479568"/>
                  <a:gd name="connsiteY3" fmla="*/ 657893 h 823179"/>
                  <a:gd name="connsiteX4" fmla="*/ 0 w 1479568"/>
                  <a:gd name="connsiteY4" fmla="*/ 292667 h 823179"/>
                  <a:gd name="connsiteX0" fmla="*/ 1479568 w 1479568"/>
                  <a:gd name="connsiteY0" fmla="*/ 98057 h 823179"/>
                  <a:gd name="connsiteX1" fmla="*/ 874411 w 1479568"/>
                  <a:gd name="connsiteY1" fmla="*/ 652562 h 823179"/>
                  <a:gd name="connsiteX2" fmla="*/ 701128 w 1479568"/>
                  <a:gd name="connsiteY2" fmla="*/ 823179 h 823179"/>
                  <a:gd name="connsiteX3" fmla="*/ 343899 w 1479568"/>
                  <a:gd name="connsiteY3" fmla="*/ 657893 h 823179"/>
                  <a:gd name="connsiteX4" fmla="*/ 0 w 1479568"/>
                  <a:gd name="connsiteY4" fmla="*/ 292667 h 823179"/>
                  <a:gd name="connsiteX0" fmla="*/ 1479568 w 1479568"/>
                  <a:gd name="connsiteY0" fmla="*/ 98057 h 823179"/>
                  <a:gd name="connsiteX1" fmla="*/ 874411 w 1479568"/>
                  <a:gd name="connsiteY1" fmla="*/ 652562 h 823179"/>
                  <a:gd name="connsiteX2" fmla="*/ 701128 w 1479568"/>
                  <a:gd name="connsiteY2" fmla="*/ 823179 h 823179"/>
                  <a:gd name="connsiteX3" fmla="*/ 343899 w 1479568"/>
                  <a:gd name="connsiteY3" fmla="*/ 657893 h 823179"/>
                  <a:gd name="connsiteX4" fmla="*/ 0 w 1479568"/>
                  <a:gd name="connsiteY4" fmla="*/ 292667 h 82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9568" h="823179">
                    <a:moveTo>
                      <a:pt x="1479568" y="98057"/>
                    </a:moveTo>
                    <a:cubicBezTo>
                      <a:pt x="726011" y="-234290"/>
                      <a:pt x="153733" y="361092"/>
                      <a:pt x="874411" y="652562"/>
                    </a:cubicBezTo>
                    <a:lnTo>
                      <a:pt x="701128" y="823179"/>
                    </a:lnTo>
                    <a:cubicBezTo>
                      <a:pt x="576720" y="808072"/>
                      <a:pt x="412323" y="744979"/>
                      <a:pt x="343899" y="657893"/>
                    </a:cubicBezTo>
                    <a:cubicBezTo>
                      <a:pt x="239929" y="517489"/>
                      <a:pt x="146624" y="414409"/>
                      <a:pt x="0" y="29266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2" name="任意多边形: 形状 901">
                <a:extLst>
                  <a:ext uri="{FF2B5EF4-FFF2-40B4-BE49-F238E27FC236}">
                    <a16:creationId xmlns:a16="http://schemas.microsoft.com/office/drawing/2014/main" id="{16C0A45B-B3CA-4D83-A555-B641246D6B7D}"/>
                  </a:ext>
                </a:extLst>
              </p:cNvPr>
              <p:cNvSpPr/>
              <p:nvPr/>
            </p:nvSpPr>
            <p:spPr>
              <a:xfrm>
                <a:off x="7603116" y="1930104"/>
                <a:ext cx="599825" cy="554505"/>
              </a:xfrm>
              <a:custGeom>
                <a:avLst/>
                <a:gdLst>
                  <a:gd name="connsiteX0" fmla="*/ 599825 w 599825"/>
                  <a:gd name="connsiteY0" fmla="*/ 0 h 554505"/>
                  <a:gd name="connsiteX1" fmla="*/ 0 w 599825"/>
                  <a:gd name="connsiteY1" fmla="*/ 554505 h 55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825" h="554505">
                    <a:moveTo>
                      <a:pt x="599825" y="0"/>
                    </a:moveTo>
                    <a:lnTo>
                      <a:pt x="0" y="554505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3" name="任意多边形: 形状 902">
                <a:extLst>
                  <a:ext uri="{FF2B5EF4-FFF2-40B4-BE49-F238E27FC236}">
                    <a16:creationId xmlns:a16="http://schemas.microsoft.com/office/drawing/2014/main" id="{F6184A7A-723B-49A4-B28E-C090F72331CC}"/>
                  </a:ext>
                </a:extLst>
              </p:cNvPr>
              <p:cNvSpPr/>
              <p:nvPr/>
            </p:nvSpPr>
            <p:spPr>
              <a:xfrm>
                <a:off x="6888658" y="4518682"/>
                <a:ext cx="39988" cy="221269"/>
              </a:xfrm>
              <a:custGeom>
                <a:avLst/>
                <a:gdLst>
                  <a:gd name="connsiteX0" fmla="*/ 42654 w 42654"/>
                  <a:gd name="connsiteY0" fmla="*/ 0 h 218603"/>
                  <a:gd name="connsiteX1" fmla="*/ 0 w 42654"/>
                  <a:gd name="connsiteY1" fmla="*/ 218603 h 218603"/>
                  <a:gd name="connsiteX0" fmla="*/ 39988 w 39988"/>
                  <a:gd name="connsiteY0" fmla="*/ 0 h 221269"/>
                  <a:gd name="connsiteX1" fmla="*/ 0 w 39988"/>
                  <a:gd name="connsiteY1" fmla="*/ 221269 h 221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988" h="221269">
                    <a:moveTo>
                      <a:pt x="39988" y="0"/>
                    </a:moveTo>
                    <a:lnTo>
                      <a:pt x="0" y="22126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4" name="任意多边形: 形状 903">
                <a:extLst>
                  <a:ext uri="{FF2B5EF4-FFF2-40B4-BE49-F238E27FC236}">
                    <a16:creationId xmlns:a16="http://schemas.microsoft.com/office/drawing/2014/main" id="{D659EA44-0761-4F19-9741-FB23BFE8A5AC}"/>
                  </a:ext>
                </a:extLst>
              </p:cNvPr>
              <p:cNvSpPr/>
              <p:nvPr/>
            </p:nvSpPr>
            <p:spPr>
              <a:xfrm>
                <a:off x="4701988" y="4067073"/>
                <a:ext cx="20619" cy="515686"/>
              </a:xfrm>
              <a:custGeom>
                <a:avLst/>
                <a:gdLst>
                  <a:gd name="connsiteX0" fmla="*/ 0 w 5379"/>
                  <a:gd name="connsiteY0" fmla="*/ 0 h 527125"/>
                  <a:gd name="connsiteX1" fmla="*/ 5379 w 5379"/>
                  <a:gd name="connsiteY1" fmla="*/ 527125 h 527125"/>
                  <a:gd name="connsiteX0" fmla="*/ 0 w 17083"/>
                  <a:gd name="connsiteY0" fmla="*/ 0 h 9783"/>
                  <a:gd name="connsiteX1" fmla="*/ 17083 w 17083"/>
                  <a:gd name="connsiteY1" fmla="*/ 9783 h 9783"/>
                  <a:gd name="connsiteX0" fmla="*/ 0 w 22439"/>
                  <a:gd name="connsiteY0" fmla="*/ 0 h 10000"/>
                  <a:gd name="connsiteX1" fmla="*/ 22439 w 22439"/>
                  <a:gd name="connsiteY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9" h="10000">
                    <a:moveTo>
                      <a:pt x="0" y="0"/>
                    </a:moveTo>
                    <a:lnTo>
                      <a:pt x="22439" y="1000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5" name="任意多边形: 形状 904">
                <a:extLst>
                  <a:ext uri="{FF2B5EF4-FFF2-40B4-BE49-F238E27FC236}">
                    <a16:creationId xmlns:a16="http://schemas.microsoft.com/office/drawing/2014/main" id="{7AD5AC2C-7552-4417-8F7D-271F43962EC8}"/>
                  </a:ext>
                </a:extLst>
              </p:cNvPr>
              <p:cNvSpPr/>
              <p:nvPr/>
            </p:nvSpPr>
            <p:spPr>
              <a:xfrm>
                <a:off x="4829287" y="2014594"/>
                <a:ext cx="226807" cy="604893"/>
              </a:xfrm>
              <a:custGeom>
                <a:avLst/>
                <a:gdLst>
                  <a:gd name="connsiteX0" fmla="*/ 0 w 242047"/>
                  <a:gd name="connsiteY0" fmla="*/ 0 h 623943"/>
                  <a:gd name="connsiteX1" fmla="*/ 139849 w 242047"/>
                  <a:gd name="connsiteY1" fmla="*/ 172122 h 623943"/>
                  <a:gd name="connsiteX2" fmla="*/ 242047 w 242047"/>
                  <a:gd name="connsiteY2" fmla="*/ 623943 h 623943"/>
                  <a:gd name="connsiteX0" fmla="*/ 0 w 242047"/>
                  <a:gd name="connsiteY0" fmla="*/ 0 h 623943"/>
                  <a:gd name="connsiteX1" fmla="*/ 139849 w 242047"/>
                  <a:gd name="connsiteY1" fmla="*/ 172122 h 623943"/>
                  <a:gd name="connsiteX2" fmla="*/ 242047 w 242047"/>
                  <a:gd name="connsiteY2" fmla="*/ 623943 h 623943"/>
                  <a:gd name="connsiteX0" fmla="*/ 0 w 242047"/>
                  <a:gd name="connsiteY0" fmla="*/ 0 h 623943"/>
                  <a:gd name="connsiteX1" fmla="*/ 139849 w 242047"/>
                  <a:gd name="connsiteY1" fmla="*/ 172122 h 623943"/>
                  <a:gd name="connsiteX2" fmla="*/ 242047 w 242047"/>
                  <a:gd name="connsiteY2" fmla="*/ 623943 h 623943"/>
                  <a:gd name="connsiteX0" fmla="*/ 0 w 226807"/>
                  <a:gd name="connsiteY0" fmla="*/ 0 h 604893"/>
                  <a:gd name="connsiteX1" fmla="*/ 124609 w 226807"/>
                  <a:gd name="connsiteY1" fmla="*/ 153072 h 604893"/>
                  <a:gd name="connsiteX2" fmla="*/ 226807 w 226807"/>
                  <a:gd name="connsiteY2" fmla="*/ 604893 h 60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807" h="604893">
                    <a:moveTo>
                      <a:pt x="0" y="0"/>
                    </a:moveTo>
                    <a:lnTo>
                      <a:pt x="124609" y="153072"/>
                    </a:lnTo>
                    <a:cubicBezTo>
                      <a:pt x="190948" y="298301"/>
                      <a:pt x="225013" y="432771"/>
                      <a:pt x="226807" y="60489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6" name="任意多边形: 形状 905">
                <a:extLst>
                  <a:ext uri="{FF2B5EF4-FFF2-40B4-BE49-F238E27FC236}">
                    <a16:creationId xmlns:a16="http://schemas.microsoft.com/office/drawing/2014/main" id="{F339E22F-FE24-400E-BA16-45634E1C61B7}"/>
                  </a:ext>
                </a:extLst>
              </p:cNvPr>
              <p:cNvSpPr/>
              <p:nvPr/>
            </p:nvSpPr>
            <p:spPr>
              <a:xfrm>
                <a:off x="5513294" y="1877209"/>
                <a:ext cx="26894" cy="516367"/>
              </a:xfrm>
              <a:custGeom>
                <a:avLst/>
                <a:gdLst>
                  <a:gd name="connsiteX0" fmla="*/ 0 w 26894"/>
                  <a:gd name="connsiteY0" fmla="*/ 0 h 516367"/>
                  <a:gd name="connsiteX1" fmla="*/ 26894 w 26894"/>
                  <a:gd name="connsiteY1" fmla="*/ 516367 h 51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894" h="516367">
                    <a:moveTo>
                      <a:pt x="0" y="0"/>
                    </a:moveTo>
                    <a:lnTo>
                      <a:pt x="26894" y="51636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7" name="任意多边形: 形状 906">
                <a:extLst>
                  <a:ext uri="{FF2B5EF4-FFF2-40B4-BE49-F238E27FC236}">
                    <a16:creationId xmlns:a16="http://schemas.microsoft.com/office/drawing/2014/main" id="{45AA2015-FC88-43DA-B04E-60409B01E8D9}"/>
                  </a:ext>
                </a:extLst>
              </p:cNvPr>
              <p:cNvSpPr/>
              <p:nvPr/>
            </p:nvSpPr>
            <p:spPr>
              <a:xfrm>
                <a:off x="5825182" y="1748201"/>
                <a:ext cx="53872" cy="478631"/>
              </a:xfrm>
              <a:custGeom>
                <a:avLst/>
                <a:gdLst>
                  <a:gd name="connsiteX0" fmla="*/ 64546 w 64546"/>
                  <a:gd name="connsiteY0" fmla="*/ 467958 h 467958"/>
                  <a:gd name="connsiteX1" fmla="*/ 37652 w 64546"/>
                  <a:gd name="connsiteY1" fmla="*/ 43031 h 467958"/>
                  <a:gd name="connsiteX2" fmla="*/ 0 w 64546"/>
                  <a:gd name="connsiteY2" fmla="*/ 0 h 467958"/>
                  <a:gd name="connsiteX0" fmla="*/ 53872 w 53872"/>
                  <a:gd name="connsiteY0" fmla="*/ 478631 h 478631"/>
                  <a:gd name="connsiteX1" fmla="*/ 26978 w 53872"/>
                  <a:gd name="connsiteY1" fmla="*/ 53704 h 478631"/>
                  <a:gd name="connsiteX2" fmla="*/ 0 w 53872"/>
                  <a:gd name="connsiteY2" fmla="*/ 0 h 478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872" h="478631">
                    <a:moveTo>
                      <a:pt x="53872" y="478631"/>
                    </a:moveTo>
                    <a:lnTo>
                      <a:pt x="26978" y="5370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8" name="任意多边形: 形状 907">
                <a:extLst>
                  <a:ext uri="{FF2B5EF4-FFF2-40B4-BE49-F238E27FC236}">
                    <a16:creationId xmlns:a16="http://schemas.microsoft.com/office/drawing/2014/main" id="{53532BC2-44D5-4E03-BA8A-C01CB9518629}"/>
                  </a:ext>
                </a:extLst>
              </p:cNvPr>
              <p:cNvSpPr/>
              <p:nvPr/>
            </p:nvSpPr>
            <p:spPr>
              <a:xfrm>
                <a:off x="6162416" y="1778988"/>
                <a:ext cx="10673" cy="455421"/>
              </a:xfrm>
              <a:custGeom>
                <a:avLst/>
                <a:gdLst>
                  <a:gd name="connsiteX0" fmla="*/ 10673 w 10673"/>
                  <a:gd name="connsiteY0" fmla="*/ 0 h 455421"/>
                  <a:gd name="connsiteX1" fmla="*/ 0 w 10673"/>
                  <a:gd name="connsiteY1" fmla="*/ 455421 h 45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73" h="455421">
                    <a:moveTo>
                      <a:pt x="10673" y="0"/>
                    </a:moveTo>
                    <a:lnTo>
                      <a:pt x="0" y="45542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9" name="任意多边形: 形状 908">
                <a:extLst>
                  <a:ext uri="{FF2B5EF4-FFF2-40B4-BE49-F238E27FC236}">
                    <a16:creationId xmlns:a16="http://schemas.microsoft.com/office/drawing/2014/main" id="{10A10667-B644-4890-83D3-41F94BEC41F8}"/>
                  </a:ext>
                </a:extLst>
              </p:cNvPr>
              <p:cNvSpPr/>
              <p:nvPr/>
            </p:nvSpPr>
            <p:spPr>
              <a:xfrm>
                <a:off x="6303908" y="1796777"/>
                <a:ext cx="47080" cy="458979"/>
              </a:xfrm>
              <a:custGeom>
                <a:avLst/>
                <a:gdLst>
                  <a:gd name="connsiteX0" fmla="*/ 35579 w 35579"/>
                  <a:gd name="connsiteY0" fmla="*/ 0 h 348682"/>
                  <a:gd name="connsiteX1" fmla="*/ 35579 w 35579"/>
                  <a:gd name="connsiteY1" fmla="*/ 138762 h 348682"/>
                  <a:gd name="connsiteX2" fmla="*/ 17789 w 35579"/>
                  <a:gd name="connsiteY2" fmla="*/ 252617 h 348682"/>
                  <a:gd name="connsiteX3" fmla="*/ 0 w 35579"/>
                  <a:gd name="connsiteY3" fmla="*/ 348682 h 348682"/>
                  <a:gd name="connsiteX0" fmla="*/ 10673 w 35579"/>
                  <a:gd name="connsiteY0" fmla="*/ 0 h 458979"/>
                  <a:gd name="connsiteX1" fmla="*/ 35579 w 35579"/>
                  <a:gd name="connsiteY1" fmla="*/ 249059 h 458979"/>
                  <a:gd name="connsiteX2" fmla="*/ 17789 w 35579"/>
                  <a:gd name="connsiteY2" fmla="*/ 362914 h 458979"/>
                  <a:gd name="connsiteX3" fmla="*/ 0 w 35579"/>
                  <a:gd name="connsiteY3" fmla="*/ 458979 h 458979"/>
                  <a:gd name="connsiteX0" fmla="*/ 10673 w 35579"/>
                  <a:gd name="connsiteY0" fmla="*/ 0 h 458979"/>
                  <a:gd name="connsiteX1" fmla="*/ 35579 w 35579"/>
                  <a:gd name="connsiteY1" fmla="*/ 249059 h 458979"/>
                  <a:gd name="connsiteX2" fmla="*/ 17789 w 35579"/>
                  <a:gd name="connsiteY2" fmla="*/ 362914 h 458979"/>
                  <a:gd name="connsiteX3" fmla="*/ 0 w 35579"/>
                  <a:gd name="connsiteY3" fmla="*/ 458979 h 458979"/>
                  <a:gd name="connsiteX0" fmla="*/ 10673 w 35579"/>
                  <a:gd name="connsiteY0" fmla="*/ 0 h 458979"/>
                  <a:gd name="connsiteX1" fmla="*/ 35579 w 35579"/>
                  <a:gd name="connsiteY1" fmla="*/ 249059 h 458979"/>
                  <a:gd name="connsiteX2" fmla="*/ 17789 w 35579"/>
                  <a:gd name="connsiteY2" fmla="*/ 362914 h 458979"/>
                  <a:gd name="connsiteX3" fmla="*/ 0 w 35579"/>
                  <a:gd name="connsiteY3" fmla="*/ 458979 h 458979"/>
                  <a:gd name="connsiteX0" fmla="*/ 10673 w 35579"/>
                  <a:gd name="connsiteY0" fmla="*/ 0 h 458979"/>
                  <a:gd name="connsiteX1" fmla="*/ 35579 w 35579"/>
                  <a:gd name="connsiteY1" fmla="*/ 249059 h 458979"/>
                  <a:gd name="connsiteX2" fmla="*/ 17789 w 35579"/>
                  <a:gd name="connsiteY2" fmla="*/ 362914 h 458979"/>
                  <a:gd name="connsiteX3" fmla="*/ 0 w 35579"/>
                  <a:gd name="connsiteY3" fmla="*/ 458979 h 458979"/>
                  <a:gd name="connsiteX0" fmla="*/ 10673 w 35579"/>
                  <a:gd name="connsiteY0" fmla="*/ 0 h 458979"/>
                  <a:gd name="connsiteX1" fmla="*/ 35579 w 35579"/>
                  <a:gd name="connsiteY1" fmla="*/ 249059 h 458979"/>
                  <a:gd name="connsiteX2" fmla="*/ 17789 w 35579"/>
                  <a:gd name="connsiteY2" fmla="*/ 362914 h 458979"/>
                  <a:gd name="connsiteX3" fmla="*/ 0 w 35579"/>
                  <a:gd name="connsiteY3" fmla="*/ 458979 h 458979"/>
                  <a:gd name="connsiteX0" fmla="*/ 22174 w 47080"/>
                  <a:gd name="connsiteY0" fmla="*/ 0 h 458979"/>
                  <a:gd name="connsiteX1" fmla="*/ 47080 w 47080"/>
                  <a:gd name="connsiteY1" fmla="*/ 249059 h 458979"/>
                  <a:gd name="connsiteX2" fmla="*/ 29290 w 47080"/>
                  <a:gd name="connsiteY2" fmla="*/ 362914 h 458979"/>
                  <a:gd name="connsiteX3" fmla="*/ 11501 w 47080"/>
                  <a:gd name="connsiteY3" fmla="*/ 458979 h 45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080" h="458979">
                    <a:moveTo>
                      <a:pt x="22174" y="0"/>
                    </a:moveTo>
                    <a:cubicBezTo>
                      <a:pt x="12687" y="129273"/>
                      <a:pt x="38778" y="166039"/>
                      <a:pt x="47080" y="249059"/>
                    </a:cubicBezTo>
                    <a:cubicBezTo>
                      <a:pt x="9129" y="290569"/>
                      <a:pt x="10315" y="324962"/>
                      <a:pt x="29290" y="362914"/>
                    </a:cubicBezTo>
                    <a:cubicBezTo>
                      <a:pt x="2013" y="387820"/>
                      <a:pt x="-11032" y="426957"/>
                      <a:pt x="11501" y="45897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0" name="任意多边形: 形状 909">
                <a:extLst>
                  <a:ext uri="{FF2B5EF4-FFF2-40B4-BE49-F238E27FC236}">
                    <a16:creationId xmlns:a16="http://schemas.microsoft.com/office/drawing/2014/main" id="{467E9074-7EB2-48FC-9A95-CC9C39B61910}"/>
                  </a:ext>
                </a:extLst>
              </p:cNvPr>
              <p:cNvSpPr/>
              <p:nvPr/>
            </p:nvSpPr>
            <p:spPr>
              <a:xfrm>
                <a:off x="6343872" y="2045838"/>
                <a:ext cx="370030" cy="75150"/>
              </a:xfrm>
              <a:custGeom>
                <a:avLst/>
                <a:gdLst>
                  <a:gd name="connsiteX0" fmla="*/ 370030 w 370030"/>
                  <a:gd name="connsiteY0" fmla="*/ 74717 h 74717"/>
                  <a:gd name="connsiteX1" fmla="*/ 0 w 370030"/>
                  <a:gd name="connsiteY1" fmla="*/ 0 h 74717"/>
                  <a:gd name="connsiteX0" fmla="*/ 370030 w 370030"/>
                  <a:gd name="connsiteY0" fmla="*/ 74717 h 74886"/>
                  <a:gd name="connsiteX1" fmla="*/ 0 w 370030"/>
                  <a:gd name="connsiteY1" fmla="*/ 0 h 74886"/>
                  <a:gd name="connsiteX0" fmla="*/ 370030 w 370030"/>
                  <a:gd name="connsiteY0" fmla="*/ 74717 h 75150"/>
                  <a:gd name="connsiteX1" fmla="*/ 0 w 370030"/>
                  <a:gd name="connsiteY1" fmla="*/ 0 h 7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0030" h="75150">
                    <a:moveTo>
                      <a:pt x="370030" y="74717"/>
                    </a:moveTo>
                    <a:cubicBezTo>
                      <a:pt x="236013" y="78275"/>
                      <a:pt x="101996" y="60486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1" name="任意多边形: 形状 910">
                <a:extLst>
                  <a:ext uri="{FF2B5EF4-FFF2-40B4-BE49-F238E27FC236}">
                    <a16:creationId xmlns:a16="http://schemas.microsoft.com/office/drawing/2014/main" id="{7672C263-6ABA-4DFB-A153-0D5988DA36BF}"/>
                  </a:ext>
                </a:extLst>
              </p:cNvPr>
              <p:cNvSpPr/>
              <p:nvPr/>
            </p:nvSpPr>
            <p:spPr>
              <a:xfrm>
                <a:off x="6329640" y="2170366"/>
                <a:ext cx="366472" cy="99623"/>
              </a:xfrm>
              <a:custGeom>
                <a:avLst/>
                <a:gdLst>
                  <a:gd name="connsiteX0" fmla="*/ 366472 w 366472"/>
                  <a:gd name="connsiteY0" fmla="*/ 99623 h 99623"/>
                  <a:gd name="connsiteX1" fmla="*/ 0 w 366472"/>
                  <a:gd name="connsiteY1" fmla="*/ 0 h 99623"/>
                  <a:gd name="connsiteX0" fmla="*/ 366472 w 366472"/>
                  <a:gd name="connsiteY0" fmla="*/ 99623 h 99623"/>
                  <a:gd name="connsiteX1" fmla="*/ 0 w 366472"/>
                  <a:gd name="connsiteY1" fmla="*/ 0 h 99623"/>
                  <a:gd name="connsiteX0" fmla="*/ 366472 w 366472"/>
                  <a:gd name="connsiteY0" fmla="*/ 99623 h 99623"/>
                  <a:gd name="connsiteX1" fmla="*/ 0 w 366472"/>
                  <a:gd name="connsiteY1" fmla="*/ 0 h 99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6472" h="99623">
                    <a:moveTo>
                      <a:pt x="366472" y="99623"/>
                    </a:moveTo>
                    <a:cubicBezTo>
                      <a:pt x="226525" y="98437"/>
                      <a:pt x="97251" y="72345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2" name="任意多边形: 形状 911">
                <a:extLst>
                  <a:ext uri="{FF2B5EF4-FFF2-40B4-BE49-F238E27FC236}">
                    <a16:creationId xmlns:a16="http://schemas.microsoft.com/office/drawing/2014/main" id="{FB98E8C7-66EB-4F19-A486-A4664DEFAE3F}"/>
                  </a:ext>
                </a:extLst>
              </p:cNvPr>
              <p:cNvSpPr/>
              <p:nvPr/>
            </p:nvSpPr>
            <p:spPr>
              <a:xfrm>
                <a:off x="6795735" y="1789662"/>
                <a:ext cx="53370" cy="106740"/>
              </a:xfrm>
              <a:custGeom>
                <a:avLst/>
                <a:gdLst>
                  <a:gd name="connsiteX0" fmla="*/ 53370 w 53370"/>
                  <a:gd name="connsiteY0" fmla="*/ 0 h 106740"/>
                  <a:gd name="connsiteX1" fmla="*/ 0 w 53370"/>
                  <a:gd name="connsiteY1" fmla="*/ 106740 h 10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370" h="106740">
                    <a:moveTo>
                      <a:pt x="53370" y="0"/>
                    </a:moveTo>
                    <a:lnTo>
                      <a:pt x="0" y="10674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3" name="任意多边形: 形状 912">
                <a:extLst>
                  <a:ext uri="{FF2B5EF4-FFF2-40B4-BE49-F238E27FC236}">
                    <a16:creationId xmlns:a16="http://schemas.microsoft.com/office/drawing/2014/main" id="{B9B611B2-C9CD-477F-9876-10ACC6891EF8}"/>
                  </a:ext>
                </a:extLst>
              </p:cNvPr>
              <p:cNvSpPr/>
              <p:nvPr/>
            </p:nvSpPr>
            <p:spPr>
              <a:xfrm>
                <a:off x="6318292" y="1700713"/>
                <a:ext cx="64717" cy="88949"/>
              </a:xfrm>
              <a:custGeom>
                <a:avLst/>
                <a:gdLst>
                  <a:gd name="connsiteX0" fmla="*/ 0 w 56928"/>
                  <a:gd name="connsiteY0" fmla="*/ 88949 h 88949"/>
                  <a:gd name="connsiteX1" fmla="*/ 56928 w 56928"/>
                  <a:gd name="connsiteY1" fmla="*/ 0 h 88949"/>
                  <a:gd name="connsiteX0" fmla="*/ 4190 w 61118"/>
                  <a:gd name="connsiteY0" fmla="*/ 88949 h 88949"/>
                  <a:gd name="connsiteX1" fmla="*/ 61118 w 61118"/>
                  <a:gd name="connsiteY1" fmla="*/ 0 h 88949"/>
                  <a:gd name="connsiteX0" fmla="*/ 7789 w 64717"/>
                  <a:gd name="connsiteY0" fmla="*/ 88949 h 88949"/>
                  <a:gd name="connsiteX1" fmla="*/ 64717 w 64717"/>
                  <a:gd name="connsiteY1" fmla="*/ 0 h 8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717" h="88949">
                    <a:moveTo>
                      <a:pt x="7789" y="88949"/>
                    </a:moveTo>
                    <a:cubicBezTo>
                      <a:pt x="-12372" y="52184"/>
                      <a:pt x="6603" y="8302"/>
                      <a:pt x="64717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4" name="任意多边形: 形状 913">
                <a:extLst>
                  <a:ext uri="{FF2B5EF4-FFF2-40B4-BE49-F238E27FC236}">
                    <a16:creationId xmlns:a16="http://schemas.microsoft.com/office/drawing/2014/main" id="{AD8037BA-1E3C-48F3-B892-0674914A0FE2}"/>
                  </a:ext>
                </a:extLst>
              </p:cNvPr>
              <p:cNvSpPr/>
              <p:nvPr/>
            </p:nvSpPr>
            <p:spPr>
              <a:xfrm>
                <a:off x="4835290" y="3921142"/>
                <a:ext cx="27456" cy="31770"/>
              </a:xfrm>
              <a:custGeom>
                <a:avLst/>
                <a:gdLst>
                  <a:gd name="connsiteX0" fmla="*/ 42696 w 42696"/>
                  <a:gd name="connsiteY0" fmla="*/ 0 h 35580"/>
                  <a:gd name="connsiteX1" fmla="*/ 0 w 42696"/>
                  <a:gd name="connsiteY1" fmla="*/ 35580 h 35580"/>
                  <a:gd name="connsiteX0" fmla="*/ 27456 w 27456"/>
                  <a:gd name="connsiteY0" fmla="*/ 0 h 31770"/>
                  <a:gd name="connsiteX1" fmla="*/ 0 w 27456"/>
                  <a:gd name="connsiteY1" fmla="*/ 31770 h 3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456" h="31770">
                    <a:moveTo>
                      <a:pt x="27456" y="0"/>
                    </a:moveTo>
                    <a:lnTo>
                      <a:pt x="0" y="3177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5" name="任意多边形: 形状 914">
                <a:extLst>
                  <a:ext uri="{FF2B5EF4-FFF2-40B4-BE49-F238E27FC236}">
                    <a16:creationId xmlns:a16="http://schemas.microsoft.com/office/drawing/2014/main" id="{A2A7BE41-84E0-484B-9AEF-B14AFB71A356}"/>
                  </a:ext>
                </a:extLst>
              </p:cNvPr>
              <p:cNvSpPr/>
              <p:nvPr/>
            </p:nvSpPr>
            <p:spPr>
              <a:xfrm>
                <a:off x="6318865" y="4333617"/>
                <a:ext cx="85493" cy="39219"/>
              </a:xfrm>
              <a:custGeom>
                <a:avLst/>
                <a:gdLst>
                  <a:gd name="connsiteX0" fmla="*/ 85391 w 85391"/>
                  <a:gd name="connsiteY0" fmla="*/ 39137 h 39137"/>
                  <a:gd name="connsiteX1" fmla="*/ 0 w 85391"/>
                  <a:gd name="connsiteY1" fmla="*/ 0 h 39137"/>
                  <a:gd name="connsiteX0" fmla="*/ 85391 w 85391"/>
                  <a:gd name="connsiteY0" fmla="*/ 39137 h 39162"/>
                  <a:gd name="connsiteX1" fmla="*/ 0 w 85391"/>
                  <a:gd name="connsiteY1" fmla="*/ 0 h 39162"/>
                  <a:gd name="connsiteX0" fmla="*/ 85493 w 85493"/>
                  <a:gd name="connsiteY0" fmla="*/ 39137 h 39219"/>
                  <a:gd name="connsiteX1" fmla="*/ 102 w 85493"/>
                  <a:gd name="connsiteY1" fmla="*/ 0 h 3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493" h="39219">
                    <a:moveTo>
                      <a:pt x="85493" y="39137"/>
                    </a:moveTo>
                    <a:cubicBezTo>
                      <a:pt x="37394" y="40115"/>
                      <a:pt x="-2288" y="32681"/>
                      <a:pt x="102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6" name="任意多边形: 形状 915">
                <a:extLst>
                  <a:ext uri="{FF2B5EF4-FFF2-40B4-BE49-F238E27FC236}">
                    <a16:creationId xmlns:a16="http://schemas.microsoft.com/office/drawing/2014/main" id="{59F6CEF0-118E-443F-9D5B-5A995FD73401}"/>
                  </a:ext>
                </a:extLst>
              </p:cNvPr>
              <p:cNvSpPr/>
              <p:nvPr/>
            </p:nvSpPr>
            <p:spPr>
              <a:xfrm>
                <a:off x="9063990" y="3262758"/>
                <a:ext cx="255588" cy="237680"/>
              </a:xfrm>
              <a:custGeom>
                <a:avLst/>
                <a:gdLst>
                  <a:gd name="connsiteX0" fmla="*/ 0 w 242888"/>
                  <a:gd name="connsiteY0" fmla="*/ 74295 h 237173"/>
                  <a:gd name="connsiteX1" fmla="*/ 0 w 242888"/>
                  <a:gd name="connsiteY1" fmla="*/ 74295 h 237173"/>
                  <a:gd name="connsiteX2" fmla="*/ 220028 w 242888"/>
                  <a:gd name="connsiteY2" fmla="*/ 0 h 237173"/>
                  <a:gd name="connsiteX3" fmla="*/ 242888 w 242888"/>
                  <a:gd name="connsiteY3" fmla="*/ 157163 h 237173"/>
                  <a:gd name="connsiteX4" fmla="*/ 105728 w 242888"/>
                  <a:gd name="connsiteY4" fmla="*/ 237173 h 237173"/>
                  <a:gd name="connsiteX0" fmla="*/ 0 w 242888"/>
                  <a:gd name="connsiteY0" fmla="*/ 74964 h 237842"/>
                  <a:gd name="connsiteX1" fmla="*/ 0 w 242888"/>
                  <a:gd name="connsiteY1" fmla="*/ 74964 h 237842"/>
                  <a:gd name="connsiteX2" fmla="*/ 220028 w 242888"/>
                  <a:gd name="connsiteY2" fmla="*/ 669 h 237842"/>
                  <a:gd name="connsiteX3" fmla="*/ 242888 w 242888"/>
                  <a:gd name="connsiteY3" fmla="*/ 157832 h 237842"/>
                  <a:gd name="connsiteX4" fmla="*/ 105728 w 242888"/>
                  <a:gd name="connsiteY4" fmla="*/ 237842 h 237842"/>
                  <a:gd name="connsiteX0" fmla="*/ 0 w 255588"/>
                  <a:gd name="connsiteY0" fmla="*/ 74802 h 237680"/>
                  <a:gd name="connsiteX1" fmla="*/ 0 w 255588"/>
                  <a:gd name="connsiteY1" fmla="*/ 74802 h 237680"/>
                  <a:gd name="connsiteX2" fmla="*/ 220028 w 255588"/>
                  <a:gd name="connsiteY2" fmla="*/ 507 h 237680"/>
                  <a:gd name="connsiteX3" fmla="*/ 242888 w 255588"/>
                  <a:gd name="connsiteY3" fmla="*/ 157670 h 237680"/>
                  <a:gd name="connsiteX4" fmla="*/ 105728 w 255588"/>
                  <a:gd name="connsiteY4" fmla="*/ 237680 h 23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588" h="237680">
                    <a:moveTo>
                      <a:pt x="0" y="74802"/>
                    </a:moveTo>
                    <a:lnTo>
                      <a:pt x="0" y="74802"/>
                    </a:lnTo>
                    <a:lnTo>
                      <a:pt x="220028" y="507"/>
                    </a:lnTo>
                    <a:cubicBezTo>
                      <a:pt x="250508" y="-9970"/>
                      <a:pt x="269558" y="145287"/>
                      <a:pt x="242888" y="157670"/>
                    </a:cubicBezTo>
                    <a:lnTo>
                      <a:pt x="105728" y="23768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0" name="组合 649">
              <a:extLst>
                <a:ext uri="{FF2B5EF4-FFF2-40B4-BE49-F238E27FC236}">
                  <a16:creationId xmlns:a16="http://schemas.microsoft.com/office/drawing/2014/main" id="{12CC1FF2-CBD8-4824-A3F5-6EA52B87E41E}"/>
                </a:ext>
              </a:extLst>
            </p:cNvPr>
            <p:cNvGrpSpPr/>
            <p:nvPr/>
          </p:nvGrpSpPr>
          <p:grpSpPr>
            <a:xfrm rot="21299279">
              <a:off x="8248885" y="586695"/>
              <a:ext cx="219920" cy="332113"/>
              <a:chOff x="2899356" y="1695238"/>
              <a:chExt cx="2205536" cy="333070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82" name="任意多边形: 形状 881">
                <a:extLst>
                  <a:ext uri="{FF2B5EF4-FFF2-40B4-BE49-F238E27FC236}">
                    <a16:creationId xmlns:a16="http://schemas.microsoft.com/office/drawing/2014/main" id="{5EACD84C-3145-43E8-B36D-587D0A6CB590}"/>
                  </a:ext>
                </a:extLst>
              </p:cNvPr>
              <p:cNvSpPr/>
              <p:nvPr/>
            </p:nvSpPr>
            <p:spPr>
              <a:xfrm>
                <a:off x="2899356" y="2920916"/>
                <a:ext cx="544377" cy="925205"/>
              </a:xfrm>
              <a:custGeom>
                <a:avLst/>
                <a:gdLst>
                  <a:gd name="connsiteX0" fmla="*/ 0 w 457200"/>
                  <a:gd name="connsiteY0" fmla="*/ 437745 h 885217"/>
                  <a:gd name="connsiteX1" fmla="*/ 428017 w 457200"/>
                  <a:gd name="connsiteY1" fmla="*/ 0 h 885217"/>
                  <a:gd name="connsiteX2" fmla="*/ 457200 w 457200"/>
                  <a:gd name="connsiteY2" fmla="*/ 885217 h 885217"/>
                  <a:gd name="connsiteX3" fmla="*/ 0 w 457200"/>
                  <a:gd name="connsiteY3" fmla="*/ 437745 h 885217"/>
                  <a:gd name="connsiteX0" fmla="*/ 0 w 443870"/>
                  <a:gd name="connsiteY0" fmla="*/ 437745 h 895881"/>
                  <a:gd name="connsiteX1" fmla="*/ 428017 w 443870"/>
                  <a:gd name="connsiteY1" fmla="*/ 0 h 895881"/>
                  <a:gd name="connsiteX2" fmla="*/ 443870 w 443870"/>
                  <a:gd name="connsiteY2" fmla="*/ 895881 h 895881"/>
                  <a:gd name="connsiteX3" fmla="*/ 0 w 443870"/>
                  <a:gd name="connsiteY3" fmla="*/ 437745 h 895881"/>
                  <a:gd name="connsiteX0" fmla="*/ 0 w 449202"/>
                  <a:gd name="connsiteY0" fmla="*/ 448409 h 895881"/>
                  <a:gd name="connsiteX1" fmla="*/ 433349 w 449202"/>
                  <a:gd name="connsiteY1" fmla="*/ 0 h 895881"/>
                  <a:gd name="connsiteX2" fmla="*/ 449202 w 449202"/>
                  <a:gd name="connsiteY2" fmla="*/ 895881 h 895881"/>
                  <a:gd name="connsiteX3" fmla="*/ 0 w 449202"/>
                  <a:gd name="connsiteY3" fmla="*/ 448409 h 895881"/>
                  <a:gd name="connsiteX0" fmla="*/ 0 w 449345"/>
                  <a:gd name="connsiteY0" fmla="*/ 459072 h 906544"/>
                  <a:gd name="connsiteX1" fmla="*/ 449345 w 449345"/>
                  <a:gd name="connsiteY1" fmla="*/ 0 h 906544"/>
                  <a:gd name="connsiteX2" fmla="*/ 449202 w 449345"/>
                  <a:gd name="connsiteY2" fmla="*/ 906544 h 906544"/>
                  <a:gd name="connsiteX3" fmla="*/ 0 w 449345"/>
                  <a:gd name="connsiteY3" fmla="*/ 459072 h 906544"/>
                  <a:gd name="connsiteX0" fmla="*/ 0 w 508491"/>
                  <a:gd name="connsiteY0" fmla="*/ 459072 h 906544"/>
                  <a:gd name="connsiteX1" fmla="*/ 449345 w 508491"/>
                  <a:gd name="connsiteY1" fmla="*/ 0 h 906544"/>
                  <a:gd name="connsiteX2" fmla="*/ 449202 w 508491"/>
                  <a:gd name="connsiteY2" fmla="*/ 906544 h 906544"/>
                  <a:gd name="connsiteX3" fmla="*/ 0 w 508491"/>
                  <a:gd name="connsiteY3" fmla="*/ 459072 h 906544"/>
                  <a:gd name="connsiteX0" fmla="*/ 0 w 540465"/>
                  <a:gd name="connsiteY0" fmla="*/ 459072 h 906544"/>
                  <a:gd name="connsiteX1" fmla="*/ 449345 w 540465"/>
                  <a:gd name="connsiteY1" fmla="*/ 0 h 906544"/>
                  <a:gd name="connsiteX2" fmla="*/ 449202 w 540465"/>
                  <a:gd name="connsiteY2" fmla="*/ 906544 h 906544"/>
                  <a:gd name="connsiteX3" fmla="*/ 0 w 540465"/>
                  <a:gd name="connsiteY3" fmla="*/ 459072 h 906544"/>
                  <a:gd name="connsiteX0" fmla="*/ 0 w 541711"/>
                  <a:gd name="connsiteY0" fmla="*/ 467070 h 914542"/>
                  <a:gd name="connsiteX1" fmla="*/ 452011 w 541711"/>
                  <a:gd name="connsiteY1" fmla="*/ 0 h 914542"/>
                  <a:gd name="connsiteX2" fmla="*/ 449202 w 541711"/>
                  <a:gd name="connsiteY2" fmla="*/ 914542 h 914542"/>
                  <a:gd name="connsiteX3" fmla="*/ 0 w 541711"/>
                  <a:gd name="connsiteY3" fmla="*/ 467070 h 914542"/>
                  <a:gd name="connsiteX0" fmla="*/ 0 w 544377"/>
                  <a:gd name="connsiteY0" fmla="*/ 467070 h 914542"/>
                  <a:gd name="connsiteX1" fmla="*/ 454677 w 544377"/>
                  <a:gd name="connsiteY1" fmla="*/ 0 h 914542"/>
                  <a:gd name="connsiteX2" fmla="*/ 451868 w 544377"/>
                  <a:gd name="connsiteY2" fmla="*/ 914542 h 914542"/>
                  <a:gd name="connsiteX3" fmla="*/ 0 w 544377"/>
                  <a:gd name="connsiteY3" fmla="*/ 467070 h 914542"/>
                  <a:gd name="connsiteX0" fmla="*/ 0 w 544377"/>
                  <a:gd name="connsiteY0" fmla="*/ 467070 h 925205"/>
                  <a:gd name="connsiteX1" fmla="*/ 454677 w 544377"/>
                  <a:gd name="connsiteY1" fmla="*/ 0 h 925205"/>
                  <a:gd name="connsiteX2" fmla="*/ 451868 w 544377"/>
                  <a:gd name="connsiteY2" fmla="*/ 925205 h 925205"/>
                  <a:gd name="connsiteX3" fmla="*/ 0 w 544377"/>
                  <a:gd name="connsiteY3" fmla="*/ 467070 h 92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377" h="925205">
                    <a:moveTo>
                      <a:pt x="0" y="467070"/>
                    </a:moveTo>
                    <a:lnTo>
                      <a:pt x="454677" y="0"/>
                    </a:lnTo>
                    <a:cubicBezTo>
                      <a:pt x="563931" y="246197"/>
                      <a:pt x="585211" y="623024"/>
                      <a:pt x="451868" y="925205"/>
                    </a:cubicBezTo>
                    <a:lnTo>
                      <a:pt x="0" y="4670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3" name="任意多边形: 形状 882">
                <a:extLst>
                  <a:ext uri="{FF2B5EF4-FFF2-40B4-BE49-F238E27FC236}">
                    <a16:creationId xmlns:a16="http://schemas.microsoft.com/office/drawing/2014/main" id="{B92FB2E0-BEE9-41F2-9822-CBC33A7F6111}"/>
                  </a:ext>
                </a:extLst>
              </p:cNvPr>
              <p:cNvSpPr/>
              <p:nvPr/>
            </p:nvSpPr>
            <p:spPr>
              <a:xfrm>
                <a:off x="3706659" y="2315691"/>
                <a:ext cx="554343" cy="2129208"/>
              </a:xfrm>
              <a:custGeom>
                <a:avLst/>
                <a:gdLst>
                  <a:gd name="connsiteX0" fmla="*/ 0 w 258945"/>
                  <a:gd name="connsiteY0" fmla="*/ 242761 h 2095837"/>
                  <a:gd name="connsiteX1" fmla="*/ 258945 w 258945"/>
                  <a:gd name="connsiteY1" fmla="*/ 0 h 2095837"/>
                  <a:gd name="connsiteX2" fmla="*/ 242761 w 258945"/>
                  <a:gd name="connsiteY2" fmla="*/ 2095837 h 2095837"/>
                  <a:gd name="connsiteX3" fmla="*/ 24276 w 258945"/>
                  <a:gd name="connsiteY3" fmla="*/ 1877352 h 2095837"/>
                  <a:gd name="connsiteX4" fmla="*/ 0 w 258945"/>
                  <a:gd name="connsiteY4" fmla="*/ 242761 h 2095837"/>
                  <a:gd name="connsiteX0" fmla="*/ 0 w 436706"/>
                  <a:gd name="connsiteY0" fmla="*/ 242761 h 2095837"/>
                  <a:gd name="connsiteX1" fmla="*/ 258945 w 436706"/>
                  <a:gd name="connsiteY1" fmla="*/ 0 h 2095837"/>
                  <a:gd name="connsiteX2" fmla="*/ 242761 w 436706"/>
                  <a:gd name="connsiteY2" fmla="*/ 2095837 h 2095837"/>
                  <a:gd name="connsiteX3" fmla="*/ 24276 w 436706"/>
                  <a:gd name="connsiteY3" fmla="*/ 1877352 h 2095837"/>
                  <a:gd name="connsiteX4" fmla="*/ 0 w 436706"/>
                  <a:gd name="connsiteY4" fmla="*/ 242761 h 2095837"/>
                  <a:gd name="connsiteX0" fmla="*/ 0 w 545222"/>
                  <a:gd name="connsiteY0" fmla="*/ 242761 h 2095837"/>
                  <a:gd name="connsiteX1" fmla="*/ 258945 w 545222"/>
                  <a:gd name="connsiteY1" fmla="*/ 0 h 2095837"/>
                  <a:gd name="connsiteX2" fmla="*/ 242761 w 545222"/>
                  <a:gd name="connsiteY2" fmla="*/ 2095837 h 2095837"/>
                  <a:gd name="connsiteX3" fmla="*/ 24276 w 545222"/>
                  <a:gd name="connsiteY3" fmla="*/ 1877352 h 2095837"/>
                  <a:gd name="connsiteX4" fmla="*/ 0 w 545222"/>
                  <a:gd name="connsiteY4" fmla="*/ 242761 h 2095837"/>
                  <a:gd name="connsiteX0" fmla="*/ 0 w 554343"/>
                  <a:gd name="connsiteY0" fmla="*/ 242761 h 2095837"/>
                  <a:gd name="connsiteX1" fmla="*/ 258945 w 554343"/>
                  <a:gd name="connsiteY1" fmla="*/ 0 h 2095837"/>
                  <a:gd name="connsiteX2" fmla="*/ 242761 w 554343"/>
                  <a:gd name="connsiteY2" fmla="*/ 2095837 h 2095837"/>
                  <a:gd name="connsiteX3" fmla="*/ 24276 w 554343"/>
                  <a:gd name="connsiteY3" fmla="*/ 1877352 h 2095837"/>
                  <a:gd name="connsiteX4" fmla="*/ 0 w 554343"/>
                  <a:gd name="connsiteY4" fmla="*/ 242761 h 2095837"/>
                  <a:gd name="connsiteX0" fmla="*/ 0 w 554343"/>
                  <a:gd name="connsiteY0" fmla="*/ 242761 h 2095837"/>
                  <a:gd name="connsiteX1" fmla="*/ 258945 w 554343"/>
                  <a:gd name="connsiteY1" fmla="*/ 0 h 2095837"/>
                  <a:gd name="connsiteX2" fmla="*/ 242761 w 554343"/>
                  <a:gd name="connsiteY2" fmla="*/ 2095837 h 2095837"/>
                  <a:gd name="connsiteX3" fmla="*/ 24276 w 554343"/>
                  <a:gd name="connsiteY3" fmla="*/ 1877352 h 2095837"/>
                  <a:gd name="connsiteX4" fmla="*/ 0 w 554343"/>
                  <a:gd name="connsiteY4" fmla="*/ 242761 h 2095837"/>
                  <a:gd name="connsiteX0" fmla="*/ 0 w 554343"/>
                  <a:gd name="connsiteY0" fmla="*/ 242761 h 2095837"/>
                  <a:gd name="connsiteX1" fmla="*/ 258945 w 554343"/>
                  <a:gd name="connsiteY1" fmla="*/ 0 h 2095837"/>
                  <a:gd name="connsiteX2" fmla="*/ 242761 w 554343"/>
                  <a:gd name="connsiteY2" fmla="*/ 2095837 h 2095837"/>
                  <a:gd name="connsiteX3" fmla="*/ 24276 w 554343"/>
                  <a:gd name="connsiteY3" fmla="*/ 1877352 h 2095837"/>
                  <a:gd name="connsiteX4" fmla="*/ 0 w 554343"/>
                  <a:gd name="connsiteY4" fmla="*/ 242761 h 2095837"/>
                  <a:gd name="connsiteX0" fmla="*/ 0 w 554343"/>
                  <a:gd name="connsiteY0" fmla="*/ 242761 h 2095837"/>
                  <a:gd name="connsiteX1" fmla="*/ 258945 w 554343"/>
                  <a:gd name="connsiteY1" fmla="*/ 0 h 2095837"/>
                  <a:gd name="connsiteX2" fmla="*/ 242761 w 554343"/>
                  <a:gd name="connsiteY2" fmla="*/ 2095837 h 2095837"/>
                  <a:gd name="connsiteX3" fmla="*/ 24276 w 554343"/>
                  <a:gd name="connsiteY3" fmla="*/ 1877352 h 2095837"/>
                  <a:gd name="connsiteX4" fmla="*/ 0 w 554343"/>
                  <a:gd name="connsiteY4" fmla="*/ 242761 h 2095837"/>
                  <a:gd name="connsiteX0" fmla="*/ 0 w 554343"/>
                  <a:gd name="connsiteY0" fmla="*/ 242761 h 2095837"/>
                  <a:gd name="connsiteX1" fmla="*/ 258945 w 554343"/>
                  <a:gd name="connsiteY1" fmla="*/ 0 h 2095837"/>
                  <a:gd name="connsiteX2" fmla="*/ 242761 w 554343"/>
                  <a:gd name="connsiteY2" fmla="*/ 2095837 h 2095837"/>
                  <a:gd name="connsiteX3" fmla="*/ 915 w 554343"/>
                  <a:gd name="connsiteY3" fmla="*/ 1877352 h 2095837"/>
                  <a:gd name="connsiteX4" fmla="*/ 0 w 554343"/>
                  <a:gd name="connsiteY4" fmla="*/ 242761 h 2095837"/>
                  <a:gd name="connsiteX0" fmla="*/ 0 w 554343"/>
                  <a:gd name="connsiteY0" fmla="*/ 242761 h 2119197"/>
                  <a:gd name="connsiteX1" fmla="*/ 258945 w 554343"/>
                  <a:gd name="connsiteY1" fmla="*/ 0 h 2119197"/>
                  <a:gd name="connsiteX2" fmla="*/ 242761 w 554343"/>
                  <a:gd name="connsiteY2" fmla="*/ 2119197 h 2119197"/>
                  <a:gd name="connsiteX3" fmla="*/ 915 w 554343"/>
                  <a:gd name="connsiteY3" fmla="*/ 1877352 h 2119197"/>
                  <a:gd name="connsiteX4" fmla="*/ 0 w 554343"/>
                  <a:gd name="connsiteY4" fmla="*/ 242761 h 2119197"/>
                  <a:gd name="connsiteX0" fmla="*/ 0 w 554343"/>
                  <a:gd name="connsiteY0" fmla="*/ 242761 h 2119197"/>
                  <a:gd name="connsiteX1" fmla="*/ 258945 w 554343"/>
                  <a:gd name="connsiteY1" fmla="*/ 0 h 2119197"/>
                  <a:gd name="connsiteX2" fmla="*/ 242761 w 554343"/>
                  <a:gd name="connsiteY2" fmla="*/ 2119197 h 2119197"/>
                  <a:gd name="connsiteX3" fmla="*/ 915 w 554343"/>
                  <a:gd name="connsiteY3" fmla="*/ 1877352 h 2119197"/>
                  <a:gd name="connsiteX4" fmla="*/ 0 w 554343"/>
                  <a:gd name="connsiteY4" fmla="*/ 242761 h 2119197"/>
                  <a:gd name="connsiteX0" fmla="*/ 0 w 554343"/>
                  <a:gd name="connsiteY0" fmla="*/ 252772 h 2129208"/>
                  <a:gd name="connsiteX1" fmla="*/ 258945 w 554343"/>
                  <a:gd name="connsiteY1" fmla="*/ 0 h 2129208"/>
                  <a:gd name="connsiteX2" fmla="*/ 242761 w 554343"/>
                  <a:gd name="connsiteY2" fmla="*/ 2129208 h 2129208"/>
                  <a:gd name="connsiteX3" fmla="*/ 915 w 554343"/>
                  <a:gd name="connsiteY3" fmla="*/ 1887363 h 2129208"/>
                  <a:gd name="connsiteX4" fmla="*/ 0 w 554343"/>
                  <a:gd name="connsiteY4" fmla="*/ 252772 h 2129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343" h="2129208">
                    <a:moveTo>
                      <a:pt x="0" y="252772"/>
                    </a:moveTo>
                    <a:lnTo>
                      <a:pt x="258945" y="0"/>
                    </a:lnTo>
                    <a:cubicBezTo>
                      <a:pt x="665532" y="693588"/>
                      <a:pt x="645066" y="1500935"/>
                      <a:pt x="242761" y="2129208"/>
                    </a:cubicBezTo>
                    <a:lnTo>
                      <a:pt x="915" y="1887363"/>
                    </a:lnTo>
                    <a:cubicBezTo>
                      <a:pt x="249207" y="1408751"/>
                      <a:pt x="290186" y="798006"/>
                      <a:pt x="0" y="2527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4" name="任意多边形: 形状 883">
                <a:extLst>
                  <a:ext uri="{FF2B5EF4-FFF2-40B4-BE49-F238E27FC236}">
                    <a16:creationId xmlns:a16="http://schemas.microsoft.com/office/drawing/2014/main" id="{01A0C58D-5ED2-46E1-99A5-2C1358CE519F}"/>
                  </a:ext>
                </a:extLst>
              </p:cNvPr>
              <p:cNvSpPr/>
              <p:nvPr/>
            </p:nvSpPr>
            <p:spPr>
              <a:xfrm>
                <a:off x="4309651" y="1695238"/>
                <a:ext cx="795241" cy="3330705"/>
              </a:xfrm>
              <a:custGeom>
                <a:avLst/>
                <a:gdLst>
                  <a:gd name="connsiteX0" fmla="*/ 43030 w 236668"/>
                  <a:gd name="connsiteY0" fmla="*/ 215153 h 3388659"/>
                  <a:gd name="connsiteX1" fmla="*/ 236668 w 236668"/>
                  <a:gd name="connsiteY1" fmla="*/ 0 h 3388659"/>
                  <a:gd name="connsiteX2" fmla="*/ 161364 w 236668"/>
                  <a:gd name="connsiteY2" fmla="*/ 3388659 h 3388659"/>
                  <a:gd name="connsiteX3" fmla="*/ 0 w 236668"/>
                  <a:gd name="connsiteY3" fmla="*/ 3216536 h 3388659"/>
                  <a:gd name="connsiteX4" fmla="*/ 43030 w 236668"/>
                  <a:gd name="connsiteY4" fmla="*/ 215153 h 3388659"/>
                  <a:gd name="connsiteX0" fmla="*/ 43030 w 275305"/>
                  <a:gd name="connsiteY0" fmla="*/ 247350 h 3420856"/>
                  <a:gd name="connsiteX1" fmla="*/ 275305 w 275305"/>
                  <a:gd name="connsiteY1" fmla="*/ 0 h 3420856"/>
                  <a:gd name="connsiteX2" fmla="*/ 161364 w 275305"/>
                  <a:gd name="connsiteY2" fmla="*/ 3420856 h 3420856"/>
                  <a:gd name="connsiteX3" fmla="*/ 0 w 275305"/>
                  <a:gd name="connsiteY3" fmla="*/ 3248733 h 3420856"/>
                  <a:gd name="connsiteX4" fmla="*/ 43030 w 275305"/>
                  <a:gd name="connsiteY4" fmla="*/ 247350 h 3420856"/>
                  <a:gd name="connsiteX0" fmla="*/ 43030 w 275305"/>
                  <a:gd name="connsiteY0" fmla="*/ 247350 h 3478811"/>
                  <a:gd name="connsiteX1" fmla="*/ 275305 w 275305"/>
                  <a:gd name="connsiteY1" fmla="*/ 0 h 3478811"/>
                  <a:gd name="connsiteX2" fmla="*/ 212880 w 275305"/>
                  <a:gd name="connsiteY2" fmla="*/ 3478811 h 3478811"/>
                  <a:gd name="connsiteX3" fmla="*/ 0 w 275305"/>
                  <a:gd name="connsiteY3" fmla="*/ 3248733 h 3478811"/>
                  <a:gd name="connsiteX4" fmla="*/ 43030 w 275305"/>
                  <a:gd name="connsiteY4" fmla="*/ 247350 h 3478811"/>
                  <a:gd name="connsiteX0" fmla="*/ 0 w 296669"/>
                  <a:gd name="connsiteY0" fmla="*/ 324624 h 3478811"/>
                  <a:gd name="connsiteX1" fmla="*/ 296669 w 296669"/>
                  <a:gd name="connsiteY1" fmla="*/ 0 h 3478811"/>
                  <a:gd name="connsiteX2" fmla="*/ 234244 w 296669"/>
                  <a:gd name="connsiteY2" fmla="*/ 3478811 h 3478811"/>
                  <a:gd name="connsiteX3" fmla="*/ 21364 w 296669"/>
                  <a:gd name="connsiteY3" fmla="*/ 3248733 h 3478811"/>
                  <a:gd name="connsiteX4" fmla="*/ 0 w 296669"/>
                  <a:gd name="connsiteY4" fmla="*/ 324624 h 3478811"/>
                  <a:gd name="connsiteX0" fmla="*/ 23712 w 320381"/>
                  <a:gd name="connsiteY0" fmla="*/ 324624 h 3478811"/>
                  <a:gd name="connsiteX1" fmla="*/ 320381 w 320381"/>
                  <a:gd name="connsiteY1" fmla="*/ 0 h 3478811"/>
                  <a:gd name="connsiteX2" fmla="*/ 257956 w 320381"/>
                  <a:gd name="connsiteY2" fmla="*/ 3478811 h 3478811"/>
                  <a:gd name="connsiteX3" fmla="*/ 0 w 320381"/>
                  <a:gd name="connsiteY3" fmla="*/ 3197217 h 3478811"/>
                  <a:gd name="connsiteX4" fmla="*/ 23712 w 320381"/>
                  <a:gd name="connsiteY4" fmla="*/ 324624 h 3478811"/>
                  <a:gd name="connsiteX0" fmla="*/ 43030 w 339699"/>
                  <a:gd name="connsiteY0" fmla="*/ 324624 h 3478811"/>
                  <a:gd name="connsiteX1" fmla="*/ 339699 w 339699"/>
                  <a:gd name="connsiteY1" fmla="*/ 0 h 3478811"/>
                  <a:gd name="connsiteX2" fmla="*/ 277274 w 339699"/>
                  <a:gd name="connsiteY2" fmla="*/ 3478811 h 3478811"/>
                  <a:gd name="connsiteX3" fmla="*/ 0 w 339699"/>
                  <a:gd name="connsiteY3" fmla="*/ 3216536 h 3478811"/>
                  <a:gd name="connsiteX4" fmla="*/ 43030 w 339699"/>
                  <a:gd name="connsiteY4" fmla="*/ 324624 h 3478811"/>
                  <a:gd name="connsiteX0" fmla="*/ 43030 w 608441"/>
                  <a:gd name="connsiteY0" fmla="*/ 324624 h 3478811"/>
                  <a:gd name="connsiteX1" fmla="*/ 339699 w 608441"/>
                  <a:gd name="connsiteY1" fmla="*/ 0 h 3478811"/>
                  <a:gd name="connsiteX2" fmla="*/ 277274 w 608441"/>
                  <a:gd name="connsiteY2" fmla="*/ 3478811 h 3478811"/>
                  <a:gd name="connsiteX3" fmla="*/ 0 w 608441"/>
                  <a:gd name="connsiteY3" fmla="*/ 3216536 h 3478811"/>
                  <a:gd name="connsiteX4" fmla="*/ 43030 w 608441"/>
                  <a:gd name="connsiteY4" fmla="*/ 324624 h 3478811"/>
                  <a:gd name="connsiteX0" fmla="*/ 43030 w 813278"/>
                  <a:gd name="connsiteY0" fmla="*/ 324624 h 3478811"/>
                  <a:gd name="connsiteX1" fmla="*/ 339699 w 813278"/>
                  <a:gd name="connsiteY1" fmla="*/ 0 h 3478811"/>
                  <a:gd name="connsiteX2" fmla="*/ 277274 w 813278"/>
                  <a:gd name="connsiteY2" fmla="*/ 3478811 h 3478811"/>
                  <a:gd name="connsiteX3" fmla="*/ 0 w 813278"/>
                  <a:gd name="connsiteY3" fmla="*/ 3216536 h 3478811"/>
                  <a:gd name="connsiteX4" fmla="*/ 43030 w 813278"/>
                  <a:gd name="connsiteY4" fmla="*/ 324624 h 3478811"/>
                  <a:gd name="connsiteX0" fmla="*/ 43030 w 860698"/>
                  <a:gd name="connsiteY0" fmla="*/ 324624 h 3478811"/>
                  <a:gd name="connsiteX1" fmla="*/ 339699 w 860698"/>
                  <a:gd name="connsiteY1" fmla="*/ 0 h 3478811"/>
                  <a:gd name="connsiteX2" fmla="*/ 277274 w 860698"/>
                  <a:gd name="connsiteY2" fmla="*/ 3478811 h 3478811"/>
                  <a:gd name="connsiteX3" fmla="*/ 0 w 860698"/>
                  <a:gd name="connsiteY3" fmla="*/ 3216536 h 3478811"/>
                  <a:gd name="connsiteX4" fmla="*/ 43030 w 860698"/>
                  <a:gd name="connsiteY4" fmla="*/ 324624 h 3478811"/>
                  <a:gd name="connsiteX0" fmla="*/ 43030 w 860698"/>
                  <a:gd name="connsiteY0" fmla="*/ 324624 h 3478811"/>
                  <a:gd name="connsiteX1" fmla="*/ 339699 w 860698"/>
                  <a:gd name="connsiteY1" fmla="*/ 0 h 3478811"/>
                  <a:gd name="connsiteX2" fmla="*/ 277274 w 860698"/>
                  <a:gd name="connsiteY2" fmla="*/ 3478811 h 3478811"/>
                  <a:gd name="connsiteX3" fmla="*/ 0 w 860698"/>
                  <a:gd name="connsiteY3" fmla="*/ 3216536 h 3478811"/>
                  <a:gd name="connsiteX4" fmla="*/ 43030 w 860698"/>
                  <a:gd name="connsiteY4" fmla="*/ 324624 h 3478811"/>
                  <a:gd name="connsiteX0" fmla="*/ 43030 w 860698"/>
                  <a:gd name="connsiteY0" fmla="*/ 324624 h 3478811"/>
                  <a:gd name="connsiteX1" fmla="*/ 339699 w 860698"/>
                  <a:gd name="connsiteY1" fmla="*/ 0 h 3478811"/>
                  <a:gd name="connsiteX2" fmla="*/ 277274 w 860698"/>
                  <a:gd name="connsiteY2" fmla="*/ 3478811 h 3478811"/>
                  <a:gd name="connsiteX3" fmla="*/ 0 w 860698"/>
                  <a:gd name="connsiteY3" fmla="*/ 3216536 h 3478811"/>
                  <a:gd name="connsiteX4" fmla="*/ 43030 w 860698"/>
                  <a:gd name="connsiteY4" fmla="*/ 324624 h 3478811"/>
                  <a:gd name="connsiteX0" fmla="*/ 62348 w 880016"/>
                  <a:gd name="connsiteY0" fmla="*/ 324624 h 3478811"/>
                  <a:gd name="connsiteX1" fmla="*/ 359017 w 880016"/>
                  <a:gd name="connsiteY1" fmla="*/ 0 h 3478811"/>
                  <a:gd name="connsiteX2" fmla="*/ 296592 w 880016"/>
                  <a:gd name="connsiteY2" fmla="*/ 3478811 h 3478811"/>
                  <a:gd name="connsiteX3" fmla="*/ 0 w 880016"/>
                  <a:gd name="connsiteY3" fmla="*/ 3171460 h 3478811"/>
                  <a:gd name="connsiteX4" fmla="*/ 62348 w 880016"/>
                  <a:gd name="connsiteY4" fmla="*/ 324624 h 3478811"/>
                  <a:gd name="connsiteX0" fmla="*/ 36590 w 854258"/>
                  <a:gd name="connsiteY0" fmla="*/ 324624 h 3478811"/>
                  <a:gd name="connsiteX1" fmla="*/ 333259 w 854258"/>
                  <a:gd name="connsiteY1" fmla="*/ 0 h 3478811"/>
                  <a:gd name="connsiteX2" fmla="*/ 270834 w 854258"/>
                  <a:gd name="connsiteY2" fmla="*/ 3478811 h 3478811"/>
                  <a:gd name="connsiteX3" fmla="*/ 0 w 854258"/>
                  <a:gd name="connsiteY3" fmla="*/ 3197218 h 3478811"/>
                  <a:gd name="connsiteX4" fmla="*/ 36590 w 854258"/>
                  <a:gd name="connsiteY4" fmla="*/ 324624 h 3478811"/>
                  <a:gd name="connsiteX0" fmla="*/ 10832 w 854258"/>
                  <a:gd name="connsiteY0" fmla="*/ 356821 h 3478811"/>
                  <a:gd name="connsiteX1" fmla="*/ 333259 w 854258"/>
                  <a:gd name="connsiteY1" fmla="*/ 0 h 3478811"/>
                  <a:gd name="connsiteX2" fmla="*/ 270834 w 854258"/>
                  <a:gd name="connsiteY2" fmla="*/ 3478811 h 3478811"/>
                  <a:gd name="connsiteX3" fmla="*/ 0 w 854258"/>
                  <a:gd name="connsiteY3" fmla="*/ 3197218 h 3478811"/>
                  <a:gd name="connsiteX4" fmla="*/ 10832 w 854258"/>
                  <a:gd name="connsiteY4" fmla="*/ 356821 h 3478811"/>
                  <a:gd name="connsiteX0" fmla="*/ 10832 w 827071"/>
                  <a:gd name="connsiteY0" fmla="*/ 292427 h 3414417"/>
                  <a:gd name="connsiteX1" fmla="*/ 281744 w 827071"/>
                  <a:gd name="connsiteY1" fmla="*/ 0 h 3414417"/>
                  <a:gd name="connsiteX2" fmla="*/ 270834 w 827071"/>
                  <a:gd name="connsiteY2" fmla="*/ 3414417 h 3414417"/>
                  <a:gd name="connsiteX3" fmla="*/ 0 w 827071"/>
                  <a:gd name="connsiteY3" fmla="*/ 3132824 h 3414417"/>
                  <a:gd name="connsiteX4" fmla="*/ 10832 w 827071"/>
                  <a:gd name="connsiteY4" fmla="*/ 292427 h 3414417"/>
                  <a:gd name="connsiteX0" fmla="*/ 10832 w 791081"/>
                  <a:gd name="connsiteY0" fmla="*/ 292427 h 3343583"/>
                  <a:gd name="connsiteX1" fmla="*/ 281744 w 791081"/>
                  <a:gd name="connsiteY1" fmla="*/ 0 h 3343583"/>
                  <a:gd name="connsiteX2" fmla="*/ 193561 w 791081"/>
                  <a:gd name="connsiteY2" fmla="*/ 3343583 h 3343583"/>
                  <a:gd name="connsiteX3" fmla="*/ 0 w 791081"/>
                  <a:gd name="connsiteY3" fmla="*/ 3132824 h 3343583"/>
                  <a:gd name="connsiteX4" fmla="*/ 10832 w 791081"/>
                  <a:gd name="connsiteY4" fmla="*/ 292427 h 3343583"/>
                  <a:gd name="connsiteX0" fmla="*/ 10832 w 770062"/>
                  <a:gd name="connsiteY0" fmla="*/ 253791 h 3304947"/>
                  <a:gd name="connsiteX1" fmla="*/ 243107 w 770062"/>
                  <a:gd name="connsiteY1" fmla="*/ 0 h 3304947"/>
                  <a:gd name="connsiteX2" fmla="*/ 193561 w 770062"/>
                  <a:gd name="connsiteY2" fmla="*/ 3304947 h 3304947"/>
                  <a:gd name="connsiteX3" fmla="*/ 0 w 770062"/>
                  <a:gd name="connsiteY3" fmla="*/ 3094188 h 3304947"/>
                  <a:gd name="connsiteX4" fmla="*/ 10832 w 770062"/>
                  <a:gd name="connsiteY4" fmla="*/ 253791 h 3304947"/>
                  <a:gd name="connsiteX0" fmla="*/ 10832 w 785319"/>
                  <a:gd name="connsiteY0" fmla="*/ 253791 h 3330705"/>
                  <a:gd name="connsiteX1" fmla="*/ 243107 w 785319"/>
                  <a:gd name="connsiteY1" fmla="*/ 0 h 3330705"/>
                  <a:gd name="connsiteX2" fmla="*/ 225758 w 785319"/>
                  <a:gd name="connsiteY2" fmla="*/ 3330705 h 3330705"/>
                  <a:gd name="connsiteX3" fmla="*/ 0 w 785319"/>
                  <a:gd name="connsiteY3" fmla="*/ 3094188 h 3330705"/>
                  <a:gd name="connsiteX4" fmla="*/ 10832 w 785319"/>
                  <a:gd name="connsiteY4" fmla="*/ 253791 h 3330705"/>
                  <a:gd name="connsiteX0" fmla="*/ 10832 w 795241"/>
                  <a:gd name="connsiteY0" fmla="*/ 253791 h 3330705"/>
                  <a:gd name="connsiteX1" fmla="*/ 243107 w 795241"/>
                  <a:gd name="connsiteY1" fmla="*/ 0 h 3330705"/>
                  <a:gd name="connsiteX2" fmla="*/ 225758 w 795241"/>
                  <a:gd name="connsiteY2" fmla="*/ 3330705 h 3330705"/>
                  <a:gd name="connsiteX3" fmla="*/ 0 w 795241"/>
                  <a:gd name="connsiteY3" fmla="*/ 3094188 h 3330705"/>
                  <a:gd name="connsiteX4" fmla="*/ 10832 w 795241"/>
                  <a:gd name="connsiteY4" fmla="*/ 253791 h 3330705"/>
                  <a:gd name="connsiteX0" fmla="*/ 10832 w 795241"/>
                  <a:gd name="connsiteY0" fmla="*/ 253791 h 3330705"/>
                  <a:gd name="connsiteX1" fmla="*/ 243107 w 795241"/>
                  <a:gd name="connsiteY1" fmla="*/ 0 h 3330705"/>
                  <a:gd name="connsiteX2" fmla="*/ 225758 w 795241"/>
                  <a:gd name="connsiteY2" fmla="*/ 3330705 h 3330705"/>
                  <a:gd name="connsiteX3" fmla="*/ 0 w 795241"/>
                  <a:gd name="connsiteY3" fmla="*/ 3094188 h 3330705"/>
                  <a:gd name="connsiteX4" fmla="*/ 10832 w 795241"/>
                  <a:gd name="connsiteY4" fmla="*/ 253791 h 3330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241" h="3330705">
                    <a:moveTo>
                      <a:pt x="10832" y="253791"/>
                    </a:moveTo>
                    <a:lnTo>
                      <a:pt x="243107" y="0"/>
                    </a:lnTo>
                    <a:cubicBezTo>
                      <a:pt x="1020788" y="1301272"/>
                      <a:pt x="942025" y="2171101"/>
                      <a:pt x="225758" y="3330705"/>
                    </a:cubicBezTo>
                    <a:lnTo>
                      <a:pt x="0" y="3094188"/>
                    </a:lnTo>
                    <a:cubicBezTo>
                      <a:pt x="555255" y="2201051"/>
                      <a:pt x="672630" y="1198443"/>
                      <a:pt x="10832" y="2537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1" name="组合 650">
              <a:extLst>
                <a:ext uri="{FF2B5EF4-FFF2-40B4-BE49-F238E27FC236}">
                  <a16:creationId xmlns:a16="http://schemas.microsoft.com/office/drawing/2014/main" id="{541991BA-1528-4024-B7E8-B31565F99D2E}"/>
                </a:ext>
              </a:extLst>
            </p:cNvPr>
            <p:cNvGrpSpPr/>
            <p:nvPr/>
          </p:nvGrpSpPr>
          <p:grpSpPr>
            <a:xfrm>
              <a:off x="5765926" y="833222"/>
              <a:ext cx="1420522" cy="846569"/>
              <a:chOff x="-2760650" y="2228873"/>
              <a:chExt cx="3533007" cy="2105517"/>
            </a:xfrm>
          </p:grpSpPr>
          <p:sp>
            <p:nvSpPr>
              <p:cNvPr id="876" name="任意多边形: 形状 875">
                <a:extLst>
                  <a:ext uri="{FF2B5EF4-FFF2-40B4-BE49-F238E27FC236}">
                    <a16:creationId xmlns:a16="http://schemas.microsoft.com/office/drawing/2014/main" id="{04CB7E20-CC3B-43DC-A465-8CD697387771}"/>
                  </a:ext>
                </a:extLst>
              </p:cNvPr>
              <p:cNvSpPr/>
              <p:nvPr/>
            </p:nvSpPr>
            <p:spPr>
              <a:xfrm>
                <a:off x="-2760650" y="2228873"/>
                <a:ext cx="3533007" cy="2105517"/>
              </a:xfrm>
              <a:custGeom>
                <a:avLst/>
                <a:gdLst>
                  <a:gd name="connsiteX0" fmla="*/ 3485965 w 3521476"/>
                  <a:gd name="connsiteY0" fmla="*/ 1680839 h 2095130"/>
                  <a:gd name="connsiteX1" fmla="*/ 2210540 w 3521476"/>
                  <a:gd name="connsiteY1" fmla="*/ 1491448 h 2095130"/>
                  <a:gd name="connsiteX2" fmla="*/ 1870229 w 3521476"/>
                  <a:gd name="connsiteY2" fmla="*/ 76940 h 2095130"/>
                  <a:gd name="connsiteX3" fmla="*/ 1748901 w 3521476"/>
                  <a:gd name="connsiteY3" fmla="*/ 23674 h 2095130"/>
                  <a:gd name="connsiteX4" fmla="*/ 47348 w 3521476"/>
                  <a:gd name="connsiteY4" fmla="*/ 0 h 2095130"/>
                  <a:gd name="connsiteX5" fmla="*/ 0 w 3521476"/>
                  <a:gd name="connsiteY5" fmla="*/ 79899 h 2095130"/>
                  <a:gd name="connsiteX6" fmla="*/ 310719 w 3521476"/>
                  <a:gd name="connsiteY6" fmla="*/ 1707472 h 2095130"/>
                  <a:gd name="connsiteX7" fmla="*/ 414291 w 3521476"/>
                  <a:gd name="connsiteY7" fmla="*/ 1811044 h 2095130"/>
                  <a:gd name="connsiteX8" fmla="*/ 1583185 w 3521476"/>
                  <a:gd name="connsiteY8" fmla="*/ 2095130 h 2095130"/>
                  <a:gd name="connsiteX9" fmla="*/ 1787371 w 3521476"/>
                  <a:gd name="connsiteY9" fmla="*/ 2089211 h 2095130"/>
                  <a:gd name="connsiteX10" fmla="*/ 3432699 w 3521476"/>
                  <a:gd name="connsiteY10" fmla="*/ 1808085 h 2095130"/>
                  <a:gd name="connsiteX11" fmla="*/ 3521476 w 3521476"/>
                  <a:gd name="connsiteY11" fmla="*/ 1763697 h 2095130"/>
                  <a:gd name="connsiteX12" fmla="*/ 3485965 w 3521476"/>
                  <a:gd name="connsiteY12" fmla="*/ 1680839 h 2095130"/>
                  <a:gd name="connsiteX0" fmla="*/ 3485965 w 3521476"/>
                  <a:gd name="connsiteY0" fmla="*/ 1681252 h 2095543"/>
                  <a:gd name="connsiteX1" fmla="*/ 2210540 w 3521476"/>
                  <a:gd name="connsiteY1" fmla="*/ 1491861 h 2095543"/>
                  <a:gd name="connsiteX2" fmla="*/ 1870229 w 3521476"/>
                  <a:gd name="connsiteY2" fmla="*/ 77353 h 2095543"/>
                  <a:gd name="connsiteX3" fmla="*/ 1748901 w 3521476"/>
                  <a:gd name="connsiteY3" fmla="*/ 24087 h 2095543"/>
                  <a:gd name="connsiteX4" fmla="*/ 47348 w 3521476"/>
                  <a:gd name="connsiteY4" fmla="*/ 413 h 2095543"/>
                  <a:gd name="connsiteX5" fmla="*/ 0 w 3521476"/>
                  <a:gd name="connsiteY5" fmla="*/ 80312 h 2095543"/>
                  <a:gd name="connsiteX6" fmla="*/ 310719 w 3521476"/>
                  <a:gd name="connsiteY6" fmla="*/ 1707885 h 2095543"/>
                  <a:gd name="connsiteX7" fmla="*/ 414291 w 3521476"/>
                  <a:gd name="connsiteY7" fmla="*/ 1811457 h 2095543"/>
                  <a:gd name="connsiteX8" fmla="*/ 1583185 w 3521476"/>
                  <a:gd name="connsiteY8" fmla="*/ 2095543 h 2095543"/>
                  <a:gd name="connsiteX9" fmla="*/ 1787371 w 3521476"/>
                  <a:gd name="connsiteY9" fmla="*/ 2089624 h 2095543"/>
                  <a:gd name="connsiteX10" fmla="*/ 3432699 w 3521476"/>
                  <a:gd name="connsiteY10" fmla="*/ 1808498 h 2095543"/>
                  <a:gd name="connsiteX11" fmla="*/ 3521476 w 3521476"/>
                  <a:gd name="connsiteY11" fmla="*/ 1764110 h 2095543"/>
                  <a:gd name="connsiteX12" fmla="*/ 3485965 w 3521476"/>
                  <a:gd name="connsiteY12" fmla="*/ 1681252 h 2095543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102010"/>
                  <a:gd name="connsiteX1" fmla="*/ 2219112 w 3530048"/>
                  <a:gd name="connsiteY1" fmla="*/ 1492254 h 2102010"/>
                  <a:gd name="connsiteX2" fmla="*/ 1878801 w 3530048"/>
                  <a:gd name="connsiteY2" fmla="*/ 77746 h 2102010"/>
                  <a:gd name="connsiteX3" fmla="*/ 1757473 w 3530048"/>
                  <a:gd name="connsiteY3" fmla="*/ 24480 h 2102010"/>
                  <a:gd name="connsiteX4" fmla="*/ 55920 w 3530048"/>
                  <a:gd name="connsiteY4" fmla="*/ 806 h 2102010"/>
                  <a:gd name="connsiteX5" fmla="*/ 8572 w 3530048"/>
                  <a:gd name="connsiteY5" fmla="*/ 80705 h 2102010"/>
                  <a:gd name="connsiteX6" fmla="*/ 319291 w 3530048"/>
                  <a:gd name="connsiteY6" fmla="*/ 1708278 h 2102010"/>
                  <a:gd name="connsiteX7" fmla="*/ 422863 w 3530048"/>
                  <a:gd name="connsiteY7" fmla="*/ 1811850 h 2102010"/>
                  <a:gd name="connsiteX8" fmla="*/ 1591757 w 3530048"/>
                  <a:gd name="connsiteY8" fmla="*/ 2095936 h 2102010"/>
                  <a:gd name="connsiteX9" fmla="*/ 1795943 w 3530048"/>
                  <a:gd name="connsiteY9" fmla="*/ 2090017 h 2102010"/>
                  <a:gd name="connsiteX10" fmla="*/ 3441271 w 3530048"/>
                  <a:gd name="connsiteY10" fmla="*/ 1808891 h 2102010"/>
                  <a:gd name="connsiteX11" fmla="*/ 3530048 w 3530048"/>
                  <a:gd name="connsiteY11" fmla="*/ 1764503 h 2102010"/>
                  <a:gd name="connsiteX12" fmla="*/ 3494537 w 3530048"/>
                  <a:gd name="connsiteY12" fmla="*/ 1681645 h 2102010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3007"/>
                  <a:gd name="connsiteY0" fmla="*/ 1681645 h 2105517"/>
                  <a:gd name="connsiteX1" fmla="*/ 2219112 w 3533007"/>
                  <a:gd name="connsiteY1" fmla="*/ 1492254 h 2105517"/>
                  <a:gd name="connsiteX2" fmla="*/ 1878801 w 3533007"/>
                  <a:gd name="connsiteY2" fmla="*/ 77746 h 2105517"/>
                  <a:gd name="connsiteX3" fmla="*/ 1757473 w 3533007"/>
                  <a:gd name="connsiteY3" fmla="*/ 24480 h 2105517"/>
                  <a:gd name="connsiteX4" fmla="*/ 55920 w 3533007"/>
                  <a:gd name="connsiteY4" fmla="*/ 806 h 2105517"/>
                  <a:gd name="connsiteX5" fmla="*/ 8572 w 3533007"/>
                  <a:gd name="connsiteY5" fmla="*/ 80705 h 2105517"/>
                  <a:gd name="connsiteX6" fmla="*/ 319291 w 3533007"/>
                  <a:gd name="connsiteY6" fmla="*/ 1708278 h 2105517"/>
                  <a:gd name="connsiteX7" fmla="*/ 422863 w 3533007"/>
                  <a:gd name="connsiteY7" fmla="*/ 1811850 h 2105517"/>
                  <a:gd name="connsiteX8" fmla="*/ 1591757 w 3533007"/>
                  <a:gd name="connsiteY8" fmla="*/ 2095936 h 2105517"/>
                  <a:gd name="connsiteX9" fmla="*/ 1795943 w 3533007"/>
                  <a:gd name="connsiteY9" fmla="*/ 2090017 h 2105517"/>
                  <a:gd name="connsiteX10" fmla="*/ 3441271 w 3533007"/>
                  <a:gd name="connsiteY10" fmla="*/ 1808891 h 2105517"/>
                  <a:gd name="connsiteX11" fmla="*/ 3533007 w 3533007"/>
                  <a:gd name="connsiteY11" fmla="*/ 1764503 h 2105517"/>
                  <a:gd name="connsiteX12" fmla="*/ 3494537 w 3533007"/>
                  <a:gd name="connsiteY12" fmla="*/ 1681645 h 2105517"/>
                  <a:gd name="connsiteX0" fmla="*/ 3494537 w 3533007"/>
                  <a:gd name="connsiteY0" fmla="*/ 1681645 h 2105517"/>
                  <a:gd name="connsiteX1" fmla="*/ 2219112 w 3533007"/>
                  <a:gd name="connsiteY1" fmla="*/ 1492254 h 2105517"/>
                  <a:gd name="connsiteX2" fmla="*/ 1878801 w 3533007"/>
                  <a:gd name="connsiteY2" fmla="*/ 77746 h 2105517"/>
                  <a:gd name="connsiteX3" fmla="*/ 1757473 w 3533007"/>
                  <a:gd name="connsiteY3" fmla="*/ 24480 h 2105517"/>
                  <a:gd name="connsiteX4" fmla="*/ 55920 w 3533007"/>
                  <a:gd name="connsiteY4" fmla="*/ 806 h 2105517"/>
                  <a:gd name="connsiteX5" fmla="*/ 8572 w 3533007"/>
                  <a:gd name="connsiteY5" fmla="*/ 80705 h 2105517"/>
                  <a:gd name="connsiteX6" fmla="*/ 319291 w 3533007"/>
                  <a:gd name="connsiteY6" fmla="*/ 1708278 h 2105517"/>
                  <a:gd name="connsiteX7" fmla="*/ 422863 w 3533007"/>
                  <a:gd name="connsiteY7" fmla="*/ 1811850 h 2105517"/>
                  <a:gd name="connsiteX8" fmla="*/ 1591757 w 3533007"/>
                  <a:gd name="connsiteY8" fmla="*/ 2095936 h 2105517"/>
                  <a:gd name="connsiteX9" fmla="*/ 1795943 w 3533007"/>
                  <a:gd name="connsiteY9" fmla="*/ 2090017 h 2105517"/>
                  <a:gd name="connsiteX10" fmla="*/ 3441271 w 3533007"/>
                  <a:gd name="connsiteY10" fmla="*/ 1808891 h 2105517"/>
                  <a:gd name="connsiteX11" fmla="*/ 3533007 w 3533007"/>
                  <a:gd name="connsiteY11" fmla="*/ 1764503 h 2105517"/>
                  <a:gd name="connsiteX12" fmla="*/ 3494537 w 3533007"/>
                  <a:gd name="connsiteY12" fmla="*/ 1681645 h 210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33007" h="2105517">
                    <a:moveTo>
                      <a:pt x="3494537" y="1681645"/>
                    </a:moveTo>
                    <a:lnTo>
                      <a:pt x="2219112" y="1492254"/>
                    </a:lnTo>
                    <a:lnTo>
                      <a:pt x="1878801" y="77746"/>
                    </a:lnTo>
                    <a:cubicBezTo>
                      <a:pt x="1862031" y="15602"/>
                      <a:pt x="1827508" y="27439"/>
                      <a:pt x="1757473" y="24480"/>
                    </a:cubicBezTo>
                    <a:lnTo>
                      <a:pt x="55920" y="806"/>
                    </a:lnTo>
                    <a:cubicBezTo>
                      <a:pt x="-10170" y="-5112"/>
                      <a:pt x="-5237" y="21521"/>
                      <a:pt x="8572" y="80705"/>
                    </a:cubicBezTo>
                    <a:lnTo>
                      <a:pt x="319291" y="1708278"/>
                    </a:lnTo>
                    <a:cubicBezTo>
                      <a:pt x="333102" y="1775354"/>
                      <a:pt x="355788" y="1792122"/>
                      <a:pt x="422863" y="1811850"/>
                    </a:cubicBezTo>
                    <a:lnTo>
                      <a:pt x="1591757" y="2095936"/>
                    </a:lnTo>
                    <a:cubicBezTo>
                      <a:pt x="1662778" y="2111718"/>
                      <a:pt x="1704207" y="2106786"/>
                      <a:pt x="1795943" y="2090017"/>
                    </a:cubicBezTo>
                    <a:lnTo>
                      <a:pt x="3441271" y="1808891"/>
                    </a:lnTo>
                    <a:cubicBezTo>
                      <a:pt x="3485660" y="1797054"/>
                      <a:pt x="3527088" y="1788176"/>
                      <a:pt x="3533007" y="1764503"/>
                    </a:cubicBezTo>
                    <a:cubicBezTo>
                      <a:pt x="3530047" y="1736884"/>
                      <a:pt x="3541885" y="1691509"/>
                      <a:pt x="3494537" y="1681645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7" name="任意多边形: 形状 876">
                <a:extLst>
                  <a:ext uri="{FF2B5EF4-FFF2-40B4-BE49-F238E27FC236}">
                    <a16:creationId xmlns:a16="http://schemas.microsoft.com/office/drawing/2014/main" id="{0FBA0DCD-A489-406C-A548-B7DFBF2E2D7E}"/>
                  </a:ext>
                </a:extLst>
              </p:cNvPr>
              <p:cNvSpPr/>
              <p:nvPr/>
            </p:nvSpPr>
            <p:spPr>
              <a:xfrm>
                <a:off x="-2344385" y="3721129"/>
                <a:ext cx="3095831" cy="509394"/>
              </a:xfrm>
              <a:custGeom>
                <a:avLst/>
                <a:gdLst>
                  <a:gd name="connsiteX0" fmla="*/ 1180730 w 3092388"/>
                  <a:gd name="connsiteY0" fmla="*/ 500109 h 500109"/>
                  <a:gd name="connsiteX1" fmla="*/ 0 w 3092388"/>
                  <a:gd name="connsiteY1" fmla="*/ 218983 h 500109"/>
                  <a:gd name="connsiteX2" fmla="*/ 1816963 w 3092388"/>
                  <a:gd name="connsiteY2" fmla="*/ 0 h 500109"/>
                  <a:gd name="connsiteX3" fmla="*/ 3092388 w 3092388"/>
                  <a:gd name="connsiteY3" fmla="*/ 192350 h 500109"/>
                  <a:gd name="connsiteX4" fmla="*/ 3080551 w 3092388"/>
                  <a:gd name="connsiteY4" fmla="*/ 221942 h 500109"/>
                  <a:gd name="connsiteX5" fmla="*/ 1378998 w 3092388"/>
                  <a:gd name="connsiteY5" fmla="*/ 497150 h 500109"/>
                  <a:gd name="connsiteX6" fmla="*/ 1180730 w 3092388"/>
                  <a:gd name="connsiteY6" fmla="*/ 500109 h 500109"/>
                  <a:gd name="connsiteX0" fmla="*/ 1165934 w 3077592"/>
                  <a:gd name="connsiteY0" fmla="*/ 500109 h 500109"/>
                  <a:gd name="connsiteX1" fmla="*/ 0 w 3077592"/>
                  <a:gd name="connsiteY1" fmla="*/ 221942 h 500109"/>
                  <a:gd name="connsiteX2" fmla="*/ 1802167 w 3077592"/>
                  <a:gd name="connsiteY2" fmla="*/ 0 h 500109"/>
                  <a:gd name="connsiteX3" fmla="*/ 3077592 w 3077592"/>
                  <a:gd name="connsiteY3" fmla="*/ 192350 h 500109"/>
                  <a:gd name="connsiteX4" fmla="*/ 3065755 w 3077592"/>
                  <a:gd name="connsiteY4" fmla="*/ 221942 h 500109"/>
                  <a:gd name="connsiteX5" fmla="*/ 1364202 w 3077592"/>
                  <a:gd name="connsiteY5" fmla="*/ 497150 h 500109"/>
                  <a:gd name="connsiteX6" fmla="*/ 1165934 w 3077592"/>
                  <a:gd name="connsiteY6" fmla="*/ 500109 h 500109"/>
                  <a:gd name="connsiteX0" fmla="*/ 1165934 w 3077592"/>
                  <a:gd name="connsiteY0" fmla="*/ 500109 h 500109"/>
                  <a:gd name="connsiteX1" fmla="*/ 0 w 3077592"/>
                  <a:gd name="connsiteY1" fmla="*/ 221942 h 500109"/>
                  <a:gd name="connsiteX2" fmla="*/ 88776 w 3077592"/>
                  <a:gd name="connsiteY2" fmla="*/ 207146 h 500109"/>
                  <a:gd name="connsiteX3" fmla="*/ 1802167 w 3077592"/>
                  <a:gd name="connsiteY3" fmla="*/ 0 h 500109"/>
                  <a:gd name="connsiteX4" fmla="*/ 3077592 w 3077592"/>
                  <a:gd name="connsiteY4" fmla="*/ 192350 h 500109"/>
                  <a:gd name="connsiteX5" fmla="*/ 3065755 w 3077592"/>
                  <a:gd name="connsiteY5" fmla="*/ 221942 h 500109"/>
                  <a:gd name="connsiteX6" fmla="*/ 1364202 w 3077592"/>
                  <a:gd name="connsiteY6" fmla="*/ 497150 h 500109"/>
                  <a:gd name="connsiteX7" fmla="*/ 1165934 w 3077592"/>
                  <a:gd name="connsiteY7" fmla="*/ 500109 h 500109"/>
                  <a:gd name="connsiteX0" fmla="*/ 1165934 w 3077592"/>
                  <a:gd name="connsiteY0" fmla="*/ 500109 h 500109"/>
                  <a:gd name="connsiteX1" fmla="*/ 0 w 3077592"/>
                  <a:gd name="connsiteY1" fmla="*/ 221942 h 500109"/>
                  <a:gd name="connsiteX2" fmla="*/ 88776 w 3077592"/>
                  <a:gd name="connsiteY2" fmla="*/ 207146 h 500109"/>
                  <a:gd name="connsiteX3" fmla="*/ 1802167 w 3077592"/>
                  <a:gd name="connsiteY3" fmla="*/ 0 h 500109"/>
                  <a:gd name="connsiteX4" fmla="*/ 3077592 w 3077592"/>
                  <a:gd name="connsiteY4" fmla="*/ 192350 h 500109"/>
                  <a:gd name="connsiteX5" fmla="*/ 3065755 w 3077592"/>
                  <a:gd name="connsiteY5" fmla="*/ 221942 h 500109"/>
                  <a:gd name="connsiteX6" fmla="*/ 1364202 w 3077592"/>
                  <a:gd name="connsiteY6" fmla="*/ 497150 h 500109"/>
                  <a:gd name="connsiteX7" fmla="*/ 1165934 w 3077592"/>
                  <a:gd name="connsiteY7" fmla="*/ 500109 h 500109"/>
                  <a:gd name="connsiteX0" fmla="*/ 1175492 w 3087150"/>
                  <a:gd name="connsiteY0" fmla="*/ 500109 h 500109"/>
                  <a:gd name="connsiteX1" fmla="*/ 9558 w 3087150"/>
                  <a:gd name="connsiteY1" fmla="*/ 221942 h 500109"/>
                  <a:gd name="connsiteX2" fmla="*/ 98334 w 3087150"/>
                  <a:gd name="connsiteY2" fmla="*/ 207146 h 500109"/>
                  <a:gd name="connsiteX3" fmla="*/ 1811725 w 3087150"/>
                  <a:gd name="connsiteY3" fmla="*/ 0 h 500109"/>
                  <a:gd name="connsiteX4" fmla="*/ 3087150 w 3087150"/>
                  <a:gd name="connsiteY4" fmla="*/ 192350 h 500109"/>
                  <a:gd name="connsiteX5" fmla="*/ 3075313 w 3087150"/>
                  <a:gd name="connsiteY5" fmla="*/ 221942 h 500109"/>
                  <a:gd name="connsiteX6" fmla="*/ 1373760 w 3087150"/>
                  <a:gd name="connsiteY6" fmla="*/ 497150 h 500109"/>
                  <a:gd name="connsiteX7" fmla="*/ 1175492 w 3087150"/>
                  <a:gd name="connsiteY7" fmla="*/ 500109 h 500109"/>
                  <a:gd name="connsiteX0" fmla="*/ 1175492 w 3087150"/>
                  <a:gd name="connsiteY0" fmla="*/ 500109 h 500109"/>
                  <a:gd name="connsiteX1" fmla="*/ 9558 w 3087150"/>
                  <a:gd name="connsiteY1" fmla="*/ 221942 h 500109"/>
                  <a:gd name="connsiteX2" fmla="*/ 98334 w 3087150"/>
                  <a:gd name="connsiteY2" fmla="*/ 207146 h 500109"/>
                  <a:gd name="connsiteX3" fmla="*/ 1811725 w 3087150"/>
                  <a:gd name="connsiteY3" fmla="*/ 0 h 500109"/>
                  <a:gd name="connsiteX4" fmla="*/ 3087150 w 3087150"/>
                  <a:gd name="connsiteY4" fmla="*/ 192350 h 500109"/>
                  <a:gd name="connsiteX5" fmla="*/ 3034100 w 3087150"/>
                  <a:gd name="connsiteY5" fmla="*/ 229670 h 500109"/>
                  <a:gd name="connsiteX6" fmla="*/ 1373760 w 3087150"/>
                  <a:gd name="connsiteY6" fmla="*/ 497150 h 500109"/>
                  <a:gd name="connsiteX7" fmla="*/ 1175492 w 3087150"/>
                  <a:gd name="connsiteY7" fmla="*/ 500109 h 500109"/>
                  <a:gd name="connsiteX0" fmla="*/ 1175492 w 3087150"/>
                  <a:gd name="connsiteY0" fmla="*/ 500109 h 500109"/>
                  <a:gd name="connsiteX1" fmla="*/ 9558 w 3087150"/>
                  <a:gd name="connsiteY1" fmla="*/ 221942 h 500109"/>
                  <a:gd name="connsiteX2" fmla="*/ 98334 w 3087150"/>
                  <a:gd name="connsiteY2" fmla="*/ 207146 h 500109"/>
                  <a:gd name="connsiteX3" fmla="*/ 1811725 w 3087150"/>
                  <a:gd name="connsiteY3" fmla="*/ 0 h 500109"/>
                  <a:gd name="connsiteX4" fmla="*/ 3087150 w 3087150"/>
                  <a:gd name="connsiteY4" fmla="*/ 192350 h 500109"/>
                  <a:gd name="connsiteX5" fmla="*/ 3034100 w 3087150"/>
                  <a:gd name="connsiteY5" fmla="*/ 229670 h 500109"/>
                  <a:gd name="connsiteX6" fmla="*/ 1373760 w 3087150"/>
                  <a:gd name="connsiteY6" fmla="*/ 497150 h 500109"/>
                  <a:gd name="connsiteX7" fmla="*/ 1175492 w 3087150"/>
                  <a:gd name="connsiteY7" fmla="*/ 500109 h 500109"/>
                  <a:gd name="connsiteX0" fmla="*/ 1175492 w 3095831"/>
                  <a:gd name="connsiteY0" fmla="*/ 500109 h 500109"/>
                  <a:gd name="connsiteX1" fmla="*/ 9558 w 3095831"/>
                  <a:gd name="connsiteY1" fmla="*/ 221942 h 500109"/>
                  <a:gd name="connsiteX2" fmla="*/ 98334 w 3095831"/>
                  <a:gd name="connsiteY2" fmla="*/ 207146 h 500109"/>
                  <a:gd name="connsiteX3" fmla="*/ 1811725 w 3095831"/>
                  <a:gd name="connsiteY3" fmla="*/ 0 h 500109"/>
                  <a:gd name="connsiteX4" fmla="*/ 3087150 w 3095831"/>
                  <a:gd name="connsiteY4" fmla="*/ 192350 h 500109"/>
                  <a:gd name="connsiteX5" fmla="*/ 3034100 w 3095831"/>
                  <a:gd name="connsiteY5" fmla="*/ 229670 h 500109"/>
                  <a:gd name="connsiteX6" fmla="*/ 1373760 w 3095831"/>
                  <a:gd name="connsiteY6" fmla="*/ 497150 h 500109"/>
                  <a:gd name="connsiteX7" fmla="*/ 1175492 w 3095831"/>
                  <a:gd name="connsiteY7" fmla="*/ 500109 h 500109"/>
                  <a:gd name="connsiteX0" fmla="*/ 1175492 w 3095831"/>
                  <a:gd name="connsiteY0" fmla="*/ 500109 h 503919"/>
                  <a:gd name="connsiteX1" fmla="*/ 9558 w 3095831"/>
                  <a:gd name="connsiteY1" fmla="*/ 221942 h 503919"/>
                  <a:gd name="connsiteX2" fmla="*/ 98334 w 3095831"/>
                  <a:gd name="connsiteY2" fmla="*/ 207146 h 503919"/>
                  <a:gd name="connsiteX3" fmla="*/ 1811725 w 3095831"/>
                  <a:gd name="connsiteY3" fmla="*/ 0 h 503919"/>
                  <a:gd name="connsiteX4" fmla="*/ 3087150 w 3095831"/>
                  <a:gd name="connsiteY4" fmla="*/ 192350 h 503919"/>
                  <a:gd name="connsiteX5" fmla="*/ 3034100 w 3095831"/>
                  <a:gd name="connsiteY5" fmla="*/ 229670 h 503919"/>
                  <a:gd name="connsiteX6" fmla="*/ 1373760 w 3095831"/>
                  <a:gd name="connsiteY6" fmla="*/ 497150 h 503919"/>
                  <a:gd name="connsiteX7" fmla="*/ 1175492 w 3095831"/>
                  <a:gd name="connsiteY7" fmla="*/ 500109 h 503919"/>
                  <a:gd name="connsiteX0" fmla="*/ 1175492 w 3095831"/>
                  <a:gd name="connsiteY0" fmla="*/ 500109 h 509394"/>
                  <a:gd name="connsiteX1" fmla="*/ 9558 w 3095831"/>
                  <a:gd name="connsiteY1" fmla="*/ 221942 h 509394"/>
                  <a:gd name="connsiteX2" fmla="*/ 98334 w 3095831"/>
                  <a:gd name="connsiteY2" fmla="*/ 207146 h 509394"/>
                  <a:gd name="connsiteX3" fmla="*/ 1811725 w 3095831"/>
                  <a:gd name="connsiteY3" fmla="*/ 0 h 509394"/>
                  <a:gd name="connsiteX4" fmla="*/ 3087150 w 3095831"/>
                  <a:gd name="connsiteY4" fmla="*/ 192350 h 509394"/>
                  <a:gd name="connsiteX5" fmla="*/ 3034100 w 3095831"/>
                  <a:gd name="connsiteY5" fmla="*/ 229670 h 509394"/>
                  <a:gd name="connsiteX6" fmla="*/ 1373760 w 3095831"/>
                  <a:gd name="connsiteY6" fmla="*/ 497150 h 509394"/>
                  <a:gd name="connsiteX7" fmla="*/ 1175492 w 3095831"/>
                  <a:gd name="connsiteY7" fmla="*/ 500109 h 509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95831" h="509394">
                    <a:moveTo>
                      <a:pt x="1175492" y="500109"/>
                    </a:moveTo>
                    <a:lnTo>
                      <a:pt x="9558" y="221942"/>
                    </a:lnTo>
                    <a:cubicBezTo>
                      <a:pt x="-25953" y="214051"/>
                      <a:pt x="45068" y="212078"/>
                      <a:pt x="98334" y="207146"/>
                    </a:cubicBezTo>
                    <a:lnTo>
                      <a:pt x="1811725" y="0"/>
                    </a:lnTo>
                    <a:lnTo>
                      <a:pt x="3087150" y="192350"/>
                    </a:lnTo>
                    <a:cubicBezTo>
                      <a:pt x="3118407" y="202214"/>
                      <a:pt x="3056935" y="222382"/>
                      <a:pt x="3034100" y="229670"/>
                    </a:cubicBezTo>
                    <a:lnTo>
                      <a:pt x="1373760" y="497150"/>
                    </a:lnTo>
                    <a:cubicBezTo>
                      <a:pt x="1289641" y="511015"/>
                      <a:pt x="1257036" y="514578"/>
                      <a:pt x="1175492" y="500109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8" name="任意多边形: 形状 877">
                <a:extLst>
                  <a:ext uri="{FF2B5EF4-FFF2-40B4-BE49-F238E27FC236}">
                    <a16:creationId xmlns:a16="http://schemas.microsoft.com/office/drawing/2014/main" id="{65DE875B-2165-4919-9084-8346C3638543}"/>
                  </a:ext>
                </a:extLst>
              </p:cNvPr>
              <p:cNvSpPr/>
              <p:nvPr/>
            </p:nvSpPr>
            <p:spPr>
              <a:xfrm>
                <a:off x="-2015396" y="3750481"/>
                <a:ext cx="1780280" cy="308630"/>
              </a:xfrm>
              <a:custGeom>
                <a:avLst/>
                <a:gdLst>
                  <a:gd name="connsiteX0" fmla="*/ 443346 w 1801091"/>
                  <a:gd name="connsiteY0" fmla="*/ 295564 h 304800"/>
                  <a:gd name="connsiteX1" fmla="*/ 0 w 1801091"/>
                  <a:gd name="connsiteY1" fmla="*/ 181649 h 304800"/>
                  <a:gd name="connsiteX2" fmla="*/ 9236 w 1801091"/>
                  <a:gd name="connsiteY2" fmla="*/ 169334 h 304800"/>
                  <a:gd name="connsiteX3" fmla="*/ 1370061 w 1801091"/>
                  <a:gd name="connsiteY3" fmla="*/ 0 h 304800"/>
                  <a:gd name="connsiteX4" fmla="*/ 1788776 w 1801091"/>
                  <a:gd name="connsiteY4" fmla="*/ 76970 h 304800"/>
                  <a:gd name="connsiteX5" fmla="*/ 1801091 w 1801091"/>
                  <a:gd name="connsiteY5" fmla="*/ 113916 h 304800"/>
                  <a:gd name="connsiteX6" fmla="*/ 572655 w 1801091"/>
                  <a:gd name="connsiteY6" fmla="*/ 304800 h 304800"/>
                  <a:gd name="connsiteX7" fmla="*/ 443346 w 1801091"/>
                  <a:gd name="connsiteY7" fmla="*/ 295564 h 304800"/>
                  <a:gd name="connsiteX0" fmla="*/ 443346 w 1801091"/>
                  <a:gd name="connsiteY0" fmla="*/ 295564 h 304800"/>
                  <a:gd name="connsiteX1" fmla="*/ 0 w 1801091"/>
                  <a:gd name="connsiteY1" fmla="*/ 181649 h 304800"/>
                  <a:gd name="connsiteX2" fmla="*/ 9236 w 1801091"/>
                  <a:gd name="connsiteY2" fmla="*/ 169334 h 304800"/>
                  <a:gd name="connsiteX3" fmla="*/ 1370061 w 1801091"/>
                  <a:gd name="connsiteY3" fmla="*/ 0 h 304800"/>
                  <a:gd name="connsiteX4" fmla="*/ 1788776 w 1801091"/>
                  <a:gd name="connsiteY4" fmla="*/ 76970 h 304800"/>
                  <a:gd name="connsiteX5" fmla="*/ 1801091 w 1801091"/>
                  <a:gd name="connsiteY5" fmla="*/ 113916 h 304800"/>
                  <a:gd name="connsiteX6" fmla="*/ 572655 w 1801091"/>
                  <a:gd name="connsiteY6" fmla="*/ 304800 h 304800"/>
                  <a:gd name="connsiteX7" fmla="*/ 443346 w 1801091"/>
                  <a:gd name="connsiteY7" fmla="*/ 295564 h 304800"/>
                  <a:gd name="connsiteX0" fmla="*/ 443346 w 1801091"/>
                  <a:gd name="connsiteY0" fmla="*/ 295564 h 308630"/>
                  <a:gd name="connsiteX1" fmla="*/ 0 w 1801091"/>
                  <a:gd name="connsiteY1" fmla="*/ 181649 h 308630"/>
                  <a:gd name="connsiteX2" fmla="*/ 9236 w 1801091"/>
                  <a:gd name="connsiteY2" fmla="*/ 169334 h 308630"/>
                  <a:gd name="connsiteX3" fmla="*/ 1370061 w 1801091"/>
                  <a:gd name="connsiteY3" fmla="*/ 0 h 308630"/>
                  <a:gd name="connsiteX4" fmla="*/ 1788776 w 1801091"/>
                  <a:gd name="connsiteY4" fmla="*/ 76970 h 308630"/>
                  <a:gd name="connsiteX5" fmla="*/ 1801091 w 1801091"/>
                  <a:gd name="connsiteY5" fmla="*/ 113916 h 308630"/>
                  <a:gd name="connsiteX6" fmla="*/ 572655 w 1801091"/>
                  <a:gd name="connsiteY6" fmla="*/ 304800 h 308630"/>
                  <a:gd name="connsiteX7" fmla="*/ 443346 w 1801091"/>
                  <a:gd name="connsiteY7" fmla="*/ 295564 h 308630"/>
                  <a:gd name="connsiteX0" fmla="*/ 443346 w 1804053"/>
                  <a:gd name="connsiteY0" fmla="*/ 295564 h 308630"/>
                  <a:gd name="connsiteX1" fmla="*/ 0 w 1804053"/>
                  <a:gd name="connsiteY1" fmla="*/ 181649 h 308630"/>
                  <a:gd name="connsiteX2" fmla="*/ 9236 w 1804053"/>
                  <a:gd name="connsiteY2" fmla="*/ 169334 h 308630"/>
                  <a:gd name="connsiteX3" fmla="*/ 1370061 w 1804053"/>
                  <a:gd name="connsiteY3" fmla="*/ 0 h 308630"/>
                  <a:gd name="connsiteX4" fmla="*/ 1788776 w 1804053"/>
                  <a:gd name="connsiteY4" fmla="*/ 76970 h 308630"/>
                  <a:gd name="connsiteX5" fmla="*/ 1801091 w 1804053"/>
                  <a:gd name="connsiteY5" fmla="*/ 113916 h 308630"/>
                  <a:gd name="connsiteX6" fmla="*/ 572655 w 1804053"/>
                  <a:gd name="connsiteY6" fmla="*/ 304800 h 308630"/>
                  <a:gd name="connsiteX7" fmla="*/ 443346 w 1804053"/>
                  <a:gd name="connsiteY7" fmla="*/ 295564 h 308630"/>
                  <a:gd name="connsiteX0" fmla="*/ 443346 w 1814342"/>
                  <a:gd name="connsiteY0" fmla="*/ 295564 h 308630"/>
                  <a:gd name="connsiteX1" fmla="*/ 0 w 1814342"/>
                  <a:gd name="connsiteY1" fmla="*/ 181649 h 308630"/>
                  <a:gd name="connsiteX2" fmla="*/ 9236 w 1814342"/>
                  <a:gd name="connsiteY2" fmla="*/ 169334 h 308630"/>
                  <a:gd name="connsiteX3" fmla="*/ 1370061 w 1814342"/>
                  <a:gd name="connsiteY3" fmla="*/ 0 h 308630"/>
                  <a:gd name="connsiteX4" fmla="*/ 1788776 w 1814342"/>
                  <a:gd name="connsiteY4" fmla="*/ 76970 h 308630"/>
                  <a:gd name="connsiteX5" fmla="*/ 1801091 w 1814342"/>
                  <a:gd name="connsiteY5" fmla="*/ 113916 h 308630"/>
                  <a:gd name="connsiteX6" fmla="*/ 572655 w 1814342"/>
                  <a:gd name="connsiteY6" fmla="*/ 304800 h 308630"/>
                  <a:gd name="connsiteX7" fmla="*/ 443346 w 1814342"/>
                  <a:gd name="connsiteY7" fmla="*/ 295564 h 308630"/>
                  <a:gd name="connsiteX0" fmla="*/ 443346 w 1807770"/>
                  <a:gd name="connsiteY0" fmla="*/ 295564 h 308630"/>
                  <a:gd name="connsiteX1" fmla="*/ 0 w 1807770"/>
                  <a:gd name="connsiteY1" fmla="*/ 181649 h 308630"/>
                  <a:gd name="connsiteX2" fmla="*/ 9236 w 1807770"/>
                  <a:gd name="connsiteY2" fmla="*/ 169334 h 308630"/>
                  <a:gd name="connsiteX3" fmla="*/ 1370061 w 1807770"/>
                  <a:gd name="connsiteY3" fmla="*/ 0 h 308630"/>
                  <a:gd name="connsiteX4" fmla="*/ 1757820 w 1807770"/>
                  <a:gd name="connsiteY4" fmla="*/ 69826 h 308630"/>
                  <a:gd name="connsiteX5" fmla="*/ 1801091 w 1807770"/>
                  <a:gd name="connsiteY5" fmla="*/ 113916 h 308630"/>
                  <a:gd name="connsiteX6" fmla="*/ 572655 w 1807770"/>
                  <a:gd name="connsiteY6" fmla="*/ 304800 h 308630"/>
                  <a:gd name="connsiteX7" fmla="*/ 443346 w 1807770"/>
                  <a:gd name="connsiteY7" fmla="*/ 295564 h 308630"/>
                  <a:gd name="connsiteX0" fmla="*/ 443346 w 1791835"/>
                  <a:gd name="connsiteY0" fmla="*/ 295564 h 308630"/>
                  <a:gd name="connsiteX1" fmla="*/ 0 w 1791835"/>
                  <a:gd name="connsiteY1" fmla="*/ 181649 h 308630"/>
                  <a:gd name="connsiteX2" fmla="*/ 9236 w 1791835"/>
                  <a:gd name="connsiteY2" fmla="*/ 169334 h 308630"/>
                  <a:gd name="connsiteX3" fmla="*/ 1370061 w 1791835"/>
                  <a:gd name="connsiteY3" fmla="*/ 0 h 308630"/>
                  <a:gd name="connsiteX4" fmla="*/ 1757820 w 1791835"/>
                  <a:gd name="connsiteY4" fmla="*/ 69826 h 308630"/>
                  <a:gd name="connsiteX5" fmla="*/ 1782041 w 1791835"/>
                  <a:gd name="connsiteY5" fmla="*/ 116297 h 308630"/>
                  <a:gd name="connsiteX6" fmla="*/ 572655 w 1791835"/>
                  <a:gd name="connsiteY6" fmla="*/ 304800 h 308630"/>
                  <a:gd name="connsiteX7" fmla="*/ 443346 w 1791835"/>
                  <a:gd name="connsiteY7" fmla="*/ 295564 h 308630"/>
                  <a:gd name="connsiteX0" fmla="*/ 443346 w 1797111"/>
                  <a:gd name="connsiteY0" fmla="*/ 295564 h 308630"/>
                  <a:gd name="connsiteX1" fmla="*/ 0 w 1797111"/>
                  <a:gd name="connsiteY1" fmla="*/ 181649 h 308630"/>
                  <a:gd name="connsiteX2" fmla="*/ 9236 w 1797111"/>
                  <a:gd name="connsiteY2" fmla="*/ 169334 h 308630"/>
                  <a:gd name="connsiteX3" fmla="*/ 1370061 w 1797111"/>
                  <a:gd name="connsiteY3" fmla="*/ 0 h 308630"/>
                  <a:gd name="connsiteX4" fmla="*/ 1757820 w 1797111"/>
                  <a:gd name="connsiteY4" fmla="*/ 69826 h 308630"/>
                  <a:gd name="connsiteX5" fmla="*/ 1782041 w 1797111"/>
                  <a:gd name="connsiteY5" fmla="*/ 116297 h 308630"/>
                  <a:gd name="connsiteX6" fmla="*/ 572655 w 1797111"/>
                  <a:gd name="connsiteY6" fmla="*/ 304800 h 308630"/>
                  <a:gd name="connsiteX7" fmla="*/ 443346 w 1797111"/>
                  <a:gd name="connsiteY7" fmla="*/ 295564 h 308630"/>
                  <a:gd name="connsiteX0" fmla="*/ 509357 w 1863122"/>
                  <a:gd name="connsiteY0" fmla="*/ 295564 h 308630"/>
                  <a:gd name="connsiteX1" fmla="*/ 189836 w 1863122"/>
                  <a:gd name="connsiteY1" fmla="*/ 212605 h 308630"/>
                  <a:gd name="connsiteX2" fmla="*/ 75247 w 1863122"/>
                  <a:gd name="connsiteY2" fmla="*/ 169334 h 308630"/>
                  <a:gd name="connsiteX3" fmla="*/ 1436072 w 1863122"/>
                  <a:gd name="connsiteY3" fmla="*/ 0 h 308630"/>
                  <a:gd name="connsiteX4" fmla="*/ 1823831 w 1863122"/>
                  <a:gd name="connsiteY4" fmla="*/ 69826 h 308630"/>
                  <a:gd name="connsiteX5" fmla="*/ 1848052 w 1863122"/>
                  <a:gd name="connsiteY5" fmla="*/ 116297 h 308630"/>
                  <a:gd name="connsiteX6" fmla="*/ 638666 w 1863122"/>
                  <a:gd name="connsiteY6" fmla="*/ 304800 h 308630"/>
                  <a:gd name="connsiteX7" fmla="*/ 509357 w 1863122"/>
                  <a:gd name="connsiteY7" fmla="*/ 295564 h 308630"/>
                  <a:gd name="connsiteX0" fmla="*/ 439125 w 1792890"/>
                  <a:gd name="connsiteY0" fmla="*/ 295564 h 308630"/>
                  <a:gd name="connsiteX1" fmla="*/ 119604 w 1792890"/>
                  <a:gd name="connsiteY1" fmla="*/ 212605 h 308630"/>
                  <a:gd name="connsiteX2" fmla="*/ 5015 w 1792890"/>
                  <a:gd name="connsiteY2" fmla="*/ 169334 h 308630"/>
                  <a:gd name="connsiteX3" fmla="*/ 1365840 w 1792890"/>
                  <a:gd name="connsiteY3" fmla="*/ 0 h 308630"/>
                  <a:gd name="connsiteX4" fmla="*/ 1753599 w 1792890"/>
                  <a:gd name="connsiteY4" fmla="*/ 69826 h 308630"/>
                  <a:gd name="connsiteX5" fmla="*/ 1777820 w 1792890"/>
                  <a:gd name="connsiteY5" fmla="*/ 116297 h 308630"/>
                  <a:gd name="connsiteX6" fmla="*/ 568434 w 1792890"/>
                  <a:gd name="connsiteY6" fmla="*/ 304800 h 308630"/>
                  <a:gd name="connsiteX7" fmla="*/ 439125 w 1792890"/>
                  <a:gd name="connsiteY7" fmla="*/ 295564 h 308630"/>
                  <a:gd name="connsiteX0" fmla="*/ 442314 w 1796079"/>
                  <a:gd name="connsiteY0" fmla="*/ 295564 h 308630"/>
                  <a:gd name="connsiteX1" fmla="*/ 122793 w 1796079"/>
                  <a:gd name="connsiteY1" fmla="*/ 212605 h 308630"/>
                  <a:gd name="connsiteX2" fmla="*/ 8204 w 1796079"/>
                  <a:gd name="connsiteY2" fmla="*/ 169334 h 308630"/>
                  <a:gd name="connsiteX3" fmla="*/ 1369029 w 1796079"/>
                  <a:gd name="connsiteY3" fmla="*/ 0 h 308630"/>
                  <a:gd name="connsiteX4" fmla="*/ 1756788 w 1796079"/>
                  <a:gd name="connsiteY4" fmla="*/ 69826 h 308630"/>
                  <a:gd name="connsiteX5" fmla="*/ 1781009 w 1796079"/>
                  <a:gd name="connsiteY5" fmla="*/ 116297 h 308630"/>
                  <a:gd name="connsiteX6" fmla="*/ 571623 w 1796079"/>
                  <a:gd name="connsiteY6" fmla="*/ 304800 h 308630"/>
                  <a:gd name="connsiteX7" fmla="*/ 442314 w 1796079"/>
                  <a:gd name="connsiteY7" fmla="*/ 295564 h 308630"/>
                  <a:gd name="connsiteX0" fmla="*/ 442314 w 1796079"/>
                  <a:gd name="connsiteY0" fmla="*/ 295564 h 308630"/>
                  <a:gd name="connsiteX1" fmla="*/ 122793 w 1796079"/>
                  <a:gd name="connsiteY1" fmla="*/ 212605 h 308630"/>
                  <a:gd name="connsiteX2" fmla="*/ 8204 w 1796079"/>
                  <a:gd name="connsiteY2" fmla="*/ 169334 h 308630"/>
                  <a:gd name="connsiteX3" fmla="*/ 1369029 w 1796079"/>
                  <a:gd name="connsiteY3" fmla="*/ 0 h 308630"/>
                  <a:gd name="connsiteX4" fmla="*/ 1756788 w 1796079"/>
                  <a:gd name="connsiteY4" fmla="*/ 69826 h 308630"/>
                  <a:gd name="connsiteX5" fmla="*/ 1781009 w 1796079"/>
                  <a:gd name="connsiteY5" fmla="*/ 116297 h 308630"/>
                  <a:gd name="connsiteX6" fmla="*/ 571623 w 1796079"/>
                  <a:gd name="connsiteY6" fmla="*/ 304800 h 308630"/>
                  <a:gd name="connsiteX7" fmla="*/ 442314 w 1796079"/>
                  <a:gd name="connsiteY7" fmla="*/ 295564 h 308630"/>
                  <a:gd name="connsiteX0" fmla="*/ 442314 w 1780280"/>
                  <a:gd name="connsiteY0" fmla="*/ 295564 h 308630"/>
                  <a:gd name="connsiteX1" fmla="*/ 122793 w 1780280"/>
                  <a:gd name="connsiteY1" fmla="*/ 212605 h 308630"/>
                  <a:gd name="connsiteX2" fmla="*/ 8204 w 1780280"/>
                  <a:gd name="connsiteY2" fmla="*/ 169334 h 308630"/>
                  <a:gd name="connsiteX3" fmla="*/ 1369029 w 1780280"/>
                  <a:gd name="connsiteY3" fmla="*/ 0 h 308630"/>
                  <a:gd name="connsiteX4" fmla="*/ 1756788 w 1780280"/>
                  <a:gd name="connsiteY4" fmla="*/ 69826 h 308630"/>
                  <a:gd name="connsiteX5" fmla="*/ 1757196 w 1780280"/>
                  <a:gd name="connsiteY5" fmla="*/ 116297 h 308630"/>
                  <a:gd name="connsiteX6" fmla="*/ 571623 w 1780280"/>
                  <a:gd name="connsiteY6" fmla="*/ 304800 h 308630"/>
                  <a:gd name="connsiteX7" fmla="*/ 442314 w 1780280"/>
                  <a:gd name="connsiteY7" fmla="*/ 295564 h 30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0280" h="308630">
                    <a:moveTo>
                      <a:pt x="442314" y="295564"/>
                    </a:moveTo>
                    <a:lnTo>
                      <a:pt x="122793" y="212605"/>
                    </a:lnTo>
                    <a:cubicBezTo>
                      <a:pt x="29828" y="188656"/>
                      <a:pt x="-20909" y="173812"/>
                      <a:pt x="8204" y="169334"/>
                    </a:cubicBezTo>
                    <a:cubicBezTo>
                      <a:pt x="216462" y="137301"/>
                      <a:pt x="915421" y="56445"/>
                      <a:pt x="1369029" y="0"/>
                    </a:cubicBezTo>
                    <a:lnTo>
                      <a:pt x="1756788" y="69826"/>
                    </a:lnTo>
                    <a:cubicBezTo>
                      <a:pt x="1784706" y="77379"/>
                      <a:pt x="1791191" y="106364"/>
                      <a:pt x="1757196" y="116297"/>
                    </a:cubicBezTo>
                    <a:lnTo>
                      <a:pt x="571623" y="304800"/>
                    </a:lnTo>
                    <a:cubicBezTo>
                      <a:pt x="523757" y="313628"/>
                      <a:pt x="485417" y="305786"/>
                      <a:pt x="442314" y="295564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9" name="任意多边形: 形状 878">
                <a:extLst>
                  <a:ext uri="{FF2B5EF4-FFF2-40B4-BE49-F238E27FC236}">
                    <a16:creationId xmlns:a16="http://schemas.microsoft.com/office/drawing/2014/main" id="{5F4C4EA6-7AEF-49D3-B626-3FE2114EA4EC}"/>
                  </a:ext>
                </a:extLst>
              </p:cNvPr>
              <p:cNvSpPr/>
              <p:nvPr/>
            </p:nvSpPr>
            <p:spPr>
              <a:xfrm>
                <a:off x="-833114" y="3918564"/>
                <a:ext cx="912019" cy="166688"/>
              </a:xfrm>
              <a:custGeom>
                <a:avLst/>
                <a:gdLst>
                  <a:gd name="connsiteX0" fmla="*/ 395288 w 912019"/>
                  <a:gd name="connsiteY0" fmla="*/ 176213 h 176213"/>
                  <a:gd name="connsiteX1" fmla="*/ 0 w 912019"/>
                  <a:gd name="connsiteY1" fmla="*/ 85725 h 176213"/>
                  <a:gd name="connsiteX2" fmla="*/ 502444 w 912019"/>
                  <a:gd name="connsiteY2" fmla="*/ 0 h 176213"/>
                  <a:gd name="connsiteX3" fmla="*/ 912019 w 912019"/>
                  <a:gd name="connsiteY3" fmla="*/ 78581 h 176213"/>
                  <a:gd name="connsiteX4" fmla="*/ 878681 w 912019"/>
                  <a:gd name="connsiteY4" fmla="*/ 78581 h 176213"/>
                  <a:gd name="connsiteX5" fmla="*/ 395288 w 912019"/>
                  <a:gd name="connsiteY5" fmla="*/ 176213 h 176213"/>
                  <a:gd name="connsiteX0" fmla="*/ 395288 w 912019"/>
                  <a:gd name="connsiteY0" fmla="*/ 176213 h 176213"/>
                  <a:gd name="connsiteX1" fmla="*/ 0 w 912019"/>
                  <a:gd name="connsiteY1" fmla="*/ 85725 h 176213"/>
                  <a:gd name="connsiteX2" fmla="*/ 502444 w 912019"/>
                  <a:gd name="connsiteY2" fmla="*/ 0 h 176213"/>
                  <a:gd name="connsiteX3" fmla="*/ 912019 w 912019"/>
                  <a:gd name="connsiteY3" fmla="*/ 78581 h 176213"/>
                  <a:gd name="connsiteX4" fmla="*/ 395288 w 912019"/>
                  <a:gd name="connsiteY4" fmla="*/ 176213 h 176213"/>
                  <a:gd name="connsiteX0" fmla="*/ 388145 w 912019"/>
                  <a:gd name="connsiteY0" fmla="*/ 166688 h 166688"/>
                  <a:gd name="connsiteX1" fmla="*/ 0 w 912019"/>
                  <a:gd name="connsiteY1" fmla="*/ 85725 h 166688"/>
                  <a:gd name="connsiteX2" fmla="*/ 502444 w 912019"/>
                  <a:gd name="connsiteY2" fmla="*/ 0 h 166688"/>
                  <a:gd name="connsiteX3" fmla="*/ 912019 w 912019"/>
                  <a:gd name="connsiteY3" fmla="*/ 78581 h 166688"/>
                  <a:gd name="connsiteX4" fmla="*/ 388145 w 912019"/>
                  <a:gd name="connsiteY4" fmla="*/ 166688 h 16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19" h="166688">
                    <a:moveTo>
                      <a:pt x="388145" y="166688"/>
                    </a:moveTo>
                    <a:lnTo>
                      <a:pt x="0" y="85725"/>
                    </a:lnTo>
                    <a:lnTo>
                      <a:pt x="502444" y="0"/>
                    </a:lnTo>
                    <a:lnTo>
                      <a:pt x="912019" y="78581"/>
                    </a:lnTo>
                    <a:lnTo>
                      <a:pt x="388145" y="166688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0" name="任意多边形: 形状 879">
                <a:extLst>
                  <a:ext uri="{FF2B5EF4-FFF2-40B4-BE49-F238E27FC236}">
                    <a16:creationId xmlns:a16="http://schemas.microsoft.com/office/drawing/2014/main" id="{E3E560AF-8109-4BD4-9B6B-D504E709C12D}"/>
                  </a:ext>
                </a:extLst>
              </p:cNvPr>
              <p:cNvSpPr/>
              <p:nvPr/>
            </p:nvSpPr>
            <p:spPr>
              <a:xfrm>
                <a:off x="-2647626" y="2335033"/>
                <a:ext cx="2013579" cy="1507331"/>
              </a:xfrm>
              <a:custGeom>
                <a:avLst/>
                <a:gdLst>
                  <a:gd name="connsiteX0" fmla="*/ 288131 w 1997868"/>
                  <a:gd name="connsiteY0" fmla="*/ 1507331 h 1507331"/>
                  <a:gd name="connsiteX1" fmla="*/ 0 w 1997868"/>
                  <a:gd name="connsiteY1" fmla="*/ 0 h 1507331"/>
                  <a:gd name="connsiteX2" fmla="*/ 1724025 w 1997868"/>
                  <a:gd name="connsiteY2" fmla="*/ 26194 h 1507331"/>
                  <a:gd name="connsiteX3" fmla="*/ 1997868 w 1997868"/>
                  <a:gd name="connsiteY3" fmla="*/ 1319212 h 1507331"/>
                  <a:gd name="connsiteX4" fmla="*/ 288131 w 1997868"/>
                  <a:gd name="connsiteY4" fmla="*/ 1507331 h 1507331"/>
                  <a:gd name="connsiteX0" fmla="*/ 288131 w 2013579"/>
                  <a:gd name="connsiteY0" fmla="*/ 1507331 h 1507331"/>
                  <a:gd name="connsiteX1" fmla="*/ 0 w 2013579"/>
                  <a:gd name="connsiteY1" fmla="*/ 0 h 1507331"/>
                  <a:gd name="connsiteX2" fmla="*/ 1724025 w 2013579"/>
                  <a:gd name="connsiteY2" fmla="*/ 26194 h 1507331"/>
                  <a:gd name="connsiteX3" fmla="*/ 2013579 w 2013579"/>
                  <a:gd name="connsiteY3" fmla="*/ 1316069 h 1507331"/>
                  <a:gd name="connsiteX4" fmla="*/ 288131 w 2013579"/>
                  <a:gd name="connsiteY4" fmla="*/ 1507331 h 150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3579" h="1507331">
                    <a:moveTo>
                      <a:pt x="288131" y="1507331"/>
                    </a:moveTo>
                    <a:lnTo>
                      <a:pt x="0" y="0"/>
                    </a:lnTo>
                    <a:lnTo>
                      <a:pt x="1724025" y="26194"/>
                    </a:lnTo>
                    <a:lnTo>
                      <a:pt x="2013579" y="1316069"/>
                    </a:lnTo>
                    <a:lnTo>
                      <a:pt x="288131" y="150733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1" name="任意多边形: 形状 880">
                <a:extLst>
                  <a:ext uri="{FF2B5EF4-FFF2-40B4-BE49-F238E27FC236}">
                    <a16:creationId xmlns:a16="http://schemas.microsoft.com/office/drawing/2014/main" id="{5E03091D-092A-427A-8C5E-DCC42EEB9D50}"/>
                  </a:ext>
                </a:extLst>
              </p:cNvPr>
              <p:cNvSpPr/>
              <p:nvPr/>
            </p:nvSpPr>
            <p:spPr>
              <a:xfrm>
                <a:off x="-2350676" y="3934150"/>
                <a:ext cx="4461" cy="102591"/>
              </a:xfrm>
              <a:custGeom>
                <a:avLst/>
                <a:gdLst>
                  <a:gd name="connsiteX0" fmla="*/ 0 w 4461"/>
                  <a:gd name="connsiteY0" fmla="*/ 0 h 102591"/>
                  <a:gd name="connsiteX1" fmla="*/ 4461 w 4461"/>
                  <a:gd name="connsiteY1" fmla="*/ 102591 h 10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1" h="102591">
                    <a:moveTo>
                      <a:pt x="0" y="0"/>
                    </a:moveTo>
                    <a:lnTo>
                      <a:pt x="4461" y="10259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2" name="组合 651">
              <a:extLst>
                <a:ext uri="{FF2B5EF4-FFF2-40B4-BE49-F238E27FC236}">
                  <a16:creationId xmlns:a16="http://schemas.microsoft.com/office/drawing/2014/main" id="{C1CF1D77-8AA5-4650-9563-3587C4CD9C8F}"/>
                </a:ext>
              </a:extLst>
            </p:cNvPr>
            <p:cNvGrpSpPr/>
            <p:nvPr/>
          </p:nvGrpSpPr>
          <p:grpSpPr>
            <a:xfrm>
              <a:off x="5791931" y="1128201"/>
              <a:ext cx="602403" cy="602403"/>
              <a:chOff x="11266005" y="1573947"/>
              <a:chExt cx="517428" cy="517428"/>
            </a:xfrm>
          </p:grpSpPr>
          <p:sp>
            <p:nvSpPr>
              <p:cNvPr id="864" name="椭圆 863">
                <a:extLst>
                  <a:ext uri="{FF2B5EF4-FFF2-40B4-BE49-F238E27FC236}">
                    <a16:creationId xmlns:a16="http://schemas.microsoft.com/office/drawing/2014/main" id="{A50ABD81-8B83-45E6-BC4A-54EF824E052D}"/>
                  </a:ext>
                </a:extLst>
              </p:cNvPr>
              <p:cNvSpPr/>
              <p:nvPr/>
            </p:nvSpPr>
            <p:spPr>
              <a:xfrm>
                <a:off x="11266005" y="1573947"/>
                <a:ext cx="517428" cy="517428"/>
              </a:xfrm>
              <a:prstGeom prst="ellipse">
                <a:avLst/>
              </a:prstGeom>
              <a:solidFill>
                <a:srgbClr val="FFFFFF">
                  <a:alpha val="81176"/>
                </a:srgbClr>
              </a:solidFill>
              <a:ln w="6350" cap="flat">
                <a:solidFill>
                  <a:srgbClr val="7C7C7C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65" name="任意多边形: 形状 864">
                <a:extLst>
                  <a:ext uri="{FF2B5EF4-FFF2-40B4-BE49-F238E27FC236}">
                    <a16:creationId xmlns:a16="http://schemas.microsoft.com/office/drawing/2014/main" id="{4F80300D-05A4-4161-82CF-8CAD9953AB65}"/>
                  </a:ext>
                </a:extLst>
              </p:cNvPr>
              <p:cNvSpPr/>
              <p:nvPr/>
            </p:nvSpPr>
            <p:spPr>
              <a:xfrm>
                <a:off x="11302040" y="1675239"/>
                <a:ext cx="479936" cy="309585"/>
              </a:xfrm>
              <a:custGeom>
                <a:avLst/>
                <a:gdLst>
                  <a:gd name="connsiteX0" fmla="*/ 529390 w 541421"/>
                  <a:gd name="connsiteY0" fmla="*/ 0 h 368968"/>
                  <a:gd name="connsiteX1" fmla="*/ 40106 w 541421"/>
                  <a:gd name="connsiteY1" fmla="*/ 28073 h 368968"/>
                  <a:gd name="connsiteX2" fmla="*/ 0 w 541421"/>
                  <a:gd name="connsiteY2" fmla="*/ 64168 h 368968"/>
                  <a:gd name="connsiteX3" fmla="*/ 4011 w 541421"/>
                  <a:gd name="connsiteY3" fmla="*/ 328863 h 368968"/>
                  <a:gd name="connsiteX4" fmla="*/ 40106 w 541421"/>
                  <a:gd name="connsiteY4" fmla="*/ 368968 h 368968"/>
                  <a:gd name="connsiteX5" fmla="*/ 541421 w 541421"/>
                  <a:gd name="connsiteY5" fmla="*/ 368968 h 368968"/>
                  <a:gd name="connsiteX6" fmla="*/ 529390 w 541421"/>
                  <a:gd name="connsiteY6" fmla="*/ 0 h 368968"/>
                  <a:gd name="connsiteX0" fmla="*/ 529390 w 585197"/>
                  <a:gd name="connsiteY0" fmla="*/ 0 h 368968"/>
                  <a:gd name="connsiteX1" fmla="*/ 40106 w 585197"/>
                  <a:gd name="connsiteY1" fmla="*/ 28073 h 368968"/>
                  <a:gd name="connsiteX2" fmla="*/ 0 w 585197"/>
                  <a:gd name="connsiteY2" fmla="*/ 64168 h 368968"/>
                  <a:gd name="connsiteX3" fmla="*/ 4011 w 585197"/>
                  <a:gd name="connsiteY3" fmla="*/ 328863 h 368968"/>
                  <a:gd name="connsiteX4" fmla="*/ 40106 w 585197"/>
                  <a:gd name="connsiteY4" fmla="*/ 368968 h 368968"/>
                  <a:gd name="connsiteX5" fmla="*/ 541421 w 585197"/>
                  <a:gd name="connsiteY5" fmla="*/ 368968 h 368968"/>
                  <a:gd name="connsiteX6" fmla="*/ 529390 w 585197"/>
                  <a:gd name="connsiteY6" fmla="*/ 0 h 368968"/>
                  <a:gd name="connsiteX0" fmla="*/ 529390 w 602405"/>
                  <a:gd name="connsiteY0" fmla="*/ 0 h 368968"/>
                  <a:gd name="connsiteX1" fmla="*/ 40106 w 602405"/>
                  <a:gd name="connsiteY1" fmla="*/ 28073 h 368968"/>
                  <a:gd name="connsiteX2" fmla="*/ 0 w 602405"/>
                  <a:gd name="connsiteY2" fmla="*/ 64168 h 368968"/>
                  <a:gd name="connsiteX3" fmla="*/ 4011 w 602405"/>
                  <a:gd name="connsiteY3" fmla="*/ 328863 h 368968"/>
                  <a:gd name="connsiteX4" fmla="*/ 40106 w 602405"/>
                  <a:gd name="connsiteY4" fmla="*/ 368968 h 368968"/>
                  <a:gd name="connsiteX5" fmla="*/ 541421 w 602405"/>
                  <a:gd name="connsiteY5" fmla="*/ 368968 h 368968"/>
                  <a:gd name="connsiteX6" fmla="*/ 529390 w 602405"/>
                  <a:gd name="connsiteY6" fmla="*/ 0 h 368968"/>
                  <a:gd name="connsiteX0" fmla="*/ 529390 w 602405"/>
                  <a:gd name="connsiteY0" fmla="*/ 0 h 368968"/>
                  <a:gd name="connsiteX1" fmla="*/ 40106 w 602405"/>
                  <a:gd name="connsiteY1" fmla="*/ 12077 h 368968"/>
                  <a:gd name="connsiteX2" fmla="*/ 0 w 602405"/>
                  <a:gd name="connsiteY2" fmla="*/ 64168 h 368968"/>
                  <a:gd name="connsiteX3" fmla="*/ 4011 w 602405"/>
                  <a:gd name="connsiteY3" fmla="*/ 328863 h 368968"/>
                  <a:gd name="connsiteX4" fmla="*/ 40106 w 602405"/>
                  <a:gd name="connsiteY4" fmla="*/ 368968 h 368968"/>
                  <a:gd name="connsiteX5" fmla="*/ 541421 w 602405"/>
                  <a:gd name="connsiteY5" fmla="*/ 368968 h 368968"/>
                  <a:gd name="connsiteX6" fmla="*/ 529390 w 602405"/>
                  <a:gd name="connsiteY6" fmla="*/ 0 h 368968"/>
                  <a:gd name="connsiteX0" fmla="*/ 529390 w 602405"/>
                  <a:gd name="connsiteY0" fmla="*/ 0 h 368968"/>
                  <a:gd name="connsiteX1" fmla="*/ 40106 w 602405"/>
                  <a:gd name="connsiteY1" fmla="*/ 12077 h 368968"/>
                  <a:gd name="connsiteX2" fmla="*/ 0 w 602405"/>
                  <a:gd name="connsiteY2" fmla="*/ 64168 h 368968"/>
                  <a:gd name="connsiteX3" fmla="*/ 4011 w 602405"/>
                  <a:gd name="connsiteY3" fmla="*/ 328863 h 368968"/>
                  <a:gd name="connsiteX4" fmla="*/ 40106 w 602405"/>
                  <a:gd name="connsiteY4" fmla="*/ 368968 h 368968"/>
                  <a:gd name="connsiteX5" fmla="*/ 541421 w 602405"/>
                  <a:gd name="connsiteY5" fmla="*/ 368968 h 368968"/>
                  <a:gd name="connsiteX6" fmla="*/ 529390 w 602405"/>
                  <a:gd name="connsiteY6" fmla="*/ 0 h 368968"/>
                  <a:gd name="connsiteX0" fmla="*/ 529390 w 602405"/>
                  <a:gd name="connsiteY0" fmla="*/ 0 h 368968"/>
                  <a:gd name="connsiteX1" fmla="*/ 40106 w 602405"/>
                  <a:gd name="connsiteY1" fmla="*/ 12077 h 368968"/>
                  <a:gd name="connsiteX2" fmla="*/ 0 w 602405"/>
                  <a:gd name="connsiteY2" fmla="*/ 64168 h 368968"/>
                  <a:gd name="connsiteX3" fmla="*/ 4011 w 602405"/>
                  <a:gd name="connsiteY3" fmla="*/ 328863 h 368968"/>
                  <a:gd name="connsiteX4" fmla="*/ 40106 w 602405"/>
                  <a:gd name="connsiteY4" fmla="*/ 368968 h 368968"/>
                  <a:gd name="connsiteX5" fmla="*/ 541421 w 602405"/>
                  <a:gd name="connsiteY5" fmla="*/ 368968 h 368968"/>
                  <a:gd name="connsiteX6" fmla="*/ 529390 w 602405"/>
                  <a:gd name="connsiteY6" fmla="*/ 0 h 368968"/>
                  <a:gd name="connsiteX0" fmla="*/ 530669 w 603684"/>
                  <a:gd name="connsiteY0" fmla="*/ 0 h 368968"/>
                  <a:gd name="connsiteX1" fmla="*/ 41385 w 603684"/>
                  <a:gd name="connsiteY1" fmla="*/ 12077 h 368968"/>
                  <a:gd name="connsiteX2" fmla="*/ 1279 w 603684"/>
                  <a:gd name="connsiteY2" fmla="*/ 64168 h 368968"/>
                  <a:gd name="connsiteX3" fmla="*/ 5290 w 603684"/>
                  <a:gd name="connsiteY3" fmla="*/ 328863 h 368968"/>
                  <a:gd name="connsiteX4" fmla="*/ 41385 w 603684"/>
                  <a:gd name="connsiteY4" fmla="*/ 368968 h 368968"/>
                  <a:gd name="connsiteX5" fmla="*/ 542700 w 603684"/>
                  <a:gd name="connsiteY5" fmla="*/ 368968 h 368968"/>
                  <a:gd name="connsiteX6" fmla="*/ 530669 w 603684"/>
                  <a:gd name="connsiteY6" fmla="*/ 0 h 368968"/>
                  <a:gd name="connsiteX0" fmla="*/ 530669 w 603684"/>
                  <a:gd name="connsiteY0" fmla="*/ 0 h 368968"/>
                  <a:gd name="connsiteX1" fmla="*/ 41385 w 603684"/>
                  <a:gd name="connsiteY1" fmla="*/ 12077 h 368968"/>
                  <a:gd name="connsiteX2" fmla="*/ 1279 w 603684"/>
                  <a:gd name="connsiteY2" fmla="*/ 64168 h 368968"/>
                  <a:gd name="connsiteX3" fmla="*/ 5290 w 603684"/>
                  <a:gd name="connsiteY3" fmla="*/ 328863 h 368968"/>
                  <a:gd name="connsiteX4" fmla="*/ 41385 w 603684"/>
                  <a:gd name="connsiteY4" fmla="*/ 368968 h 368968"/>
                  <a:gd name="connsiteX5" fmla="*/ 542700 w 603684"/>
                  <a:gd name="connsiteY5" fmla="*/ 368968 h 368968"/>
                  <a:gd name="connsiteX6" fmla="*/ 530669 w 603684"/>
                  <a:gd name="connsiteY6" fmla="*/ 0 h 368968"/>
                  <a:gd name="connsiteX0" fmla="*/ 530669 w 603684"/>
                  <a:gd name="connsiteY0" fmla="*/ 0 h 379631"/>
                  <a:gd name="connsiteX1" fmla="*/ 41385 w 603684"/>
                  <a:gd name="connsiteY1" fmla="*/ 12077 h 379631"/>
                  <a:gd name="connsiteX2" fmla="*/ 1279 w 603684"/>
                  <a:gd name="connsiteY2" fmla="*/ 64168 h 379631"/>
                  <a:gd name="connsiteX3" fmla="*/ 5290 w 603684"/>
                  <a:gd name="connsiteY3" fmla="*/ 328863 h 379631"/>
                  <a:gd name="connsiteX4" fmla="*/ 33387 w 603684"/>
                  <a:gd name="connsiteY4" fmla="*/ 379631 h 379631"/>
                  <a:gd name="connsiteX5" fmla="*/ 542700 w 603684"/>
                  <a:gd name="connsiteY5" fmla="*/ 368968 h 379631"/>
                  <a:gd name="connsiteX6" fmla="*/ 530669 w 603684"/>
                  <a:gd name="connsiteY6" fmla="*/ 0 h 379631"/>
                  <a:gd name="connsiteX0" fmla="*/ 530669 w 603684"/>
                  <a:gd name="connsiteY0" fmla="*/ 0 h 387628"/>
                  <a:gd name="connsiteX1" fmla="*/ 41385 w 603684"/>
                  <a:gd name="connsiteY1" fmla="*/ 12077 h 387628"/>
                  <a:gd name="connsiteX2" fmla="*/ 1279 w 603684"/>
                  <a:gd name="connsiteY2" fmla="*/ 64168 h 387628"/>
                  <a:gd name="connsiteX3" fmla="*/ 5290 w 603684"/>
                  <a:gd name="connsiteY3" fmla="*/ 328863 h 387628"/>
                  <a:gd name="connsiteX4" fmla="*/ 38719 w 603684"/>
                  <a:gd name="connsiteY4" fmla="*/ 387628 h 387628"/>
                  <a:gd name="connsiteX5" fmla="*/ 542700 w 603684"/>
                  <a:gd name="connsiteY5" fmla="*/ 368968 h 387628"/>
                  <a:gd name="connsiteX6" fmla="*/ 530669 w 603684"/>
                  <a:gd name="connsiteY6" fmla="*/ 0 h 387628"/>
                  <a:gd name="connsiteX0" fmla="*/ 530669 w 603684"/>
                  <a:gd name="connsiteY0" fmla="*/ 0 h 387751"/>
                  <a:gd name="connsiteX1" fmla="*/ 41385 w 603684"/>
                  <a:gd name="connsiteY1" fmla="*/ 12077 h 387751"/>
                  <a:gd name="connsiteX2" fmla="*/ 1279 w 603684"/>
                  <a:gd name="connsiteY2" fmla="*/ 64168 h 387751"/>
                  <a:gd name="connsiteX3" fmla="*/ 5290 w 603684"/>
                  <a:gd name="connsiteY3" fmla="*/ 328863 h 387751"/>
                  <a:gd name="connsiteX4" fmla="*/ 38719 w 603684"/>
                  <a:gd name="connsiteY4" fmla="*/ 387628 h 387751"/>
                  <a:gd name="connsiteX5" fmla="*/ 542700 w 603684"/>
                  <a:gd name="connsiteY5" fmla="*/ 368968 h 387751"/>
                  <a:gd name="connsiteX6" fmla="*/ 530669 w 603684"/>
                  <a:gd name="connsiteY6" fmla="*/ 0 h 387751"/>
                  <a:gd name="connsiteX0" fmla="*/ 530669 w 608375"/>
                  <a:gd name="connsiteY0" fmla="*/ 0 h 387751"/>
                  <a:gd name="connsiteX1" fmla="*/ 41385 w 608375"/>
                  <a:gd name="connsiteY1" fmla="*/ 12077 h 387751"/>
                  <a:gd name="connsiteX2" fmla="*/ 1279 w 608375"/>
                  <a:gd name="connsiteY2" fmla="*/ 64168 h 387751"/>
                  <a:gd name="connsiteX3" fmla="*/ 5290 w 608375"/>
                  <a:gd name="connsiteY3" fmla="*/ 328863 h 387751"/>
                  <a:gd name="connsiteX4" fmla="*/ 38719 w 608375"/>
                  <a:gd name="connsiteY4" fmla="*/ 387628 h 387751"/>
                  <a:gd name="connsiteX5" fmla="*/ 553364 w 608375"/>
                  <a:gd name="connsiteY5" fmla="*/ 366302 h 387751"/>
                  <a:gd name="connsiteX6" fmla="*/ 530669 w 608375"/>
                  <a:gd name="connsiteY6" fmla="*/ 0 h 387751"/>
                  <a:gd name="connsiteX0" fmla="*/ 530669 w 601987"/>
                  <a:gd name="connsiteY0" fmla="*/ 0 h 387751"/>
                  <a:gd name="connsiteX1" fmla="*/ 41385 w 601987"/>
                  <a:gd name="connsiteY1" fmla="*/ 12077 h 387751"/>
                  <a:gd name="connsiteX2" fmla="*/ 1279 w 601987"/>
                  <a:gd name="connsiteY2" fmla="*/ 64168 h 387751"/>
                  <a:gd name="connsiteX3" fmla="*/ 5290 w 601987"/>
                  <a:gd name="connsiteY3" fmla="*/ 328863 h 387751"/>
                  <a:gd name="connsiteX4" fmla="*/ 38719 w 601987"/>
                  <a:gd name="connsiteY4" fmla="*/ 387628 h 387751"/>
                  <a:gd name="connsiteX5" fmla="*/ 553364 w 601987"/>
                  <a:gd name="connsiteY5" fmla="*/ 366302 h 387751"/>
                  <a:gd name="connsiteX6" fmla="*/ 530669 w 601987"/>
                  <a:gd name="connsiteY6" fmla="*/ 0 h 387751"/>
                  <a:gd name="connsiteX0" fmla="*/ 530669 w 601987"/>
                  <a:gd name="connsiteY0" fmla="*/ 0 h 387751"/>
                  <a:gd name="connsiteX1" fmla="*/ 41385 w 601987"/>
                  <a:gd name="connsiteY1" fmla="*/ 12077 h 387751"/>
                  <a:gd name="connsiteX2" fmla="*/ 1279 w 601987"/>
                  <a:gd name="connsiteY2" fmla="*/ 64168 h 387751"/>
                  <a:gd name="connsiteX3" fmla="*/ 5290 w 601987"/>
                  <a:gd name="connsiteY3" fmla="*/ 328863 h 387751"/>
                  <a:gd name="connsiteX4" fmla="*/ 38719 w 601987"/>
                  <a:gd name="connsiteY4" fmla="*/ 387628 h 387751"/>
                  <a:gd name="connsiteX5" fmla="*/ 553364 w 601987"/>
                  <a:gd name="connsiteY5" fmla="*/ 366302 h 387751"/>
                  <a:gd name="connsiteX6" fmla="*/ 530669 w 601987"/>
                  <a:gd name="connsiteY6" fmla="*/ 0 h 387751"/>
                  <a:gd name="connsiteX0" fmla="*/ 530669 w 601114"/>
                  <a:gd name="connsiteY0" fmla="*/ 0 h 387751"/>
                  <a:gd name="connsiteX1" fmla="*/ 41385 w 601114"/>
                  <a:gd name="connsiteY1" fmla="*/ 12077 h 387751"/>
                  <a:gd name="connsiteX2" fmla="*/ 1279 w 601114"/>
                  <a:gd name="connsiteY2" fmla="*/ 64168 h 387751"/>
                  <a:gd name="connsiteX3" fmla="*/ 5290 w 601114"/>
                  <a:gd name="connsiteY3" fmla="*/ 328863 h 387751"/>
                  <a:gd name="connsiteX4" fmla="*/ 38719 w 601114"/>
                  <a:gd name="connsiteY4" fmla="*/ 387628 h 387751"/>
                  <a:gd name="connsiteX5" fmla="*/ 553364 w 601114"/>
                  <a:gd name="connsiteY5" fmla="*/ 366302 h 387751"/>
                  <a:gd name="connsiteX6" fmla="*/ 530669 w 601114"/>
                  <a:gd name="connsiteY6" fmla="*/ 0 h 38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1114" h="387751">
                    <a:moveTo>
                      <a:pt x="530669" y="0"/>
                    </a:moveTo>
                    <a:lnTo>
                      <a:pt x="41385" y="12077"/>
                    </a:lnTo>
                    <a:cubicBezTo>
                      <a:pt x="6688" y="16112"/>
                      <a:pt x="-4013" y="36140"/>
                      <a:pt x="1279" y="64168"/>
                    </a:cubicBezTo>
                    <a:lnTo>
                      <a:pt x="5290" y="328863"/>
                    </a:lnTo>
                    <a:cubicBezTo>
                      <a:pt x="3992" y="350229"/>
                      <a:pt x="13357" y="390255"/>
                      <a:pt x="38719" y="387628"/>
                    </a:cubicBezTo>
                    <a:lnTo>
                      <a:pt x="553364" y="366302"/>
                    </a:lnTo>
                    <a:cubicBezTo>
                      <a:pt x="588186" y="319489"/>
                      <a:pt x="650985" y="131010"/>
                      <a:pt x="5306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7C7C7C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grpSp>
            <p:nvGrpSpPr>
              <p:cNvPr id="866" name="组合 865">
                <a:extLst>
                  <a:ext uri="{FF2B5EF4-FFF2-40B4-BE49-F238E27FC236}">
                    <a16:creationId xmlns:a16="http://schemas.microsoft.com/office/drawing/2014/main" id="{5360807E-53C1-474C-AC5D-38F2CD0C4DB3}"/>
                  </a:ext>
                </a:extLst>
              </p:cNvPr>
              <p:cNvGrpSpPr/>
              <p:nvPr/>
            </p:nvGrpSpPr>
            <p:grpSpPr>
              <a:xfrm>
                <a:off x="11372682" y="1817669"/>
                <a:ext cx="114984" cy="114984"/>
                <a:chOff x="8753946" y="4585033"/>
                <a:chExt cx="144016" cy="144016"/>
              </a:xfrm>
            </p:grpSpPr>
            <p:sp>
              <p:nvSpPr>
                <p:cNvPr id="874" name="椭圆 873">
                  <a:extLst>
                    <a:ext uri="{FF2B5EF4-FFF2-40B4-BE49-F238E27FC236}">
                      <a16:creationId xmlns:a16="http://schemas.microsoft.com/office/drawing/2014/main" id="{BEE11B2F-0EC9-4259-B5AA-EDD6670EB9B2}"/>
                    </a:ext>
                  </a:extLst>
                </p:cNvPr>
                <p:cNvSpPr/>
                <p:nvPr/>
              </p:nvSpPr>
              <p:spPr>
                <a:xfrm>
                  <a:off x="8753946" y="4585033"/>
                  <a:ext cx="144016" cy="144016"/>
                </a:xfrm>
                <a:prstGeom prst="ellipse">
                  <a:avLst/>
                </a:prstGeom>
                <a:solidFill>
                  <a:srgbClr val="FFFFFF"/>
                </a:solidFill>
                <a:ln w="3175" cap="flat">
                  <a:solidFill>
                    <a:srgbClr val="7C7C7C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75" name="椭圆 874">
                  <a:extLst>
                    <a:ext uri="{FF2B5EF4-FFF2-40B4-BE49-F238E27FC236}">
                      <a16:creationId xmlns:a16="http://schemas.microsoft.com/office/drawing/2014/main" id="{7099AAE3-59A1-4BA9-A684-CCDDF21AB4FA}"/>
                    </a:ext>
                  </a:extLst>
                </p:cNvPr>
                <p:cNvSpPr/>
                <p:nvPr/>
              </p:nvSpPr>
              <p:spPr>
                <a:xfrm>
                  <a:off x="8783806" y="4614893"/>
                  <a:ext cx="84297" cy="842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 cap="flat">
                  <a:solidFill>
                    <a:srgbClr val="7C7C7C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</p:grpSp>
          <p:grpSp>
            <p:nvGrpSpPr>
              <p:cNvPr id="867" name="组合 866">
                <a:extLst>
                  <a:ext uri="{FF2B5EF4-FFF2-40B4-BE49-F238E27FC236}">
                    <a16:creationId xmlns:a16="http://schemas.microsoft.com/office/drawing/2014/main" id="{F3F3DB2D-24E6-4442-963C-F7A18FB3D564}"/>
                  </a:ext>
                </a:extLst>
              </p:cNvPr>
              <p:cNvGrpSpPr/>
              <p:nvPr/>
            </p:nvGrpSpPr>
            <p:grpSpPr>
              <a:xfrm>
                <a:off x="11577329" y="1817669"/>
                <a:ext cx="114984" cy="114984"/>
                <a:chOff x="8753946" y="4585033"/>
                <a:chExt cx="144016" cy="144016"/>
              </a:xfrm>
            </p:grpSpPr>
            <p:sp>
              <p:nvSpPr>
                <p:cNvPr id="872" name="椭圆 871">
                  <a:extLst>
                    <a:ext uri="{FF2B5EF4-FFF2-40B4-BE49-F238E27FC236}">
                      <a16:creationId xmlns:a16="http://schemas.microsoft.com/office/drawing/2014/main" id="{E1B4BB31-0788-49C6-8128-D79522420F4C}"/>
                    </a:ext>
                  </a:extLst>
                </p:cNvPr>
                <p:cNvSpPr/>
                <p:nvPr/>
              </p:nvSpPr>
              <p:spPr>
                <a:xfrm>
                  <a:off x="8753946" y="4585033"/>
                  <a:ext cx="144016" cy="144016"/>
                </a:xfrm>
                <a:prstGeom prst="ellipse">
                  <a:avLst/>
                </a:prstGeom>
                <a:solidFill>
                  <a:srgbClr val="FFFFFF"/>
                </a:solidFill>
                <a:ln w="3175" cap="flat">
                  <a:solidFill>
                    <a:srgbClr val="7C7C7C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73" name="椭圆 872">
                  <a:extLst>
                    <a:ext uri="{FF2B5EF4-FFF2-40B4-BE49-F238E27FC236}">
                      <a16:creationId xmlns:a16="http://schemas.microsoft.com/office/drawing/2014/main" id="{2FA55811-7124-4D53-B26B-B9E2FD156FC2}"/>
                    </a:ext>
                  </a:extLst>
                </p:cNvPr>
                <p:cNvSpPr/>
                <p:nvPr/>
              </p:nvSpPr>
              <p:spPr>
                <a:xfrm>
                  <a:off x="8783806" y="4614893"/>
                  <a:ext cx="84297" cy="842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 cap="flat">
                  <a:solidFill>
                    <a:srgbClr val="7C7C7C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</p:grpSp>
          <p:grpSp>
            <p:nvGrpSpPr>
              <p:cNvPr id="868" name="组合 867">
                <a:extLst>
                  <a:ext uri="{FF2B5EF4-FFF2-40B4-BE49-F238E27FC236}">
                    <a16:creationId xmlns:a16="http://schemas.microsoft.com/office/drawing/2014/main" id="{E781799F-D1FF-4B56-98D7-3DAB773509E1}"/>
                  </a:ext>
                </a:extLst>
              </p:cNvPr>
              <p:cNvGrpSpPr/>
              <p:nvPr/>
            </p:nvGrpSpPr>
            <p:grpSpPr>
              <a:xfrm>
                <a:off x="11610345" y="1714692"/>
                <a:ext cx="67660" cy="67660"/>
                <a:chOff x="8206145" y="4328829"/>
                <a:chExt cx="84743" cy="84743"/>
              </a:xfrm>
              <a:solidFill>
                <a:srgbClr val="969696"/>
              </a:solidFill>
            </p:grpSpPr>
            <p:sp>
              <p:nvSpPr>
                <p:cNvPr id="870" name="椭圆 869">
                  <a:extLst>
                    <a:ext uri="{FF2B5EF4-FFF2-40B4-BE49-F238E27FC236}">
                      <a16:creationId xmlns:a16="http://schemas.microsoft.com/office/drawing/2014/main" id="{68A803F0-5750-4AD4-9137-E5811AAF2E40}"/>
                    </a:ext>
                  </a:extLst>
                </p:cNvPr>
                <p:cNvSpPr/>
                <p:nvPr/>
              </p:nvSpPr>
              <p:spPr>
                <a:xfrm flipH="1">
                  <a:off x="8245169" y="4328829"/>
                  <a:ext cx="45719" cy="45719"/>
                </a:xfrm>
                <a:prstGeom prst="ellipse">
                  <a:avLst/>
                </a:prstGeom>
                <a:grpFill/>
                <a:ln w="3175" cap="flat">
                  <a:noFill/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cxnSp>
              <p:nvCxnSpPr>
                <p:cNvPr id="871" name="直接连接符 870">
                  <a:extLst>
                    <a:ext uri="{FF2B5EF4-FFF2-40B4-BE49-F238E27FC236}">
                      <a16:creationId xmlns:a16="http://schemas.microsoft.com/office/drawing/2014/main" id="{5BC4CF48-CEC6-4E0A-BFE7-0EB279645B03}"/>
                    </a:ext>
                  </a:extLst>
                </p:cNvPr>
                <p:cNvCxnSpPr>
                  <a:cxnSpLocks/>
                  <a:stCxn id="870" idx="5"/>
                </p:cNvCxnSpPr>
                <p:nvPr/>
              </p:nvCxnSpPr>
              <p:spPr>
                <a:xfrm flipH="1">
                  <a:off x="8206145" y="4367853"/>
                  <a:ext cx="45719" cy="45719"/>
                </a:xfrm>
                <a:prstGeom prst="line">
                  <a:avLst/>
                </a:prstGeom>
                <a:grpFill/>
                <a:ln w="19050" cap="flat">
                  <a:solidFill>
                    <a:srgbClr val="7C7C7C"/>
                  </a:solidFill>
                  <a:prstDash val="solid"/>
                  <a:miter lim="800000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869" name="任意多边形: 形状 868">
                <a:extLst>
                  <a:ext uri="{FF2B5EF4-FFF2-40B4-BE49-F238E27FC236}">
                    <a16:creationId xmlns:a16="http://schemas.microsoft.com/office/drawing/2014/main" id="{B93D6287-BEF5-4531-A617-645D5F5E3793}"/>
                  </a:ext>
                </a:extLst>
              </p:cNvPr>
              <p:cNvSpPr/>
              <p:nvPr/>
            </p:nvSpPr>
            <p:spPr>
              <a:xfrm flipH="1">
                <a:off x="11396637" y="1698834"/>
                <a:ext cx="73374" cy="69980"/>
              </a:xfrm>
              <a:custGeom>
                <a:avLst/>
                <a:gdLst>
                  <a:gd name="connsiteX0" fmla="*/ 33338 w 207169"/>
                  <a:gd name="connsiteY0" fmla="*/ 171450 h 176213"/>
                  <a:gd name="connsiteX1" fmla="*/ 0 w 207169"/>
                  <a:gd name="connsiteY1" fmla="*/ 100013 h 176213"/>
                  <a:gd name="connsiteX2" fmla="*/ 104775 w 207169"/>
                  <a:gd name="connsiteY2" fmla="*/ 0 h 176213"/>
                  <a:gd name="connsiteX3" fmla="*/ 207169 w 207169"/>
                  <a:gd name="connsiteY3" fmla="*/ 109538 h 176213"/>
                  <a:gd name="connsiteX4" fmla="*/ 173831 w 207169"/>
                  <a:gd name="connsiteY4" fmla="*/ 176213 h 176213"/>
                  <a:gd name="connsiteX0" fmla="*/ 33338 w 207169"/>
                  <a:gd name="connsiteY0" fmla="*/ 171450 h 176213"/>
                  <a:gd name="connsiteX1" fmla="*/ 0 w 207169"/>
                  <a:gd name="connsiteY1" fmla="*/ 100013 h 176213"/>
                  <a:gd name="connsiteX2" fmla="*/ 104775 w 207169"/>
                  <a:gd name="connsiteY2" fmla="*/ 0 h 176213"/>
                  <a:gd name="connsiteX3" fmla="*/ 207169 w 207169"/>
                  <a:gd name="connsiteY3" fmla="*/ 109538 h 176213"/>
                  <a:gd name="connsiteX4" fmla="*/ 173831 w 207169"/>
                  <a:gd name="connsiteY4" fmla="*/ 176213 h 176213"/>
                  <a:gd name="connsiteX0" fmla="*/ 33338 w 207169"/>
                  <a:gd name="connsiteY0" fmla="*/ 171450 h 176213"/>
                  <a:gd name="connsiteX1" fmla="*/ 0 w 207169"/>
                  <a:gd name="connsiteY1" fmla="*/ 100013 h 176213"/>
                  <a:gd name="connsiteX2" fmla="*/ 104775 w 207169"/>
                  <a:gd name="connsiteY2" fmla="*/ 0 h 176213"/>
                  <a:gd name="connsiteX3" fmla="*/ 207169 w 207169"/>
                  <a:gd name="connsiteY3" fmla="*/ 109538 h 176213"/>
                  <a:gd name="connsiteX4" fmla="*/ 173831 w 207169"/>
                  <a:gd name="connsiteY4" fmla="*/ 176213 h 176213"/>
                  <a:gd name="connsiteX0" fmla="*/ 33338 w 207169"/>
                  <a:gd name="connsiteY0" fmla="*/ 171450 h 176213"/>
                  <a:gd name="connsiteX1" fmla="*/ 0 w 207169"/>
                  <a:gd name="connsiteY1" fmla="*/ 100013 h 176213"/>
                  <a:gd name="connsiteX2" fmla="*/ 104775 w 207169"/>
                  <a:gd name="connsiteY2" fmla="*/ 0 h 176213"/>
                  <a:gd name="connsiteX3" fmla="*/ 207169 w 207169"/>
                  <a:gd name="connsiteY3" fmla="*/ 109538 h 176213"/>
                  <a:gd name="connsiteX4" fmla="*/ 173831 w 207169"/>
                  <a:gd name="connsiteY4" fmla="*/ 176213 h 176213"/>
                  <a:gd name="connsiteX0" fmla="*/ 35878 w 209709"/>
                  <a:gd name="connsiteY0" fmla="*/ 171450 h 176213"/>
                  <a:gd name="connsiteX1" fmla="*/ 2540 w 209709"/>
                  <a:gd name="connsiteY1" fmla="*/ 100013 h 176213"/>
                  <a:gd name="connsiteX2" fmla="*/ 107315 w 209709"/>
                  <a:gd name="connsiteY2" fmla="*/ 0 h 176213"/>
                  <a:gd name="connsiteX3" fmla="*/ 209709 w 209709"/>
                  <a:gd name="connsiteY3" fmla="*/ 109538 h 176213"/>
                  <a:gd name="connsiteX4" fmla="*/ 176371 w 209709"/>
                  <a:gd name="connsiteY4" fmla="*/ 176213 h 176213"/>
                  <a:gd name="connsiteX0" fmla="*/ 35878 w 211751"/>
                  <a:gd name="connsiteY0" fmla="*/ 171450 h 176213"/>
                  <a:gd name="connsiteX1" fmla="*/ 2540 w 211751"/>
                  <a:gd name="connsiteY1" fmla="*/ 100013 h 176213"/>
                  <a:gd name="connsiteX2" fmla="*/ 107315 w 211751"/>
                  <a:gd name="connsiteY2" fmla="*/ 0 h 176213"/>
                  <a:gd name="connsiteX3" fmla="*/ 209709 w 211751"/>
                  <a:gd name="connsiteY3" fmla="*/ 109538 h 176213"/>
                  <a:gd name="connsiteX4" fmla="*/ 176371 w 211751"/>
                  <a:gd name="connsiteY4" fmla="*/ 176213 h 176213"/>
                  <a:gd name="connsiteX0" fmla="*/ 35878 w 211751"/>
                  <a:gd name="connsiteY0" fmla="*/ 171450 h 195263"/>
                  <a:gd name="connsiteX1" fmla="*/ 2540 w 211751"/>
                  <a:gd name="connsiteY1" fmla="*/ 100013 h 195263"/>
                  <a:gd name="connsiteX2" fmla="*/ 107315 w 211751"/>
                  <a:gd name="connsiteY2" fmla="*/ 0 h 195263"/>
                  <a:gd name="connsiteX3" fmla="*/ 209709 w 211751"/>
                  <a:gd name="connsiteY3" fmla="*/ 109538 h 195263"/>
                  <a:gd name="connsiteX4" fmla="*/ 169227 w 211751"/>
                  <a:gd name="connsiteY4" fmla="*/ 195263 h 195263"/>
                  <a:gd name="connsiteX0" fmla="*/ 35878 w 211751"/>
                  <a:gd name="connsiteY0" fmla="*/ 171450 h 195263"/>
                  <a:gd name="connsiteX1" fmla="*/ 2540 w 211751"/>
                  <a:gd name="connsiteY1" fmla="*/ 100013 h 195263"/>
                  <a:gd name="connsiteX2" fmla="*/ 107315 w 211751"/>
                  <a:gd name="connsiteY2" fmla="*/ 0 h 195263"/>
                  <a:gd name="connsiteX3" fmla="*/ 209709 w 211751"/>
                  <a:gd name="connsiteY3" fmla="*/ 109538 h 195263"/>
                  <a:gd name="connsiteX4" fmla="*/ 169227 w 211751"/>
                  <a:gd name="connsiteY4" fmla="*/ 195263 h 195263"/>
                  <a:gd name="connsiteX0" fmla="*/ 45403 w 211751"/>
                  <a:gd name="connsiteY0" fmla="*/ 185738 h 195263"/>
                  <a:gd name="connsiteX1" fmla="*/ 2540 w 211751"/>
                  <a:gd name="connsiteY1" fmla="*/ 100013 h 195263"/>
                  <a:gd name="connsiteX2" fmla="*/ 107315 w 211751"/>
                  <a:gd name="connsiteY2" fmla="*/ 0 h 195263"/>
                  <a:gd name="connsiteX3" fmla="*/ 209709 w 211751"/>
                  <a:gd name="connsiteY3" fmla="*/ 109538 h 195263"/>
                  <a:gd name="connsiteX4" fmla="*/ 169227 w 211751"/>
                  <a:gd name="connsiteY4" fmla="*/ 195263 h 195263"/>
                  <a:gd name="connsiteX0" fmla="*/ 45403 w 211751"/>
                  <a:gd name="connsiteY0" fmla="*/ 185738 h 195263"/>
                  <a:gd name="connsiteX1" fmla="*/ 2540 w 211751"/>
                  <a:gd name="connsiteY1" fmla="*/ 100013 h 195263"/>
                  <a:gd name="connsiteX2" fmla="*/ 107315 w 211751"/>
                  <a:gd name="connsiteY2" fmla="*/ 0 h 195263"/>
                  <a:gd name="connsiteX3" fmla="*/ 209709 w 211751"/>
                  <a:gd name="connsiteY3" fmla="*/ 109538 h 195263"/>
                  <a:gd name="connsiteX4" fmla="*/ 169227 w 211751"/>
                  <a:gd name="connsiteY4" fmla="*/ 195263 h 195263"/>
                  <a:gd name="connsiteX0" fmla="*/ 45403 w 211751"/>
                  <a:gd name="connsiteY0" fmla="*/ 185738 h 195263"/>
                  <a:gd name="connsiteX1" fmla="*/ 2540 w 211751"/>
                  <a:gd name="connsiteY1" fmla="*/ 100013 h 195263"/>
                  <a:gd name="connsiteX2" fmla="*/ 107315 w 211751"/>
                  <a:gd name="connsiteY2" fmla="*/ 0 h 195263"/>
                  <a:gd name="connsiteX3" fmla="*/ 209709 w 211751"/>
                  <a:gd name="connsiteY3" fmla="*/ 109538 h 195263"/>
                  <a:gd name="connsiteX4" fmla="*/ 169227 w 211751"/>
                  <a:gd name="connsiteY4" fmla="*/ 195263 h 195263"/>
                  <a:gd name="connsiteX0" fmla="*/ 42883 w 209231"/>
                  <a:gd name="connsiteY0" fmla="*/ 185738 h 195263"/>
                  <a:gd name="connsiteX1" fmla="*/ 20 w 209231"/>
                  <a:gd name="connsiteY1" fmla="*/ 100013 h 195263"/>
                  <a:gd name="connsiteX2" fmla="*/ 104795 w 209231"/>
                  <a:gd name="connsiteY2" fmla="*/ 0 h 195263"/>
                  <a:gd name="connsiteX3" fmla="*/ 207189 w 209231"/>
                  <a:gd name="connsiteY3" fmla="*/ 109538 h 195263"/>
                  <a:gd name="connsiteX4" fmla="*/ 166707 w 209231"/>
                  <a:gd name="connsiteY4" fmla="*/ 195263 h 195263"/>
                  <a:gd name="connsiteX0" fmla="*/ 42883 w 209231"/>
                  <a:gd name="connsiteY0" fmla="*/ 185738 h 195263"/>
                  <a:gd name="connsiteX1" fmla="*/ 20 w 209231"/>
                  <a:gd name="connsiteY1" fmla="*/ 100013 h 195263"/>
                  <a:gd name="connsiteX2" fmla="*/ 104795 w 209231"/>
                  <a:gd name="connsiteY2" fmla="*/ 0 h 195263"/>
                  <a:gd name="connsiteX3" fmla="*/ 207189 w 209231"/>
                  <a:gd name="connsiteY3" fmla="*/ 109538 h 195263"/>
                  <a:gd name="connsiteX4" fmla="*/ 166707 w 209231"/>
                  <a:gd name="connsiteY4" fmla="*/ 195263 h 195263"/>
                  <a:gd name="connsiteX0" fmla="*/ 42883 w 207230"/>
                  <a:gd name="connsiteY0" fmla="*/ 185738 h 195263"/>
                  <a:gd name="connsiteX1" fmla="*/ 20 w 207230"/>
                  <a:gd name="connsiteY1" fmla="*/ 100013 h 195263"/>
                  <a:gd name="connsiteX2" fmla="*/ 104795 w 207230"/>
                  <a:gd name="connsiteY2" fmla="*/ 0 h 195263"/>
                  <a:gd name="connsiteX3" fmla="*/ 207189 w 207230"/>
                  <a:gd name="connsiteY3" fmla="*/ 109538 h 195263"/>
                  <a:gd name="connsiteX4" fmla="*/ 166707 w 207230"/>
                  <a:gd name="connsiteY4" fmla="*/ 195263 h 195263"/>
                  <a:gd name="connsiteX0" fmla="*/ 45264 w 207230"/>
                  <a:gd name="connsiteY0" fmla="*/ 197644 h 197644"/>
                  <a:gd name="connsiteX1" fmla="*/ 20 w 207230"/>
                  <a:gd name="connsiteY1" fmla="*/ 100013 h 197644"/>
                  <a:gd name="connsiteX2" fmla="*/ 104795 w 207230"/>
                  <a:gd name="connsiteY2" fmla="*/ 0 h 197644"/>
                  <a:gd name="connsiteX3" fmla="*/ 207189 w 207230"/>
                  <a:gd name="connsiteY3" fmla="*/ 109538 h 197644"/>
                  <a:gd name="connsiteX4" fmla="*/ 166707 w 207230"/>
                  <a:gd name="connsiteY4" fmla="*/ 195263 h 19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230" h="197644">
                    <a:moveTo>
                      <a:pt x="45264" y="197644"/>
                    </a:moveTo>
                    <a:cubicBezTo>
                      <a:pt x="19070" y="183357"/>
                      <a:pt x="2402" y="133351"/>
                      <a:pt x="20" y="100013"/>
                    </a:cubicBezTo>
                    <a:cubicBezTo>
                      <a:pt x="-774" y="61913"/>
                      <a:pt x="22245" y="2381"/>
                      <a:pt x="104795" y="0"/>
                    </a:cubicBezTo>
                    <a:cubicBezTo>
                      <a:pt x="165120" y="3176"/>
                      <a:pt x="208776" y="65881"/>
                      <a:pt x="207189" y="109538"/>
                    </a:cubicBezTo>
                    <a:cubicBezTo>
                      <a:pt x="205601" y="147638"/>
                      <a:pt x="199251" y="171450"/>
                      <a:pt x="166707" y="195263"/>
                    </a:cubicBezTo>
                  </a:path>
                </a:pathLst>
              </a:custGeom>
              <a:noFill/>
              <a:ln w="3175" cap="flat">
                <a:solidFill>
                  <a:srgbClr val="7C7C7C"/>
                </a:solidFill>
                <a:prstDash val="solid"/>
                <a:miter lim="800000"/>
                <a:headEnd type="oval" w="sm" len="sm"/>
                <a:tailEnd type="oval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653" name="组合 652">
              <a:extLst>
                <a:ext uri="{FF2B5EF4-FFF2-40B4-BE49-F238E27FC236}">
                  <a16:creationId xmlns:a16="http://schemas.microsoft.com/office/drawing/2014/main" id="{FD265E8A-8072-45AA-BF57-0AEEAC2BB3DF}"/>
                </a:ext>
              </a:extLst>
            </p:cNvPr>
            <p:cNvGrpSpPr/>
            <p:nvPr/>
          </p:nvGrpSpPr>
          <p:grpSpPr>
            <a:xfrm rot="5400000">
              <a:off x="5962813" y="1886435"/>
              <a:ext cx="418592" cy="85658"/>
              <a:chOff x="2968411" y="695878"/>
              <a:chExt cx="5651333" cy="1156458"/>
            </a:xfrm>
          </p:grpSpPr>
          <p:sp>
            <p:nvSpPr>
              <p:cNvPr id="857" name="矩形 50">
                <a:extLst>
                  <a:ext uri="{FF2B5EF4-FFF2-40B4-BE49-F238E27FC236}">
                    <a16:creationId xmlns:a16="http://schemas.microsoft.com/office/drawing/2014/main" id="{F28CDE42-0F66-40F7-85C6-63F1662C0D23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8" name="矩形 51">
                <a:extLst>
                  <a:ext uri="{FF2B5EF4-FFF2-40B4-BE49-F238E27FC236}">
                    <a16:creationId xmlns:a16="http://schemas.microsoft.com/office/drawing/2014/main" id="{58BCE9E5-AB5E-45E7-AB70-5CB86DE042C3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9" name="矩形 51">
                <a:extLst>
                  <a:ext uri="{FF2B5EF4-FFF2-40B4-BE49-F238E27FC236}">
                    <a16:creationId xmlns:a16="http://schemas.microsoft.com/office/drawing/2014/main" id="{F8BE4C14-93A1-4ACB-BB96-ACFF9BE984AC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0" name="任意多边形: 形状 859">
                <a:extLst>
                  <a:ext uri="{FF2B5EF4-FFF2-40B4-BE49-F238E27FC236}">
                    <a16:creationId xmlns:a16="http://schemas.microsoft.com/office/drawing/2014/main" id="{84B93101-8183-4D28-A8CE-9153F4FB6E41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1" name="任意多边形: 形状 860">
                <a:extLst>
                  <a:ext uri="{FF2B5EF4-FFF2-40B4-BE49-F238E27FC236}">
                    <a16:creationId xmlns:a16="http://schemas.microsoft.com/office/drawing/2014/main" id="{DC86A59E-C08D-47A4-A2F1-52AA88DD453A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2" name="任意多边形: 形状 861">
                <a:extLst>
                  <a:ext uri="{FF2B5EF4-FFF2-40B4-BE49-F238E27FC236}">
                    <a16:creationId xmlns:a16="http://schemas.microsoft.com/office/drawing/2014/main" id="{4A1F1333-DAE5-4FB6-AF08-F5B706936EA5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63" name="任意多边形: 形状 862">
                <a:extLst>
                  <a:ext uri="{FF2B5EF4-FFF2-40B4-BE49-F238E27FC236}">
                    <a16:creationId xmlns:a16="http://schemas.microsoft.com/office/drawing/2014/main" id="{57B87A9E-05F7-42A0-B317-3C4FE753DB5F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4" name="组合 653">
              <a:extLst>
                <a:ext uri="{FF2B5EF4-FFF2-40B4-BE49-F238E27FC236}">
                  <a16:creationId xmlns:a16="http://schemas.microsoft.com/office/drawing/2014/main" id="{CCEFCF43-5BBB-4AD1-BABD-60B2F36C307A}"/>
                </a:ext>
              </a:extLst>
            </p:cNvPr>
            <p:cNvGrpSpPr/>
            <p:nvPr/>
          </p:nvGrpSpPr>
          <p:grpSpPr>
            <a:xfrm rot="5400000">
              <a:off x="5788707" y="1885227"/>
              <a:ext cx="418592" cy="85658"/>
              <a:chOff x="2968411" y="695878"/>
              <a:chExt cx="5651333" cy="1156458"/>
            </a:xfrm>
          </p:grpSpPr>
          <p:sp>
            <p:nvSpPr>
              <p:cNvPr id="850" name="矩形 50">
                <a:extLst>
                  <a:ext uri="{FF2B5EF4-FFF2-40B4-BE49-F238E27FC236}">
                    <a16:creationId xmlns:a16="http://schemas.microsoft.com/office/drawing/2014/main" id="{2D923E7F-3F60-4ACC-BF20-4BDF6B2BFF8B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1" name="矩形 51">
                <a:extLst>
                  <a:ext uri="{FF2B5EF4-FFF2-40B4-BE49-F238E27FC236}">
                    <a16:creationId xmlns:a16="http://schemas.microsoft.com/office/drawing/2014/main" id="{6FFBA552-2F56-447E-AAF1-3723DF63BE15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2" name="矩形 51">
                <a:extLst>
                  <a:ext uri="{FF2B5EF4-FFF2-40B4-BE49-F238E27FC236}">
                    <a16:creationId xmlns:a16="http://schemas.microsoft.com/office/drawing/2014/main" id="{199EE823-1BC5-4C6E-B664-35B3AE8D7127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3" name="任意多边形: 形状 852">
                <a:extLst>
                  <a:ext uri="{FF2B5EF4-FFF2-40B4-BE49-F238E27FC236}">
                    <a16:creationId xmlns:a16="http://schemas.microsoft.com/office/drawing/2014/main" id="{DCA6BE46-8193-4B7A-AEDB-2B03FEFB07B9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4" name="任意多边形: 形状 853">
                <a:extLst>
                  <a:ext uri="{FF2B5EF4-FFF2-40B4-BE49-F238E27FC236}">
                    <a16:creationId xmlns:a16="http://schemas.microsoft.com/office/drawing/2014/main" id="{4727A21D-E811-4F9C-B686-123960D72295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5" name="任意多边形: 形状 854">
                <a:extLst>
                  <a:ext uri="{FF2B5EF4-FFF2-40B4-BE49-F238E27FC236}">
                    <a16:creationId xmlns:a16="http://schemas.microsoft.com/office/drawing/2014/main" id="{320A36E1-E298-489F-8D52-FAF71313D1AD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56" name="任意多边形: 形状 855">
                <a:extLst>
                  <a:ext uri="{FF2B5EF4-FFF2-40B4-BE49-F238E27FC236}">
                    <a16:creationId xmlns:a16="http://schemas.microsoft.com/office/drawing/2014/main" id="{14EFB5E4-F7ED-4772-A876-45E1A0D252AD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5" name="组合 654">
              <a:extLst>
                <a:ext uri="{FF2B5EF4-FFF2-40B4-BE49-F238E27FC236}">
                  <a16:creationId xmlns:a16="http://schemas.microsoft.com/office/drawing/2014/main" id="{9B74749A-865D-4559-A63B-47B011DD60EF}"/>
                </a:ext>
              </a:extLst>
            </p:cNvPr>
            <p:cNvGrpSpPr/>
            <p:nvPr/>
          </p:nvGrpSpPr>
          <p:grpSpPr>
            <a:xfrm>
              <a:off x="5650430" y="2134765"/>
              <a:ext cx="360155" cy="512084"/>
              <a:chOff x="3119339" y="1367667"/>
              <a:chExt cx="441944" cy="762040"/>
            </a:xfrm>
          </p:grpSpPr>
          <p:sp>
            <p:nvSpPr>
              <p:cNvPr id="848" name="任意多边形: 形状 847">
                <a:extLst>
                  <a:ext uri="{FF2B5EF4-FFF2-40B4-BE49-F238E27FC236}">
                    <a16:creationId xmlns:a16="http://schemas.microsoft.com/office/drawing/2014/main" id="{7645EDCA-2328-4F9F-851C-A6E251B8A5FD}"/>
                  </a:ext>
                </a:extLst>
              </p:cNvPr>
              <p:cNvSpPr/>
              <p:nvPr/>
            </p:nvSpPr>
            <p:spPr>
              <a:xfrm>
                <a:off x="3119339" y="1376419"/>
                <a:ext cx="417502" cy="746020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3002 w 1046812"/>
                  <a:gd name="connsiteY0" fmla="*/ 0 h 1398270"/>
                  <a:gd name="connsiteX1" fmla="*/ 1046812 w 1046812"/>
                  <a:gd name="connsiteY1" fmla="*/ 510540 h 1398270"/>
                  <a:gd name="connsiteX2" fmla="*/ 962992 w 1046812"/>
                  <a:gd name="connsiteY2" fmla="*/ 605790 h 1398270"/>
                  <a:gd name="connsiteX3" fmla="*/ 105742 w 1046812"/>
                  <a:gd name="connsiteY3" fmla="*/ 609600 h 1398270"/>
                  <a:gd name="connsiteX4" fmla="*/ 2872 w 1046812"/>
                  <a:gd name="connsiteY4" fmla="*/ 704850 h 1398270"/>
                  <a:gd name="connsiteX5" fmla="*/ 0 w 1046812"/>
                  <a:gd name="connsiteY5" fmla="*/ 1398270 h 1398270"/>
                  <a:gd name="connsiteX0" fmla="*/ 1043002 w 1046812"/>
                  <a:gd name="connsiteY0" fmla="*/ 0 h 1294575"/>
                  <a:gd name="connsiteX1" fmla="*/ 1046812 w 1046812"/>
                  <a:gd name="connsiteY1" fmla="*/ 510540 h 1294575"/>
                  <a:gd name="connsiteX2" fmla="*/ 962992 w 1046812"/>
                  <a:gd name="connsiteY2" fmla="*/ 605790 h 1294575"/>
                  <a:gd name="connsiteX3" fmla="*/ 105742 w 1046812"/>
                  <a:gd name="connsiteY3" fmla="*/ 609600 h 1294575"/>
                  <a:gd name="connsiteX4" fmla="*/ 2872 w 1046812"/>
                  <a:gd name="connsiteY4" fmla="*/ 704850 h 1294575"/>
                  <a:gd name="connsiteX5" fmla="*/ 0 w 1046812"/>
                  <a:gd name="connsiteY5" fmla="*/ 1294575 h 1294575"/>
                  <a:gd name="connsiteX0" fmla="*/ 1050913 w 1051074"/>
                  <a:gd name="connsiteY0" fmla="*/ 0 h 1326315"/>
                  <a:gd name="connsiteX1" fmla="*/ 1046812 w 1051074"/>
                  <a:gd name="connsiteY1" fmla="*/ 542280 h 1326315"/>
                  <a:gd name="connsiteX2" fmla="*/ 962992 w 1051074"/>
                  <a:gd name="connsiteY2" fmla="*/ 637530 h 1326315"/>
                  <a:gd name="connsiteX3" fmla="*/ 105742 w 1051074"/>
                  <a:gd name="connsiteY3" fmla="*/ 641340 h 1326315"/>
                  <a:gd name="connsiteX4" fmla="*/ 2872 w 1051074"/>
                  <a:gd name="connsiteY4" fmla="*/ 736590 h 1326315"/>
                  <a:gd name="connsiteX5" fmla="*/ 0 w 1051074"/>
                  <a:gd name="connsiteY5" fmla="*/ 1326315 h 1326315"/>
                  <a:gd name="connsiteX0" fmla="*/ 1050913 w 1051074"/>
                  <a:gd name="connsiteY0" fmla="*/ 0 h 1330282"/>
                  <a:gd name="connsiteX1" fmla="*/ 1046812 w 1051074"/>
                  <a:gd name="connsiteY1" fmla="*/ 546247 h 1330282"/>
                  <a:gd name="connsiteX2" fmla="*/ 962992 w 1051074"/>
                  <a:gd name="connsiteY2" fmla="*/ 641497 h 1330282"/>
                  <a:gd name="connsiteX3" fmla="*/ 105742 w 1051074"/>
                  <a:gd name="connsiteY3" fmla="*/ 645307 h 1330282"/>
                  <a:gd name="connsiteX4" fmla="*/ 2872 w 1051074"/>
                  <a:gd name="connsiteY4" fmla="*/ 740557 h 1330282"/>
                  <a:gd name="connsiteX5" fmla="*/ 0 w 1051074"/>
                  <a:gd name="connsiteY5" fmla="*/ 1330282 h 1330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1074" h="1330282">
                    <a:moveTo>
                      <a:pt x="1050913" y="0"/>
                    </a:moveTo>
                    <a:cubicBezTo>
                      <a:pt x="1052183" y="170180"/>
                      <a:pt x="1045542" y="376067"/>
                      <a:pt x="1046812" y="546247"/>
                    </a:cubicBezTo>
                    <a:cubicBezTo>
                      <a:pt x="1041732" y="638957"/>
                      <a:pt x="1051892" y="636417"/>
                      <a:pt x="962992" y="641497"/>
                    </a:cubicBezTo>
                    <a:lnTo>
                      <a:pt x="105742" y="645307"/>
                    </a:lnTo>
                    <a:cubicBezTo>
                      <a:pt x="-4748" y="650387"/>
                      <a:pt x="2872" y="655467"/>
                      <a:pt x="2872" y="740557"/>
                    </a:cubicBezTo>
                    <a:cubicBezTo>
                      <a:pt x="1915" y="971697"/>
                      <a:pt x="957" y="1099142"/>
                      <a:pt x="0" y="1330282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9" name="任意多边形: 形状 848">
                <a:extLst>
                  <a:ext uri="{FF2B5EF4-FFF2-40B4-BE49-F238E27FC236}">
                    <a16:creationId xmlns:a16="http://schemas.microsoft.com/office/drawing/2014/main" id="{93A5528C-1431-4322-AB34-B9BBE6BED3C2}"/>
                  </a:ext>
                </a:extLst>
              </p:cNvPr>
              <p:cNvSpPr/>
              <p:nvPr/>
            </p:nvSpPr>
            <p:spPr>
              <a:xfrm>
                <a:off x="3145474" y="1367667"/>
                <a:ext cx="415809" cy="762040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365429"/>
                  <a:gd name="connsiteX1" fmla="*/ 1044051 w 1044051"/>
                  <a:gd name="connsiteY1" fmla="*/ 523419 h 1365429"/>
                  <a:gd name="connsiteX2" fmla="*/ 960231 w 1044051"/>
                  <a:gd name="connsiteY2" fmla="*/ 618669 h 1365429"/>
                  <a:gd name="connsiteX3" fmla="*/ 102981 w 1044051"/>
                  <a:gd name="connsiteY3" fmla="*/ 622479 h 1365429"/>
                  <a:gd name="connsiteX4" fmla="*/ 111 w 1044051"/>
                  <a:gd name="connsiteY4" fmla="*/ 717729 h 1365429"/>
                  <a:gd name="connsiteX5" fmla="*/ 111 w 1044051"/>
                  <a:gd name="connsiteY5" fmla="*/ 1365429 h 1365429"/>
                  <a:gd name="connsiteX0" fmla="*/ 1040241 w 1044051"/>
                  <a:gd name="connsiteY0" fmla="*/ 0 h 1367810"/>
                  <a:gd name="connsiteX1" fmla="*/ 1044051 w 1044051"/>
                  <a:gd name="connsiteY1" fmla="*/ 525800 h 1367810"/>
                  <a:gd name="connsiteX2" fmla="*/ 960231 w 1044051"/>
                  <a:gd name="connsiteY2" fmla="*/ 621050 h 1367810"/>
                  <a:gd name="connsiteX3" fmla="*/ 102981 w 1044051"/>
                  <a:gd name="connsiteY3" fmla="*/ 624860 h 1367810"/>
                  <a:gd name="connsiteX4" fmla="*/ 111 w 1044051"/>
                  <a:gd name="connsiteY4" fmla="*/ 720110 h 1367810"/>
                  <a:gd name="connsiteX5" fmla="*/ 111 w 1044051"/>
                  <a:gd name="connsiteY5" fmla="*/ 1367810 h 1367810"/>
                  <a:gd name="connsiteX0" fmla="*/ 1043113 w 1044051"/>
                  <a:gd name="connsiteY0" fmla="*/ 0 h 1372890"/>
                  <a:gd name="connsiteX1" fmla="*/ 1044051 w 1044051"/>
                  <a:gd name="connsiteY1" fmla="*/ 530880 h 1372890"/>
                  <a:gd name="connsiteX2" fmla="*/ 960231 w 1044051"/>
                  <a:gd name="connsiteY2" fmla="*/ 626130 h 1372890"/>
                  <a:gd name="connsiteX3" fmla="*/ 102981 w 1044051"/>
                  <a:gd name="connsiteY3" fmla="*/ 629940 h 1372890"/>
                  <a:gd name="connsiteX4" fmla="*/ 111 w 1044051"/>
                  <a:gd name="connsiteY4" fmla="*/ 725190 h 1372890"/>
                  <a:gd name="connsiteX5" fmla="*/ 111 w 1044051"/>
                  <a:gd name="connsiteY5" fmla="*/ 1372890 h 1372890"/>
                  <a:gd name="connsiteX0" fmla="*/ 1046554 w 1047492"/>
                  <a:gd name="connsiteY0" fmla="*/ 0 h 1297476"/>
                  <a:gd name="connsiteX1" fmla="*/ 1047492 w 1047492"/>
                  <a:gd name="connsiteY1" fmla="*/ 530880 h 1297476"/>
                  <a:gd name="connsiteX2" fmla="*/ 963672 w 1047492"/>
                  <a:gd name="connsiteY2" fmla="*/ 626130 h 1297476"/>
                  <a:gd name="connsiteX3" fmla="*/ 106422 w 1047492"/>
                  <a:gd name="connsiteY3" fmla="*/ 629940 h 1297476"/>
                  <a:gd name="connsiteX4" fmla="*/ 3552 w 1047492"/>
                  <a:gd name="connsiteY4" fmla="*/ 725190 h 1297476"/>
                  <a:gd name="connsiteX5" fmla="*/ 0 w 1047492"/>
                  <a:gd name="connsiteY5" fmla="*/ 1297476 h 1297476"/>
                  <a:gd name="connsiteX0" fmla="*/ 1046555 w 1047492"/>
                  <a:gd name="connsiteY0" fmla="*/ 0 h 1340768"/>
                  <a:gd name="connsiteX1" fmla="*/ 1047492 w 1047492"/>
                  <a:gd name="connsiteY1" fmla="*/ 574172 h 1340768"/>
                  <a:gd name="connsiteX2" fmla="*/ 963672 w 1047492"/>
                  <a:gd name="connsiteY2" fmla="*/ 669422 h 1340768"/>
                  <a:gd name="connsiteX3" fmla="*/ 106422 w 1047492"/>
                  <a:gd name="connsiteY3" fmla="*/ 673232 h 1340768"/>
                  <a:gd name="connsiteX4" fmla="*/ 3552 w 1047492"/>
                  <a:gd name="connsiteY4" fmla="*/ 768482 h 1340768"/>
                  <a:gd name="connsiteX5" fmla="*/ 0 w 1047492"/>
                  <a:gd name="connsiteY5" fmla="*/ 1340768 h 1340768"/>
                  <a:gd name="connsiteX0" fmla="*/ 1046555 w 1047492"/>
                  <a:gd name="connsiteY0" fmla="*/ 0 h 1382980"/>
                  <a:gd name="connsiteX1" fmla="*/ 1047492 w 1047492"/>
                  <a:gd name="connsiteY1" fmla="*/ 616384 h 1382980"/>
                  <a:gd name="connsiteX2" fmla="*/ 963672 w 1047492"/>
                  <a:gd name="connsiteY2" fmla="*/ 711634 h 1382980"/>
                  <a:gd name="connsiteX3" fmla="*/ 106422 w 1047492"/>
                  <a:gd name="connsiteY3" fmla="*/ 715444 h 1382980"/>
                  <a:gd name="connsiteX4" fmla="*/ 3552 w 1047492"/>
                  <a:gd name="connsiteY4" fmla="*/ 810694 h 1382980"/>
                  <a:gd name="connsiteX5" fmla="*/ 0 w 1047492"/>
                  <a:gd name="connsiteY5" fmla="*/ 1382980 h 1382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492" h="1382980">
                    <a:moveTo>
                      <a:pt x="1046555" y="0"/>
                    </a:moveTo>
                    <a:cubicBezTo>
                      <a:pt x="1046868" y="176960"/>
                      <a:pt x="1047179" y="439424"/>
                      <a:pt x="1047492" y="616384"/>
                    </a:cubicBezTo>
                    <a:cubicBezTo>
                      <a:pt x="1042412" y="709094"/>
                      <a:pt x="1052572" y="706554"/>
                      <a:pt x="963672" y="711634"/>
                    </a:cubicBezTo>
                    <a:lnTo>
                      <a:pt x="106422" y="715444"/>
                    </a:lnTo>
                    <a:cubicBezTo>
                      <a:pt x="-4068" y="720524"/>
                      <a:pt x="3552" y="725604"/>
                      <a:pt x="3552" y="810694"/>
                    </a:cubicBezTo>
                    <a:lnTo>
                      <a:pt x="0" y="138298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6" name="组合 655">
              <a:extLst>
                <a:ext uri="{FF2B5EF4-FFF2-40B4-BE49-F238E27FC236}">
                  <a16:creationId xmlns:a16="http://schemas.microsoft.com/office/drawing/2014/main" id="{56E7EC23-9619-4CEF-BDA6-6C84772C5E7A}"/>
                </a:ext>
              </a:extLst>
            </p:cNvPr>
            <p:cNvGrpSpPr/>
            <p:nvPr/>
          </p:nvGrpSpPr>
          <p:grpSpPr>
            <a:xfrm flipV="1">
              <a:off x="5538027" y="2624862"/>
              <a:ext cx="256932" cy="481072"/>
              <a:chOff x="8986447" y="1188085"/>
              <a:chExt cx="2201779" cy="4122519"/>
            </a:xfrm>
          </p:grpSpPr>
          <p:sp>
            <p:nvSpPr>
              <p:cNvPr id="837" name="任意多边形: 形状 836">
                <a:extLst>
                  <a:ext uri="{FF2B5EF4-FFF2-40B4-BE49-F238E27FC236}">
                    <a16:creationId xmlns:a16="http://schemas.microsoft.com/office/drawing/2014/main" id="{F069F868-33B6-496C-9853-DCAF9AC23A11}"/>
                  </a:ext>
                </a:extLst>
              </p:cNvPr>
              <p:cNvSpPr/>
              <p:nvPr/>
            </p:nvSpPr>
            <p:spPr>
              <a:xfrm rot="202323">
                <a:off x="8986447" y="1188085"/>
                <a:ext cx="2201779" cy="2942546"/>
              </a:xfrm>
              <a:custGeom>
                <a:avLst/>
                <a:gdLst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4242 w 2205789"/>
                  <a:gd name="connsiteY11" fmla="*/ 1415716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67852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03158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64529 w 2201779"/>
                  <a:gd name="connsiteY15" fmla="*/ 1394935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2546"/>
                  <a:gd name="connsiteX1" fmla="*/ 2133600 w 2201779"/>
                  <a:gd name="connsiteY1" fmla="*/ 2751221 h 2942546"/>
                  <a:gd name="connsiteX2" fmla="*/ 2113548 w 2201779"/>
                  <a:gd name="connsiteY2" fmla="*/ 2839452 h 2942546"/>
                  <a:gd name="connsiteX3" fmla="*/ 124292 w 2201779"/>
                  <a:gd name="connsiteY3" fmla="*/ 2942546 h 2942546"/>
                  <a:gd name="connsiteX4" fmla="*/ 108285 w 2201779"/>
                  <a:gd name="connsiteY4" fmla="*/ 2859505 h 2942546"/>
                  <a:gd name="connsiteX5" fmla="*/ 60158 w 2201779"/>
                  <a:gd name="connsiteY5" fmla="*/ 2803358 h 2942546"/>
                  <a:gd name="connsiteX6" fmla="*/ 0 w 2201779"/>
                  <a:gd name="connsiteY6" fmla="*/ 1471863 h 2942546"/>
                  <a:gd name="connsiteX7" fmla="*/ 144379 w 2201779"/>
                  <a:gd name="connsiteY7" fmla="*/ 1459831 h 2942546"/>
                  <a:gd name="connsiteX8" fmla="*/ 80211 w 2201779"/>
                  <a:gd name="connsiteY8" fmla="*/ 68179 h 2942546"/>
                  <a:gd name="connsiteX9" fmla="*/ 565485 w 2201779"/>
                  <a:gd name="connsiteY9" fmla="*/ 44115 h 2942546"/>
                  <a:gd name="connsiteX10" fmla="*/ 653716 w 2201779"/>
                  <a:gd name="connsiteY10" fmla="*/ 1439779 h 2942546"/>
                  <a:gd name="connsiteX11" fmla="*/ 846222 w 2201779"/>
                  <a:gd name="connsiteY11" fmla="*/ 1427748 h 2942546"/>
                  <a:gd name="connsiteX12" fmla="*/ 766011 w 2201779"/>
                  <a:gd name="connsiteY12" fmla="*/ 52137 h 2942546"/>
                  <a:gd name="connsiteX13" fmla="*/ 1227221 w 2201779"/>
                  <a:gd name="connsiteY13" fmla="*/ 28073 h 2942546"/>
                  <a:gd name="connsiteX14" fmla="*/ 1299411 w 2201779"/>
                  <a:gd name="connsiteY14" fmla="*/ 1399673 h 2942546"/>
                  <a:gd name="connsiteX15" fmla="*/ 1452283 w 2201779"/>
                  <a:gd name="connsiteY15" fmla="*/ 1391638 h 2942546"/>
                  <a:gd name="connsiteX16" fmla="*/ 1391653 w 2201779"/>
                  <a:gd name="connsiteY16" fmla="*/ 28073 h 2942546"/>
                  <a:gd name="connsiteX17" fmla="*/ 1884948 w 2201779"/>
                  <a:gd name="connsiteY17" fmla="*/ 0 h 2942546"/>
                  <a:gd name="connsiteX18" fmla="*/ 1968933 w 2201779"/>
                  <a:gd name="connsiteY18" fmla="*/ 1351554 h 2942546"/>
                  <a:gd name="connsiteX19" fmla="*/ 2149642 w 2201779"/>
                  <a:gd name="connsiteY19" fmla="*/ 1343526 h 2942546"/>
                  <a:gd name="connsiteX20" fmla="*/ 2201779 w 2201779"/>
                  <a:gd name="connsiteY20" fmla="*/ 2675021 h 294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1779" h="2942546">
                    <a:moveTo>
                      <a:pt x="2201779" y="2675021"/>
                    </a:moveTo>
                    <a:lnTo>
                      <a:pt x="2133600" y="2751221"/>
                    </a:lnTo>
                    <a:lnTo>
                      <a:pt x="2113548" y="2839452"/>
                    </a:lnTo>
                    <a:lnTo>
                      <a:pt x="124292" y="2942546"/>
                    </a:lnTo>
                    <a:lnTo>
                      <a:pt x="108285" y="2859505"/>
                    </a:lnTo>
                    <a:lnTo>
                      <a:pt x="60158" y="2803358"/>
                    </a:lnTo>
                    <a:lnTo>
                      <a:pt x="0" y="1471863"/>
                    </a:lnTo>
                    <a:lnTo>
                      <a:pt x="144379" y="1459831"/>
                    </a:lnTo>
                    <a:lnTo>
                      <a:pt x="80211" y="68179"/>
                    </a:lnTo>
                    <a:lnTo>
                      <a:pt x="565485" y="44115"/>
                    </a:lnTo>
                    <a:lnTo>
                      <a:pt x="653716" y="1439779"/>
                    </a:lnTo>
                    <a:lnTo>
                      <a:pt x="846222" y="1427748"/>
                    </a:lnTo>
                    <a:lnTo>
                      <a:pt x="766011" y="52137"/>
                    </a:lnTo>
                    <a:lnTo>
                      <a:pt x="1227221" y="28073"/>
                    </a:lnTo>
                    <a:lnTo>
                      <a:pt x="1299411" y="1399673"/>
                    </a:lnTo>
                    <a:lnTo>
                      <a:pt x="1452283" y="1391638"/>
                    </a:lnTo>
                    <a:lnTo>
                      <a:pt x="1391653" y="28073"/>
                    </a:lnTo>
                    <a:lnTo>
                      <a:pt x="1884948" y="0"/>
                    </a:lnTo>
                    <a:lnTo>
                      <a:pt x="1968933" y="1351554"/>
                    </a:lnTo>
                    <a:lnTo>
                      <a:pt x="2149642" y="1343526"/>
                    </a:lnTo>
                    <a:lnTo>
                      <a:pt x="2201779" y="2675021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38" name="任意多边形: 形状 837">
                <a:extLst>
                  <a:ext uri="{FF2B5EF4-FFF2-40B4-BE49-F238E27FC236}">
                    <a16:creationId xmlns:a16="http://schemas.microsoft.com/office/drawing/2014/main" id="{762F9EA4-9DF2-45D5-AC2E-8497E29F9D08}"/>
                  </a:ext>
                </a:extLst>
              </p:cNvPr>
              <p:cNvSpPr/>
              <p:nvPr/>
            </p:nvSpPr>
            <p:spPr>
              <a:xfrm rot="202323">
                <a:off x="9122333" y="1235379"/>
                <a:ext cx="1933366" cy="1773117"/>
              </a:xfrm>
              <a:custGeom>
                <a:avLst/>
                <a:gdLst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2085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69 w 1921042"/>
                  <a:gd name="connsiteY3" fmla="*/ 4411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80 w 1921042"/>
                  <a:gd name="connsiteY3" fmla="*/ 3208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812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411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33366"/>
                  <a:gd name="connsiteY0" fmla="*/ 1439778 h 1768642"/>
                  <a:gd name="connsiteX1" fmla="*/ 232611 w 1933366"/>
                  <a:gd name="connsiteY1" fmla="*/ 1423737 h 1768642"/>
                  <a:gd name="connsiteX2" fmla="*/ 156411 w 1933366"/>
                  <a:gd name="connsiteY2" fmla="*/ 48126 h 1768642"/>
                  <a:gd name="connsiteX3" fmla="*/ 292770 w 1933366"/>
                  <a:gd name="connsiteY3" fmla="*/ 44116 h 1768642"/>
                  <a:gd name="connsiteX4" fmla="*/ 368968 w 1933366"/>
                  <a:gd name="connsiteY4" fmla="*/ 1427747 h 1768642"/>
                  <a:gd name="connsiteX5" fmla="*/ 902368 w 1933366"/>
                  <a:gd name="connsiteY5" fmla="*/ 1399674 h 1768642"/>
                  <a:gd name="connsiteX6" fmla="*/ 830179 w 1933366"/>
                  <a:gd name="connsiteY6" fmla="*/ 36095 h 1768642"/>
                  <a:gd name="connsiteX7" fmla="*/ 966537 w 1933366"/>
                  <a:gd name="connsiteY7" fmla="*/ 28074 h 1768642"/>
                  <a:gd name="connsiteX8" fmla="*/ 1030705 w 1933366"/>
                  <a:gd name="connsiteY8" fmla="*/ 1391653 h 1768642"/>
                  <a:gd name="connsiteX9" fmla="*/ 1560095 w 1933366"/>
                  <a:gd name="connsiteY9" fmla="*/ 1367590 h 1768642"/>
                  <a:gd name="connsiteX10" fmla="*/ 1495927 w 1933366"/>
                  <a:gd name="connsiteY10" fmla="*/ 8022 h 1768642"/>
                  <a:gd name="connsiteX11" fmla="*/ 1636295 w 1933366"/>
                  <a:gd name="connsiteY11" fmla="*/ 0 h 1768642"/>
                  <a:gd name="connsiteX12" fmla="*/ 1716505 w 1933366"/>
                  <a:gd name="connsiteY12" fmla="*/ 1351547 h 1768642"/>
                  <a:gd name="connsiteX13" fmla="*/ 1921042 w 1933366"/>
                  <a:gd name="connsiteY13" fmla="*/ 1347537 h 1768642"/>
                  <a:gd name="connsiteX14" fmla="*/ 1933282 w 1933366"/>
                  <a:gd name="connsiteY14" fmla="*/ 1639354 h 1768642"/>
                  <a:gd name="connsiteX15" fmla="*/ 1355558 w 1933366"/>
                  <a:gd name="connsiteY15" fmla="*/ 1700463 h 1768642"/>
                  <a:gd name="connsiteX16" fmla="*/ 653715 w 1933366"/>
                  <a:gd name="connsiteY16" fmla="*/ 1744579 h 1768642"/>
                  <a:gd name="connsiteX17" fmla="*/ 20053 w 1933366"/>
                  <a:gd name="connsiteY17" fmla="*/ 1768642 h 1768642"/>
                  <a:gd name="connsiteX18" fmla="*/ 0 w 1933366"/>
                  <a:gd name="connsiteY18" fmla="*/ 1439778 h 1768642"/>
                  <a:gd name="connsiteX0" fmla="*/ 0 w 1933366"/>
                  <a:gd name="connsiteY0" fmla="*/ 1439778 h 1773117"/>
                  <a:gd name="connsiteX1" fmla="*/ 232611 w 1933366"/>
                  <a:gd name="connsiteY1" fmla="*/ 1423737 h 1773117"/>
                  <a:gd name="connsiteX2" fmla="*/ 156411 w 1933366"/>
                  <a:gd name="connsiteY2" fmla="*/ 48126 h 1773117"/>
                  <a:gd name="connsiteX3" fmla="*/ 292770 w 1933366"/>
                  <a:gd name="connsiteY3" fmla="*/ 44116 h 1773117"/>
                  <a:gd name="connsiteX4" fmla="*/ 368968 w 1933366"/>
                  <a:gd name="connsiteY4" fmla="*/ 1427747 h 1773117"/>
                  <a:gd name="connsiteX5" fmla="*/ 902368 w 1933366"/>
                  <a:gd name="connsiteY5" fmla="*/ 1399674 h 1773117"/>
                  <a:gd name="connsiteX6" fmla="*/ 830179 w 1933366"/>
                  <a:gd name="connsiteY6" fmla="*/ 36095 h 1773117"/>
                  <a:gd name="connsiteX7" fmla="*/ 966537 w 1933366"/>
                  <a:gd name="connsiteY7" fmla="*/ 28074 h 1773117"/>
                  <a:gd name="connsiteX8" fmla="*/ 1030705 w 1933366"/>
                  <a:gd name="connsiteY8" fmla="*/ 1391653 h 1773117"/>
                  <a:gd name="connsiteX9" fmla="*/ 1560095 w 1933366"/>
                  <a:gd name="connsiteY9" fmla="*/ 1367590 h 1773117"/>
                  <a:gd name="connsiteX10" fmla="*/ 1495927 w 1933366"/>
                  <a:gd name="connsiteY10" fmla="*/ 8022 h 1773117"/>
                  <a:gd name="connsiteX11" fmla="*/ 1636295 w 1933366"/>
                  <a:gd name="connsiteY11" fmla="*/ 0 h 1773117"/>
                  <a:gd name="connsiteX12" fmla="*/ 1716505 w 1933366"/>
                  <a:gd name="connsiteY12" fmla="*/ 1351547 h 1773117"/>
                  <a:gd name="connsiteX13" fmla="*/ 1921042 w 1933366"/>
                  <a:gd name="connsiteY13" fmla="*/ 1347537 h 1773117"/>
                  <a:gd name="connsiteX14" fmla="*/ 1933282 w 1933366"/>
                  <a:gd name="connsiteY14" fmla="*/ 1639354 h 1773117"/>
                  <a:gd name="connsiteX15" fmla="*/ 1355558 w 1933366"/>
                  <a:gd name="connsiteY15" fmla="*/ 1700463 h 1773117"/>
                  <a:gd name="connsiteX16" fmla="*/ 653715 w 1933366"/>
                  <a:gd name="connsiteY16" fmla="*/ 1744579 h 1773117"/>
                  <a:gd name="connsiteX17" fmla="*/ 12281 w 1933366"/>
                  <a:gd name="connsiteY17" fmla="*/ 1773117 h 1773117"/>
                  <a:gd name="connsiteX18" fmla="*/ 0 w 1933366"/>
                  <a:gd name="connsiteY18" fmla="*/ 1439778 h 17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3366" h="1773117">
                    <a:moveTo>
                      <a:pt x="0" y="1439778"/>
                    </a:moveTo>
                    <a:lnTo>
                      <a:pt x="232611" y="1423737"/>
                    </a:lnTo>
                    <a:lnTo>
                      <a:pt x="156411" y="48126"/>
                    </a:lnTo>
                    <a:lnTo>
                      <a:pt x="292770" y="44116"/>
                    </a:lnTo>
                    <a:lnTo>
                      <a:pt x="368968" y="1427747"/>
                    </a:lnTo>
                    <a:lnTo>
                      <a:pt x="902368" y="1399674"/>
                    </a:lnTo>
                    <a:lnTo>
                      <a:pt x="830179" y="36095"/>
                    </a:lnTo>
                    <a:lnTo>
                      <a:pt x="966537" y="28074"/>
                    </a:lnTo>
                    <a:lnTo>
                      <a:pt x="1030705" y="1391653"/>
                    </a:lnTo>
                    <a:lnTo>
                      <a:pt x="1560095" y="1367590"/>
                    </a:lnTo>
                    <a:lnTo>
                      <a:pt x="1495927" y="8022"/>
                    </a:lnTo>
                    <a:lnTo>
                      <a:pt x="1636295" y="0"/>
                    </a:lnTo>
                    <a:lnTo>
                      <a:pt x="1716505" y="1351547"/>
                    </a:lnTo>
                    <a:lnTo>
                      <a:pt x="1921042" y="1347537"/>
                    </a:lnTo>
                    <a:cubicBezTo>
                      <a:pt x="1919705" y="1443790"/>
                      <a:pt x="1934619" y="1543101"/>
                      <a:pt x="1933282" y="1639354"/>
                    </a:cubicBezTo>
                    <a:cubicBezTo>
                      <a:pt x="1803609" y="1501659"/>
                      <a:pt x="1513305" y="1453147"/>
                      <a:pt x="1355558" y="1700463"/>
                    </a:cubicBezTo>
                    <a:cubicBezTo>
                      <a:pt x="1187115" y="1530684"/>
                      <a:pt x="854242" y="1485232"/>
                      <a:pt x="653715" y="1744579"/>
                    </a:cubicBezTo>
                    <a:cubicBezTo>
                      <a:pt x="502652" y="1576137"/>
                      <a:pt x="191418" y="1496390"/>
                      <a:pt x="12281" y="1773117"/>
                    </a:cubicBezTo>
                    <a:lnTo>
                      <a:pt x="0" y="143977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39" name="椭圆 838">
                <a:extLst>
                  <a:ext uri="{FF2B5EF4-FFF2-40B4-BE49-F238E27FC236}">
                    <a16:creationId xmlns:a16="http://schemas.microsoft.com/office/drawing/2014/main" id="{C3551988-FB5E-49F9-9EDC-C5ED3D851231}"/>
                  </a:ext>
                </a:extLst>
              </p:cNvPr>
              <p:cNvSpPr/>
              <p:nvPr/>
            </p:nvSpPr>
            <p:spPr>
              <a:xfrm rot="202323">
                <a:off x="9142618" y="2943063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40" name="椭圆 839">
                <a:extLst>
                  <a:ext uri="{FF2B5EF4-FFF2-40B4-BE49-F238E27FC236}">
                    <a16:creationId xmlns:a16="http://schemas.microsoft.com/office/drawing/2014/main" id="{951D09CC-88F5-4B61-919D-73D081EDF804}"/>
                  </a:ext>
                </a:extLst>
              </p:cNvPr>
              <p:cNvSpPr/>
              <p:nvPr/>
            </p:nvSpPr>
            <p:spPr>
              <a:xfrm rot="202323">
                <a:off x="9823989" y="2946778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41" name="椭圆 840">
                <a:extLst>
                  <a:ext uri="{FF2B5EF4-FFF2-40B4-BE49-F238E27FC236}">
                    <a16:creationId xmlns:a16="http://schemas.microsoft.com/office/drawing/2014/main" id="{AA4DE11A-1929-4E9F-92FF-F9228002D40F}"/>
                  </a:ext>
                </a:extLst>
              </p:cNvPr>
              <p:cNvSpPr/>
              <p:nvPr/>
            </p:nvSpPr>
            <p:spPr>
              <a:xfrm rot="202323">
                <a:off x="10491191" y="2950119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42" name="矩形 841">
                <a:extLst>
                  <a:ext uri="{FF2B5EF4-FFF2-40B4-BE49-F238E27FC236}">
                    <a16:creationId xmlns:a16="http://schemas.microsoft.com/office/drawing/2014/main" id="{9AD40616-C94B-4984-814B-A5E7DDBA6B6B}"/>
                  </a:ext>
                </a:extLst>
              </p:cNvPr>
              <p:cNvSpPr/>
              <p:nvPr/>
            </p:nvSpPr>
            <p:spPr>
              <a:xfrm>
                <a:off x="9206594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43" name="矩形 842">
                <a:extLst>
                  <a:ext uri="{FF2B5EF4-FFF2-40B4-BE49-F238E27FC236}">
                    <a16:creationId xmlns:a16="http://schemas.microsoft.com/office/drawing/2014/main" id="{12DE7965-6B58-4CCC-A56F-D6B7D3D3C512}"/>
                  </a:ext>
                </a:extLst>
              </p:cNvPr>
              <p:cNvSpPr/>
              <p:nvPr/>
            </p:nvSpPr>
            <p:spPr>
              <a:xfrm>
                <a:off x="9886479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44" name="矩形 843">
                <a:extLst>
                  <a:ext uri="{FF2B5EF4-FFF2-40B4-BE49-F238E27FC236}">
                    <a16:creationId xmlns:a16="http://schemas.microsoft.com/office/drawing/2014/main" id="{AC8634B7-2CFC-499A-892B-4372523C10CD}"/>
                  </a:ext>
                </a:extLst>
              </p:cNvPr>
              <p:cNvSpPr/>
              <p:nvPr/>
            </p:nvSpPr>
            <p:spPr>
              <a:xfrm>
                <a:off x="10542920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45" name="任意多边形: 形状 844">
                <a:extLst>
                  <a:ext uri="{FF2B5EF4-FFF2-40B4-BE49-F238E27FC236}">
                    <a16:creationId xmlns:a16="http://schemas.microsoft.com/office/drawing/2014/main" id="{39C9CC87-0895-4E7A-9105-14A8E84C8965}"/>
                  </a:ext>
                </a:extLst>
              </p:cNvPr>
              <p:cNvSpPr/>
              <p:nvPr/>
            </p:nvSpPr>
            <p:spPr>
              <a:xfrm rot="202323">
                <a:off x="9012913" y="3922508"/>
                <a:ext cx="2045368" cy="116305"/>
              </a:xfrm>
              <a:custGeom>
                <a:avLst/>
                <a:gdLst>
                  <a:gd name="connsiteX0" fmla="*/ 2045368 w 2045368"/>
                  <a:gd name="connsiteY0" fmla="*/ 0 h 116305"/>
                  <a:gd name="connsiteX1" fmla="*/ 4011 w 2045368"/>
                  <a:gd name="connsiteY1" fmla="*/ 112294 h 116305"/>
                  <a:gd name="connsiteX2" fmla="*/ 0 w 2045368"/>
                  <a:gd name="connsiteY2" fmla="*/ 116305 h 11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5368" h="116305">
                    <a:moveTo>
                      <a:pt x="2045368" y="0"/>
                    </a:moveTo>
                    <a:lnTo>
                      <a:pt x="4011" y="112294"/>
                    </a:lnTo>
                    <a:lnTo>
                      <a:pt x="0" y="116305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846" name="任意多边形: 形状 845">
                <a:extLst>
                  <a:ext uri="{FF2B5EF4-FFF2-40B4-BE49-F238E27FC236}">
                    <a16:creationId xmlns:a16="http://schemas.microsoft.com/office/drawing/2014/main" id="{043FDE34-F7D5-4CF7-B364-97F9B030FB70}"/>
                  </a:ext>
                </a:extLst>
              </p:cNvPr>
              <p:cNvSpPr/>
              <p:nvPr/>
            </p:nvSpPr>
            <p:spPr>
              <a:xfrm rot="202323">
                <a:off x="9421351" y="4035256"/>
                <a:ext cx="1203158" cy="1275348"/>
              </a:xfrm>
              <a:custGeom>
                <a:avLst/>
                <a:gdLst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3158" h="1275348">
                    <a:moveTo>
                      <a:pt x="0" y="72190"/>
                    </a:moveTo>
                    <a:cubicBezTo>
                      <a:pt x="81547" y="243306"/>
                      <a:pt x="135021" y="422442"/>
                      <a:pt x="244642" y="585537"/>
                    </a:cubicBezTo>
                    <a:cubicBezTo>
                      <a:pt x="398379" y="815474"/>
                      <a:pt x="588210" y="1029369"/>
                      <a:pt x="705853" y="1275348"/>
                    </a:cubicBezTo>
                    <a:cubicBezTo>
                      <a:pt x="812801" y="872958"/>
                      <a:pt x="911726" y="831516"/>
                      <a:pt x="1014663" y="609600"/>
                    </a:cubicBezTo>
                    <a:cubicBezTo>
                      <a:pt x="1109579" y="426453"/>
                      <a:pt x="1164389" y="231274"/>
                      <a:pt x="1203158" y="0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847" name="任意多边形: 形状 846">
                <a:extLst>
                  <a:ext uri="{FF2B5EF4-FFF2-40B4-BE49-F238E27FC236}">
                    <a16:creationId xmlns:a16="http://schemas.microsoft.com/office/drawing/2014/main" id="{6E866111-43DC-4D16-BDA3-B5D5681950F8}"/>
                  </a:ext>
                </a:extLst>
              </p:cNvPr>
              <p:cNvSpPr/>
              <p:nvPr/>
            </p:nvSpPr>
            <p:spPr>
              <a:xfrm rot="202323">
                <a:off x="10030385" y="4074521"/>
                <a:ext cx="92242" cy="1219200"/>
              </a:xfrm>
              <a:custGeom>
                <a:avLst/>
                <a:gdLst>
                  <a:gd name="connsiteX0" fmla="*/ 0 w 92242"/>
                  <a:gd name="connsiteY0" fmla="*/ 0 h 1219200"/>
                  <a:gd name="connsiteX1" fmla="*/ 92242 w 92242"/>
                  <a:gd name="connsiteY1" fmla="*/ 1219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242" h="1219200">
                    <a:moveTo>
                      <a:pt x="0" y="0"/>
                    </a:moveTo>
                    <a:lnTo>
                      <a:pt x="92242" y="121920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657" name="组合 656">
              <a:extLst>
                <a:ext uri="{FF2B5EF4-FFF2-40B4-BE49-F238E27FC236}">
                  <a16:creationId xmlns:a16="http://schemas.microsoft.com/office/drawing/2014/main" id="{95D9096C-E725-410C-AAA1-EDAA483E1C95}"/>
                </a:ext>
              </a:extLst>
            </p:cNvPr>
            <p:cNvGrpSpPr/>
            <p:nvPr/>
          </p:nvGrpSpPr>
          <p:grpSpPr>
            <a:xfrm flipV="1">
              <a:off x="6385683" y="2624966"/>
              <a:ext cx="256932" cy="481072"/>
              <a:chOff x="8986447" y="1188085"/>
              <a:chExt cx="2201779" cy="4122519"/>
            </a:xfrm>
          </p:grpSpPr>
          <p:sp>
            <p:nvSpPr>
              <p:cNvPr id="826" name="任意多边形: 形状 825">
                <a:extLst>
                  <a:ext uri="{FF2B5EF4-FFF2-40B4-BE49-F238E27FC236}">
                    <a16:creationId xmlns:a16="http://schemas.microsoft.com/office/drawing/2014/main" id="{D84BA717-73E0-4D6E-8000-CBA06B34D8C0}"/>
                  </a:ext>
                </a:extLst>
              </p:cNvPr>
              <p:cNvSpPr/>
              <p:nvPr/>
            </p:nvSpPr>
            <p:spPr>
              <a:xfrm rot="202323">
                <a:off x="8986447" y="1188085"/>
                <a:ext cx="2201779" cy="2942546"/>
              </a:xfrm>
              <a:custGeom>
                <a:avLst/>
                <a:gdLst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4242 w 2205789"/>
                  <a:gd name="connsiteY11" fmla="*/ 1415716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67852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03158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64529 w 2201779"/>
                  <a:gd name="connsiteY15" fmla="*/ 1394935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2546"/>
                  <a:gd name="connsiteX1" fmla="*/ 2133600 w 2201779"/>
                  <a:gd name="connsiteY1" fmla="*/ 2751221 h 2942546"/>
                  <a:gd name="connsiteX2" fmla="*/ 2113548 w 2201779"/>
                  <a:gd name="connsiteY2" fmla="*/ 2839452 h 2942546"/>
                  <a:gd name="connsiteX3" fmla="*/ 124292 w 2201779"/>
                  <a:gd name="connsiteY3" fmla="*/ 2942546 h 2942546"/>
                  <a:gd name="connsiteX4" fmla="*/ 108285 w 2201779"/>
                  <a:gd name="connsiteY4" fmla="*/ 2859505 h 2942546"/>
                  <a:gd name="connsiteX5" fmla="*/ 60158 w 2201779"/>
                  <a:gd name="connsiteY5" fmla="*/ 2803358 h 2942546"/>
                  <a:gd name="connsiteX6" fmla="*/ 0 w 2201779"/>
                  <a:gd name="connsiteY6" fmla="*/ 1471863 h 2942546"/>
                  <a:gd name="connsiteX7" fmla="*/ 144379 w 2201779"/>
                  <a:gd name="connsiteY7" fmla="*/ 1459831 h 2942546"/>
                  <a:gd name="connsiteX8" fmla="*/ 80211 w 2201779"/>
                  <a:gd name="connsiteY8" fmla="*/ 68179 h 2942546"/>
                  <a:gd name="connsiteX9" fmla="*/ 565485 w 2201779"/>
                  <a:gd name="connsiteY9" fmla="*/ 44115 h 2942546"/>
                  <a:gd name="connsiteX10" fmla="*/ 653716 w 2201779"/>
                  <a:gd name="connsiteY10" fmla="*/ 1439779 h 2942546"/>
                  <a:gd name="connsiteX11" fmla="*/ 846222 w 2201779"/>
                  <a:gd name="connsiteY11" fmla="*/ 1427748 h 2942546"/>
                  <a:gd name="connsiteX12" fmla="*/ 766011 w 2201779"/>
                  <a:gd name="connsiteY12" fmla="*/ 52137 h 2942546"/>
                  <a:gd name="connsiteX13" fmla="*/ 1227221 w 2201779"/>
                  <a:gd name="connsiteY13" fmla="*/ 28073 h 2942546"/>
                  <a:gd name="connsiteX14" fmla="*/ 1299411 w 2201779"/>
                  <a:gd name="connsiteY14" fmla="*/ 1399673 h 2942546"/>
                  <a:gd name="connsiteX15" fmla="*/ 1452283 w 2201779"/>
                  <a:gd name="connsiteY15" fmla="*/ 1391638 h 2942546"/>
                  <a:gd name="connsiteX16" fmla="*/ 1391653 w 2201779"/>
                  <a:gd name="connsiteY16" fmla="*/ 28073 h 2942546"/>
                  <a:gd name="connsiteX17" fmla="*/ 1884948 w 2201779"/>
                  <a:gd name="connsiteY17" fmla="*/ 0 h 2942546"/>
                  <a:gd name="connsiteX18" fmla="*/ 1968933 w 2201779"/>
                  <a:gd name="connsiteY18" fmla="*/ 1351554 h 2942546"/>
                  <a:gd name="connsiteX19" fmla="*/ 2149642 w 2201779"/>
                  <a:gd name="connsiteY19" fmla="*/ 1343526 h 2942546"/>
                  <a:gd name="connsiteX20" fmla="*/ 2201779 w 2201779"/>
                  <a:gd name="connsiteY20" fmla="*/ 2675021 h 294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1779" h="2942546">
                    <a:moveTo>
                      <a:pt x="2201779" y="2675021"/>
                    </a:moveTo>
                    <a:lnTo>
                      <a:pt x="2133600" y="2751221"/>
                    </a:lnTo>
                    <a:lnTo>
                      <a:pt x="2113548" y="2839452"/>
                    </a:lnTo>
                    <a:lnTo>
                      <a:pt x="124292" y="2942546"/>
                    </a:lnTo>
                    <a:lnTo>
                      <a:pt x="108285" y="2859505"/>
                    </a:lnTo>
                    <a:lnTo>
                      <a:pt x="60158" y="2803358"/>
                    </a:lnTo>
                    <a:lnTo>
                      <a:pt x="0" y="1471863"/>
                    </a:lnTo>
                    <a:lnTo>
                      <a:pt x="144379" y="1459831"/>
                    </a:lnTo>
                    <a:lnTo>
                      <a:pt x="80211" y="68179"/>
                    </a:lnTo>
                    <a:lnTo>
                      <a:pt x="565485" y="44115"/>
                    </a:lnTo>
                    <a:lnTo>
                      <a:pt x="653716" y="1439779"/>
                    </a:lnTo>
                    <a:lnTo>
                      <a:pt x="846222" y="1427748"/>
                    </a:lnTo>
                    <a:lnTo>
                      <a:pt x="766011" y="52137"/>
                    </a:lnTo>
                    <a:lnTo>
                      <a:pt x="1227221" y="28073"/>
                    </a:lnTo>
                    <a:lnTo>
                      <a:pt x="1299411" y="1399673"/>
                    </a:lnTo>
                    <a:lnTo>
                      <a:pt x="1452283" y="1391638"/>
                    </a:lnTo>
                    <a:lnTo>
                      <a:pt x="1391653" y="28073"/>
                    </a:lnTo>
                    <a:lnTo>
                      <a:pt x="1884948" y="0"/>
                    </a:lnTo>
                    <a:lnTo>
                      <a:pt x="1968933" y="1351554"/>
                    </a:lnTo>
                    <a:lnTo>
                      <a:pt x="2149642" y="1343526"/>
                    </a:lnTo>
                    <a:lnTo>
                      <a:pt x="2201779" y="2675021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27" name="任意多边形: 形状 826">
                <a:extLst>
                  <a:ext uri="{FF2B5EF4-FFF2-40B4-BE49-F238E27FC236}">
                    <a16:creationId xmlns:a16="http://schemas.microsoft.com/office/drawing/2014/main" id="{B2E1B246-37AD-41CD-85C1-4E14C19FD4D6}"/>
                  </a:ext>
                </a:extLst>
              </p:cNvPr>
              <p:cNvSpPr/>
              <p:nvPr/>
            </p:nvSpPr>
            <p:spPr>
              <a:xfrm rot="202323">
                <a:off x="9122333" y="1235379"/>
                <a:ext cx="1933366" cy="1773117"/>
              </a:xfrm>
              <a:custGeom>
                <a:avLst/>
                <a:gdLst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2085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69 w 1921042"/>
                  <a:gd name="connsiteY3" fmla="*/ 4411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80 w 1921042"/>
                  <a:gd name="connsiteY3" fmla="*/ 3208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812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411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33366"/>
                  <a:gd name="connsiteY0" fmla="*/ 1439778 h 1768642"/>
                  <a:gd name="connsiteX1" fmla="*/ 232611 w 1933366"/>
                  <a:gd name="connsiteY1" fmla="*/ 1423737 h 1768642"/>
                  <a:gd name="connsiteX2" fmla="*/ 156411 w 1933366"/>
                  <a:gd name="connsiteY2" fmla="*/ 48126 h 1768642"/>
                  <a:gd name="connsiteX3" fmla="*/ 292770 w 1933366"/>
                  <a:gd name="connsiteY3" fmla="*/ 44116 h 1768642"/>
                  <a:gd name="connsiteX4" fmla="*/ 368968 w 1933366"/>
                  <a:gd name="connsiteY4" fmla="*/ 1427747 h 1768642"/>
                  <a:gd name="connsiteX5" fmla="*/ 902368 w 1933366"/>
                  <a:gd name="connsiteY5" fmla="*/ 1399674 h 1768642"/>
                  <a:gd name="connsiteX6" fmla="*/ 830179 w 1933366"/>
                  <a:gd name="connsiteY6" fmla="*/ 36095 h 1768642"/>
                  <a:gd name="connsiteX7" fmla="*/ 966537 w 1933366"/>
                  <a:gd name="connsiteY7" fmla="*/ 28074 h 1768642"/>
                  <a:gd name="connsiteX8" fmla="*/ 1030705 w 1933366"/>
                  <a:gd name="connsiteY8" fmla="*/ 1391653 h 1768642"/>
                  <a:gd name="connsiteX9" fmla="*/ 1560095 w 1933366"/>
                  <a:gd name="connsiteY9" fmla="*/ 1367590 h 1768642"/>
                  <a:gd name="connsiteX10" fmla="*/ 1495927 w 1933366"/>
                  <a:gd name="connsiteY10" fmla="*/ 8022 h 1768642"/>
                  <a:gd name="connsiteX11" fmla="*/ 1636295 w 1933366"/>
                  <a:gd name="connsiteY11" fmla="*/ 0 h 1768642"/>
                  <a:gd name="connsiteX12" fmla="*/ 1716505 w 1933366"/>
                  <a:gd name="connsiteY12" fmla="*/ 1351547 h 1768642"/>
                  <a:gd name="connsiteX13" fmla="*/ 1921042 w 1933366"/>
                  <a:gd name="connsiteY13" fmla="*/ 1347537 h 1768642"/>
                  <a:gd name="connsiteX14" fmla="*/ 1933282 w 1933366"/>
                  <a:gd name="connsiteY14" fmla="*/ 1639354 h 1768642"/>
                  <a:gd name="connsiteX15" fmla="*/ 1355558 w 1933366"/>
                  <a:gd name="connsiteY15" fmla="*/ 1700463 h 1768642"/>
                  <a:gd name="connsiteX16" fmla="*/ 653715 w 1933366"/>
                  <a:gd name="connsiteY16" fmla="*/ 1744579 h 1768642"/>
                  <a:gd name="connsiteX17" fmla="*/ 20053 w 1933366"/>
                  <a:gd name="connsiteY17" fmla="*/ 1768642 h 1768642"/>
                  <a:gd name="connsiteX18" fmla="*/ 0 w 1933366"/>
                  <a:gd name="connsiteY18" fmla="*/ 1439778 h 1768642"/>
                  <a:gd name="connsiteX0" fmla="*/ 0 w 1933366"/>
                  <a:gd name="connsiteY0" fmla="*/ 1439778 h 1773117"/>
                  <a:gd name="connsiteX1" fmla="*/ 232611 w 1933366"/>
                  <a:gd name="connsiteY1" fmla="*/ 1423737 h 1773117"/>
                  <a:gd name="connsiteX2" fmla="*/ 156411 w 1933366"/>
                  <a:gd name="connsiteY2" fmla="*/ 48126 h 1773117"/>
                  <a:gd name="connsiteX3" fmla="*/ 292770 w 1933366"/>
                  <a:gd name="connsiteY3" fmla="*/ 44116 h 1773117"/>
                  <a:gd name="connsiteX4" fmla="*/ 368968 w 1933366"/>
                  <a:gd name="connsiteY4" fmla="*/ 1427747 h 1773117"/>
                  <a:gd name="connsiteX5" fmla="*/ 902368 w 1933366"/>
                  <a:gd name="connsiteY5" fmla="*/ 1399674 h 1773117"/>
                  <a:gd name="connsiteX6" fmla="*/ 830179 w 1933366"/>
                  <a:gd name="connsiteY6" fmla="*/ 36095 h 1773117"/>
                  <a:gd name="connsiteX7" fmla="*/ 966537 w 1933366"/>
                  <a:gd name="connsiteY7" fmla="*/ 28074 h 1773117"/>
                  <a:gd name="connsiteX8" fmla="*/ 1030705 w 1933366"/>
                  <a:gd name="connsiteY8" fmla="*/ 1391653 h 1773117"/>
                  <a:gd name="connsiteX9" fmla="*/ 1560095 w 1933366"/>
                  <a:gd name="connsiteY9" fmla="*/ 1367590 h 1773117"/>
                  <a:gd name="connsiteX10" fmla="*/ 1495927 w 1933366"/>
                  <a:gd name="connsiteY10" fmla="*/ 8022 h 1773117"/>
                  <a:gd name="connsiteX11" fmla="*/ 1636295 w 1933366"/>
                  <a:gd name="connsiteY11" fmla="*/ 0 h 1773117"/>
                  <a:gd name="connsiteX12" fmla="*/ 1716505 w 1933366"/>
                  <a:gd name="connsiteY12" fmla="*/ 1351547 h 1773117"/>
                  <a:gd name="connsiteX13" fmla="*/ 1921042 w 1933366"/>
                  <a:gd name="connsiteY13" fmla="*/ 1347537 h 1773117"/>
                  <a:gd name="connsiteX14" fmla="*/ 1933282 w 1933366"/>
                  <a:gd name="connsiteY14" fmla="*/ 1639354 h 1773117"/>
                  <a:gd name="connsiteX15" fmla="*/ 1355558 w 1933366"/>
                  <a:gd name="connsiteY15" fmla="*/ 1700463 h 1773117"/>
                  <a:gd name="connsiteX16" fmla="*/ 653715 w 1933366"/>
                  <a:gd name="connsiteY16" fmla="*/ 1744579 h 1773117"/>
                  <a:gd name="connsiteX17" fmla="*/ 12281 w 1933366"/>
                  <a:gd name="connsiteY17" fmla="*/ 1773117 h 1773117"/>
                  <a:gd name="connsiteX18" fmla="*/ 0 w 1933366"/>
                  <a:gd name="connsiteY18" fmla="*/ 1439778 h 17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3366" h="1773117">
                    <a:moveTo>
                      <a:pt x="0" y="1439778"/>
                    </a:moveTo>
                    <a:lnTo>
                      <a:pt x="232611" y="1423737"/>
                    </a:lnTo>
                    <a:lnTo>
                      <a:pt x="156411" y="48126"/>
                    </a:lnTo>
                    <a:lnTo>
                      <a:pt x="292770" y="44116"/>
                    </a:lnTo>
                    <a:lnTo>
                      <a:pt x="368968" y="1427747"/>
                    </a:lnTo>
                    <a:lnTo>
                      <a:pt x="902368" y="1399674"/>
                    </a:lnTo>
                    <a:lnTo>
                      <a:pt x="830179" y="36095"/>
                    </a:lnTo>
                    <a:lnTo>
                      <a:pt x="966537" y="28074"/>
                    </a:lnTo>
                    <a:lnTo>
                      <a:pt x="1030705" y="1391653"/>
                    </a:lnTo>
                    <a:lnTo>
                      <a:pt x="1560095" y="1367590"/>
                    </a:lnTo>
                    <a:lnTo>
                      <a:pt x="1495927" y="8022"/>
                    </a:lnTo>
                    <a:lnTo>
                      <a:pt x="1636295" y="0"/>
                    </a:lnTo>
                    <a:lnTo>
                      <a:pt x="1716505" y="1351547"/>
                    </a:lnTo>
                    <a:lnTo>
                      <a:pt x="1921042" y="1347537"/>
                    </a:lnTo>
                    <a:cubicBezTo>
                      <a:pt x="1919705" y="1443790"/>
                      <a:pt x="1934619" y="1543101"/>
                      <a:pt x="1933282" y="1639354"/>
                    </a:cubicBezTo>
                    <a:cubicBezTo>
                      <a:pt x="1803609" y="1501659"/>
                      <a:pt x="1513305" y="1453147"/>
                      <a:pt x="1355558" y="1700463"/>
                    </a:cubicBezTo>
                    <a:cubicBezTo>
                      <a:pt x="1187115" y="1530684"/>
                      <a:pt x="854242" y="1485232"/>
                      <a:pt x="653715" y="1744579"/>
                    </a:cubicBezTo>
                    <a:cubicBezTo>
                      <a:pt x="502652" y="1576137"/>
                      <a:pt x="191418" y="1496390"/>
                      <a:pt x="12281" y="1773117"/>
                    </a:cubicBezTo>
                    <a:lnTo>
                      <a:pt x="0" y="143977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28" name="椭圆 827">
                <a:extLst>
                  <a:ext uri="{FF2B5EF4-FFF2-40B4-BE49-F238E27FC236}">
                    <a16:creationId xmlns:a16="http://schemas.microsoft.com/office/drawing/2014/main" id="{E9A10866-F3F4-4FB0-A5E4-2A6B6A1337D0}"/>
                  </a:ext>
                </a:extLst>
              </p:cNvPr>
              <p:cNvSpPr/>
              <p:nvPr/>
            </p:nvSpPr>
            <p:spPr>
              <a:xfrm rot="202323">
                <a:off x="9142618" y="2943063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29" name="椭圆 828">
                <a:extLst>
                  <a:ext uri="{FF2B5EF4-FFF2-40B4-BE49-F238E27FC236}">
                    <a16:creationId xmlns:a16="http://schemas.microsoft.com/office/drawing/2014/main" id="{0033DE27-AB69-4C92-9A11-6935BB93D8EE}"/>
                  </a:ext>
                </a:extLst>
              </p:cNvPr>
              <p:cNvSpPr/>
              <p:nvPr/>
            </p:nvSpPr>
            <p:spPr>
              <a:xfrm rot="202323">
                <a:off x="9823989" y="2946778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30" name="椭圆 829">
                <a:extLst>
                  <a:ext uri="{FF2B5EF4-FFF2-40B4-BE49-F238E27FC236}">
                    <a16:creationId xmlns:a16="http://schemas.microsoft.com/office/drawing/2014/main" id="{6F0C8990-5D6B-4BF5-953C-9BA4A414EB69}"/>
                  </a:ext>
                </a:extLst>
              </p:cNvPr>
              <p:cNvSpPr/>
              <p:nvPr/>
            </p:nvSpPr>
            <p:spPr>
              <a:xfrm rot="202323">
                <a:off x="10491191" y="2950119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31" name="矩形 830">
                <a:extLst>
                  <a:ext uri="{FF2B5EF4-FFF2-40B4-BE49-F238E27FC236}">
                    <a16:creationId xmlns:a16="http://schemas.microsoft.com/office/drawing/2014/main" id="{F61BB2CF-6414-4DF2-9D49-28E6681A6E08}"/>
                  </a:ext>
                </a:extLst>
              </p:cNvPr>
              <p:cNvSpPr/>
              <p:nvPr/>
            </p:nvSpPr>
            <p:spPr>
              <a:xfrm>
                <a:off x="9206594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32" name="矩形 831">
                <a:extLst>
                  <a:ext uri="{FF2B5EF4-FFF2-40B4-BE49-F238E27FC236}">
                    <a16:creationId xmlns:a16="http://schemas.microsoft.com/office/drawing/2014/main" id="{F3D0B17F-9328-4696-AE16-B00C7C0AC2AD}"/>
                  </a:ext>
                </a:extLst>
              </p:cNvPr>
              <p:cNvSpPr/>
              <p:nvPr/>
            </p:nvSpPr>
            <p:spPr>
              <a:xfrm>
                <a:off x="9886479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33" name="矩形 832">
                <a:extLst>
                  <a:ext uri="{FF2B5EF4-FFF2-40B4-BE49-F238E27FC236}">
                    <a16:creationId xmlns:a16="http://schemas.microsoft.com/office/drawing/2014/main" id="{C45993CD-5C4A-4EFC-9D79-D97F33976965}"/>
                  </a:ext>
                </a:extLst>
              </p:cNvPr>
              <p:cNvSpPr/>
              <p:nvPr/>
            </p:nvSpPr>
            <p:spPr>
              <a:xfrm>
                <a:off x="10542920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34" name="任意多边形: 形状 833">
                <a:extLst>
                  <a:ext uri="{FF2B5EF4-FFF2-40B4-BE49-F238E27FC236}">
                    <a16:creationId xmlns:a16="http://schemas.microsoft.com/office/drawing/2014/main" id="{EF4CBD1E-AECE-4A63-94B1-5BD38B0FABF0}"/>
                  </a:ext>
                </a:extLst>
              </p:cNvPr>
              <p:cNvSpPr/>
              <p:nvPr/>
            </p:nvSpPr>
            <p:spPr>
              <a:xfrm rot="202323">
                <a:off x="9012913" y="3922508"/>
                <a:ext cx="2045368" cy="116305"/>
              </a:xfrm>
              <a:custGeom>
                <a:avLst/>
                <a:gdLst>
                  <a:gd name="connsiteX0" fmla="*/ 2045368 w 2045368"/>
                  <a:gd name="connsiteY0" fmla="*/ 0 h 116305"/>
                  <a:gd name="connsiteX1" fmla="*/ 4011 w 2045368"/>
                  <a:gd name="connsiteY1" fmla="*/ 112294 h 116305"/>
                  <a:gd name="connsiteX2" fmla="*/ 0 w 2045368"/>
                  <a:gd name="connsiteY2" fmla="*/ 116305 h 11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5368" h="116305">
                    <a:moveTo>
                      <a:pt x="2045368" y="0"/>
                    </a:moveTo>
                    <a:lnTo>
                      <a:pt x="4011" y="112294"/>
                    </a:lnTo>
                    <a:lnTo>
                      <a:pt x="0" y="116305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835" name="任意多边形: 形状 834">
                <a:extLst>
                  <a:ext uri="{FF2B5EF4-FFF2-40B4-BE49-F238E27FC236}">
                    <a16:creationId xmlns:a16="http://schemas.microsoft.com/office/drawing/2014/main" id="{7139C4A3-8E95-465A-8C17-EFA0B3A26573}"/>
                  </a:ext>
                </a:extLst>
              </p:cNvPr>
              <p:cNvSpPr/>
              <p:nvPr/>
            </p:nvSpPr>
            <p:spPr>
              <a:xfrm rot="202323">
                <a:off x="9421351" y="4035256"/>
                <a:ext cx="1203158" cy="1275348"/>
              </a:xfrm>
              <a:custGeom>
                <a:avLst/>
                <a:gdLst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3158" h="1275348">
                    <a:moveTo>
                      <a:pt x="0" y="72190"/>
                    </a:moveTo>
                    <a:cubicBezTo>
                      <a:pt x="81547" y="243306"/>
                      <a:pt x="135021" y="422442"/>
                      <a:pt x="244642" y="585537"/>
                    </a:cubicBezTo>
                    <a:cubicBezTo>
                      <a:pt x="398379" y="815474"/>
                      <a:pt x="588210" y="1029369"/>
                      <a:pt x="705853" y="1275348"/>
                    </a:cubicBezTo>
                    <a:cubicBezTo>
                      <a:pt x="812801" y="872958"/>
                      <a:pt x="911726" y="831516"/>
                      <a:pt x="1014663" y="609600"/>
                    </a:cubicBezTo>
                    <a:cubicBezTo>
                      <a:pt x="1109579" y="426453"/>
                      <a:pt x="1164389" y="231274"/>
                      <a:pt x="1203158" y="0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836" name="任意多边形: 形状 835">
                <a:extLst>
                  <a:ext uri="{FF2B5EF4-FFF2-40B4-BE49-F238E27FC236}">
                    <a16:creationId xmlns:a16="http://schemas.microsoft.com/office/drawing/2014/main" id="{4CAEF60D-32B4-4B5A-8ED3-F6BB0010A4E9}"/>
                  </a:ext>
                </a:extLst>
              </p:cNvPr>
              <p:cNvSpPr/>
              <p:nvPr/>
            </p:nvSpPr>
            <p:spPr>
              <a:xfrm rot="202323">
                <a:off x="10030385" y="4074521"/>
                <a:ext cx="92242" cy="1219200"/>
              </a:xfrm>
              <a:custGeom>
                <a:avLst/>
                <a:gdLst>
                  <a:gd name="connsiteX0" fmla="*/ 0 w 92242"/>
                  <a:gd name="connsiteY0" fmla="*/ 0 h 1219200"/>
                  <a:gd name="connsiteX1" fmla="*/ 92242 w 92242"/>
                  <a:gd name="connsiteY1" fmla="*/ 1219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242" h="1219200">
                    <a:moveTo>
                      <a:pt x="0" y="0"/>
                    </a:moveTo>
                    <a:lnTo>
                      <a:pt x="92242" y="121920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658" name="组合 657">
              <a:extLst>
                <a:ext uri="{FF2B5EF4-FFF2-40B4-BE49-F238E27FC236}">
                  <a16:creationId xmlns:a16="http://schemas.microsoft.com/office/drawing/2014/main" id="{134E9D02-7713-43D7-BB4F-DD9B179E1FAD}"/>
                </a:ext>
              </a:extLst>
            </p:cNvPr>
            <p:cNvGrpSpPr/>
            <p:nvPr/>
          </p:nvGrpSpPr>
          <p:grpSpPr>
            <a:xfrm flipH="1">
              <a:off x="6160901" y="2139977"/>
              <a:ext cx="359054" cy="501975"/>
              <a:chOff x="3119339" y="1388526"/>
              <a:chExt cx="438860" cy="746997"/>
            </a:xfrm>
          </p:grpSpPr>
          <p:sp>
            <p:nvSpPr>
              <p:cNvPr id="824" name="任意多边形: 形状 823">
                <a:extLst>
                  <a:ext uri="{FF2B5EF4-FFF2-40B4-BE49-F238E27FC236}">
                    <a16:creationId xmlns:a16="http://schemas.microsoft.com/office/drawing/2014/main" id="{8211E998-37B8-4356-BA57-57C418BF3395}"/>
                  </a:ext>
                </a:extLst>
              </p:cNvPr>
              <p:cNvSpPr/>
              <p:nvPr/>
            </p:nvSpPr>
            <p:spPr>
              <a:xfrm>
                <a:off x="3119339" y="1388526"/>
                <a:ext cx="417502" cy="733913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3002 w 1046812"/>
                  <a:gd name="connsiteY0" fmla="*/ 0 h 1398270"/>
                  <a:gd name="connsiteX1" fmla="*/ 1046812 w 1046812"/>
                  <a:gd name="connsiteY1" fmla="*/ 510540 h 1398270"/>
                  <a:gd name="connsiteX2" fmla="*/ 962992 w 1046812"/>
                  <a:gd name="connsiteY2" fmla="*/ 605790 h 1398270"/>
                  <a:gd name="connsiteX3" fmla="*/ 105742 w 1046812"/>
                  <a:gd name="connsiteY3" fmla="*/ 609600 h 1398270"/>
                  <a:gd name="connsiteX4" fmla="*/ 2872 w 1046812"/>
                  <a:gd name="connsiteY4" fmla="*/ 704850 h 1398270"/>
                  <a:gd name="connsiteX5" fmla="*/ 0 w 1046812"/>
                  <a:gd name="connsiteY5" fmla="*/ 1398270 h 1398270"/>
                  <a:gd name="connsiteX0" fmla="*/ 1043002 w 1046812"/>
                  <a:gd name="connsiteY0" fmla="*/ 0 h 1294575"/>
                  <a:gd name="connsiteX1" fmla="*/ 1046812 w 1046812"/>
                  <a:gd name="connsiteY1" fmla="*/ 510540 h 1294575"/>
                  <a:gd name="connsiteX2" fmla="*/ 962992 w 1046812"/>
                  <a:gd name="connsiteY2" fmla="*/ 605790 h 1294575"/>
                  <a:gd name="connsiteX3" fmla="*/ 105742 w 1046812"/>
                  <a:gd name="connsiteY3" fmla="*/ 609600 h 1294575"/>
                  <a:gd name="connsiteX4" fmla="*/ 2872 w 1046812"/>
                  <a:gd name="connsiteY4" fmla="*/ 704850 h 1294575"/>
                  <a:gd name="connsiteX5" fmla="*/ 0 w 1046812"/>
                  <a:gd name="connsiteY5" fmla="*/ 1294575 h 1294575"/>
                  <a:gd name="connsiteX0" fmla="*/ 1050913 w 1051074"/>
                  <a:gd name="connsiteY0" fmla="*/ 0 h 1326315"/>
                  <a:gd name="connsiteX1" fmla="*/ 1046812 w 1051074"/>
                  <a:gd name="connsiteY1" fmla="*/ 542280 h 1326315"/>
                  <a:gd name="connsiteX2" fmla="*/ 962992 w 1051074"/>
                  <a:gd name="connsiteY2" fmla="*/ 637530 h 1326315"/>
                  <a:gd name="connsiteX3" fmla="*/ 105742 w 1051074"/>
                  <a:gd name="connsiteY3" fmla="*/ 641340 h 1326315"/>
                  <a:gd name="connsiteX4" fmla="*/ 2872 w 1051074"/>
                  <a:gd name="connsiteY4" fmla="*/ 736590 h 1326315"/>
                  <a:gd name="connsiteX5" fmla="*/ 0 w 1051074"/>
                  <a:gd name="connsiteY5" fmla="*/ 1326315 h 1326315"/>
                  <a:gd name="connsiteX0" fmla="*/ 1050913 w 1051074"/>
                  <a:gd name="connsiteY0" fmla="*/ 0 h 1330282"/>
                  <a:gd name="connsiteX1" fmla="*/ 1046812 w 1051074"/>
                  <a:gd name="connsiteY1" fmla="*/ 546247 h 1330282"/>
                  <a:gd name="connsiteX2" fmla="*/ 962992 w 1051074"/>
                  <a:gd name="connsiteY2" fmla="*/ 641497 h 1330282"/>
                  <a:gd name="connsiteX3" fmla="*/ 105742 w 1051074"/>
                  <a:gd name="connsiteY3" fmla="*/ 645307 h 1330282"/>
                  <a:gd name="connsiteX4" fmla="*/ 2872 w 1051074"/>
                  <a:gd name="connsiteY4" fmla="*/ 740557 h 1330282"/>
                  <a:gd name="connsiteX5" fmla="*/ 0 w 1051074"/>
                  <a:gd name="connsiteY5" fmla="*/ 1330282 h 1330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1074" h="1330282">
                    <a:moveTo>
                      <a:pt x="1050913" y="0"/>
                    </a:moveTo>
                    <a:cubicBezTo>
                      <a:pt x="1052183" y="170180"/>
                      <a:pt x="1045542" y="376067"/>
                      <a:pt x="1046812" y="546247"/>
                    </a:cubicBezTo>
                    <a:cubicBezTo>
                      <a:pt x="1041732" y="638957"/>
                      <a:pt x="1051892" y="636417"/>
                      <a:pt x="962992" y="641497"/>
                    </a:cubicBezTo>
                    <a:lnTo>
                      <a:pt x="105742" y="645307"/>
                    </a:lnTo>
                    <a:cubicBezTo>
                      <a:pt x="-4748" y="650387"/>
                      <a:pt x="2872" y="655467"/>
                      <a:pt x="2872" y="740557"/>
                    </a:cubicBezTo>
                    <a:cubicBezTo>
                      <a:pt x="1915" y="971697"/>
                      <a:pt x="957" y="1099142"/>
                      <a:pt x="0" y="1330282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5" name="任意多边形: 形状 824">
                <a:extLst>
                  <a:ext uri="{FF2B5EF4-FFF2-40B4-BE49-F238E27FC236}">
                    <a16:creationId xmlns:a16="http://schemas.microsoft.com/office/drawing/2014/main" id="{7EA941FA-A363-4C31-82E7-A288ABCD02D3}"/>
                  </a:ext>
                </a:extLst>
              </p:cNvPr>
              <p:cNvSpPr/>
              <p:nvPr/>
            </p:nvSpPr>
            <p:spPr>
              <a:xfrm>
                <a:off x="3140697" y="1396742"/>
                <a:ext cx="417502" cy="738781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365429"/>
                  <a:gd name="connsiteX1" fmla="*/ 1044051 w 1044051"/>
                  <a:gd name="connsiteY1" fmla="*/ 523419 h 1365429"/>
                  <a:gd name="connsiteX2" fmla="*/ 960231 w 1044051"/>
                  <a:gd name="connsiteY2" fmla="*/ 618669 h 1365429"/>
                  <a:gd name="connsiteX3" fmla="*/ 102981 w 1044051"/>
                  <a:gd name="connsiteY3" fmla="*/ 622479 h 1365429"/>
                  <a:gd name="connsiteX4" fmla="*/ 111 w 1044051"/>
                  <a:gd name="connsiteY4" fmla="*/ 717729 h 1365429"/>
                  <a:gd name="connsiteX5" fmla="*/ 111 w 1044051"/>
                  <a:gd name="connsiteY5" fmla="*/ 1365429 h 1365429"/>
                  <a:gd name="connsiteX0" fmla="*/ 1040241 w 1044051"/>
                  <a:gd name="connsiteY0" fmla="*/ 0 h 1367810"/>
                  <a:gd name="connsiteX1" fmla="*/ 1044051 w 1044051"/>
                  <a:gd name="connsiteY1" fmla="*/ 525800 h 1367810"/>
                  <a:gd name="connsiteX2" fmla="*/ 960231 w 1044051"/>
                  <a:gd name="connsiteY2" fmla="*/ 621050 h 1367810"/>
                  <a:gd name="connsiteX3" fmla="*/ 102981 w 1044051"/>
                  <a:gd name="connsiteY3" fmla="*/ 624860 h 1367810"/>
                  <a:gd name="connsiteX4" fmla="*/ 111 w 1044051"/>
                  <a:gd name="connsiteY4" fmla="*/ 720110 h 1367810"/>
                  <a:gd name="connsiteX5" fmla="*/ 111 w 1044051"/>
                  <a:gd name="connsiteY5" fmla="*/ 1367810 h 1367810"/>
                  <a:gd name="connsiteX0" fmla="*/ 1043113 w 1044051"/>
                  <a:gd name="connsiteY0" fmla="*/ 0 h 1372890"/>
                  <a:gd name="connsiteX1" fmla="*/ 1044051 w 1044051"/>
                  <a:gd name="connsiteY1" fmla="*/ 530880 h 1372890"/>
                  <a:gd name="connsiteX2" fmla="*/ 960231 w 1044051"/>
                  <a:gd name="connsiteY2" fmla="*/ 626130 h 1372890"/>
                  <a:gd name="connsiteX3" fmla="*/ 102981 w 1044051"/>
                  <a:gd name="connsiteY3" fmla="*/ 629940 h 1372890"/>
                  <a:gd name="connsiteX4" fmla="*/ 111 w 1044051"/>
                  <a:gd name="connsiteY4" fmla="*/ 725190 h 1372890"/>
                  <a:gd name="connsiteX5" fmla="*/ 111 w 1044051"/>
                  <a:gd name="connsiteY5" fmla="*/ 1372890 h 1372890"/>
                  <a:gd name="connsiteX0" fmla="*/ 1046554 w 1047492"/>
                  <a:gd name="connsiteY0" fmla="*/ 0 h 1297476"/>
                  <a:gd name="connsiteX1" fmla="*/ 1047492 w 1047492"/>
                  <a:gd name="connsiteY1" fmla="*/ 530880 h 1297476"/>
                  <a:gd name="connsiteX2" fmla="*/ 963672 w 1047492"/>
                  <a:gd name="connsiteY2" fmla="*/ 626130 h 1297476"/>
                  <a:gd name="connsiteX3" fmla="*/ 106422 w 1047492"/>
                  <a:gd name="connsiteY3" fmla="*/ 629940 h 1297476"/>
                  <a:gd name="connsiteX4" fmla="*/ 3552 w 1047492"/>
                  <a:gd name="connsiteY4" fmla="*/ 725190 h 1297476"/>
                  <a:gd name="connsiteX5" fmla="*/ 0 w 1047492"/>
                  <a:gd name="connsiteY5" fmla="*/ 1297476 h 1297476"/>
                  <a:gd name="connsiteX0" fmla="*/ 1046555 w 1047492"/>
                  <a:gd name="connsiteY0" fmla="*/ 0 h 1340768"/>
                  <a:gd name="connsiteX1" fmla="*/ 1047492 w 1047492"/>
                  <a:gd name="connsiteY1" fmla="*/ 574172 h 1340768"/>
                  <a:gd name="connsiteX2" fmla="*/ 963672 w 1047492"/>
                  <a:gd name="connsiteY2" fmla="*/ 669422 h 1340768"/>
                  <a:gd name="connsiteX3" fmla="*/ 106422 w 1047492"/>
                  <a:gd name="connsiteY3" fmla="*/ 673232 h 1340768"/>
                  <a:gd name="connsiteX4" fmla="*/ 3552 w 1047492"/>
                  <a:gd name="connsiteY4" fmla="*/ 768482 h 1340768"/>
                  <a:gd name="connsiteX5" fmla="*/ 0 w 1047492"/>
                  <a:gd name="connsiteY5" fmla="*/ 1340768 h 1340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492" h="1340768">
                    <a:moveTo>
                      <a:pt x="1046555" y="0"/>
                    </a:moveTo>
                    <a:cubicBezTo>
                      <a:pt x="1046868" y="176960"/>
                      <a:pt x="1047179" y="397212"/>
                      <a:pt x="1047492" y="574172"/>
                    </a:cubicBezTo>
                    <a:cubicBezTo>
                      <a:pt x="1042412" y="666882"/>
                      <a:pt x="1052572" y="664342"/>
                      <a:pt x="963672" y="669422"/>
                    </a:cubicBezTo>
                    <a:lnTo>
                      <a:pt x="106422" y="673232"/>
                    </a:lnTo>
                    <a:cubicBezTo>
                      <a:pt x="-4068" y="678312"/>
                      <a:pt x="3552" y="683392"/>
                      <a:pt x="3552" y="768482"/>
                    </a:cubicBezTo>
                    <a:lnTo>
                      <a:pt x="0" y="1340768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59" name="直接箭头连接符 658">
              <a:extLst>
                <a:ext uri="{FF2B5EF4-FFF2-40B4-BE49-F238E27FC236}">
                  <a16:creationId xmlns:a16="http://schemas.microsoft.com/office/drawing/2014/main" id="{6347D2C0-CAF5-43AC-886A-9E1DE6CAF5B1}"/>
                </a:ext>
              </a:extLst>
            </p:cNvPr>
            <p:cNvCxnSpPr/>
            <p:nvPr/>
          </p:nvCxnSpPr>
          <p:spPr>
            <a:xfrm>
              <a:off x="5868048" y="1774480"/>
              <a:ext cx="0" cy="374302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直接箭头连接符 659">
              <a:extLst>
                <a:ext uri="{FF2B5EF4-FFF2-40B4-BE49-F238E27FC236}">
                  <a16:creationId xmlns:a16="http://schemas.microsoft.com/office/drawing/2014/main" id="{5D180E59-C1C0-4D43-82B9-05EE4215AB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7496" y="1752798"/>
              <a:ext cx="0" cy="374302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1" name="组合 660">
              <a:extLst>
                <a:ext uri="{FF2B5EF4-FFF2-40B4-BE49-F238E27FC236}">
                  <a16:creationId xmlns:a16="http://schemas.microsoft.com/office/drawing/2014/main" id="{DFBA4BD1-4643-4B2A-B4F5-84813848F9BA}"/>
                </a:ext>
              </a:extLst>
            </p:cNvPr>
            <p:cNvGrpSpPr/>
            <p:nvPr/>
          </p:nvGrpSpPr>
          <p:grpSpPr>
            <a:xfrm>
              <a:off x="10350127" y="6064447"/>
              <a:ext cx="1007725" cy="861713"/>
              <a:chOff x="8309176" y="1515776"/>
              <a:chExt cx="3911368" cy="3344641"/>
            </a:xfrm>
            <a:noFill/>
          </p:grpSpPr>
          <p:sp>
            <p:nvSpPr>
              <p:cNvPr id="800" name="任意多边形: 形状 799">
                <a:extLst>
                  <a:ext uri="{FF2B5EF4-FFF2-40B4-BE49-F238E27FC236}">
                    <a16:creationId xmlns:a16="http://schemas.microsoft.com/office/drawing/2014/main" id="{05C5731E-89B9-4EAD-A2A2-A150DB59A388}"/>
                  </a:ext>
                </a:extLst>
              </p:cNvPr>
              <p:cNvSpPr/>
              <p:nvPr/>
            </p:nvSpPr>
            <p:spPr>
              <a:xfrm>
                <a:off x="8309176" y="3434190"/>
                <a:ext cx="3911368" cy="1426227"/>
              </a:xfrm>
              <a:custGeom>
                <a:avLst/>
                <a:gdLst>
                  <a:gd name="connsiteX0" fmla="*/ 211494 w 2289110"/>
                  <a:gd name="connsiteY0" fmla="*/ 18661 h 839755"/>
                  <a:gd name="connsiteX1" fmla="*/ 0 w 2289110"/>
                  <a:gd name="connsiteY1" fmla="*/ 771330 h 839755"/>
                  <a:gd name="connsiteX2" fmla="*/ 31102 w 2289110"/>
                  <a:gd name="connsiteY2" fmla="*/ 839755 h 839755"/>
                  <a:gd name="connsiteX3" fmla="*/ 2270449 w 2289110"/>
                  <a:gd name="connsiteY3" fmla="*/ 839755 h 839755"/>
                  <a:gd name="connsiteX4" fmla="*/ 2289110 w 2289110"/>
                  <a:gd name="connsiteY4" fmla="*/ 758890 h 839755"/>
                  <a:gd name="connsiteX5" fmla="*/ 2071396 w 2289110"/>
                  <a:gd name="connsiteY5" fmla="*/ 37322 h 839755"/>
                  <a:gd name="connsiteX6" fmla="*/ 1990530 w 2289110"/>
                  <a:gd name="connsiteY6" fmla="*/ 0 h 839755"/>
                  <a:gd name="connsiteX7" fmla="*/ 211494 w 2289110"/>
                  <a:gd name="connsiteY7" fmla="*/ 18661 h 839755"/>
                  <a:gd name="connsiteX0" fmla="*/ 211494 w 2289110"/>
                  <a:gd name="connsiteY0" fmla="*/ 18661 h 839755"/>
                  <a:gd name="connsiteX1" fmla="*/ 0 w 2289110"/>
                  <a:gd name="connsiteY1" fmla="*/ 771330 h 839755"/>
                  <a:gd name="connsiteX2" fmla="*/ 31102 w 2289110"/>
                  <a:gd name="connsiteY2" fmla="*/ 839755 h 839755"/>
                  <a:gd name="connsiteX3" fmla="*/ 2270449 w 2289110"/>
                  <a:gd name="connsiteY3" fmla="*/ 839755 h 839755"/>
                  <a:gd name="connsiteX4" fmla="*/ 2289110 w 2289110"/>
                  <a:gd name="connsiteY4" fmla="*/ 758890 h 839755"/>
                  <a:gd name="connsiteX5" fmla="*/ 2071396 w 2289110"/>
                  <a:gd name="connsiteY5" fmla="*/ 37322 h 839755"/>
                  <a:gd name="connsiteX6" fmla="*/ 1990530 w 2289110"/>
                  <a:gd name="connsiteY6" fmla="*/ 0 h 839755"/>
                  <a:gd name="connsiteX7" fmla="*/ 211494 w 2289110"/>
                  <a:gd name="connsiteY7" fmla="*/ 18661 h 839755"/>
                  <a:gd name="connsiteX0" fmla="*/ 211494 w 2289110"/>
                  <a:gd name="connsiteY0" fmla="*/ 18661 h 839755"/>
                  <a:gd name="connsiteX1" fmla="*/ 0 w 2289110"/>
                  <a:gd name="connsiteY1" fmla="*/ 771330 h 839755"/>
                  <a:gd name="connsiteX2" fmla="*/ 31102 w 2289110"/>
                  <a:gd name="connsiteY2" fmla="*/ 839755 h 839755"/>
                  <a:gd name="connsiteX3" fmla="*/ 2270449 w 2289110"/>
                  <a:gd name="connsiteY3" fmla="*/ 839755 h 839755"/>
                  <a:gd name="connsiteX4" fmla="*/ 2289110 w 2289110"/>
                  <a:gd name="connsiteY4" fmla="*/ 758890 h 839755"/>
                  <a:gd name="connsiteX5" fmla="*/ 2071396 w 2289110"/>
                  <a:gd name="connsiteY5" fmla="*/ 37322 h 839755"/>
                  <a:gd name="connsiteX6" fmla="*/ 1990530 w 2289110"/>
                  <a:gd name="connsiteY6" fmla="*/ 0 h 839755"/>
                  <a:gd name="connsiteX7" fmla="*/ 211494 w 2289110"/>
                  <a:gd name="connsiteY7" fmla="*/ 18661 h 839755"/>
                  <a:gd name="connsiteX0" fmla="*/ 211494 w 2289110"/>
                  <a:gd name="connsiteY0" fmla="*/ 21007 h 842101"/>
                  <a:gd name="connsiteX1" fmla="*/ 0 w 2289110"/>
                  <a:gd name="connsiteY1" fmla="*/ 773676 h 842101"/>
                  <a:gd name="connsiteX2" fmla="*/ 31102 w 2289110"/>
                  <a:gd name="connsiteY2" fmla="*/ 842101 h 842101"/>
                  <a:gd name="connsiteX3" fmla="*/ 2270449 w 2289110"/>
                  <a:gd name="connsiteY3" fmla="*/ 842101 h 842101"/>
                  <a:gd name="connsiteX4" fmla="*/ 2289110 w 2289110"/>
                  <a:gd name="connsiteY4" fmla="*/ 761236 h 842101"/>
                  <a:gd name="connsiteX5" fmla="*/ 2071396 w 2289110"/>
                  <a:gd name="connsiteY5" fmla="*/ 39668 h 842101"/>
                  <a:gd name="connsiteX6" fmla="*/ 1990530 w 2289110"/>
                  <a:gd name="connsiteY6" fmla="*/ 2346 h 842101"/>
                  <a:gd name="connsiteX7" fmla="*/ 211494 w 2289110"/>
                  <a:gd name="connsiteY7" fmla="*/ 21007 h 842101"/>
                  <a:gd name="connsiteX0" fmla="*/ 297464 w 2289110"/>
                  <a:gd name="connsiteY0" fmla="*/ 17099 h 842101"/>
                  <a:gd name="connsiteX1" fmla="*/ 0 w 2289110"/>
                  <a:gd name="connsiteY1" fmla="*/ 773676 h 842101"/>
                  <a:gd name="connsiteX2" fmla="*/ 31102 w 2289110"/>
                  <a:gd name="connsiteY2" fmla="*/ 842101 h 842101"/>
                  <a:gd name="connsiteX3" fmla="*/ 2270449 w 2289110"/>
                  <a:gd name="connsiteY3" fmla="*/ 842101 h 842101"/>
                  <a:gd name="connsiteX4" fmla="*/ 2289110 w 2289110"/>
                  <a:gd name="connsiteY4" fmla="*/ 761236 h 842101"/>
                  <a:gd name="connsiteX5" fmla="*/ 2071396 w 2289110"/>
                  <a:gd name="connsiteY5" fmla="*/ 39668 h 842101"/>
                  <a:gd name="connsiteX6" fmla="*/ 1990530 w 2289110"/>
                  <a:gd name="connsiteY6" fmla="*/ 2346 h 842101"/>
                  <a:gd name="connsiteX7" fmla="*/ 297464 w 2289110"/>
                  <a:gd name="connsiteY7" fmla="*/ 17099 h 842101"/>
                  <a:gd name="connsiteX0" fmla="*/ 297464 w 2289110"/>
                  <a:gd name="connsiteY0" fmla="*/ 17099 h 842101"/>
                  <a:gd name="connsiteX1" fmla="*/ 261018 w 2289110"/>
                  <a:gd name="connsiteY1" fmla="*/ 102829 h 842101"/>
                  <a:gd name="connsiteX2" fmla="*/ 0 w 2289110"/>
                  <a:gd name="connsiteY2" fmla="*/ 773676 h 842101"/>
                  <a:gd name="connsiteX3" fmla="*/ 31102 w 2289110"/>
                  <a:gd name="connsiteY3" fmla="*/ 842101 h 842101"/>
                  <a:gd name="connsiteX4" fmla="*/ 2270449 w 2289110"/>
                  <a:gd name="connsiteY4" fmla="*/ 842101 h 842101"/>
                  <a:gd name="connsiteX5" fmla="*/ 2289110 w 2289110"/>
                  <a:gd name="connsiteY5" fmla="*/ 761236 h 842101"/>
                  <a:gd name="connsiteX6" fmla="*/ 2071396 w 2289110"/>
                  <a:gd name="connsiteY6" fmla="*/ 39668 h 842101"/>
                  <a:gd name="connsiteX7" fmla="*/ 1990530 w 2289110"/>
                  <a:gd name="connsiteY7" fmla="*/ 2346 h 842101"/>
                  <a:gd name="connsiteX8" fmla="*/ 297464 w 2289110"/>
                  <a:gd name="connsiteY8" fmla="*/ 17099 h 842101"/>
                  <a:gd name="connsiteX0" fmla="*/ 297464 w 2289110"/>
                  <a:gd name="connsiteY0" fmla="*/ 17099 h 842101"/>
                  <a:gd name="connsiteX1" fmla="*/ 186772 w 2289110"/>
                  <a:gd name="connsiteY1" fmla="*/ 87198 h 842101"/>
                  <a:gd name="connsiteX2" fmla="*/ 0 w 2289110"/>
                  <a:gd name="connsiteY2" fmla="*/ 773676 h 842101"/>
                  <a:gd name="connsiteX3" fmla="*/ 31102 w 2289110"/>
                  <a:gd name="connsiteY3" fmla="*/ 842101 h 842101"/>
                  <a:gd name="connsiteX4" fmla="*/ 2270449 w 2289110"/>
                  <a:gd name="connsiteY4" fmla="*/ 842101 h 842101"/>
                  <a:gd name="connsiteX5" fmla="*/ 2289110 w 2289110"/>
                  <a:gd name="connsiteY5" fmla="*/ 761236 h 842101"/>
                  <a:gd name="connsiteX6" fmla="*/ 2071396 w 2289110"/>
                  <a:gd name="connsiteY6" fmla="*/ 39668 h 842101"/>
                  <a:gd name="connsiteX7" fmla="*/ 1990530 w 2289110"/>
                  <a:gd name="connsiteY7" fmla="*/ 2346 h 842101"/>
                  <a:gd name="connsiteX8" fmla="*/ 297464 w 2289110"/>
                  <a:gd name="connsiteY8" fmla="*/ 17099 h 842101"/>
                  <a:gd name="connsiteX0" fmla="*/ 297464 w 2289110"/>
                  <a:gd name="connsiteY0" fmla="*/ 17099 h 842101"/>
                  <a:gd name="connsiteX1" fmla="*/ 186772 w 2289110"/>
                  <a:gd name="connsiteY1" fmla="*/ 87198 h 842101"/>
                  <a:gd name="connsiteX2" fmla="*/ 0 w 2289110"/>
                  <a:gd name="connsiteY2" fmla="*/ 773676 h 842101"/>
                  <a:gd name="connsiteX3" fmla="*/ 31102 w 2289110"/>
                  <a:gd name="connsiteY3" fmla="*/ 842101 h 842101"/>
                  <a:gd name="connsiteX4" fmla="*/ 2270449 w 2289110"/>
                  <a:gd name="connsiteY4" fmla="*/ 842101 h 842101"/>
                  <a:gd name="connsiteX5" fmla="*/ 2289110 w 2289110"/>
                  <a:gd name="connsiteY5" fmla="*/ 761236 h 842101"/>
                  <a:gd name="connsiteX6" fmla="*/ 2071396 w 2289110"/>
                  <a:gd name="connsiteY6" fmla="*/ 39668 h 842101"/>
                  <a:gd name="connsiteX7" fmla="*/ 1990530 w 2289110"/>
                  <a:gd name="connsiteY7" fmla="*/ 2346 h 842101"/>
                  <a:gd name="connsiteX8" fmla="*/ 297464 w 2289110"/>
                  <a:gd name="connsiteY8" fmla="*/ 17099 h 842101"/>
                  <a:gd name="connsiteX0" fmla="*/ 297464 w 2289110"/>
                  <a:gd name="connsiteY0" fmla="*/ 17099 h 842101"/>
                  <a:gd name="connsiteX1" fmla="*/ 186772 w 2289110"/>
                  <a:gd name="connsiteY1" fmla="*/ 87198 h 842101"/>
                  <a:gd name="connsiteX2" fmla="*/ 0 w 2289110"/>
                  <a:gd name="connsiteY2" fmla="*/ 773676 h 842101"/>
                  <a:gd name="connsiteX3" fmla="*/ 31102 w 2289110"/>
                  <a:gd name="connsiteY3" fmla="*/ 842101 h 842101"/>
                  <a:gd name="connsiteX4" fmla="*/ 2270449 w 2289110"/>
                  <a:gd name="connsiteY4" fmla="*/ 842101 h 842101"/>
                  <a:gd name="connsiteX5" fmla="*/ 2289110 w 2289110"/>
                  <a:gd name="connsiteY5" fmla="*/ 761236 h 842101"/>
                  <a:gd name="connsiteX6" fmla="*/ 2071396 w 2289110"/>
                  <a:gd name="connsiteY6" fmla="*/ 39668 h 842101"/>
                  <a:gd name="connsiteX7" fmla="*/ 1990530 w 2289110"/>
                  <a:gd name="connsiteY7" fmla="*/ 2346 h 842101"/>
                  <a:gd name="connsiteX8" fmla="*/ 297464 w 2289110"/>
                  <a:gd name="connsiteY8" fmla="*/ 17099 h 842101"/>
                  <a:gd name="connsiteX0" fmla="*/ 297464 w 2289110"/>
                  <a:gd name="connsiteY0" fmla="*/ 17099 h 842101"/>
                  <a:gd name="connsiteX1" fmla="*/ 194587 w 2289110"/>
                  <a:gd name="connsiteY1" fmla="*/ 75475 h 842101"/>
                  <a:gd name="connsiteX2" fmla="*/ 0 w 2289110"/>
                  <a:gd name="connsiteY2" fmla="*/ 773676 h 842101"/>
                  <a:gd name="connsiteX3" fmla="*/ 31102 w 2289110"/>
                  <a:gd name="connsiteY3" fmla="*/ 842101 h 842101"/>
                  <a:gd name="connsiteX4" fmla="*/ 2270449 w 2289110"/>
                  <a:gd name="connsiteY4" fmla="*/ 842101 h 842101"/>
                  <a:gd name="connsiteX5" fmla="*/ 2289110 w 2289110"/>
                  <a:gd name="connsiteY5" fmla="*/ 761236 h 842101"/>
                  <a:gd name="connsiteX6" fmla="*/ 2071396 w 2289110"/>
                  <a:gd name="connsiteY6" fmla="*/ 39668 h 842101"/>
                  <a:gd name="connsiteX7" fmla="*/ 1990530 w 2289110"/>
                  <a:gd name="connsiteY7" fmla="*/ 2346 h 842101"/>
                  <a:gd name="connsiteX8" fmla="*/ 297464 w 2289110"/>
                  <a:gd name="connsiteY8" fmla="*/ 17099 h 842101"/>
                  <a:gd name="connsiteX0" fmla="*/ 297464 w 2289110"/>
                  <a:gd name="connsiteY0" fmla="*/ 17099 h 842101"/>
                  <a:gd name="connsiteX1" fmla="*/ 194587 w 2289110"/>
                  <a:gd name="connsiteY1" fmla="*/ 75475 h 842101"/>
                  <a:gd name="connsiteX2" fmla="*/ 0 w 2289110"/>
                  <a:gd name="connsiteY2" fmla="*/ 773676 h 842101"/>
                  <a:gd name="connsiteX3" fmla="*/ 31102 w 2289110"/>
                  <a:gd name="connsiteY3" fmla="*/ 842101 h 842101"/>
                  <a:gd name="connsiteX4" fmla="*/ 2270449 w 2289110"/>
                  <a:gd name="connsiteY4" fmla="*/ 842101 h 842101"/>
                  <a:gd name="connsiteX5" fmla="*/ 2289110 w 2289110"/>
                  <a:gd name="connsiteY5" fmla="*/ 761236 h 842101"/>
                  <a:gd name="connsiteX6" fmla="*/ 2071396 w 2289110"/>
                  <a:gd name="connsiteY6" fmla="*/ 39668 h 842101"/>
                  <a:gd name="connsiteX7" fmla="*/ 1990530 w 2289110"/>
                  <a:gd name="connsiteY7" fmla="*/ 2346 h 842101"/>
                  <a:gd name="connsiteX8" fmla="*/ 297464 w 2289110"/>
                  <a:gd name="connsiteY8" fmla="*/ 17099 h 842101"/>
                  <a:gd name="connsiteX0" fmla="*/ 317003 w 2308649"/>
                  <a:gd name="connsiteY0" fmla="*/ 17099 h 842101"/>
                  <a:gd name="connsiteX1" fmla="*/ 214126 w 2308649"/>
                  <a:gd name="connsiteY1" fmla="*/ 75475 h 842101"/>
                  <a:gd name="connsiteX2" fmla="*/ 0 w 2308649"/>
                  <a:gd name="connsiteY2" fmla="*/ 777583 h 842101"/>
                  <a:gd name="connsiteX3" fmla="*/ 50641 w 2308649"/>
                  <a:gd name="connsiteY3" fmla="*/ 842101 h 842101"/>
                  <a:gd name="connsiteX4" fmla="*/ 2289988 w 2308649"/>
                  <a:gd name="connsiteY4" fmla="*/ 842101 h 842101"/>
                  <a:gd name="connsiteX5" fmla="*/ 2308649 w 2308649"/>
                  <a:gd name="connsiteY5" fmla="*/ 761236 h 842101"/>
                  <a:gd name="connsiteX6" fmla="*/ 2090935 w 2308649"/>
                  <a:gd name="connsiteY6" fmla="*/ 39668 h 842101"/>
                  <a:gd name="connsiteX7" fmla="*/ 2010069 w 2308649"/>
                  <a:gd name="connsiteY7" fmla="*/ 2346 h 842101"/>
                  <a:gd name="connsiteX8" fmla="*/ 317003 w 2308649"/>
                  <a:gd name="connsiteY8" fmla="*/ 17099 h 842101"/>
                  <a:gd name="connsiteX0" fmla="*/ 317718 w 2309364"/>
                  <a:gd name="connsiteY0" fmla="*/ 17099 h 842101"/>
                  <a:gd name="connsiteX1" fmla="*/ 214841 w 2309364"/>
                  <a:gd name="connsiteY1" fmla="*/ 75475 h 842101"/>
                  <a:gd name="connsiteX2" fmla="*/ 715 w 2309364"/>
                  <a:gd name="connsiteY2" fmla="*/ 777583 h 842101"/>
                  <a:gd name="connsiteX3" fmla="*/ 51356 w 2309364"/>
                  <a:gd name="connsiteY3" fmla="*/ 842101 h 842101"/>
                  <a:gd name="connsiteX4" fmla="*/ 2290703 w 2309364"/>
                  <a:gd name="connsiteY4" fmla="*/ 842101 h 842101"/>
                  <a:gd name="connsiteX5" fmla="*/ 2309364 w 2309364"/>
                  <a:gd name="connsiteY5" fmla="*/ 761236 h 842101"/>
                  <a:gd name="connsiteX6" fmla="*/ 2091650 w 2309364"/>
                  <a:gd name="connsiteY6" fmla="*/ 39668 h 842101"/>
                  <a:gd name="connsiteX7" fmla="*/ 2010784 w 2309364"/>
                  <a:gd name="connsiteY7" fmla="*/ 2346 h 842101"/>
                  <a:gd name="connsiteX8" fmla="*/ 317718 w 2309364"/>
                  <a:gd name="connsiteY8" fmla="*/ 17099 h 842101"/>
                  <a:gd name="connsiteX0" fmla="*/ 318740 w 2310386"/>
                  <a:gd name="connsiteY0" fmla="*/ 17099 h 842101"/>
                  <a:gd name="connsiteX1" fmla="*/ 215863 w 2310386"/>
                  <a:gd name="connsiteY1" fmla="*/ 75475 h 842101"/>
                  <a:gd name="connsiteX2" fmla="*/ 1737 w 2310386"/>
                  <a:gd name="connsiteY2" fmla="*/ 777583 h 842101"/>
                  <a:gd name="connsiteX3" fmla="*/ 25024 w 2310386"/>
                  <a:gd name="connsiteY3" fmla="*/ 842101 h 842101"/>
                  <a:gd name="connsiteX4" fmla="*/ 2291725 w 2310386"/>
                  <a:gd name="connsiteY4" fmla="*/ 842101 h 842101"/>
                  <a:gd name="connsiteX5" fmla="*/ 2310386 w 2310386"/>
                  <a:gd name="connsiteY5" fmla="*/ 761236 h 842101"/>
                  <a:gd name="connsiteX6" fmla="*/ 2092672 w 2310386"/>
                  <a:gd name="connsiteY6" fmla="*/ 39668 h 842101"/>
                  <a:gd name="connsiteX7" fmla="*/ 2011806 w 2310386"/>
                  <a:gd name="connsiteY7" fmla="*/ 2346 h 842101"/>
                  <a:gd name="connsiteX8" fmla="*/ 318740 w 2310386"/>
                  <a:gd name="connsiteY8" fmla="*/ 17099 h 842101"/>
                  <a:gd name="connsiteX0" fmla="*/ 323292 w 2314938"/>
                  <a:gd name="connsiteY0" fmla="*/ 17099 h 842101"/>
                  <a:gd name="connsiteX1" fmla="*/ 220415 w 2314938"/>
                  <a:gd name="connsiteY1" fmla="*/ 75475 h 842101"/>
                  <a:gd name="connsiteX2" fmla="*/ 6289 w 2314938"/>
                  <a:gd name="connsiteY2" fmla="*/ 777583 h 842101"/>
                  <a:gd name="connsiteX3" fmla="*/ 29576 w 2314938"/>
                  <a:gd name="connsiteY3" fmla="*/ 842101 h 842101"/>
                  <a:gd name="connsiteX4" fmla="*/ 2296277 w 2314938"/>
                  <a:gd name="connsiteY4" fmla="*/ 842101 h 842101"/>
                  <a:gd name="connsiteX5" fmla="*/ 2314938 w 2314938"/>
                  <a:gd name="connsiteY5" fmla="*/ 761236 h 842101"/>
                  <a:gd name="connsiteX6" fmla="*/ 2097224 w 2314938"/>
                  <a:gd name="connsiteY6" fmla="*/ 39668 h 842101"/>
                  <a:gd name="connsiteX7" fmla="*/ 2016358 w 2314938"/>
                  <a:gd name="connsiteY7" fmla="*/ 2346 h 842101"/>
                  <a:gd name="connsiteX8" fmla="*/ 323292 w 2314938"/>
                  <a:gd name="connsiteY8" fmla="*/ 17099 h 842101"/>
                  <a:gd name="connsiteX0" fmla="*/ 323292 w 2318708"/>
                  <a:gd name="connsiteY0" fmla="*/ 17099 h 842101"/>
                  <a:gd name="connsiteX1" fmla="*/ 220415 w 2318708"/>
                  <a:gd name="connsiteY1" fmla="*/ 75475 h 842101"/>
                  <a:gd name="connsiteX2" fmla="*/ 6289 w 2318708"/>
                  <a:gd name="connsiteY2" fmla="*/ 777583 h 842101"/>
                  <a:gd name="connsiteX3" fmla="*/ 29576 w 2318708"/>
                  <a:gd name="connsiteY3" fmla="*/ 842101 h 842101"/>
                  <a:gd name="connsiteX4" fmla="*/ 2296277 w 2318708"/>
                  <a:gd name="connsiteY4" fmla="*/ 842101 h 842101"/>
                  <a:gd name="connsiteX5" fmla="*/ 2314938 w 2318708"/>
                  <a:gd name="connsiteY5" fmla="*/ 761236 h 842101"/>
                  <a:gd name="connsiteX6" fmla="*/ 2097224 w 2318708"/>
                  <a:gd name="connsiteY6" fmla="*/ 39668 h 842101"/>
                  <a:gd name="connsiteX7" fmla="*/ 2016358 w 2318708"/>
                  <a:gd name="connsiteY7" fmla="*/ 2346 h 842101"/>
                  <a:gd name="connsiteX8" fmla="*/ 323292 w 2318708"/>
                  <a:gd name="connsiteY8" fmla="*/ 17099 h 842101"/>
                  <a:gd name="connsiteX0" fmla="*/ 323292 w 2324986"/>
                  <a:gd name="connsiteY0" fmla="*/ 17099 h 842101"/>
                  <a:gd name="connsiteX1" fmla="*/ 220415 w 2324986"/>
                  <a:gd name="connsiteY1" fmla="*/ 75475 h 842101"/>
                  <a:gd name="connsiteX2" fmla="*/ 6289 w 2324986"/>
                  <a:gd name="connsiteY2" fmla="*/ 777583 h 842101"/>
                  <a:gd name="connsiteX3" fmla="*/ 29576 w 2324986"/>
                  <a:gd name="connsiteY3" fmla="*/ 842101 h 842101"/>
                  <a:gd name="connsiteX4" fmla="*/ 2296277 w 2324986"/>
                  <a:gd name="connsiteY4" fmla="*/ 842101 h 842101"/>
                  <a:gd name="connsiteX5" fmla="*/ 2314938 w 2324986"/>
                  <a:gd name="connsiteY5" fmla="*/ 761236 h 842101"/>
                  <a:gd name="connsiteX6" fmla="*/ 2097224 w 2324986"/>
                  <a:gd name="connsiteY6" fmla="*/ 39668 h 842101"/>
                  <a:gd name="connsiteX7" fmla="*/ 2016358 w 2324986"/>
                  <a:gd name="connsiteY7" fmla="*/ 2346 h 842101"/>
                  <a:gd name="connsiteX8" fmla="*/ 323292 w 2324986"/>
                  <a:gd name="connsiteY8" fmla="*/ 17099 h 842101"/>
                  <a:gd name="connsiteX0" fmla="*/ 318373 w 2320067"/>
                  <a:gd name="connsiteY0" fmla="*/ 17099 h 842101"/>
                  <a:gd name="connsiteX1" fmla="*/ 215496 w 2320067"/>
                  <a:gd name="connsiteY1" fmla="*/ 75475 h 842101"/>
                  <a:gd name="connsiteX2" fmla="*/ 1370 w 2320067"/>
                  <a:gd name="connsiteY2" fmla="*/ 777583 h 842101"/>
                  <a:gd name="connsiteX3" fmla="*/ 52199 w 2320067"/>
                  <a:gd name="connsiteY3" fmla="*/ 842101 h 842101"/>
                  <a:gd name="connsiteX4" fmla="*/ 2291358 w 2320067"/>
                  <a:gd name="connsiteY4" fmla="*/ 842101 h 842101"/>
                  <a:gd name="connsiteX5" fmla="*/ 2310019 w 2320067"/>
                  <a:gd name="connsiteY5" fmla="*/ 761236 h 842101"/>
                  <a:gd name="connsiteX6" fmla="*/ 2092305 w 2320067"/>
                  <a:gd name="connsiteY6" fmla="*/ 39668 h 842101"/>
                  <a:gd name="connsiteX7" fmla="*/ 2011439 w 2320067"/>
                  <a:gd name="connsiteY7" fmla="*/ 2346 h 842101"/>
                  <a:gd name="connsiteX8" fmla="*/ 318373 w 2320067"/>
                  <a:gd name="connsiteY8" fmla="*/ 17099 h 842101"/>
                  <a:gd name="connsiteX0" fmla="*/ 318914 w 2320608"/>
                  <a:gd name="connsiteY0" fmla="*/ 17099 h 842101"/>
                  <a:gd name="connsiteX1" fmla="*/ 216037 w 2320608"/>
                  <a:gd name="connsiteY1" fmla="*/ 75475 h 842101"/>
                  <a:gd name="connsiteX2" fmla="*/ 1911 w 2320608"/>
                  <a:gd name="connsiteY2" fmla="*/ 777583 h 842101"/>
                  <a:gd name="connsiteX3" fmla="*/ 52740 w 2320608"/>
                  <a:gd name="connsiteY3" fmla="*/ 842101 h 842101"/>
                  <a:gd name="connsiteX4" fmla="*/ 2291899 w 2320608"/>
                  <a:gd name="connsiteY4" fmla="*/ 842101 h 842101"/>
                  <a:gd name="connsiteX5" fmla="*/ 2310560 w 2320608"/>
                  <a:gd name="connsiteY5" fmla="*/ 761236 h 842101"/>
                  <a:gd name="connsiteX6" fmla="*/ 2092846 w 2320608"/>
                  <a:gd name="connsiteY6" fmla="*/ 39668 h 842101"/>
                  <a:gd name="connsiteX7" fmla="*/ 2011980 w 2320608"/>
                  <a:gd name="connsiteY7" fmla="*/ 2346 h 842101"/>
                  <a:gd name="connsiteX8" fmla="*/ 318914 w 2320608"/>
                  <a:gd name="connsiteY8" fmla="*/ 17099 h 842101"/>
                  <a:gd name="connsiteX0" fmla="*/ 318914 w 2315956"/>
                  <a:gd name="connsiteY0" fmla="*/ 17099 h 844482"/>
                  <a:gd name="connsiteX1" fmla="*/ 216037 w 2315956"/>
                  <a:gd name="connsiteY1" fmla="*/ 75475 h 844482"/>
                  <a:gd name="connsiteX2" fmla="*/ 1911 w 2315956"/>
                  <a:gd name="connsiteY2" fmla="*/ 777583 h 844482"/>
                  <a:gd name="connsiteX3" fmla="*/ 52740 w 2315956"/>
                  <a:gd name="connsiteY3" fmla="*/ 842101 h 844482"/>
                  <a:gd name="connsiteX4" fmla="*/ 2275230 w 2315956"/>
                  <a:gd name="connsiteY4" fmla="*/ 844482 h 844482"/>
                  <a:gd name="connsiteX5" fmla="*/ 2310560 w 2315956"/>
                  <a:gd name="connsiteY5" fmla="*/ 761236 h 844482"/>
                  <a:gd name="connsiteX6" fmla="*/ 2092846 w 2315956"/>
                  <a:gd name="connsiteY6" fmla="*/ 39668 h 844482"/>
                  <a:gd name="connsiteX7" fmla="*/ 2011980 w 2315956"/>
                  <a:gd name="connsiteY7" fmla="*/ 2346 h 844482"/>
                  <a:gd name="connsiteX8" fmla="*/ 318914 w 2315956"/>
                  <a:gd name="connsiteY8" fmla="*/ 17099 h 84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5956" h="844482">
                    <a:moveTo>
                      <a:pt x="318914" y="17099"/>
                    </a:moveTo>
                    <a:cubicBezTo>
                      <a:pt x="246848" y="20927"/>
                      <a:pt x="237303" y="1309"/>
                      <a:pt x="216037" y="75475"/>
                    </a:cubicBezTo>
                    <a:lnTo>
                      <a:pt x="1911" y="777583"/>
                    </a:lnTo>
                    <a:cubicBezTo>
                      <a:pt x="-4655" y="818627"/>
                      <a:pt x="4151" y="840580"/>
                      <a:pt x="52740" y="842101"/>
                    </a:cubicBezTo>
                    <a:lnTo>
                      <a:pt x="2275230" y="844482"/>
                    </a:lnTo>
                    <a:cubicBezTo>
                      <a:pt x="2312711" y="837065"/>
                      <a:pt x="2323878" y="788191"/>
                      <a:pt x="2310560" y="761236"/>
                    </a:cubicBezTo>
                    <a:lnTo>
                      <a:pt x="2092846" y="39668"/>
                    </a:lnTo>
                    <a:cubicBezTo>
                      <a:pt x="2081522" y="-7943"/>
                      <a:pt x="2066288" y="-843"/>
                      <a:pt x="2011980" y="2346"/>
                    </a:cubicBezTo>
                    <a:lnTo>
                      <a:pt x="318914" y="17099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1" name="任意多边形: 形状 800">
                <a:extLst>
                  <a:ext uri="{FF2B5EF4-FFF2-40B4-BE49-F238E27FC236}">
                    <a16:creationId xmlns:a16="http://schemas.microsoft.com/office/drawing/2014/main" id="{41B3B407-E18C-4F20-A1F8-BF488F32B53D}"/>
                  </a:ext>
                </a:extLst>
              </p:cNvPr>
              <p:cNvSpPr/>
              <p:nvPr/>
            </p:nvSpPr>
            <p:spPr>
              <a:xfrm>
                <a:off x="8622628" y="3540707"/>
                <a:ext cx="3298922" cy="641912"/>
              </a:xfrm>
              <a:custGeom>
                <a:avLst/>
                <a:gdLst>
                  <a:gd name="connsiteX0" fmla="*/ 101906 w 1952739"/>
                  <a:gd name="connsiteY0" fmla="*/ 24788 h 374573"/>
                  <a:gd name="connsiteX1" fmla="*/ 0 w 1952739"/>
                  <a:gd name="connsiteY1" fmla="*/ 347031 h 374573"/>
                  <a:gd name="connsiteX2" fmla="*/ 27542 w 1952739"/>
                  <a:gd name="connsiteY2" fmla="*/ 371819 h 374573"/>
                  <a:gd name="connsiteX3" fmla="*/ 1916935 w 1952739"/>
                  <a:gd name="connsiteY3" fmla="*/ 374573 h 374573"/>
                  <a:gd name="connsiteX4" fmla="*/ 1952739 w 1952739"/>
                  <a:gd name="connsiteY4" fmla="*/ 344277 h 374573"/>
                  <a:gd name="connsiteX5" fmla="*/ 1859096 w 1952739"/>
                  <a:gd name="connsiteY5" fmla="*/ 27542 h 374573"/>
                  <a:gd name="connsiteX6" fmla="*/ 1776470 w 1952739"/>
                  <a:gd name="connsiteY6" fmla="*/ 2754 h 374573"/>
                  <a:gd name="connsiteX7" fmla="*/ 145973 w 1952739"/>
                  <a:gd name="connsiteY7" fmla="*/ 0 h 374573"/>
                  <a:gd name="connsiteX8" fmla="*/ 101906 w 1952739"/>
                  <a:gd name="connsiteY8" fmla="*/ 24788 h 374573"/>
                  <a:gd name="connsiteX0" fmla="*/ 101906 w 1953235"/>
                  <a:gd name="connsiteY0" fmla="*/ 24788 h 374573"/>
                  <a:gd name="connsiteX1" fmla="*/ 0 w 1953235"/>
                  <a:gd name="connsiteY1" fmla="*/ 347031 h 374573"/>
                  <a:gd name="connsiteX2" fmla="*/ 27542 w 1953235"/>
                  <a:gd name="connsiteY2" fmla="*/ 371819 h 374573"/>
                  <a:gd name="connsiteX3" fmla="*/ 1916935 w 1953235"/>
                  <a:gd name="connsiteY3" fmla="*/ 374573 h 374573"/>
                  <a:gd name="connsiteX4" fmla="*/ 1952739 w 1953235"/>
                  <a:gd name="connsiteY4" fmla="*/ 344277 h 374573"/>
                  <a:gd name="connsiteX5" fmla="*/ 1859096 w 1953235"/>
                  <a:gd name="connsiteY5" fmla="*/ 27542 h 374573"/>
                  <a:gd name="connsiteX6" fmla="*/ 1776470 w 1953235"/>
                  <a:gd name="connsiteY6" fmla="*/ 2754 h 374573"/>
                  <a:gd name="connsiteX7" fmla="*/ 145973 w 1953235"/>
                  <a:gd name="connsiteY7" fmla="*/ 0 h 374573"/>
                  <a:gd name="connsiteX8" fmla="*/ 101906 w 1953235"/>
                  <a:gd name="connsiteY8" fmla="*/ 24788 h 374573"/>
                  <a:gd name="connsiteX0" fmla="*/ 101906 w 1953695"/>
                  <a:gd name="connsiteY0" fmla="*/ 24788 h 374573"/>
                  <a:gd name="connsiteX1" fmla="*/ 0 w 1953695"/>
                  <a:gd name="connsiteY1" fmla="*/ 347031 h 374573"/>
                  <a:gd name="connsiteX2" fmla="*/ 27542 w 1953695"/>
                  <a:gd name="connsiteY2" fmla="*/ 371819 h 374573"/>
                  <a:gd name="connsiteX3" fmla="*/ 1916935 w 1953695"/>
                  <a:gd name="connsiteY3" fmla="*/ 374573 h 374573"/>
                  <a:gd name="connsiteX4" fmla="*/ 1952739 w 1953695"/>
                  <a:gd name="connsiteY4" fmla="*/ 344277 h 374573"/>
                  <a:gd name="connsiteX5" fmla="*/ 1859096 w 1953695"/>
                  <a:gd name="connsiteY5" fmla="*/ 27542 h 374573"/>
                  <a:gd name="connsiteX6" fmla="*/ 1776470 w 1953695"/>
                  <a:gd name="connsiteY6" fmla="*/ 2754 h 374573"/>
                  <a:gd name="connsiteX7" fmla="*/ 145973 w 1953695"/>
                  <a:gd name="connsiteY7" fmla="*/ 0 h 374573"/>
                  <a:gd name="connsiteX8" fmla="*/ 101906 w 1953695"/>
                  <a:gd name="connsiteY8" fmla="*/ 24788 h 374573"/>
                  <a:gd name="connsiteX0" fmla="*/ 101906 w 1953695"/>
                  <a:gd name="connsiteY0" fmla="*/ 24788 h 377328"/>
                  <a:gd name="connsiteX1" fmla="*/ 0 w 1953695"/>
                  <a:gd name="connsiteY1" fmla="*/ 347031 h 377328"/>
                  <a:gd name="connsiteX2" fmla="*/ 22034 w 1953695"/>
                  <a:gd name="connsiteY2" fmla="*/ 377328 h 377328"/>
                  <a:gd name="connsiteX3" fmla="*/ 1916935 w 1953695"/>
                  <a:gd name="connsiteY3" fmla="*/ 374573 h 377328"/>
                  <a:gd name="connsiteX4" fmla="*/ 1952739 w 1953695"/>
                  <a:gd name="connsiteY4" fmla="*/ 344277 h 377328"/>
                  <a:gd name="connsiteX5" fmla="*/ 1859096 w 1953695"/>
                  <a:gd name="connsiteY5" fmla="*/ 27542 h 377328"/>
                  <a:gd name="connsiteX6" fmla="*/ 1776470 w 1953695"/>
                  <a:gd name="connsiteY6" fmla="*/ 2754 h 377328"/>
                  <a:gd name="connsiteX7" fmla="*/ 145973 w 1953695"/>
                  <a:gd name="connsiteY7" fmla="*/ 0 h 377328"/>
                  <a:gd name="connsiteX8" fmla="*/ 101906 w 1953695"/>
                  <a:gd name="connsiteY8" fmla="*/ 24788 h 377328"/>
                  <a:gd name="connsiteX0" fmla="*/ 99151 w 1950940"/>
                  <a:gd name="connsiteY0" fmla="*/ 24788 h 377328"/>
                  <a:gd name="connsiteX1" fmla="*/ 0 w 1950940"/>
                  <a:gd name="connsiteY1" fmla="*/ 336014 h 377328"/>
                  <a:gd name="connsiteX2" fmla="*/ 19279 w 1950940"/>
                  <a:gd name="connsiteY2" fmla="*/ 377328 h 377328"/>
                  <a:gd name="connsiteX3" fmla="*/ 1914180 w 1950940"/>
                  <a:gd name="connsiteY3" fmla="*/ 374573 h 377328"/>
                  <a:gd name="connsiteX4" fmla="*/ 1949984 w 1950940"/>
                  <a:gd name="connsiteY4" fmla="*/ 344277 h 377328"/>
                  <a:gd name="connsiteX5" fmla="*/ 1856341 w 1950940"/>
                  <a:gd name="connsiteY5" fmla="*/ 27542 h 377328"/>
                  <a:gd name="connsiteX6" fmla="*/ 1773715 w 1950940"/>
                  <a:gd name="connsiteY6" fmla="*/ 2754 h 377328"/>
                  <a:gd name="connsiteX7" fmla="*/ 143218 w 1950940"/>
                  <a:gd name="connsiteY7" fmla="*/ 0 h 377328"/>
                  <a:gd name="connsiteX8" fmla="*/ 99151 w 1950940"/>
                  <a:gd name="connsiteY8" fmla="*/ 24788 h 377328"/>
                  <a:gd name="connsiteX0" fmla="*/ 99151 w 1950940"/>
                  <a:gd name="connsiteY0" fmla="*/ 24788 h 385590"/>
                  <a:gd name="connsiteX1" fmla="*/ 0 w 1950940"/>
                  <a:gd name="connsiteY1" fmla="*/ 336014 h 385590"/>
                  <a:gd name="connsiteX2" fmla="*/ 5508 w 1950940"/>
                  <a:gd name="connsiteY2" fmla="*/ 385590 h 385590"/>
                  <a:gd name="connsiteX3" fmla="*/ 1914180 w 1950940"/>
                  <a:gd name="connsiteY3" fmla="*/ 374573 h 385590"/>
                  <a:gd name="connsiteX4" fmla="*/ 1949984 w 1950940"/>
                  <a:gd name="connsiteY4" fmla="*/ 344277 h 385590"/>
                  <a:gd name="connsiteX5" fmla="*/ 1856341 w 1950940"/>
                  <a:gd name="connsiteY5" fmla="*/ 27542 h 385590"/>
                  <a:gd name="connsiteX6" fmla="*/ 1773715 w 1950940"/>
                  <a:gd name="connsiteY6" fmla="*/ 2754 h 385590"/>
                  <a:gd name="connsiteX7" fmla="*/ 143218 w 1950940"/>
                  <a:gd name="connsiteY7" fmla="*/ 0 h 385590"/>
                  <a:gd name="connsiteX8" fmla="*/ 99151 w 1950940"/>
                  <a:gd name="connsiteY8" fmla="*/ 24788 h 385590"/>
                  <a:gd name="connsiteX0" fmla="*/ 110168 w 1961957"/>
                  <a:gd name="connsiteY0" fmla="*/ 24788 h 385590"/>
                  <a:gd name="connsiteX1" fmla="*/ 11017 w 1961957"/>
                  <a:gd name="connsiteY1" fmla="*/ 336014 h 385590"/>
                  <a:gd name="connsiteX2" fmla="*/ 0 w 1961957"/>
                  <a:gd name="connsiteY2" fmla="*/ 385590 h 385590"/>
                  <a:gd name="connsiteX3" fmla="*/ 1925197 w 1961957"/>
                  <a:gd name="connsiteY3" fmla="*/ 374573 h 385590"/>
                  <a:gd name="connsiteX4" fmla="*/ 1961001 w 1961957"/>
                  <a:gd name="connsiteY4" fmla="*/ 344277 h 385590"/>
                  <a:gd name="connsiteX5" fmla="*/ 1867358 w 1961957"/>
                  <a:gd name="connsiteY5" fmla="*/ 27542 h 385590"/>
                  <a:gd name="connsiteX6" fmla="*/ 1784732 w 1961957"/>
                  <a:gd name="connsiteY6" fmla="*/ 2754 h 385590"/>
                  <a:gd name="connsiteX7" fmla="*/ 154235 w 1961957"/>
                  <a:gd name="connsiteY7" fmla="*/ 0 h 385590"/>
                  <a:gd name="connsiteX8" fmla="*/ 110168 w 1961957"/>
                  <a:gd name="connsiteY8" fmla="*/ 24788 h 385590"/>
                  <a:gd name="connsiteX0" fmla="*/ 99151 w 1950940"/>
                  <a:gd name="connsiteY0" fmla="*/ 24788 h 380082"/>
                  <a:gd name="connsiteX1" fmla="*/ 0 w 1950940"/>
                  <a:gd name="connsiteY1" fmla="*/ 336014 h 380082"/>
                  <a:gd name="connsiteX2" fmla="*/ 33051 w 1950940"/>
                  <a:gd name="connsiteY2" fmla="*/ 380082 h 380082"/>
                  <a:gd name="connsiteX3" fmla="*/ 1914180 w 1950940"/>
                  <a:gd name="connsiteY3" fmla="*/ 374573 h 380082"/>
                  <a:gd name="connsiteX4" fmla="*/ 1949984 w 1950940"/>
                  <a:gd name="connsiteY4" fmla="*/ 344277 h 380082"/>
                  <a:gd name="connsiteX5" fmla="*/ 1856341 w 1950940"/>
                  <a:gd name="connsiteY5" fmla="*/ 27542 h 380082"/>
                  <a:gd name="connsiteX6" fmla="*/ 1773715 w 1950940"/>
                  <a:gd name="connsiteY6" fmla="*/ 2754 h 380082"/>
                  <a:gd name="connsiteX7" fmla="*/ 143218 w 1950940"/>
                  <a:gd name="connsiteY7" fmla="*/ 0 h 380082"/>
                  <a:gd name="connsiteX8" fmla="*/ 99151 w 1950940"/>
                  <a:gd name="connsiteY8" fmla="*/ 24788 h 380082"/>
                  <a:gd name="connsiteX0" fmla="*/ 99151 w 1950940"/>
                  <a:gd name="connsiteY0" fmla="*/ 24788 h 380082"/>
                  <a:gd name="connsiteX1" fmla="*/ 0 w 1950940"/>
                  <a:gd name="connsiteY1" fmla="*/ 336014 h 380082"/>
                  <a:gd name="connsiteX2" fmla="*/ 33051 w 1950940"/>
                  <a:gd name="connsiteY2" fmla="*/ 380082 h 380082"/>
                  <a:gd name="connsiteX3" fmla="*/ 1914180 w 1950940"/>
                  <a:gd name="connsiteY3" fmla="*/ 374573 h 380082"/>
                  <a:gd name="connsiteX4" fmla="*/ 1949984 w 1950940"/>
                  <a:gd name="connsiteY4" fmla="*/ 344277 h 380082"/>
                  <a:gd name="connsiteX5" fmla="*/ 1856341 w 1950940"/>
                  <a:gd name="connsiteY5" fmla="*/ 27542 h 380082"/>
                  <a:gd name="connsiteX6" fmla="*/ 1773715 w 1950940"/>
                  <a:gd name="connsiteY6" fmla="*/ 2754 h 380082"/>
                  <a:gd name="connsiteX7" fmla="*/ 143218 w 1950940"/>
                  <a:gd name="connsiteY7" fmla="*/ 0 h 380082"/>
                  <a:gd name="connsiteX8" fmla="*/ 99151 w 1950940"/>
                  <a:gd name="connsiteY8" fmla="*/ 24788 h 380082"/>
                  <a:gd name="connsiteX0" fmla="*/ 99151 w 1950940"/>
                  <a:gd name="connsiteY0" fmla="*/ 24788 h 380082"/>
                  <a:gd name="connsiteX1" fmla="*/ 0 w 1950940"/>
                  <a:gd name="connsiteY1" fmla="*/ 336014 h 380082"/>
                  <a:gd name="connsiteX2" fmla="*/ 33051 w 1950940"/>
                  <a:gd name="connsiteY2" fmla="*/ 380082 h 380082"/>
                  <a:gd name="connsiteX3" fmla="*/ 1914180 w 1950940"/>
                  <a:gd name="connsiteY3" fmla="*/ 374573 h 380082"/>
                  <a:gd name="connsiteX4" fmla="*/ 1949984 w 1950940"/>
                  <a:gd name="connsiteY4" fmla="*/ 344277 h 380082"/>
                  <a:gd name="connsiteX5" fmla="*/ 1856341 w 1950940"/>
                  <a:gd name="connsiteY5" fmla="*/ 27542 h 380082"/>
                  <a:gd name="connsiteX6" fmla="*/ 1773715 w 1950940"/>
                  <a:gd name="connsiteY6" fmla="*/ 2754 h 380082"/>
                  <a:gd name="connsiteX7" fmla="*/ 143218 w 1950940"/>
                  <a:gd name="connsiteY7" fmla="*/ 0 h 380082"/>
                  <a:gd name="connsiteX8" fmla="*/ 99151 w 1950940"/>
                  <a:gd name="connsiteY8" fmla="*/ 24788 h 380082"/>
                  <a:gd name="connsiteX0" fmla="*/ 101532 w 1953321"/>
                  <a:gd name="connsiteY0" fmla="*/ 24788 h 380082"/>
                  <a:gd name="connsiteX1" fmla="*/ 2381 w 1953321"/>
                  <a:gd name="connsiteY1" fmla="*/ 336014 h 380082"/>
                  <a:gd name="connsiteX2" fmla="*/ 35432 w 1953321"/>
                  <a:gd name="connsiteY2" fmla="*/ 380082 h 380082"/>
                  <a:gd name="connsiteX3" fmla="*/ 1916561 w 1953321"/>
                  <a:gd name="connsiteY3" fmla="*/ 374573 h 380082"/>
                  <a:gd name="connsiteX4" fmla="*/ 1952365 w 1953321"/>
                  <a:gd name="connsiteY4" fmla="*/ 344277 h 380082"/>
                  <a:gd name="connsiteX5" fmla="*/ 1858722 w 1953321"/>
                  <a:gd name="connsiteY5" fmla="*/ 27542 h 380082"/>
                  <a:gd name="connsiteX6" fmla="*/ 1776096 w 1953321"/>
                  <a:gd name="connsiteY6" fmla="*/ 2754 h 380082"/>
                  <a:gd name="connsiteX7" fmla="*/ 145599 w 1953321"/>
                  <a:gd name="connsiteY7" fmla="*/ 0 h 380082"/>
                  <a:gd name="connsiteX8" fmla="*/ 101532 w 1953321"/>
                  <a:gd name="connsiteY8" fmla="*/ 24788 h 380082"/>
                  <a:gd name="connsiteX0" fmla="*/ 101532 w 1953321"/>
                  <a:gd name="connsiteY0" fmla="*/ 24788 h 380082"/>
                  <a:gd name="connsiteX1" fmla="*/ 2381 w 1953321"/>
                  <a:gd name="connsiteY1" fmla="*/ 336014 h 380082"/>
                  <a:gd name="connsiteX2" fmla="*/ 35432 w 1953321"/>
                  <a:gd name="connsiteY2" fmla="*/ 380082 h 380082"/>
                  <a:gd name="connsiteX3" fmla="*/ 1916561 w 1953321"/>
                  <a:gd name="connsiteY3" fmla="*/ 374573 h 380082"/>
                  <a:gd name="connsiteX4" fmla="*/ 1952365 w 1953321"/>
                  <a:gd name="connsiteY4" fmla="*/ 344277 h 380082"/>
                  <a:gd name="connsiteX5" fmla="*/ 1858722 w 1953321"/>
                  <a:gd name="connsiteY5" fmla="*/ 27542 h 380082"/>
                  <a:gd name="connsiteX6" fmla="*/ 1776096 w 1953321"/>
                  <a:gd name="connsiteY6" fmla="*/ 2754 h 380082"/>
                  <a:gd name="connsiteX7" fmla="*/ 145599 w 1953321"/>
                  <a:gd name="connsiteY7" fmla="*/ 0 h 380082"/>
                  <a:gd name="connsiteX8" fmla="*/ 101532 w 1953321"/>
                  <a:gd name="connsiteY8" fmla="*/ 24788 h 380082"/>
                  <a:gd name="connsiteX0" fmla="*/ 101532 w 1953321"/>
                  <a:gd name="connsiteY0" fmla="*/ 24788 h 380082"/>
                  <a:gd name="connsiteX1" fmla="*/ 2381 w 1953321"/>
                  <a:gd name="connsiteY1" fmla="*/ 336014 h 380082"/>
                  <a:gd name="connsiteX2" fmla="*/ 35432 w 1953321"/>
                  <a:gd name="connsiteY2" fmla="*/ 380082 h 380082"/>
                  <a:gd name="connsiteX3" fmla="*/ 1916561 w 1953321"/>
                  <a:gd name="connsiteY3" fmla="*/ 374573 h 380082"/>
                  <a:gd name="connsiteX4" fmla="*/ 1952365 w 1953321"/>
                  <a:gd name="connsiteY4" fmla="*/ 344277 h 380082"/>
                  <a:gd name="connsiteX5" fmla="*/ 1858722 w 1953321"/>
                  <a:gd name="connsiteY5" fmla="*/ 27542 h 380082"/>
                  <a:gd name="connsiteX6" fmla="*/ 1776096 w 1953321"/>
                  <a:gd name="connsiteY6" fmla="*/ 2754 h 380082"/>
                  <a:gd name="connsiteX7" fmla="*/ 145599 w 1953321"/>
                  <a:gd name="connsiteY7" fmla="*/ 0 h 380082"/>
                  <a:gd name="connsiteX8" fmla="*/ 101532 w 1953321"/>
                  <a:gd name="connsiteY8" fmla="*/ 24788 h 380082"/>
                  <a:gd name="connsiteX0" fmla="*/ 101532 w 1953321"/>
                  <a:gd name="connsiteY0" fmla="*/ 24788 h 380082"/>
                  <a:gd name="connsiteX1" fmla="*/ 2381 w 1953321"/>
                  <a:gd name="connsiteY1" fmla="*/ 336014 h 380082"/>
                  <a:gd name="connsiteX2" fmla="*/ 35432 w 1953321"/>
                  <a:gd name="connsiteY2" fmla="*/ 380082 h 380082"/>
                  <a:gd name="connsiteX3" fmla="*/ 1916561 w 1953321"/>
                  <a:gd name="connsiteY3" fmla="*/ 374573 h 380082"/>
                  <a:gd name="connsiteX4" fmla="*/ 1952365 w 1953321"/>
                  <a:gd name="connsiteY4" fmla="*/ 344277 h 380082"/>
                  <a:gd name="connsiteX5" fmla="*/ 1858722 w 1953321"/>
                  <a:gd name="connsiteY5" fmla="*/ 27542 h 380082"/>
                  <a:gd name="connsiteX6" fmla="*/ 1776096 w 1953321"/>
                  <a:gd name="connsiteY6" fmla="*/ 2754 h 380082"/>
                  <a:gd name="connsiteX7" fmla="*/ 145599 w 1953321"/>
                  <a:gd name="connsiteY7" fmla="*/ 0 h 380082"/>
                  <a:gd name="connsiteX8" fmla="*/ 101532 w 1953321"/>
                  <a:gd name="connsiteY8" fmla="*/ 24788 h 380082"/>
                  <a:gd name="connsiteX0" fmla="*/ 101532 w 1953321"/>
                  <a:gd name="connsiteY0" fmla="*/ 24788 h 380082"/>
                  <a:gd name="connsiteX1" fmla="*/ 2381 w 1953321"/>
                  <a:gd name="connsiteY1" fmla="*/ 336014 h 380082"/>
                  <a:gd name="connsiteX2" fmla="*/ 35432 w 1953321"/>
                  <a:gd name="connsiteY2" fmla="*/ 380082 h 380082"/>
                  <a:gd name="connsiteX3" fmla="*/ 1916561 w 1953321"/>
                  <a:gd name="connsiteY3" fmla="*/ 374573 h 380082"/>
                  <a:gd name="connsiteX4" fmla="*/ 1952365 w 1953321"/>
                  <a:gd name="connsiteY4" fmla="*/ 344277 h 380082"/>
                  <a:gd name="connsiteX5" fmla="*/ 1858722 w 1953321"/>
                  <a:gd name="connsiteY5" fmla="*/ 27542 h 380082"/>
                  <a:gd name="connsiteX6" fmla="*/ 1776096 w 1953321"/>
                  <a:gd name="connsiteY6" fmla="*/ 2754 h 380082"/>
                  <a:gd name="connsiteX7" fmla="*/ 145599 w 1953321"/>
                  <a:gd name="connsiteY7" fmla="*/ 0 h 380082"/>
                  <a:gd name="connsiteX8" fmla="*/ 101532 w 1953321"/>
                  <a:gd name="connsiteY8" fmla="*/ 24788 h 380082"/>
                  <a:gd name="connsiteX0" fmla="*/ 101532 w 1953321"/>
                  <a:gd name="connsiteY0" fmla="*/ 24788 h 380082"/>
                  <a:gd name="connsiteX1" fmla="*/ 2381 w 1953321"/>
                  <a:gd name="connsiteY1" fmla="*/ 336014 h 380082"/>
                  <a:gd name="connsiteX2" fmla="*/ 35432 w 1953321"/>
                  <a:gd name="connsiteY2" fmla="*/ 380082 h 380082"/>
                  <a:gd name="connsiteX3" fmla="*/ 1916561 w 1953321"/>
                  <a:gd name="connsiteY3" fmla="*/ 374573 h 380082"/>
                  <a:gd name="connsiteX4" fmla="*/ 1952365 w 1953321"/>
                  <a:gd name="connsiteY4" fmla="*/ 344277 h 380082"/>
                  <a:gd name="connsiteX5" fmla="*/ 1858722 w 1953321"/>
                  <a:gd name="connsiteY5" fmla="*/ 27542 h 380082"/>
                  <a:gd name="connsiteX6" fmla="*/ 1776096 w 1953321"/>
                  <a:gd name="connsiteY6" fmla="*/ 2754 h 380082"/>
                  <a:gd name="connsiteX7" fmla="*/ 145599 w 1953321"/>
                  <a:gd name="connsiteY7" fmla="*/ 0 h 380082"/>
                  <a:gd name="connsiteX8" fmla="*/ 101532 w 1953321"/>
                  <a:gd name="connsiteY8" fmla="*/ 24788 h 38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3321" h="380082">
                    <a:moveTo>
                      <a:pt x="101532" y="24788"/>
                    </a:moveTo>
                    <a:lnTo>
                      <a:pt x="2381" y="336014"/>
                    </a:lnTo>
                    <a:cubicBezTo>
                      <a:pt x="-5882" y="369982"/>
                      <a:pt x="7890" y="379164"/>
                      <a:pt x="35432" y="380082"/>
                    </a:cubicBezTo>
                    <a:lnTo>
                      <a:pt x="1916561" y="374573"/>
                    </a:lnTo>
                    <a:cubicBezTo>
                      <a:pt x="1945022" y="369983"/>
                      <a:pt x="1956956" y="365393"/>
                      <a:pt x="1952365" y="344277"/>
                    </a:cubicBezTo>
                    <a:lnTo>
                      <a:pt x="1858722" y="27542"/>
                    </a:lnTo>
                    <a:cubicBezTo>
                      <a:pt x="1847706" y="-5509"/>
                      <a:pt x="1831181" y="0"/>
                      <a:pt x="1776096" y="2754"/>
                    </a:cubicBezTo>
                    <a:lnTo>
                      <a:pt x="145599" y="0"/>
                    </a:lnTo>
                    <a:cubicBezTo>
                      <a:pt x="106122" y="0"/>
                      <a:pt x="113467" y="5508"/>
                      <a:pt x="101532" y="2478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2" name="任意多边形: 形状 801">
                <a:extLst>
                  <a:ext uri="{FF2B5EF4-FFF2-40B4-BE49-F238E27FC236}">
                    <a16:creationId xmlns:a16="http://schemas.microsoft.com/office/drawing/2014/main" id="{50C45E81-C606-40CB-B04B-BB6FFBC8995C}"/>
                  </a:ext>
                </a:extLst>
              </p:cNvPr>
              <p:cNvSpPr/>
              <p:nvPr/>
            </p:nvSpPr>
            <p:spPr>
              <a:xfrm>
                <a:off x="9775577" y="4208182"/>
                <a:ext cx="885744" cy="438960"/>
              </a:xfrm>
              <a:custGeom>
                <a:avLst/>
                <a:gdLst>
                  <a:gd name="connsiteX0" fmla="*/ 24788 w 523302"/>
                  <a:gd name="connsiteY0" fmla="*/ 24788 h 264405"/>
                  <a:gd name="connsiteX1" fmla="*/ 0 w 523302"/>
                  <a:gd name="connsiteY1" fmla="*/ 236863 h 264405"/>
                  <a:gd name="connsiteX2" fmla="*/ 35805 w 523302"/>
                  <a:gd name="connsiteY2" fmla="*/ 264405 h 264405"/>
                  <a:gd name="connsiteX3" fmla="*/ 495759 w 523302"/>
                  <a:gd name="connsiteY3" fmla="*/ 261651 h 264405"/>
                  <a:gd name="connsiteX4" fmla="*/ 523302 w 523302"/>
                  <a:gd name="connsiteY4" fmla="*/ 220338 h 264405"/>
                  <a:gd name="connsiteX5" fmla="*/ 506776 w 523302"/>
                  <a:gd name="connsiteY5" fmla="*/ 27542 h 264405"/>
                  <a:gd name="connsiteX6" fmla="*/ 459955 w 523302"/>
                  <a:gd name="connsiteY6" fmla="*/ 0 h 264405"/>
                  <a:gd name="connsiteX7" fmla="*/ 82627 w 523302"/>
                  <a:gd name="connsiteY7" fmla="*/ 16526 h 264405"/>
                  <a:gd name="connsiteX8" fmla="*/ 24788 w 523302"/>
                  <a:gd name="connsiteY8" fmla="*/ 24788 h 264405"/>
                  <a:gd name="connsiteX0" fmla="*/ 12882 w 523302"/>
                  <a:gd name="connsiteY0" fmla="*/ 10501 h 264405"/>
                  <a:gd name="connsiteX1" fmla="*/ 0 w 523302"/>
                  <a:gd name="connsiteY1" fmla="*/ 236863 h 264405"/>
                  <a:gd name="connsiteX2" fmla="*/ 35805 w 523302"/>
                  <a:gd name="connsiteY2" fmla="*/ 264405 h 264405"/>
                  <a:gd name="connsiteX3" fmla="*/ 495759 w 523302"/>
                  <a:gd name="connsiteY3" fmla="*/ 261651 h 264405"/>
                  <a:gd name="connsiteX4" fmla="*/ 523302 w 523302"/>
                  <a:gd name="connsiteY4" fmla="*/ 220338 h 264405"/>
                  <a:gd name="connsiteX5" fmla="*/ 506776 w 523302"/>
                  <a:gd name="connsiteY5" fmla="*/ 27542 h 264405"/>
                  <a:gd name="connsiteX6" fmla="*/ 459955 w 523302"/>
                  <a:gd name="connsiteY6" fmla="*/ 0 h 264405"/>
                  <a:gd name="connsiteX7" fmla="*/ 82627 w 523302"/>
                  <a:gd name="connsiteY7" fmla="*/ 16526 h 264405"/>
                  <a:gd name="connsiteX8" fmla="*/ 12882 w 523302"/>
                  <a:gd name="connsiteY8" fmla="*/ 10501 h 264405"/>
                  <a:gd name="connsiteX0" fmla="*/ 12882 w 523302"/>
                  <a:gd name="connsiteY0" fmla="*/ 10501 h 264405"/>
                  <a:gd name="connsiteX1" fmla="*/ 0 w 523302"/>
                  <a:gd name="connsiteY1" fmla="*/ 236863 h 264405"/>
                  <a:gd name="connsiteX2" fmla="*/ 35805 w 523302"/>
                  <a:gd name="connsiteY2" fmla="*/ 264405 h 264405"/>
                  <a:gd name="connsiteX3" fmla="*/ 495759 w 523302"/>
                  <a:gd name="connsiteY3" fmla="*/ 261651 h 264405"/>
                  <a:gd name="connsiteX4" fmla="*/ 523302 w 523302"/>
                  <a:gd name="connsiteY4" fmla="*/ 220338 h 264405"/>
                  <a:gd name="connsiteX5" fmla="*/ 506776 w 523302"/>
                  <a:gd name="connsiteY5" fmla="*/ 27542 h 264405"/>
                  <a:gd name="connsiteX6" fmla="*/ 459955 w 523302"/>
                  <a:gd name="connsiteY6" fmla="*/ 0 h 264405"/>
                  <a:gd name="connsiteX7" fmla="*/ 80246 w 523302"/>
                  <a:gd name="connsiteY7" fmla="*/ 7001 h 264405"/>
                  <a:gd name="connsiteX8" fmla="*/ 12882 w 523302"/>
                  <a:gd name="connsiteY8" fmla="*/ 10501 h 264405"/>
                  <a:gd name="connsiteX0" fmla="*/ 12882 w 523302"/>
                  <a:gd name="connsiteY0" fmla="*/ 3500 h 257404"/>
                  <a:gd name="connsiteX1" fmla="*/ 0 w 523302"/>
                  <a:gd name="connsiteY1" fmla="*/ 229862 h 257404"/>
                  <a:gd name="connsiteX2" fmla="*/ 35805 w 523302"/>
                  <a:gd name="connsiteY2" fmla="*/ 257404 h 257404"/>
                  <a:gd name="connsiteX3" fmla="*/ 495759 w 523302"/>
                  <a:gd name="connsiteY3" fmla="*/ 254650 h 257404"/>
                  <a:gd name="connsiteX4" fmla="*/ 523302 w 523302"/>
                  <a:gd name="connsiteY4" fmla="*/ 213337 h 257404"/>
                  <a:gd name="connsiteX5" fmla="*/ 506776 w 523302"/>
                  <a:gd name="connsiteY5" fmla="*/ 20541 h 257404"/>
                  <a:gd name="connsiteX6" fmla="*/ 459955 w 523302"/>
                  <a:gd name="connsiteY6" fmla="*/ 143 h 257404"/>
                  <a:gd name="connsiteX7" fmla="*/ 80246 w 523302"/>
                  <a:gd name="connsiteY7" fmla="*/ 0 h 257404"/>
                  <a:gd name="connsiteX8" fmla="*/ 12882 w 523302"/>
                  <a:gd name="connsiteY8" fmla="*/ 3500 h 257404"/>
                  <a:gd name="connsiteX0" fmla="*/ 12882 w 523302"/>
                  <a:gd name="connsiteY0" fmla="*/ 3500 h 257404"/>
                  <a:gd name="connsiteX1" fmla="*/ 0 w 523302"/>
                  <a:gd name="connsiteY1" fmla="*/ 229862 h 257404"/>
                  <a:gd name="connsiteX2" fmla="*/ 35805 w 523302"/>
                  <a:gd name="connsiteY2" fmla="*/ 257404 h 257404"/>
                  <a:gd name="connsiteX3" fmla="*/ 495759 w 523302"/>
                  <a:gd name="connsiteY3" fmla="*/ 254650 h 257404"/>
                  <a:gd name="connsiteX4" fmla="*/ 523302 w 523302"/>
                  <a:gd name="connsiteY4" fmla="*/ 213337 h 257404"/>
                  <a:gd name="connsiteX5" fmla="*/ 506776 w 523302"/>
                  <a:gd name="connsiteY5" fmla="*/ 20541 h 257404"/>
                  <a:gd name="connsiteX6" fmla="*/ 459955 w 523302"/>
                  <a:gd name="connsiteY6" fmla="*/ 143 h 257404"/>
                  <a:gd name="connsiteX7" fmla="*/ 80246 w 523302"/>
                  <a:gd name="connsiteY7" fmla="*/ 0 h 257404"/>
                  <a:gd name="connsiteX8" fmla="*/ 12882 w 523302"/>
                  <a:gd name="connsiteY8" fmla="*/ 3500 h 257404"/>
                  <a:gd name="connsiteX0" fmla="*/ 12882 w 523302"/>
                  <a:gd name="connsiteY0" fmla="*/ 3626 h 257530"/>
                  <a:gd name="connsiteX1" fmla="*/ 0 w 523302"/>
                  <a:gd name="connsiteY1" fmla="*/ 229988 h 257530"/>
                  <a:gd name="connsiteX2" fmla="*/ 35805 w 523302"/>
                  <a:gd name="connsiteY2" fmla="*/ 257530 h 257530"/>
                  <a:gd name="connsiteX3" fmla="*/ 495759 w 523302"/>
                  <a:gd name="connsiteY3" fmla="*/ 254776 h 257530"/>
                  <a:gd name="connsiteX4" fmla="*/ 523302 w 523302"/>
                  <a:gd name="connsiteY4" fmla="*/ 213463 h 257530"/>
                  <a:gd name="connsiteX5" fmla="*/ 506776 w 523302"/>
                  <a:gd name="connsiteY5" fmla="*/ 20667 h 257530"/>
                  <a:gd name="connsiteX6" fmla="*/ 459955 w 523302"/>
                  <a:gd name="connsiteY6" fmla="*/ 269 h 257530"/>
                  <a:gd name="connsiteX7" fmla="*/ 80246 w 523302"/>
                  <a:gd name="connsiteY7" fmla="*/ 126 h 257530"/>
                  <a:gd name="connsiteX8" fmla="*/ 12882 w 523302"/>
                  <a:gd name="connsiteY8" fmla="*/ 3626 h 257530"/>
                  <a:gd name="connsiteX0" fmla="*/ 12882 w 523543"/>
                  <a:gd name="connsiteY0" fmla="*/ 3626 h 257530"/>
                  <a:gd name="connsiteX1" fmla="*/ 0 w 523543"/>
                  <a:gd name="connsiteY1" fmla="*/ 229988 h 257530"/>
                  <a:gd name="connsiteX2" fmla="*/ 35805 w 523543"/>
                  <a:gd name="connsiteY2" fmla="*/ 257530 h 257530"/>
                  <a:gd name="connsiteX3" fmla="*/ 495759 w 523543"/>
                  <a:gd name="connsiteY3" fmla="*/ 254776 h 257530"/>
                  <a:gd name="connsiteX4" fmla="*/ 523302 w 523543"/>
                  <a:gd name="connsiteY4" fmla="*/ 213463 h 257530"/>
                  <a:gd name="connsiteX5" fmla="*/ 506776 w 523543"/>
                  <a:gd name="connsiteY5" fmla="*/ 20667 h 257530"/>
                  <a:gd name="connsiteX6" fmla="*/ 459955 w 523543"/>
                  <a:gd name="connsiteY6" fmla="*/ 269 h 257530"/>
                  <a:gd name="connsiteX7" fmla="*/ 80246 w 523543"/>
                  <a:gd name="connsiteY7" fmla="*/ 126 h 257530"/>
                  <a:gd name="connsiteX8" fmla="*/ 12882 w 523543"/>
                  <a:gd name="connsiteY8" fmla="*/ 3626 h 257530"/>
                  <a:gd name="connsiteX0" fmla="*/ 12882 w 524457"/>
                  <a:gd name="connsiteY0" fmla="*/ 3626 h 257530"/>
                  <a:gd name="connsiteX1" fmla="*/ 0 w 524457"/>
                  <a:gd name="connsiteY1" fmla="*/ 229988 h 257530"/>
                  <a:gd name="connsiteX2" fmla="*/ 35805 w 524457"/>
                  <a:gd name="connsiteY2" fmla="*/ 257530 h 257530"/>
                  <a:gd name="connsiteX3" fmla="*/ 495759 w 524457"/>
                  <a:gd name="connsiteY3" fmla="*/ 254776 h 257530"/>
                  <a:gd name="connsiteX4" fmla="*/ 523302 w 524457"/>
                  <a:gd name="connsiteY4" fmla="*/ 213463 h 257530"/>
                  <a:gd name="connsiteX5" fmla="*/ 506776 w 524457"/>
                  <a:gd name="connsiteY5" fmla="*/ 20667 h 257530"/>
                  <a:gd name="connsiteX6" fmla="*/ 459955 w 524457"/>
                  <a:gd name="connsiteY6" fmla="*/ 269 h 257530"/>
                  <a:gd name="connsiteX7" fmla="*/ 80246 w 524457"/>
                  <a:gd name="connsiteY7" fmla="*/ 126 h 257530"/>
                  <a:gd name="connsiteX8" fmla="*/ 12882 w 524457"/>
                  <a:gd name="connsiteY8" fmla="*/ 3626 h 257530"/>
                  <a:gd name="connsiteX0" fmla="*/ 12882 w 524457"/>
                  <a:gd name="connsiteY0" fmla="*/ 3626 h 259911"/>
                  <a:gd name="connsiteX1" fmla="*/ 0 w 524457"/>
                  <a:gd name="connsiteY1" fmla="*/ 229988 h 259911"/>
                  <a:gd name="connsiteX2" fmla="*/ 28661 w 524457"/>
                  <a:gd name="connsiteY2" fmla="*/ 259911 h 259911"/>
                  <a:gd name="connsiteX3" fmla="*/ 495759 w 524457"/>
                  <a:gd name="connsiteY3" fmla="*/ 254776 h 259911"/>
                  <a:gd name="connsiteX4" fmla="*/ 523302 w 524457"/>
                  <a:gd name="connsiteY4" fmla="*/ 213463 h 259911"/>
                  <a:gd name="connsiteX5" fmla="*/ 506776 w 524457"/>
                  <a:gd name="connsiteY5" fmla="*/ 20667 h 259911"/>
                  <a:gd name="connsiteX6" fmla="*/ 459955 w 524457"/>
                  <a:gd name="connsiteY6" fmla="*/ 269 h 259911"/>
                  <a:gd name="connsiteX7" fmla="*/ 80246 w 524457"/>
                  <a:gd name="connsiteY7" fmla="*/ 126 h 259911"/>
                  <a:gd name="connsiteX8" fmla="*/ 12882 w 524457"/>
                  <a:gd name="connsiteY8" fmla="*/ 3626 h 259911"/>
                  <a:gd name="connsiteX0" fmla="*/ 12882 w 524457"/>
                  <a:gd name="connsiteY0" fmla="*/ 3626 h 259911"/>
                  <a:gd name="connsiteX1" fmla="*/ 0 w 524457"/>
                  <a:gd name="connsiteY1" fmla="*/ 229988 h 259911"/>
                  <a:gd name="connsiteX2" fmla="*/ 28661 w 524457"/>
                  <a:gd name="connsiteY2" fmla="*/ 259911 h 259911"/>
                  <a:gd name="connsiteX3" fmla="*/ 495759 w 524457"/>
                  <a:gd name="connsiteY3" fmla="*/ 254776 h 259911"/>
                  <a:gd name="connsiteX4" fmla="*/ 523302 w 524457"/>
                  <a:gd name="connsiteY4" fmla="*/ 213463 h 259911"/>
                  <a:gd name="connsiteX5" fmla="*/ 506776 w 524457"/>
                  <a:gd name="connsiteY5" fmla="*/ 20667 h 259911"/>
                  <a:gd name="connsiteX6" fmla="*/ 459955 w 524457"/>
                  <a:gd name="connsiteY6" fmla="*/ 269 h 259911"/>
                  <a:gd name="connsiteX7" fmla="*/ 80246 w 524457"/>
                  <a:gd name="connsiteY7" fmla="*/ 126 h 259911"/>
                  <a:gd name="connsiteX8" fmla="*/ 12882 w 524457"/>
                  <a:gd name="connsiteY8" fmla="*/ 3626 h 259911"/>
                  <a:gd name="connsiteX0" fmla="*/ 12882 w 524457"/>
                  <a:gd name="connsiteY0" fmla="*/ 3626 h 259911"/>
                  <a:gd name="connsiteX1" fmla="*/ 0 w 524457"/>
                  <a:gd name="connsiteY1" fmla="*/ 220463 h 259911"/>
                  <a:gd name="connsiteX2" fmla="*/ 28661 w 524457"/>
                  <a:gd name="connsiteY2" fmla="*/ 259911 h 259911"/>
                  <a:gd name="connsiteX3" fmla="*/ 495759 w 524457"/>
                  <a:gd name="connsiteY3" fmla="*/ 254776 h 259911"/>
                  <a:gd name="connsiteX4" fmla="*/ 523302 w 524457"/>
                  <a:gd name="connsiteY4" fmla="*/ 213463 h 259911"/>
                  <a:gd name="connsiteX5" fmla="*/ 506776 w 524457"/>
                  <a:gd name="connsiteY5" fmla="*/ 20667 h 259911"/>
                  <a:gd name="connsiteX6" fmla="*/ 459955 w 524457"/>
                  <a:gd name="connsiteY6" fmla="*/ 269 h 259911"/>
                  <a:gd name="connsiteX7" fmla="*/ 80246 w 524457"/>
                  <a:gd name="connsiteY7" fmla="*/ 126 h 259911"/>
                  <a:gd name="connsiteX8" fmla="*/ 12882 w 524457"/>
                  <a:gd name="connsiteY8" fmla="*/ 3626 h 259911"/>
                  <a:gd name="connsiteX0" fmla="*/ 12882 w 524457"/>
                  <a:gd name="connsiteY0" fmla="*/ 3626 h 259911"/>
                  <a:gd name="connsiteX1" fmla="*/ 0 w 524457"/>
                  <a:gd name="connsiteY1" fmla="*/ 220463 h 259911"/>
                  <a:gd name="connsiteX2" fmla="*/ 28661 w 524457"/>
                  <a:gd name="connsiteY2" fmla="*/ 259911 h 259911"/>
                  <a:gd name="connsiteX3" fmla="*/ 495759 w 524457"/>
                  <a:gd name="connsiteY3" fmla="*/ 254776 h 259911"/>
                  <a:gd name="connsiteX4" fmla="*/ 523302 w 524457"/>
                  <a:gd name="connsiteY4" fmla="*/ 213463 h 259911"/>
                  <a:gd name="connsiteX5" fmla="*/ 506776 w 524457"/>
                  <a:gd name="connsiteY5" fmla="*/ 20667 h 259911"/>
                  <a:gd name="connsiteX6" fmla="*/ 459955 w 524457"/>
                  <a:gd name="connsiteY6" fmla="*/ 269 h 259911"/>
                  <a:gd name="connsiteX7" fmla="*/ 80246 w 524457"/>
                  <a:gd name="connsiteY7" fmla="*/ 126 h 259911"/>
                  <a:gd name="connsiteX8" fmla="*/ 12882 w 524457"/>
                  <a:gd name="connsiteY8" fmla="*/ 3626 h 259911"/>
                  <a:gd name="connsiteX0" fmla="*/ 12882 w 524457"/>
                  <a:gd name="connsiteY0" fmla="*/ 3626 h 259911"/>
                  <a:gd name="connsiteX1" fmla="*/ 0 w 524457"/>
                  <a:gd name="connsiteY1" fmla="*/ 220463 h 259911"/>
                  <a:gd name="connsiteX2" fmla="*/ 28661 w 524457"/>
                  <a:gd name="connsiteY2" fmla="*/ 259911 h 259911"/>
                  <a:gd name="connsiteX3" fmla="*/ 495759 w 524457"/>
                  <a:gd name="connsiteY3" fmla="*/ 254776 h 259911"/>
                  <a:gd name="connsiteX4" fmla="*/ 523302 w 524457"/>
                  <a:gd name="connsiteY4" fmla="*/ 213463 h 259911"/>
                  <a:gd name="connsiteX5" fmla="*/ 506776 w 524457"/>
                  <a:gd name="connsiteY5" fmla="*/ 20667 h 259911"/>
                  <a:gd name="connsiteX6" fmla="*/ 459955 w 524457"/>
                  <a:gd name="connsiteY6" fmla="*/ 269 h 259911"/>
                  <a:gd name="connsiteX7" fmla="*/ 80246 w 524457"/>
                  <a:gd name="connsiteY7" fmla="*/ 126 h 259911"/>
                  <a:gd name="connsiteX8" fmla="*/ 12882 w 524457"/>
                  <a:gd name="connsiteY8" fmla="*/ 3626 h 259911"/>
                  <a:gd name="connsiteX0" fmla="*/ 17645 w 524457"/>
                  <a:gd name="connsiteY0" fmla="*/ 22676 h 259911"/>
                  <a:gd name="connsiteX1" fmla="*/ 0 w 524457"/>
                  <a:gd name="connsiteY1" fmla="*/ 220463 h 259911"/>
                  <a:gd name="connsiteX2" fmla="*/ 28661 w 524457"/>
                  <a:gd name="connsiteY2" fmla="*/ 259911 h 259911"/>
                  <a:gd name="connsiteX3" fmla="*/ 495759 w 524457"/>
                  <a:gd name="connsiteY3" fmla="*/ 254776 h 259911"/>
                  <a:gd name="connsiteX4" fmla="*/ 523302 w 524457"/>
                  <a:gd name="connsiteY4" fmla="*/ 213463 h 259911"/>
                  <a:gd name="connsiteX5" fmla="*/ 506776 w 524457"/>
                  <a:gd name="connsiteY5" fmla="*/ 20667 h 259911"/>
                  <a:gd name="connsiteX6" fmla="*/ 459955 w 524457"/>
                  <a:gd name="connsiteY6" fmla="*/ 269 h 259911"/>
                  <a:gd name="connsiteX7" fmla="*/ 80246 w 524457"/>
                  <a:gd name="connsiteY7" fmla="*/ 126 h 259911"/>
                  <a:gd name="connsiteX8" fmla="*/ 17645 w 524457"/>
                  <a:gd name="connsiteY8" fmla="*/ 22676 h 259911"/>
                  <a:gd name="connsiteX0" fmla="*/ 17645 w 524457"/>
                  <a:gd name="connsiteY0" fmla="*/ 22795 h 260030"/>
                  <a:gd name="connsiteX1" fmla="*/ 0 w 524457"/>
                  <a:gd name="connsiteY1" fmla="*/ 220582 h 260030"/>
                  <a:gd name="connsiteX2" fmla="*/ 28661 w 524457"/>
                  <a:gd name="connsiteY2" fmla="*/ 260030 h 260030"/>
                  <a:gd name="connsiteX3" fmla="*/ 495759 w 524457"/>
                  <a:gd name="connsiteY3" fmla="*/ 254895 h 260030"/>
                  <a:gd name="connsiteX4" fmla="*/ 523302 w 524457"/>
                  <a:gd name="connsiteY4" fmla="*/ 213582 h 260030"/>
                  <a:gd name="connsiteX5" fmla="*/ 506776 w 524457"/>
                  <a:gd name="connsiteY5" fmla="*/ 20786 h 260030"/>
                  <a:gd name="connsiteX6" fmla="*/ 459955 w 524457"/>
                  <a:gd name="connsiteY6" fmla="*/ 388 h 260030"/>
                  <a:gd name="connsiteX7" fmla="*/ 80246 w 524457"/>
                  <a:gd name="connsiteY7" fmla="*/ 245 h 260030"/>
                  <a:gd name="connsiteX8" fmla="*/ 17645 w 524457"/>
                  <a:gd name="connsiteY8" fmla="*/ 22795 h 260030"/>
                  <a:gd name="connsiteX0" fmla="*/ 17645 w 524457"/>
                  <a:gd name="connsiteY0" fmla="*/ 22677 h 259912"/>
                  <a:gd name="connsiteX1" fmla="*/ 0 w 524457"/>
                  <a:gd name="connsiteY1" fmla="*/ 220464 h 259912"/>
                  <a:gd name="connsiteX2" fmla="*/ 28661 w 524457"/>
                  <a:gd name="connsiteY2" fmla="*/ 259912 h 259912"/>
                  <a:gd name="connsiteX3" fmla="*/ 495759 w 524457"/>
                  <a:gd name="connsiteY3" fmla="*/ 254777 h 259912"/>
                  <a:gd name="connsiteX4" fmla="*/ 523302 w 524457"/>
                  <a:gd name="connsiteY4" fmla="*/ 213464 h 259912"/>
                  <a:gd name="connsiteX5" fmla="*/ 506776 w 524457"/>
                  <a:gd name="connsiteY5" fmla="*/ 20668 h 259912"/>
                  <a:gd name="connsiteX6" fmla="*/ 459955 w 524457"/>
                  <a:gd name="connsiteY6" fmla="*/ 270 h 259912"/>
                  <a:gd name="connsiteX7" fmla="*/ 80246 w 524457"/>
                  <a:gd name="connsiteY7" fmla="*/ 127 h 259912"/>
                  <a:gd name="connsiteX8" fmla="*/ 17645 w 524457"/>
                  <a:gd name="connsiteY8" fmla="*/ 22677 h 25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4457" h="259912">
                    <a:moveTo>
                      <a:pt x="17645" y="22677"/>
                    </a:moveTo>
                    <a:lnTo>
                      <a:pt x="0" y="220464"/>
                    </a:lnTo>
                    <a:cubicBezTo>
                      <a:pt x="4791" y="247107"/>
                      <a:pt x="2439" y="257082"/>
                      <a:pt x="28661" y="259912"/>
                    </a:cubicBezTo>
                    <a:lnTo>
                      <a:pt x="495759" y="254777"/>
                    </a:lnTo>
                    <a:cubicBezTo>
                      <a:pt x="526371" y="252912"/>
                      <a:pt x="526027" y="234378"/>
                      <a:pt x="523302" y="213464"/>
                    </a:cubicBezTo>
                    <a:lnTo>
                      <a:pt x="506776" y="20668"/>
                    </a:lnTo>
                    <a:cubicBezTo>
                      <a:pt x="507838" y="-2800"/>
                      <a:pt x="480325" y="-75"/>
                      <a:pt x="459955" y="270"/>
                    </a:cubicBezTo>
                    <a:lnTo>
                      <a:pt x="80246" y="127"/>
                    </a:lnTo>
                    <a:cubicBezTo>
                      <a:pt x="43503" y="1294"/>
                      <a:pt x="21049" y="79"/>
                      <a:pt x="17645" y="2267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3" name="任意多边形: 形状 802">
                <a:extLst>
                  <a:ext uri="{FF2B5EF4-FFF2-40B4-BE49-F238E27FC236}">
                    <a16:creationId xmlns:a16="http://schemas.microsoft.com/office/drawing/2014/main" id="{03B738CC-21C0-4DE8-A74F-FEE525BF9722}"/>
                  </a:ext>
                </a:extLst>
              </p:cNvPr>
              <p:cNvSpPr/>
              <p:nvPr/>
            </p:nvSpPr>
            <p:spPr>
              <a:xfrm>
                <a:off x="9786382" y="4521696"/>
                <a:ext cx="860632" cy="4021"/>
              </a:xfrm>
              <a:custGeom>
                <a:avLst/>
                <a:gdLst>
                  <a:gd name="connsiteX0" fmla="*/ 0 w 509588"/>
                  <a:gd name="connsiteY0" fmla="*/ 0 h 2381"/>
                  <a:gd name="connsiteX1" fmla="*/ 509588 w 509588"/>
                  <a:gd name="connsiteY1" fmla="*/ 2381 h 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9588" h="2381">
                    <a:moveTo>
                      <a:pt x="0" y="0"/>
                    </a:moveTo>
                    <a:lnTo>
                      <a:pt x="509588" y="2381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4" name="任意多边形: 形状 803">
                <a:extLst>
                  <a:ext uri="{FF2B5EF4-FFF2-40B4-BE49-F238E27FC236}">
                    <a16:creationId xmlns:a16="http://schemas.microsoft.com/office/drawing/2014/main" id="{5D691FEC-6189-4FB3-96B6-BA272E7A19FC}"/>
                  </a:ext>
                </a:extLst>
              </p:cNvPr>
              <p:cNvSpPr/>
              <p:nvPr/>
            </p:nvSpPr>
            <p:spPr>
              <a:xfrm>
                <a:off x="10212677" y="4525717"/>
                <a:ext cx="8042" cy="112606"/>
              </a:xfrm>
              <a:custGeom>
                <a:avLst/>
                <a:gdLst>
                  <a:gd name="connsiteX0" fmla="*/ 0 w 4762"/>
                  <a:gd name="connsiteY0" fmla="*/ 0 h 66675"/>
                  <a:gd name="connsiteX1" fmla="*/ 4762 w 4762"/>
                  <a:gd name="connsiteY1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" h="66675">
                    <a:moveTo>
                      <a:pt x="0" y="0"/>
                    </a:moveTo>
                    <a:lnTo>
                      <a:pt x="4762" y="66675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5" name="任意多边形: 形状 804">
                <a:extLst>
                  <a:ext uri="{FF2B5EF4-FFF2-40B4-BE49-F238E27FC236}">
                    <a16:creationId xmlns:a16="http://schemas.microsoft.com/office/drawing/2014/main" id="{8A1E0537-F139-44A3-8659-E6F81A1BCAD1}"/>
                  </a:ext>
                </a:extLst>
              </p:cNvPr>
              <p:cNvSpPr/>
              <p:nvPr/>
            </p:nvSpPr>
            <p:spPr>
              <a:xfrm>
                <a:off x="8330066" y="4674517"/>
                <a:ext cx="3864635" cy="81451"/>
              </a:xfrm>
              <a:custGeom>
                <a:avLst/>
                <a:gdLst>
                  <a:gd name="connsiteX0" fmla="*/ 0 w 2286000"/>
                  <a:gd name="connsiteY0" fmla="*/ 7144 h 50006"/>
                  <a:gd name="connsiteX1" fmla="*/ 30956 w 2286000"/>
                  <a:gd name="connsiteY1" fmla="*/ 50006 h 50006"/>
                  <a:gd name="connsiteX2" fmla="*/ 2243137 w 2286000"/>
                  <a:gd name="connsiteY2" fmla="*/ 47625 h 50006"/>
                  <a:gd name="connsiteX3" fmla="*/ 2286000 w 2286000"/>
                  <a:gd name="connsiteY3" fmla="*/ 0 h 50006"/>
                  <a:gd name="connsiteX0" fmla="*/ 0 w 2286000"/>
                  <a:gd name="connsiteY0" fmla="*/ 7144 h 47625"/>
                  <a:gd name="connsiteX1" fmla="*/ 57149 w 2286000"/>
                  <a:gd name="connsiteY1" fmla="*/ 47624 h 47625"/>
                  <a:gd name="connsiteX2" fmla="*/ 2243137 w 2286000"/>
                  <a:gd name="connsiteY2" fmla="*/ 47625 h 47625"/>
                  <a:gd name="connsiteX3" fmla="*/ 2286000 w 2286000"/>
                  <a:gd name="connsiteY3" fmla="*/ 0 h 47625"/>
                  <a:gd name="connsiteX0" fmla="*/ 0 w 2286000"/>
                  <a:gd name="connsiteY0" fmla="*/ 7144 h 48256"/>
                  <a:gd name="connsiteX1" fmla="*/ 57149 w 2286000"/>
                  <a:gd name="connsiteY1" fmla="*/ 47624 h 48256"/>
                  <a:gd name="connsiteX2" fmla="*/ 2243137 w 2286000"/>
                  <a:gd name="connsiteY2" fmla="*/ 47625 h 48256"/>
                  <a:gd name="connsiteX3" fmla="*/ 2286000 w 2286000"/>
                  <a:gd name="connsiteY3" fmla="*/ 0 h 48256"/>
                  <a:gd name="connsiteX0" fmla="*/ 0 w 2286000"/>
                  <a:gd name="connsiteY0" fmla="*/ 7144 h 47856"/>
                  <a:gd name="connsiteX1" fmla="*/ 57149 w 2286000"/>
                  <a:gd name="connsiteY1" fmla="*/ 47624 h 47856"/>
                  <a:gd name="connsiteX2" fmla="*/ 2243137 w 2286000"/>
                  <a:gd name="connsiteY2" fmla="*/ 47625 h 47856"/>
                  <a:gd name="connsiteX3" fmla="*/ 2286000 w 2286000"/>
                  <a:gd name="connsiteY3" fmla="*/ 0 h 47856"/>
                  <a:gd name="connsiteX0" fmla="*/ 286 w 2286286"/>
                  <a:gd name="connsiteY0" fmla="*/ 7144 h 48228"/>
                  <a:gd name="connsiteX1" fmla="*/ 57435 w 2286286"/>
                  <a:gd name="connsiteY1" fmla="*/ 47624 h 48228"/>
                  <a:gd name="connsiteX2" fmla="*/ 2243423 w 2286286"/>
                  <a:gd name="connsiteY2" fmla="*/ 47625 h 48228"/>
                  <a:gd name="connsiteX3" fmla="*/ 2286286 w 2286286"/>
                  <a:gd name="connsiteY3" fmla="*/ 0 h 48228"/>
                  <a:gd name="connsiteX0" fmla="*/ 286 w 2287795"/>
                  <a:gd name="connsiteY0" fmla="*/ 7144 h 48228"/>
                  <a:gd name="connsiteX1" fmla="*/ 57435 w 2287795"/>
                  <a:gd name="connsiteY1" fmla="*/ 47624 h 48228"/>
                  <a:gd name="connsiteX2" fmla="*/ 2243423 w 2287795"/>
                  <a:gd name="connsiteY2" fmla="*/ 47625 h 48228"/>
                  <a:gd name="connsiteX3" fmla="*/ 2286286 w 2287795"/>
                  <a:gd name="connsiteY3" fmla="*/ 0 h 48228"/>
                  <a:gd name="connsiteX0" fmla="*/ 286 w 2288285"/>
                  <a:gd name="connsiteY0" fmla="*/ 7144 h 48228"/>
                  <a:gd name="connsiteX1" fmla="*/ 57435 w 2288285"/>
                  <a:gd name="connsiteY1" fmla="*/ 47624 h 48228"/>
                  <a:gd name="connsiteX2" fmla="*/ 2243423 w 2288285"/>
                  <a:gd name="connsiteY2" fmla="*/ 47625 h 48228"/>
                  <a:gd name="connsiteX3" fmla="*/ 2286286 w 2288285"/>
                  <a:gd name="connsiteY3" fmla="*/ 0 h 48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8285" h="48228">
                    <a:moveTo>
                      <a:pt x="286" y="7144"/>
                    </a:moveTo>
                    <a:cubicBezTo>
                      <a:pt x="-2095" y="42068"/>
                      <a:pt x="9810" y="50800"/>
                      <a:pt x="57435" y="47624"/>
                    </a:cubicBezTo>
                    <a:lnTo>
                      <a:pt x="2243423" y="47625"/>
                    </a:lnTo>
                    <a:cubicBezTo>
                      <a:pt x="2269617" y="48419"/>
                      <a:pt x="2295810" y="25400"/>
                      <a:pt x="2286286" y="0"/>
                    </a:cubicBezTo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6" name="任意多边形: 形状 805">
                <a:extLst>
                  <a:ext uri="{FF2B5EF4-FFF2-40B4-BE49-F238E27FC236}">
                    <a16:creationId xmlns:a16="http://schemas.microsoft.com/office/drawing/2014/main" id="{B2693A91-C46A-404C-B0B0-1E4D151BC894}"/>
                  </a:ext>
                </a:extLst>
              </p:cNvPr>
              <p:cNvSpPr/>
              <p:nvPr/>
            </p:nvSpPr>
            <p:spPr>
              <a:xfrm>
                <a:off x="8720235" y="1515776"/>
                <a:ext cx="3108419" cy="1932335"/>
              </a:xfrm>
              <a:custGeom>
                <a:avLst/>
                <a:gdLst>
                  <a:gd name="connsiteX0" fmla="*/ 66431 w 1824892"/>
                  <a:gd name="connsiteY0" fmla="*/ 1141046 h 1141046"/>
                  <a:gd name="connsiteX1" fmla="*/ 3907 w 1824892"/>
                  <a:gd name="connsiteY1" fmla="*/ 1098061 h 1141046"/>
                  <a:gd name="connsiteX2" fmla="*/ 0 w 1824892"/>
                  <a:gd name="connsiteY2" fmla="*/ 62523 h 1141046"/>
                  <a:gd name="connsiteX3" fmla="*/ 54707 w 1824892"/>
                  <a:gd name="connsiteY3" fmla="*/ 0 h 1141046"/>
                  <a:gd name="connsiteX4" fmla="*/ 1781907 w 1824892"/>
                  <a:gd name="connsiteY4" fmla="*/ 11723 h 1141046"/>
                  <a:gd name="connsiteX5" fmla="*/ 1824892 w 1824892"/>
                  <a:gd name="connsiteY5" fmla="*/ 85969 h 1141046"/>
                  <a:gd name="connsiteX6" fmla="*/ 1820984 w 1824892"/>
                  <a:gd name="connsiteY6" fmla="*/ 1109784 h 1141046"/>
                  <a:gd name="connsiteX7" fmla="*/ 1789723 w 1824892"/>
                  <a:gd name="connsiteY7" fmla="*/ 1137138 h 1141046"/>
                  <a:gd name="connsiteX8" fmla="*/ 66431 w 1824892"/>
                  <a:gd name="connsiteY8" fmla="*/ 1141046 h 1141046"/>
                  <a:gd name="connsiteX0" fmla="*/ 66431 w 1824892"/>
                  <a:gd name="connsiteY0" fmla="*/ 1141046 h 1141046"/>
                  <a:gd name="connsiteX1" fmla="*/ 3907 w 1824892"/>
                  <a:gd name="connsiteY1" fmla="*/ 1098061 h 1141046"/>
                  <a:gd name="connsiteX2" fmla="*/ 0 w 1824892"/>
                  <a:gd name="connsiteY2" fmla="*/ 62523 h 1141046"/>
                  <a:gd name="connsiteX3" fmla="*/ 54707 w 1824892"/>
                  <a:gd name="connsiteY3" fmla="*/ 0 h 1141046"/>
                  <a:gd name="connsiteX4" fmla="*/ 1781907 w 1824892"/>
                  <a:gd name="connsiteY4" fmla="*/ 11723 h 1141046"/>
                  <a:gd name="connsiteX5" fmla="*/ 1824892 w 1824892"/>
                  <a:gd name="connsiteY5" fmla="*/ 85969 h 1141046"/>
                  <a:gd name="connsiteX6" fmla="*/ 1820984 w 1824892"/>
                  <a:gd name="connsiteY6" fmla="*/ 1109784 h 1141046"/>
                  <a:gd name="connsiteX7" fmla="*/ 1789723 w 1824892"/>
                  <a:gd name="connsiteY7" fmla="*/ 1137138 h 1141046"/>
                  <a:gd name="connsiteX8" fmla="*/ 66431 w 1824892"/>
                  <a:gd name="connsiteY8" fmla="*/ 1141046 h 1141046"/>
                  <a:gd name="connsiteX0" fmla="*/ 66431 w 1824892"/>
                  <a:gd name="connsiteY0" fmla="*/ 1141046 h 1141046"/>
                  <a:gd name="connsiteX1" fmla="*/ 3907 w 1824892"/>
                  <a:gd name="connsiteY1" fmla="*/ 1098061 h 1141046"/>
                  <a:gd name="connsiteX2" fmla="*/ 0 w 1824892"/>
                  <a:gd name="connsiteY2" fmla="*/ 62523 h 1141046"/>
                  <a:gd name="connsiteX3" fmla="*/ 54707 w 1824892"/>
                  <a:gd name="connsiteY3" fmla="*/ 0 h 1141046"/>
                  <a:gd name="connsiteX4" fmla="*/ 1781907 w 1824892"/>
                  <a:gd name="connsiteY4" fmla="*/ 11723 h 1141046"/>
                  <a:gd name="connsiteX5" fmla="*/ 1824892 w 1824892"/>
                  <a:gd name="connsiteY5" fmla="*/ 85969 h 1141046"/>
                  <a:gd name="connsiteX6" fmla="*/ 1820984 w 1824892"/>
                  <a:gd name="connsiteY6" fmla="*/ 1109784 h 1141046"/>
                  <a:gd name="connsiteX7" fmla="*/ 1789723 w 1824892"/>
                  <a:gd name="connsiteY7" fmla="*/ 1137138 h 1141046"/>
                  <a:gd name="connsiteX8" fmla="*/ 66431 w 1824892"/>
                  <a:gd name="connsiteY8" fmla="*/ 1141046 h 1141046"/>
                  <a:gd name="connsiteX0" fmla="*/ 66431 w 1824892"/>
                  <a:gd name="connsiteY0" fmla="*/ 1141046 h 1141585"/>
                  <a:gd name="connsiteX1" fmla="*/ 3907 w 1824892"/>
                  <a:gd name="connsiteY1" fmla="*/ 1098061 h 1141585"/>
                  <a:gd name="connsiteX2" fmla="*/ 0 w 1824892"/>
                  <a:gd name="connsiteY2" fmla="*/ 62523 h 1141585"/>
                  <a:gd name="connsiteX3" fmla="*/ 54707 w 1824892"/>
                  <a:gd name="connsiteY3" fmla="*/ 0 h 1141585"/>
                  <a:gd name="connsiteX4" fmla="*/ 1781907 w 1824892"/>
                  <a:gd name="connsiteY4" fmla="*/ 11723 h 1141585"/>
                  <a:gd name="connsiteX5" fmla="*/ 1824892 w 1824892"/>
                  <a:gd name="connsiteY5" fmla="*/ 85969 h 1141585"/>
                  <a:gd name="connsiteX6" fmla="*/ 1820984 w 1824892"/>
                  <a:gd name="connsiteY6" fmla="*/ 1109784 h 1141585"/>
                  <a:gd name="connsiteX7" fmla="*/ 1789723 w 1824892"/>
                  <a:gd name="connsiteY7" fmla="*/ 1137138 h 1141585"/>
                  <a:gd name="connsiteX8" fmla="*/ 66431 w 1824892"/>
                  <a:gd name="connsiteY8" fmla="*/ 1141046 h 1141585"/>
                  <a:gd name="connsiteX0" fmla="*/ 66431 w 1824892"/>
                  <a:gd name="connsiteY0" fmla="*/ 1141046 h 1144153"/>
                  <a:gd name="connsiteX1" fmla="*/ 3907 w 1824892"/>
                  <a:gd name="connsiteY1" fmla="*/ 1098061 h 1144153"/>
                  <a:gd name="connsiteX2" fmla="*/ 0 w 1824892"/>
                  <a:gd name="connsiteY2" fmla="*/ 62523 h 1144153"/>
                  <a:gd name="connsiteX3" fmla="*/ 54707 w 1824892"/>
                  <a:gd name="connsiteY3" fmla="*/ 0 h 1144153"/>
                  <a:gd name="connsiteX4" fmla="*/ 1781907 w 1824892"/>
                  <a:gd name="connsiteY4" fmla="*/ 11723 h 1144153"/>
                  <a:gd name="connsiteX5" fmla="*/ 1824892 w 1824892"/>
                  <a:gd name="connsiteY5" fmla="*/ 85969 h 1144153"/>
                  <a:gd name="connsiteX6" fmla="*/ 1820984 w 1824892"/>
                  <a:gd name="connsiteY6" fmla="*/ 1109784 h 1144153"/>
                  <a:gd name="connsiteX7" fmla="*/ 1789723 w 1824892"/>
                  <a:gd name="connsiteY7" fmla="*/ 1137138 h 1144153"/>
                  <a:gd name="connsiteX8" fmla="*/ 66431 w 1824892"/>
                  <a:gd name="connsiteY8" fmla="*/ 1141046 h 1144153"/>
                  <a:gd name="connsiteX0" fmla="*/ 66431 w 1836698"/>
                  <a:gd name="connsiteY0" fmla="*/ 1141046 h 1144153"/>
                  <a:gd name="connsiteX1" fmla="*/ 3907 w 1836698"/>
                  <a:gd name="connsiteY1" fmla="*/ 1098061 h 1144153"/>
                  <a:gd name="connsiteX2" fmla="*/ 0 w 1836698"/>
                  <a:gd name="connsiteY2" fmla="*/ 62523 h 1144153"/>
                  <a:gd name="connsiteX3" fmla="*/ 54707 w 1836698"/>
                  <a:gd name="connsiteY3" fmla="*/ 0 h 1144153"/>
                  <a:gd name="connsiteX4" fmla="*/ 1781907 w 1836698"/>
                  <a:gd name="connsiteY4" fmla="*/ 11723 h 1144153"/>
                  <a:gd name="connsiteX5" fmla="*/ 1824892 w 1836698"/>
                  <a:gd name="connsiteY5" fmla="*/ 85969 h 1144153"/>
                  <a:gd name="connsiteX6" fmla="*/ 1836615 w 1836698"/>
                  <a:gd name="connsiteY6" fmla="*/ 1090245 h 1144153"/>
                  <a:gd name="connsiteX7" fmla="*/ 1789723 w 1836698"/>
                  <a:gd name="connsiteY7" fmla="*/ 1137138 h 1144153"/>
                  <a:gd name="connsiteX8" fmla="*/ 66431 w 1836698"/>
                  <a:gd name="connsiteY8" fmla="*/ 1141046 h 1144153"/>
                  <a:gd name="connsiteX0" fmla="*/ 66431 w 1836915"/>
                  <a:gd name="connsiteY0" fmla="*/ 1141046 h 1144153"/>
                  <a:gd name="connsiteX1" fmla="*/ 3907 w 1836915"/>
                  <a:gd name="connsiteY1" fmla="*/ 1098061 h 1144153"/>
                  <a:gd name="connsiteX2" fmla="*/ 0 w 1836915"/>
                  <a:gd name="connsiteY2" fmla="*/ 62523 h 1144153"/>
                  <a:gd name="connsiteX3" fmla="*/ 54707 w 1836915"/>
                  <a:gd name="connsiteY3" fmla="*/ 0 h 1144153"/>
                  <a:gd name="connsiteX4" fmla="*/ 1781907 w 1836915"/>
                  <a:gd name="connsiteY4" fmla="*/ 11723 h 1144153"/>
                  <a:gd name="connsiteX5" fmla="*/ 1824892 w 1836915"/>
                  <a:gd name="connsiteY5" fmla="*/ 85969 h 1144153"/>
                  <a:gd name="connsiteX6" fmla="*/ 1836615 w 1836915"/>
                  <a:gd name="connsiteY6" fmla="*/ 1090245 h 1144153"/>
                  <a:gd name="connsiteX7" fmla="*/ 1789723 w 1836915"/>
                  <a:gd name="connsiteY7" fmla="*/ 1137138 h 1144153"/>
                  <a:gd name="connsiteX8" fmla="*/ 66431 w 1836915"/>
                  <a:gd name="connsiteY8" fmla="*/ 1141046 h 1144153"/>
                  <a:gd name="connsiteX0" fmla="*/ 66431 w 1837503"/>
                  <a:gd name="connsiteY0" fmla="*/ 1141046 h 1144153"/>
                  <a:gd name="connsiteX1" fmla="*/ 3907 w 1837503"/>
                  <a:gd name="connsiteY1" fmla="*/ 1098061 h 1144153"/>
                  <a:gd name="connsiteX2" fmla="*/ 0 w 1837503"/>
                  <a:gd name="connsiteY2" fmla="*/ 62523 h 1144153"/>
                  <a:gd name="connsiteX3" fmla="*/ 54707 w 1837503"/>
                  <a:gd name="connsiteY3" fmla="*/ 0 h 1144153"/>
                  <a:gd name="connsiteX4" fmla="*/ 1781907 w 1837503"/>
                  <a:gd name="connsiteY4" fmla="*/ 11723 h 1144153"/>
                  <a:gd name="connsiteX5" fmla="*/ 1824892 w 1837503"/>
                  <a:gd name="connsiteY5" fmla="*/ 85969 h 1144153"/>
                  <a:gd name="connsiteX6" fmla="*/ 1836615 w 1837503"/>
                  <a:gd name="connsiteY6" fmla="*/ 1090245 h 1144153"/>
                  <a:gd name="connsiteX7" fmla="*/ 1789723 w 1837503"/>
                  <a:gd name="connsiteY7" fmla="*/ 1137138 h 1144153"/>
                  <a:gd name="connsiteX8" fmla="*/ 66431 w 1837503"/>
                  <a:gd name="connsiteY8" fmla="*/ 1141046 h 1144153"/>
                  <a:gd name="connsiteX0" fmla="*/ 66431 w 1840523"/>
                  <a:gd name="connsiteY0" fmla="*/ 1141046 h 1144153"/>
                  <a:gd name="connsiteX1" fmla="*/ 3907 w 1840523"/>
                  <a:gd name="connsiteY1" fmla="*/ 1098061 h 1144153"/>
                  <a:gd name="connsiteX2" fmla="*/ 0 w 1840523"/>
                  <a:gd name="connsiteY2" fmla="*/ 62523 h 1144153"/>
                  <a:gd name="connsiteX3" fmla="*/ 54707 w 1840523"/>
                  <a:gd name="connsiteY3" fmla="*/ 0 h 1144153"/>
                  <a:gd name="connsiteX4" fmla="*/ 1781907 w 1840523"/>
                  <a:gd name="connsiteY4" fmla="*/ 11723 h 1144153"/>
                  <a:gd name="connsiteX5" fmla="*/ 1840523 w 1840523"/>
                  <a:gd name="connsiteY5" fmla="*/ 85969 h 1144153"/>
                  <a:gd name="connsiteX6" fmla="*/ 1836615 w 1840523"/>
                  <a:gd name="connsiteY6" fmla="*/ 1090245 h 1144153"/>
                  <a:gd name="connsiteX7" fmla="*/ 1789723 w 1840523"/>
                  <a:gd name="connsiteY7" fmla="*/ 1137138 h 1144153"/>
                  <a:gd name="connsiteX8" fmla="*/ 66431 w 1840523"/>
                  <a:gd name="connsiteY8" fmla="*/ 1141046 h 1144153"/>
                  <a:gd name="connsiteX0" fmla="*/ 66431 w 1840523"/>
                  <a:gd name="connsiteY0" fmla="*/ 1141046 h 1144153"/>
                  <a:gd name="connsiteX1" fmla="*/ 3907 w 1840523"/>
                  <a:gd name="connsiteY1" fmla="*/ 1098061 h 1144153"/>
                  <a:gd name="connsiteX2" fmla="*/ 0 w 1840523"/>
                  <a:gd name="connsiteY2" fmla="*/ 62523 h 1144153"/>
                  <a:gd name="connsiteX3" fmla="*/ 54707 w 1840523"/>
                  <a:gd name="connsiteY3" fmla="*/ 0 h 1144153"/>
                  <a:gd name="connsiteX4" fmla="*/ 1781907 w 1840523"/>
                  <a:gd name="connsiteY4" fmla="*/ 11723 h 1144153"/>
                  <a:gd name="connsiteX5" fmla="*/ 1840523 w 1840523"/>
                  <a:gd name="connsiteY5" fmla="*/ 66431 h 1144153"/>
                  <a:gd name="connsiteX6" fmla="*/ 1836615 w 1840523"/>
                  <a:gd name="connsiteY6" fmla="*/ 1090245 h 1144153"/>
                  <a:gd name="connsiteX7" fmla="*/ 1789723 w 1840523"/>
                  <a:gd name="connsiteY7" fmla="*/ 1137138 h 1144153"/>
                  <a:gd name="connsiteX8" fmla="*/ 66431 w 1840523"/>
                  <a:gd name="connsiteY8" fmla="*/ 1141046 h 1144153"/>
                  <a:gd name="connsiteX0" fmla="*/ 66431 w 1840523"/>
                  <a:gd name="connsiteY0" fmla="*/ 1141046 h 1144153"/>
                  <a:gd name="connsiteX1" fmla="*/ 3907 w 1840523"/>
                  <a:gd name="connsiteY1" fmla="*/ 1098061 h 1144153"/>
                  <a:gd name="connsiteX2" fmla="*/ 0 w 1840523"/>
                  <a:gd name="connsiteY2" fmla="*/ 62523 h 1144153"/>
                  <a:gd name="connsiteX3" fmla="*/ 54707 w 1840523"/>
                  <a:gd name="connsiteY3" fmla="*/ 0 h 1144153"/>
                  <a:gd name="connsiteX4" fmla="*/ 1781907 w 1840523"/>
                  <a:gd name="connsiteY4" fmla="*/ 11723 h 1144153"/>
                  <a:gd name="connsiteX5" fmla="*/ 1840523 w 1840523"/>
                  <a:gd name="connsiteY5" fmla="*/ 66431 h 1144153"/>
                  <a:gd name="connsiteX6" fmla="*/ 1836615 w 1840523"/>
                  <a:gd name="connsiteY6" fmla="*/ 1090245 h 1144153"/>
                  <a:gd name="connsiteX7" fmla="*/ 1789723 w 1840523"/>
                  <a:gd name="connsiteY7" fmla="*/ 1137138 h 1144153"/>
                  <a:gd name="connsiteX8" fmla="*/ 66431 w 1840523"/>
                  <a:gd name="connsiteY8" fmla="*/ 1141046 h 1144153"/>
                  <a:gd name="connsiteX0" fmla="*/ 66431 w 1840523"/>
                  <a:gd name="connsiteY0" fmla="*/ 1141046 h 1144153"/>
                  <a:gd name="connsiteX1" fmla="*/ 3907 w 1840523"/>
                  <a:gd name="connsiteY1" fmla="*/ 1098061 h 1144153"/>
                  <a:gd name="connsiteX2" fmla="*/ 0 w 1840523"/>
                  <a:gd name="connsiteY2" fmla="*/ 62523 h 1144153"/>
                  <a:gd name="connsiteX3" fmla="*/ 54707 w 1840523"/>
                  <a:gd name="connsiteY3" fmla="*/ 0 h 1144153"/>
                  <a:gd name="connsiteX4" fmla="*/ 1781907 w 1840523"/>
                  <a:gd name="connsiteY4" fmla="*/ 11723 h 1144153"/>
                  <a:gd name="connsiteX5" fmla="*/ 1840523 w 1840523"/>
                  <a:gd name="connsiteY5" fmla="*/ 66431 h 1144153"/>
                  <a:gd name="connsiteX6" fmla="*/ 1836615 w 1840523"/>
                  <a:gd name="connsiteY6" fmla="*/ 1090245 h 1144153"/>
                  <a:gd name="connsiteX7" fmla="*/ 1789723 w 1840523"/>
                  <a:gd name="connsiteY7" fmla="*/ 1137138 h 1144153"/>
                  <a:gd name="connsiteX8" fmla="*/ 66431 w 1840523"/>
                  <a:gd name="connsiteY8" fmla="*/ 1141046 h 1144153"/>
                  <a:gd name="connsiteX0" fmla="*/ 66431 w 1840523"/>
                  <a:gd name="connsiteY0" fmla="*/ 1141046 h 1144153"/>
                  <a:gd name="connsiteX1" fmla="*/ 3907 w 1840523"/>
                  <a:gd name="connsiteY1" fmla="*/ 1098061 h 1144153"/>
                  <a:gd name="connsiteX2" fmla="*/ 0 w 1840523"/>
                  <a:gd name="connsiteY2" fmla="*/ 62523 h 1144153"/>
                  <a:gd name="connsiteX3" fmla="*/ 54707 w 1840523"/>
                  <a:gd name="connsiteY3" fmla="*/ 0 h 1144153"/>
                  <a:gd name="connsiteX4" fmla="*/ 1781907 w 1840523"/>
                  <a:gd name="connsiteY4" fmla="*/ 11723 h 1144153"/>
                  <a:gd name="connsiteX5" fmla="*/ 1840523 w 1840523"/>
                  <a:gd name="connsiteY5" fmla="*/ 66431 h 1144153"/>
                  <a:gd name="connsiteX6" fmla="*/ 1836615 w 1840523"/>
                  <a:gd name="connsiteY6" fmla="*/ 1090245 h 1144153"/>
                  <a:gd name="connsiteX7" fmla="*/ 1789723 w 1840523"/>
                  <a:gd name="connsiteY7" fmla="*/ 1137138 h 1144153"/>
                  <a:gd name="connsiteX8" fmla="*/ 66431 w 1840523"/>
                  <a:gd name="connsiteY8" fmla="*/ 1141046 h 1144153"/>
                  <a:gd name="connsiteX0" fmla="*/ 66431 w 1840523"/>
                  <a:gd name="connsiteY0" fmla="*/ 1141046 h 1144153"/>
                  <a:gd name="connsiteX1" fmla="*/ 3907 w 1840523"/>
                  <a:gd name="connsiteY1" fmla="*/ 1098061 h 1144153"/>
                  <a:gd name="connsiteX2" fmla="*/ 0 w 1840523"/>
                  <a:gd name="connsiteY2" fmla="*/ 62523 h 1144153"/>
                  <a:gd name="connsiteX3" fmla="*/ 54707 w 1840523"/>
                  <a:gd name="connsiteY3" fmla="*/ 0 h 1144153"/>
                  <a:gd name="connsiteX4" fmla="*/ 1781907 w 1840523"/>
                  <a:gd name="connsiteY4" fmla="*/ 11723 h 1144153"/>
                  <a:gd name="connsiteX5" fmla="*/ 1840523 w 1840523"/>
                  <a:gd name="connsiteY5" fmla="*/ 66431 h 1144153"/>
                  <a:gd name="connsiteX6" fmla="*/ 1836615 w 1840523"/>
                  <a:gd name="connsiteY6" fmla="*/ 1090245 h 1144153"/>
                  <a:gd name="connsiteX7" fmla="*/ 1789723 w 1840523"/>
                  <a:gd name="connsiteY7" fmla="*/ 1137138 h 1144153"/>
                  <a:gd name="connsiteX8" fmla="*/ 66431 w 1840523"/>
                  <a:gd name="connsiteY8" fmla="*/ 1141046 h 1144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0523" h="1144153">
                    <a:moveTo>
                      <a:pt x="66431" y="1141046"/>
                    </a:moveTo>
                    <a:cubicBezTo>
                      <a:pt x="-1302" y="1146257"/>
                      <a:pt x="9118" y="1151466"/>
                      <a:pt x="3907" y="1098061"/>
                    </a:cubicBezTo>
                    <a:cubicBezTo>
                      <a:pt x="2605" y="752882"/>
                      <a:pt x="1302" y="407702"/>
                      <a:pt x="0" y="62523"/>
                    </a:cubicBezTo>
                    <a:cubicBezTo>
                      <a:pt x="6512" y="6513"/>
                      <a:pt x="-2606" y="13026"/>
                      <a:pt x="54707" y="0"/>
                    </a:cubicBezTo>
                    <a:lnTo>
                      <a:pt x="1781907" y="11723"/>
                    </a:lnTo>
                    <a:cubicBezTo>
                      <a:pt x="1832708" y="18236"/>
                      <a:pt x="1836614" y="28657"/>
                      <a:pt x="1840523" y="66431"/>
                    </a:cubicBezTo>
                    <a:cubicBezTo>
                      <a:pt x="1839220" y="407703"/>
                      <a:pt x="1837918" y="748973"/>
                      <a:pt x="1836615" y="1090245"/>
                    </a:cubicBezTo>
                    <a:cubicBezTo>
                      <a:pt x="1840522" y="1129322"/>
                      <a:pt x="1832708" y="1137138"/>
                      <a:pt x="1789723" y="1137138"/>
                    </a:cubicBezTo>
                    <a:lnTo>
                      <a:pt x="66431" y="114104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7" name="任意多边形: 形状 806">
                <a:extLst>
                  <a:ext uri="{FF2B5EF4-FFF2-40B4-BE49-F238E27FC236}">
                    <a16:creationId xmlns:a16="http://schemas.microsoft.com/office/drawing/2014/main" id="{2F631862-17A2-4A01-821E-635F7B4F084A}"/>
                  </a:ext>
                </a:extLst>
              </p:cNvPr>
              <p:cNvSpPr/>
              <p:nvPr/>
            </p:nvSpPr>
            <p:spPr>
              <a:xfrm>
                <a:off x="8832429" y="1687366"/>
                <a:ext cx="2897230" cy="1583908"/>
              </a:xfrm>
              <a:custGeom>
                <a:avLst/>
                <a:gdLst>
                  <a:gd name="connsiteX0" fmla="*/ 0 w 1715476"/>
                  <a:gd name="connsiteY0" fmla="*/ 0 h 930031"/>
                  <a:gd name="connsiteX1" fmla="*/ 1703753 w 1715476"/>
                  <a:gd name="connsiteY1" fmla="*/ 7816 h 930031"/>
                  <a:gd name="connsiteX2" fmla="*/ 1715476 w 1715476"/>
                  <a:gd name="connsiteY2" fmla="*/ 926123 h 930031"/>
                  <a:gd name="connsiteX3" fmla="*/ 3907 w 1715476"/>
                  <a:gd name="connsiteY3" fmla="*/ 930031 h 930031"/>
                  <a:gd name="connsiteX4" fmla="*/ 0 w 1715476"/>
                  <a:gd name="connsiteY4" fmla="*/ 0 h 930031"/>
                  <a:gd name="connsiteX0" fmla="*/ 0 w 1715476"/>
                  <a:gd name="connsiteY0" fmla="*/ 7815 h 937846"/>
                  <a:gd name="connsiteX1" fmla="*/ 1703753 w 1715476"/>
                  <a:gd name="connsiteY1" fmla="*/ 0 h 937846"/>
                  <a:gd name="connsiteX2" fmla="*/ 1715476 w 1715476"/>
                  <a:gd name="connsiteY2" fmla="*/ 933938 h 937846"/>
                  <a:gd name="connsiteX3" fmla="*/ 3907 w 1715476"/>
                  <a:gd name="connsiteY3" fmla="*/ 937846 h 937846"/>
                  <a:gd name="connsiteX4" fmla="*/ 0 w 1715476"/>
                  <a:gd name="connsiteY4" fmla="*/ 7815 h 937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5476" h="937846">
                    <a:moveTo>
                      <a:pt x="0" y="7815"/>
                    </a:moveTo>
                    <a:lnTo>
                      <a:pt x="1703753" y="0"/>
                    </a:lnTo>
                    <a:lnTo>
                      <a:pt x="1715476" y="933938"/>
                    </a:lnTo>
                    <a:lnTo>
                      <a:pt x="3907" y="937846"/>
                    </a:lnTo>
                    <a:cubicBezTo>
                      <a:pt x="2605" y="627836"/>
                      <a:pt x="1302" y="317825"/>
                      <a:pt x="0" y="781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8" name="任意多边形: 形状 807">
                <a:extLst>
                  <a:ext uri="{FF2B5EF4-FFF2-40B4-BE49-F238E27FC236}">
                    <a16:creationId xmlns:a16="http://schemas.microsoft.com/office/drawing/2014/main" id="{B73C760F-0C61-464C-9EAF-06722918D540}"/>
                  </a:ext>
                </a:extLst>
              </p:cNvPr>
              <p:cNvSpPr/>
              <p:nvPr/>
            </p:nvSpPr>
            <p:spPr>
              <a:xfrm>
                <a:off x="8815269" y="3571723"/>
                <a:ext cx="2942615" cy="90192"/>
              </a:xfrm>
              <a:custGeom>
                <a:avLst/>
                <a:gdLst>
                  <a:gd name="connsiteX0" fmla="*/ 0 w 1756821"/>
                  <a:gd name="connsiteY0" fmla="*/ 47986 h 47986"/>
                  <a:gd name="connsiteX1" fmla="*/ 1756821 w 1756821"/>
                  <a:gd name="connsiteY1" fmla="*/ 47986 h 47986"/>
                  <a:gd name="connsiteX2" fmla="*/ 1735494 w 1756821"/>
                  <a:gd name="connsiteY2" fmla="*/ 7997 h 47986"/>
                  <a:gd name="connsiteX3" fmla="*/ 15996 w 1756821"/>
                  <a:gd name="connsiteY3" fmla="*/ 0 h 47986"/>
                  <a:gd name="connsiteX4" fmla="*/ 0 w 1756821"/>
                  <a:gd name="connsiteY4" fmla="*/ 47986 h 47986"/>
                  <a:gd name="connsiteX0" fmla="*/ 0 w 1756821"/>
                  <a:gd name="connsiteY0" fmla="*/ 47986 h 47986"/>
                  <a:gd name="connsiteX1" fmla="*/ 1756821 w 1756821"/>
                  <a:gd name="connsiteY1" fmla="*/ 47986 h 47986"/>
                  <a:gd name="connsiteX2" fmla="*/ 1364231 w 1756821"/>
                  <a:gd name="connsiteY2" fmla="*/ 6064 h 47986"/>
                  <a:gd name="connsiteX3" fmla="*/ 15996 w 1756821"/>
                  <a:gd name="connsiteY3" fmla="*/ 0 h 47986"/>
                  <a:gd name="connsiteX4" fmla="*/ 0 w 1756821"/>
                  <a:gd name="connsiteY4" fmla="*/ 47986 h 47986"/>
                  <a:gd name="connsiteX0" fmla="*/ 0 w 1372023"/>
                  <a:gd name="connsiteY0" fmla="*/ 47986 h 51853"/>
                  <a:gd name="connsiteX1" fmla="*/ 1372023 w 1372023"/>
                  <a:gd name="connsiteY1" fmla="*/ 51853 h 51853"/>
                  <a:gd name="connsiteX2" fmla="*/ 1364231 w 1372023"/>
                  <a:gd name="connsiteY2" fmla="*/ 6064 h 51853"/>
                  <a:gd name="connsiteX3" fmla="*/ 15996 w 1372023"/>
                  <a:gd name="connsiteY3" fmla="*/ 0 h 51853"/>
                  <a:gd name="connsiteX4" fmla="*/ 0 w 1372023"/>
                  <a:gd name="connsiteY4" fmla="*/ 47986 h 51853"/>
                  <a:gd name="connsiteX0" fmla="*/ 0 w 1374471"/>
                  <a:gd name="connsiteY0" fmla="*/ 47986 h 51853"/>
                  <a:gd name="connsiteX1" fmla="*/ 1374471 w 1374471"/>
                  <a:gd name="connsiteY1" fmla="*/ 51853 h 51853"/>
                  <a:gd name="connsiteX2" fmla="*/ 1364231 w 1374471"/>
                  <a:gd name="connsiteY2" fmla="*/ 6064 h 51853"/>
                  <a:gd name="connsiteX3" fmla="*/ 15996 w 1374471"/>
                  <a:gd name="connsiteY3" fmla="*/ 0 h 51853"/>
                  <a:gd name="connsiteX4" fmla="*/ 0 w 1374471"/>
                  <a:gd name="connsiteY4" fmla="*/ 47986 h 51853"/>
                  <a:gd name="connsiteX0" fmla="*/ 0 w 1374471"/>
                  <a:gd name="connsiteY0" fmla="*/ 47986 h 51853"/>
                  <a:gd name="connsiteX1" fmla="*/ 1374471 w 1374471"/>
                  <a:gd name="connsiteY1" fmla="*/ 51853 h 51853"/>
                  <a:gd name="connsiteX2" fmla="*/ 1354441 w 1374471"/>
                  <a:gd name="connsiteY2" fmla="*/ 4512 h 51853"/>
                  <a:gd name="connsiteX3" fmla="*/ 15996 w 1374471"/>
                  <a:gd name="connsiteY3" fmla="*/ 0 h 51853"/>
                  <a:gd name="connsiteX4" fmla="*/ 0 w 1374471"/>
                  <a:gd name="connsiteY4" fmla="*/ 47986 h 51853"/>
                  <a:gd name="connsiteX0" fmla="*/ 0 w 1367128"/>
                  <a:gd name="connsiteY0" fmla="*/ 47986 h 53404"/>
                  <a:gd name="connsiteX1" fmla="*/ 1367128 w 1367128"/>
                  <a:gd name="connsiteY1" fmla="*/ 53404 h 53404"/>
                  <a:gd name="connsiteX2" fmla="*/ 1354441 w 1367128"/>
                  <a:gd name="connsiteY2" fmla="*/ 4512 h 53404"/>
                  <a:gd name="connsiteX3" fmla="*/ 15996 w 1367128"/>
                  <a:gd name="connsiteY3" fmla="*/ 0 h 53404"/>
                  <a:gd name="connsiteX4" fmla="*/ 0 w 1367128"/>
                  <a:gd name="connsiteY4" fmla="*/ 47986 h 53404"/>
                  <a:gd name="connsiteX0" fmla="*/ 0 w 1363457"/>
                  <a:gd name="connsiteY0" fmla="*/ 47986 h 53404"/>
                  <a:gd name="connsiteX1" fmla="*/ 1363457 w 1363457"/>
                  <a:gd name="connsiteY1" fmla="*/ 53404 h 53404"/>
                  <a:gd name="connsiteX2" fmla="*/ 1354441 w 1363457"/>
                  <a:gd name="connsiteY2" fmla="*/ 4512 h 53404"/>
                  <a:gd name="connsiteX3" fmla="*/ 15996 w 1363457"/>
                  <a:gd name="connsiteY3" fmla="*/ 0 h 53404"/>
                  <a:gd name="connsiteX4" fmla="*/ 0 w 1363457"/>
                  <a:gd name="connsiteY4" fmla="*/ 47986 h 53404"/>
                  <a:gd name="connsiteX0" fmla="*/ 0 w 1380590"/>
                  <a:gd name="connsiteY0" fmla="*/ 47986 h 53404"/>
                  <a:gd name="connsiteX1" fmla="*/ 1380590 w 1380590"/>
                  <a:gd name="connsiteY1" fmla="*/ 53404 h 53404"/>
                  <a:gd name="connsiteX2" fmla="*/ 1354441 w 1380590"/>
                  <a:gd name="connsiteY2" fmla="*/ 4512 h 53404"/>
                  <a:gd name="connsiteX3" fmla="*/ 15996 w 1380590"/>
                  <a:gd name="connsiteY3" fmla="*/ 0 h 53404"/>
                  <a:gd name="connsiteX4" fmla="*/ 0 w 1380590"/>
                  <a:gd name="connsiteY4" fmla="*/ 47986 h 53404"/>
                  <a:gd name="connsiteX0" fmla="*/ 0 w 1365904"/>
                  <a:gd name="connsiteY0" fmla="*/ 47986 h 53404"/>
                  <a:gd name="connsiteX1" fmla="*/ 1365904 w 1365904"/>
                  <a:gd name="connsiteY1" fmla="*/ 53404 h 53404"/>
                  <a:gd name="connsiteX2" fmla="*/ 1354441 w 1365904"/>
                  <a:gd name="connsiteY2" fmla="*/ 4512 h 53404"/>
                  <a:gd name="connsiteX3" fmla="*/ 15996 w 1365904"/>
                  <a:gd name="connsiteY3" fmla="*/ 0 h 53404"/>
                  <a:gd name="connsiteX4" fmla="*/ 0 w 1365904"/>
                  <a:gd name="connsiteY4" fmla="*/ 47986 h 53404"/>
                  <a:gd name="connsiteX0" fmla="*/ 0 w 1365904"/>
                  <a:gd name="connsiteY0" fmla="*/ 47986 h 53404"/>
                  <a:gd name="connsiteX1" fmla="*/ 1365904 w 1365904"/>
                  <a:gd name="connsiteY1" fmla="*/ 53404 h 53404"/>
                  <a:gd name="connsiteX2" fmla="*/ 1354441 w 1365904"/>
                  <a:gd name="connsiteY2" fmla="*/ 4512 h 53404"/>
                  <a:gd name="connsiteX3" fmla="*/ 6205 w 1365904"/>
                  <a:gd name="connsiteY3" fmla="*/ 0 h 53404"/>
                  <a:gd name="connsiteX4" fmla="*/ 0 w 1365904"/>
                  <a:gd name="connsiteY4" fmla="*/ 47986 h 53404"/>
                  <a:gd name="connsiteX0" fmla="*/ 0 w 1374470"/>
                  <a:gd name="connsiteY0" fmla="*/ 47986 h 53404"/>
                  <a:gd name="connsiteX1" fmla="*/ 1374470 w 1374470"/>
                  <a:gd name="connsiteY1" fmla="*/ 53404 h 53404"/>
                  <a:gd name="connsiteX2" fmla="*/ 1363007 w 1374470"/>
                  <a:gd name="connsiteY2" fmla="*/ 4512 h 53404"/>
                  <a:gd name="connsiteX3" fmla="*/ 14771 w 1374470"/>
                  <a:gd name="connsiteY3" fmla="*/ 0 h 53404"/>
                  <a:gd name="connsiteX4" fmla="*/ 0 w 1374470"/>
                  <a:gd name="connsiteY4" fmla="*/ 47986 h 5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4470" h="53404">
                    <a:moveTo>
                      <a:pt x="0" y="47986"/>
                    </a:moveTo>
                    <a:lnTo>
                      <a:pt x="1374470" y="53404"/>
                    </a:lnTo>
                    <a:lnTo>
                      <a:pt x="1363007" y="4512"/>
                    </a:lnTo>
                    <a:lnTo>
                      <a:pt x="14771" y="0"/>
                    </a:lnTo>
                    <a:lnTo>
                      <a:pt x="0" y="4798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9" name="任意多边形: 形状 808">
                <a:extLst>
                  <a:ext uri="{FF2B5EF4-FFF2-40B4-BE49-F238E27FC236}">
                    <a16:creationId xmlns:a16="http://schemas.microsoft.com/office/drawing/2014/main" id="{D377C6E0-7A67-4C48-82C2-3058FF096434}"/>
                  </a:ext>
                </a:extLst>
              </p:cNvPr>
              <p:cNvSpPr/>
              <p:nvPr/>
            </p:nvSpPr>
            <p:spPr>
              <a:xfrm>
                <a:off x="8780817" y="3654055"/>
                <a:ext cx="3002213" cy="106764"/>
              </a:xfrm>
              <a:custGeom>
                <a:avLst/>
                <a:gdLst>
                  <a:gd name="connsiteX0" fmla="*/ 21328 w 1802142"/>
                  <a:gd name="connsiteY0" fmla="*/ 0 h 58649"/>
                  <a:gd name="connsiteX1" fmla="*/ 0 w 1802142"/>
                  <a:gd name="connsiteY1" fmla="*/ 58649 h 58649"/>
                  <a:gd name="connsiteX2" fmla="*/ 1802142 w 1802142"/>
                  <a:gd name="connsiteY2" fmla="*/ 55983 h 58649"/>
                  <a:gd name="connsiteX3" fmla="*/ 1783480 w 1802142"/>
                  <a:gd name="connsiteY3" fmla="*/ 0 h 58649"/>
                  <a:gd name="connsiteX4" fmla="*/ 21328 w 1802142"/>
                  <a:gd name="connsiteY4" fmla="*/ 0 h 58649"/>
                  <a:gd name="connsiteX0" fmla="*/ 21328 w 1802142"/>
                  <a:gd name="connsiteY0" fmla="*/ 1606 h 60255"/>
                  <a:gd name="connsiteX1" fmla="*/ 0 w 1802142"/>
                  <a:gd name="connsiteY1" fmla="*/ 60255 h 60255"/>
                  <a:gd name="connsiteX2" fmla="*/ 1802142 w 1802142"/>
                  <a:gd name="connsiteY2" fmla="*/ 57589 h 60255"/>
                  <a:gd name="connsiteX3" fmla="*/ 1394683 w 1802142"/>
                  <a:gd name="connsiteY3" fmla="*/ 0 h 60255"/>
                  <a:gd name="connsiteX4" fmla="*/ 21328 w 1802142"/>
                  <a:gd name="connsiteY4" fmla="*/ 1606 h 60255"/>
                  <a:gd name="connsiteX0" fmla="*/ 21328 w 1408525"/>
                  <a:gd name="connsiteY0" fmla="*/ 1606 h 60255"/>
                  <a:gd name="connsiteX1" fmla="*/ 0 w 1408525"/>
                  <a:gd name="connsiteY1" fmla="*/ 60255 h 60255"/>
                  <a:gd name="connsiteX2" fmla="*/ 1408525 w 1408525"/>
                  <a:gd name="connsiteY2" fmla="*/ 57589 h 60255"/>
                  <a:gd name="connsiteX3" fmla="*/ 1394683 w 1408525"/>
                  <a:gd name="connsiteY3" fmla="*/ 0 h 60255"/>
                  <a:gd name="connsiteX4" fmla="*/ 21328 w 1408525"/>
                  <a:gd name="connsiteY4" fmla="*/ 1606 h 60255"/>
                  <a:gd name="connsiteX0" fmla="*/ 21328 w 1405312"/>
                  <a:gd name="connsiteY0" fmla="*/ 1606 h 60255"/>
                  <a:gd name="connsiteX1" fmla="*/ 0 w 1405312"/>
                  <a:gd name="connsiteY1" fmla="*/ 60255 h 60255"/>
                  <a:gd name="connsiteX2" fmla="*/ 1405312 w 1405312"/>
                  <a:gd name="connsiteY2" fmla="*/ 59196 h 60255"/>
                  <a:gd name="connsiteX3" fmla="*/ 1394683 w 1405312"/>
                  <a:gd name="connsiteY3" fmla="*/ 0 h 60255"/>
                  <a:gd name="connsiteX4" fmla="*/ 21328 w 1405312"/>
                  <a:gd name="connsiteY4" fmla="*/ 1606 h 60255"/>
                  <a:gd name="connsiteX0" fmla="*/ 21328 w 1405312"/>
                  <a:gd name="connsiteY0" fmla="*/ 0 h 58649"/>
                  <a:gd name="connsiteX1" fmla="*/ 0 w 1405312"/>
                  <a:gd name="connsiteY1" fmla="*/ 58649 h 58649"/>
                  <a:gd name="connsiteX2" fmla="*/ 1405312 w 1405312"/>
                  <a:gd name="connsiteY2" fmla="*/ 57590 h 58649"/>
                  <a:gd name="connsiteX3" fmla="*/ 1391470 w 1405312"/>
                  <a:gd name="connsiteY3" fmla="*/ 1607 h 58649"/>
                  <a:gd name="connsiteX4" fmla="*/ 21328 w 1405312"/>
                  <a:gd name="connsiteY4" fmla="*/ 0 h 58649"/>
                  <a:gd name="connsiteX0" fmla="*/ 22934 w 1405312"/>
                  <a:gd name="connsiteY0" fmla="*/ 0 h 60255"/>
                  <a:gd name="connsiteX1" fmla="*/ 0 w 1405312"/>
                  <a:gd name="connsiteY1" fmla="*/ 60255 h 60255"/>
                  <a:gd name="connsiteX2" fmla="*/ 1405312 w 1405312"/>
                  <a:gd name="connsiteY2" fmla="*/ 59196 h 60255"/>
                  <a:gd name="connsiteX3" fmla="*/ 1391470 w 1405312"/>
                  <a:gd name="connsiteY3" fmla="*/ 3213 h 60255"/>
                  <a:gd name="connsiteX4" fmla="*/ 22934 w 1405312"/>
                  <a:gd name="connsiteY4" fmla="*/ 0 h 60255"/>
                  <a:gd name="connsiteX0" fmla="*/ 22934 w 1405312"/>
                  <a:gd name="connsiteY0" fmla="*/ 0 h 60255"/>
                  <a:gd name="connsiteX1" fmla="*/ 0 w 1405312"/>
                  <a:gd name="connsiteY1" fmla="*/ 60255 h 60255"/>
                  <a:gd name="connsiteX2" fmla="*/ 1405312 w 1405312"/>
                  <a:gd name="connsiteY2" fmla="*/ 59196 h 60255"/>
                  <a:gd name="connsiteX3" fmla="*/ 1398521 w 1405312"/>
                  <a:gd name="connsiteY3" fmla="*/ 3213 h 60255"/>
                  <a:gd name="connsiteX4" fmla="*/ 22934 w 1405312"/>
                  <a:gd name="connsiteY4" fmla="*/ 0 h 60255"/>
                  <a:gd name="connsiteX0" fmla="*/ 22934 w 1405312"/>
                  <a:gd name="connsiteY0" fmla="*/ 0 h 61665"/>
                  <a:gd name="connsiteX1" fmla="*/ 0 w 1405312"/>
                  <a:gd name="connsiteY1" fmla="*/ 61665 h 61665"/>
                  <a:gd name="connsiteX2" fmla="*/ 1405312 w 1405312"/>
                  <a:gd name="connsiteY2" fmla="*/ 60606 h 61665"/>
                  <a:gd name="connsiteX3" fmla="*/ 1398521 w 1405312"/>
                  <a:gd name="connsiteY3" fmla="*/ 4623 h 61665"/>
                  <a:gd name="connsiteX4" fmla="*/ 22934 w 1405312"/>
                  <a:gd name="connsiteY4" fmla="*/ 0 h 61665"/>
                  <a:gd name="connsiteX0" fmla="*/ 18705 w 1401083"/>
                  <a:gd name="connsiteY0" fmla="*/ 0 h 61665"/>
                  <a:gd name="connsiteX1" fmla="*/ 0 w 1401083"/>
                  <a:gd name="connsiteY1" fmla="*/ 61665 h 61665"/>
                  <a:gd name="connsiteX2" fmla="*/ 1401083 w 1401083"/>
                  <a:gd name="connsiteY2" fmla="*/ 60606 h 61665"/>
                  <a:gd name="connsiteX3" fmla="*/ 1394292 w 1401083"/>
                  <a:gd name="connsiteY3" fmla="*/ 4623 h 61665"/>
                  <a:gd name="connsiteX4" fmla="*/ 18705 w 1401083"/>
                  <a:gd name="connsiteY4" fmla="*/ 0 h 61665"/>
                  <a:gd name="connsiteX0" fmla="*/ 18705 w 1401083"/>
                  <a:gd name="connsiteY0" fmla="*/ 0 h 61665"/>
                  <a:gd name="connsiteX1" fmla="*/ 0 w 1401083"/>
                  <a:gd name="connsiteY1" fmla="*/ 61665 h 61665"/>
                  <a:gd name="connsiteX2" fmla="*/ 1401083 w 1401083"/>
                  <a:gd name="connsiteY2" fmla="*/ 60606 h 61665"/>
                  <a:gd name="connsiteX3" fmla="*/ 1397963 w 1401083"/>
                  <a:gd name="connsiteY3" fmla="*/ 4623 h 61665"/>
                  <a:gd name="connsiteX4" fmla="*/ 18705 w 1401083"/>
                  <a:gd name="connsiteY4" fmla="*/ 0 h 61665"/>
                  <a:gd name="connsiteX0" fmla="*/ 18705 w 1408426"/>
                  <a:gd name="connsiteY0" fmla="*/ 0 h 61665"/>
                  <a:gd name="connsiteX1" fmla="*/ 0 w 1408426"/>
                  <a:gd name="connsiteY1" fmla="*/ 61665 h 61665"/>
                  <a:gd name="connsiteX2" fmla="*/ 1408426 w 1408426"/>
                  <a:gd name="connsiteY2" fmla="*/ 60606 h 61665"/>
                  <a:gd name="connsiteX3" fmla="*/ 1397963 w 1408426"/>
                  <a:gd name="connsiteY3" fmla="*/ 4623 h 61665"/>
                  <a:gd name="connsiteX4" fmla="*/ 18705 w 1408426"/>
                  <a:gd name="connsiteY4" fmla="*/ 0 h 61665"/>
                  <a:gd name="connsiteX0" fmla="*/ 18705 w 1408426"/>
                  <a:gd name="connsiteY0" fmla="*/ 0 h 61665"/>
                  <a:gd name="connsiteX1" fmla="*/ 0 w 1408426"/>
                  <a:gd name="connsiteY1" fmla="*/ 61665 h 61665"/>
                  <a:gd name="connsiteX2" fmla="*/ 1408426 w 1408426"/>
                  <a:gd name="connsiteY2" fmla="*/ 60606 h 61665"/>
                  <a:gd name="connsiteX3" fmla="*/ 1386949 w 1408426"/>
                  <a:gd name="connsiteY3" fmla="*/ 3072 h 61665"/>
                  <a:gd name="connsiteX4" fmla="*/ 18705 w 1408426"/>
                  <a:gd name="connsiteY4" fmla="*/ 0 h 61665"/>
                  <a:gd name="connsiteX0" fmla="*/ 18705 w 1402307"/>
                  <a:gd name="connsiteY0" fmla="*/ 0 h 61665"/>
                  <a:gd name="connsiteX1" fmla="*/ 0 w 1402307"/>
                  <a:gd name="connsiteY1" fmla="*/ 61665 h 61665"/>
                  <a:gd name="connsiteX2" fmla="*/ 1402307 w 1402307"/>
                  <a:gd name="connsiteY2" fmla="*/ 60606 h 61665"/>
                  <a:gd name="connsiteX3" fmla="*/ 1386949 w 1402307"/>
                  <a:gd name="connsiteY3" fmla="*/ 3072 h 61665"/>
                  <a:gd name="connsiteX4" fmla="*/ 18705 w 1402307"/>
                  <a:gd name="connsiteY4" fmla="*/ 0 h 61665"/>
                  <a:gd name="connsiteX0" fmla="*/ 18705 w 1398636"/>
                  <a:gd name="connsiteY0" fmla="*/ 0 h 61665"/>
                  <a:gd name="connsiteX1" fmla="*/ 0 w 1398636"/>
                  <a:gd name="connsiteY1" fmla="*/ 61665 h 61665"/>
                  <a:gd name="connsiteX2" fmla="*/ 1398636 w 1398636"/>
                  <a:gd name="connsiteY2" fmla="*/ 60606 h 61665"/>
                  <a:gd name="connsiteX3" fmla="*/ 1386949 w 1398636"/>
                  <a:gd name="connsiteY3" fmla="*/ 3072 h 61665"/>
                  <a:gd name="connsiteX4" fmla="*/ 18705 w 1398636"/>
                  <a:gd name="connsiteY4" fmla="*/ 0 h 61665"/>
                  <a:gd name="connsiteX0" fmla="*/ 18705 w 1398636"/>
                  <a:gd name="connsiteY0" fmla="*/ 0 h 61665"/>
                  <a:gd name="connsiteX1" fmla="*/ 0 w 1398636"/>
                  <a:gd name="connsiteY1" fmla="*/ 61665 h 61665"/>
                  <a:gd name="connsiteX2" fmla="*/ 1398636 w 1398636"/>
                  <a:gd name="connsiteY2" fmla="*/ 60606 h 61665"/>
                  <a:gd name="connsiteX3" fmla="*/ 1384501 w 1398636"/>
                  <a:gd name="connsiteY3" fmla="*/ 3072 h 61665"/>
                  <a:gd name="connsiteX4" fmla="*/ 18705 w 1398636"/>
                  <a:gd name="connsiteY4" fmla="*/ 0 h 61665"/>
                  <a:gd name="connsiteX0" fmla="*/ 18705 w 1397412"/>
                  <a:gd name="connsiteY0" fmla="*/ 0 h 61665"/>
                  <a:gd name="connsiteX1" fmla="*/ 0 w 1397412"/>
                  <a:gd name="connsiteY1" fmla="*/ 61665 h 61665"/>
                  <a:gd name="connsiteX2" fmla="*/ 1397412 w 1397412"/>
                  <a:gd name="connsiteY2" fmla="*/ 60606 h 61665"/>
                  <a:gd name="connsiteX3" fmla="*/ 1384501 w 1397412"/>
                  <a:gd name="connsiteY3" fmla="*/ 3072 h 61665"/>
                  <a:gd name="connsiteX4" fmla="*/ 18705 w 1397412"/>
                  <a:gd name="connsiteY4" fmla="*/ 0 h 61665"/>
                  <a:gd name="connsiteX0" fmla="*/ 11362 w 1397412"/>
                  <a:gd name="connsiteY0" fmla="*/ 0 h 63216"/>
                  <a:gd name="connsiteX1" fmla="*/ 0 w 1397412"/>
                  <a:gd name="connsiteY1" fmla="*/ 63216 h 63216"/>
                  <a:gd name="connsiteX2" fmla="*/ 1397412 w 1397412"/>
                  <a:gd name="connsiteY2" fmla="*/ 62157 h 63216"/>
                  <a:gd name="connsiteX3" fmla="*/ 1384501 w 1397412"/>
                  <a:gd name="connsiteY3" fmla="*/ 4623 h 63216"/>
                  <a:gd name="connsiteX4" fmla="*/ 11362 w 1397412"/>
                  <a:gd name="connsiteY4" fmla="*/ 0 h 63216"/>
                  <a:gd name="connsiteX0" fmla="*/ 16257 w 1402307"/>
                  <a:gd name="connsiteY0" fmla="*/ 0 h 63216"/>
                  <a:gd name="connsiteX1" fmla="*/ 0 w 1402307"/>
                  <a:gd name="connsiteY1" fmla="*/ 63216 h 63216"/>
                  <a:gd name="connsiteX2" fmla="*/ 1402307 w 1402307"/>
                  <a:gd name="connsiteY2" fmla="*/ 62157 h 63216"/>
                  <a:gd name="connsiteX3" fmla="*/ 1389396 w 1402307"/>
                  <a:gd name="connsiteY3" fmla="*/ 4623 h 63216"/>
                  <a:gd name="connsiteX4" fmla="*/ 16257 w 1402307"/>
                  <a:gd name="connsiteY4" fmla="*/ 0 h 6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2307" h="63216">
                    <a:moveTo>
                      <a:pt x="16257" y="0"/>
                    </a:moveTo>
                    <a:lnTo>
                      <a:pt x="0" y="63216"/>
                    </a:lnTo>
                    <a:lnTo>
                      <a:pt x="1402307" y="62157"/>
                    </a:lnTo>
                    <a:lnTo>
                      <a:pt x="1389396" y="4623"/>
                    </a:lnTo>
                    <a:lnTo>
                      <a:pt x="1625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0" name="任意多边形: 形状 809">
                <a:extLst>
                  <a:ext uri="{FF2B5EF4-FFF2-40B4-BE49-F238E27FC236}">
                    <a16:creationId xmlns:a16="http://schemas.microsoft.com/office/drawing/2014/main" id="{EF80D3EB-F466-44E1-A5CF-14B8C4B761E7}"/>
                  </a:ext>
                </a:extLst>
              </p:cNvPr>
              <p:cNvSpPr/>
              <p:nvPr/>
            </p:nvSpPr>
            <p:spPr>
              <a:xfrm>
                <a:off x="8752772" y="3758030"/>
                <a:ext cx="3057237" cy="106341"/>
              </a:xfrm>
              <a:custGeom>
                <a:avLst/>
                <a:gdLst>
                  <a:gd name="connsiteX0" fmla="*/ 18661 w 1738160"/>
                  <a:gd name="connsiteY0" fmla="*/ 2666 h 58650"/>
                  <a:gd name="connsiteX1" fmla="*/ 0 w 1738160"/>
                  <a:gd name="connsiteY1" fmla="*/ 58650 h 58650"/>
                  <a:gd name="connsiteX2" fmla="*/ 1738160 w 1738160"/>
                  <a:gd name="connsiteY2" fmla="*/ 45320 h 58650"/>
                  <a:gd name="connsiteX3" fmla="*/ 1730162 w 1738160"/>
                  <a:gd name="connsiteY3" fmla="*/ 0 h 58650"/>
                  <a:gd name="connsiteX4" fmla="*/ 18661 w 1738160"/>
                  <a:gd name="connsiteY4" fmla="*/ 2666 h 58650"/>
                  <a:gd name="connsiteX0" fmla="*/ 18661 w 1738160"/>
                  <a:gd name="connsiteY0" fmla="*/ 1060 h 57044"/>
                  <a:gd name="connsiteX1" fmla="*/ 0 w 1738160"/>
                  <a:gd name="connsiteY1" fmla="*/ 57044 h 57044"/>
                  <a:gd name="connsiteX2" fmla="*/ 1738160 w 1738160"/>
                  <a:gd name="connsiteY2" fmla="*/ 43714 h 57044"/>
                  <a:gd name="connsiteX3" fmla="*/ 1431334 w 1738160"/>
                  <a:gd name="connsiteY3" fmla="*/ 0 h 57044"/>
                  <a:gd name="connsiteX4" fmla="*/ 18661 w 1738160"/>
                  <a:gd name="connsiteY4" fmla="*/ 1060 h 57044"/>
                  <a:gd name="connsiteX0" fmla="*/ 18661 w 1432906"/>
                  <a:gd name="connsiteY0" fmla="*/ 1060 h 57044"/>
                  <a:gd name="connsiteX1" fmla="*/ 0 w 1432906"/>
                  <a:gd name="connsiteY1" fmla="*/ 57044 h 57044"/>
                  <a:gd name="connsiteX2" fmla="*/ 1432906 w 1432906"/>
                  <a:gd name="connsiteY2" fmla="*/ 48534 h 57044"/>
                  <a:gd name="connsiteX3" fmla="*/ 1431334 w 1432906"/>
                  <a:gd name="connsiteY3" fmla="*/ 0 h 57044"/>
                  <a:gd name="connsiteX4" fmla="*/ 18661 w 1432906"/>
                  <a:gd name="connsiteY4" fmla="*/ 1060 h 57044"/>
                  <a:gd name="connsiteX0" fmla="*/ 18661 w 1432906"/>
                  <a:gd name="connsiteY0" fmla="*/ 1060 h 57044"/>
                  <a:gd name="connsiteX1" fmla="*/ 0 w 1432906"/>
                  <a:gd name="connsiteY1" fmla="*/ 57044 h 57044"/>
                  <a:gd name="connsiteX2" fmla="*/ 1432906 w 1432906"/>
                  <a:gd name="connsiteY2" fmla="*/ 48534 h 57044"/>
                  <a:gd name="connsiteX3" fmla="*/ 1424907 w 1432906"/>
                  <a:gd name="connsiteY3" fmla="*/ 0 h 57044"/>
                  <a:gd name="connsiteX4" fmla="*/ 18661 w 1432906"/>
                  <a:gd name="connsiteY4" fmla="*/ 1060 h 57044"/>
                  <a:gd name="connsiteX0" fmla="*/ 18661 w 1432906"/>
                  <a:gd name="connsiteY0" fmla="*/ 3880 h 59864"/>
                  <a:gd name="connsiteX1" fmla="*/ 0 w 1432906"/>
                  <a:gd name="connsiteY1" fmla="*/ 59864 h 59864"/>
                  <a:gd name="connsiteX2" fmla="*/ 1432906 w 1432906"/>
                  <a:gd name="connsiteY2" fmla="*/ 51354 h 59864"/>
                  <a:gd name="connsiteX3" fmla="*/ 1424907 w 1432906"/>
                  <a:gd name="connsiteY3" fmla="*/ 0 h 59864"/>
                  <a:gd name="connsiteX4" fmla="*/ 18661 w 1432906"/>
                  <a:gd name="connsiteY4" fmla="*/ 3880 h 59864"/>
                  <a:gd name="connsiteX0" fmla="*/ 18661 w 1432906"/>
                  <a:gd name="connsiteY0" fmla="*/ 1060 h 59864"/>
                  <a:gd name="connsiteX1" fmla="*/ 0 w 1432906"/>
                  <a:gd name="connsiteY1" fmla="*/ 59864 h 59864"/>
                  <a:gd name="connsiteX2" fmla="*/ 1432906 w 1432906"/>
                  <a:gd name="connsiteY2" fmla="*/ 51354 h 59864"/>
                  <a:gd name="connsiteX3" fmla="*/ 1424907 w 1432906"/>
                  <a:gd name="connsiteY3" fmla="*/ 0 h 59864"/>
                  <a:gd name="connsiteX4" fmla="*/ 18661 w 1432906"/>
                  <a:gd name="connsiteY4" fmla="*/ 1060 h 59864"/>
                  <a:gd name="connsiteX0" fmla="*/ 18661 w 1443920"/>
                  <a:gd name="connsiteY0" fmla="*/ 1060 h 59864"/>
                  <a:gd name="connsiteX1" fmla="*/ 0 w 1443920"/>
                  <a:gd name="connsiteY1" fmla="*/ 59864 h 59864"/>
                  <a:gd name="connsiteX2" fmla="*/ 1443920 w 1443920"/>
                  <a:gd name="connsiteY2" fmla="*/ 51354 h 59864"/>
                  <a:gd name="connsiteX3" fmla="*/ 1424907 w 1443920"/>
                  <a:gd name="connsiteY3" fmla="*/ 0 h 59864"/>
                  <a:gd name="connsiteX4" fmla="*/ 18661 w 1443920"/>
                  <a:gd name="connsiteY4" fmla="*/ 1060 h 59864"/>
                  <a:gd name="connsiteX0" fmla="*/ 18661 w 1443920"/>
                  <a:gd name="connsiteY0" fmla="*/ 2611 h 61415"/>
                  <a:gd name="connsiteX1" fmla="*/ 0 w 1443920"/>
                  <a:gd name="connsiteY1" fmla="*/ 61415 h 61415"/>
                  <a:gd name="connsiteX2" fmla="*/ 1443920 w 1443920"/>
                  <a:gd name="connsiteY2" fmla="*/ 52905 h 61415"/>
                  <a:gd name="connsiteX3" fmla="*/ 1431026 w 1443920"/>
                  <a:gd name="connsiteY3" fmla="*/ 0 h 61415"/>
                  <a:gd name="connsiteX4" fmla="*/ 18661 w 1443920"/>
                  <a:gd name="connsiteY4" fmla="*/ 2611 h 61415"/>
                  <a:gd name="connsiteX0" fmla="*/ 18661 w 1443920"/>
                  <a:gd name="connsiteY0" fmla="*/ 4162 h 62966"/>
                  <a:gd name="connsiteX1" fmla="*/ 0 w 1443920"/>
                  <a:gd name="connsiteY1" fmla="*/ 62966 h 62966"/>
                  <a:gd name="connsiteX2" fmla="*/ 1443920 w 1443920"/>
                  <a:gd name="connsiteY2" fmla="*/ 54456 h 62966"/>
                  <a:gd name="connsiteX3" fmla="*/ 1421236 w 1443920"/>
                  <a:gd name="connsiteY3" fmla="*/ 0 h 62966"/>
                  <a:gd name="connsiteX4" fmla="*/ 18661 w 1443920"/>
                  <a:gd name="connsiteY4" fmla="*/ 4162 h 62966"/>
                  <a:gd name="connsiteX0" fmla="*/ 18661 w 1436577"/>
                  <a:gd name="connsiteY0" fmla="*/ 4162 h 62966"/>
                  <a:gd name="connsiteX1" fmla="*/ 0 w 1436577"/>
                  <a:gd name="connsiteY1" fmla="*/ 62966 h 62966"/>
                  <a:gd name="connsiteX2" fmla="*/ 1436577 w 1436577"/>
                  <a:gd name="connsiteY2" fmla="*/ 54456 h 62966"/>
                  <a:gd name="connsiteX3" fmla="*/ 1421236 w 1436577"/>
                  <a:gd name="connsiteY3" fmla="*/ 0 h 62966"/>
                  <a:gd name="connsiteX4" fmla="*/ 18661 w 1436577"/>
                  <a:gd name="connsiteY4" fmla="*/ 4162 h 62966"/>
                  <a:gd name="connsiteX0" fmla="*/ 18661 w 1432905"/>
                  <a:gd name="connsiteY0" fmla="*/ 4162 h 62966"/>
                  <a:gd name="connsiteX1" fmla="*/ 0 w 1432905"/>
                  <a:gd name="connsiteY1" fmla="*/ 62966 h 62966"/>
                  <a:gd name="connsiteX2" fmla="*/ 1432905 w 1432905"/>
                  <a:gd name="connsiteY2" fmla="*/ 52905 h 62966"/>
                  <a:gd name="connsiteX3" fmla="*/ 1421236 w 1432905"/>
                  <a:gd name="connsiteY3" fmla="*/ 0 h 62966"/>
                  <a:gd name="connsiteX4" fmla="*/ 18661 w 1432905"/>
                  <a:gd name="connsiteY4" fmla="*/ 4162 h 62966"/>
                  <a:gd name="connsiteX0" fmla="*/ 14990 w 1432905"/>
                  <a:gd name="connsiteY0" fmla="*/ 4162 h 62966"/>
                  <a:gd name="connsiteX1" fmla="*/ 0 w 1432905"/>
                  <a:gd name="connsiteY1" fmla="*/ 62966 h 62966"/>
                  <a:gd name="connsiteX2" fmla="*/ 1432905 w 1432905"/>
                  <a:gd name="connsiteY2" fmla="*/ 52905 h 62966"/>
                  <a:gd name="connsiteX3" fmla="*/ 1421236 w 1432905"/>
                  <a:gd name="connsiteY3" fmla="*/ 0 h 62966"/>
                  <a:gd name="connsiteX4" fmla="*/ 14990 w 1432905"/>
                  <a:gd name="connsiteY4" fmla="*/ 4162 h 62966"/>
                  <a:gd name="connsiteX0" fmla="*/ 18661 w 1432905"/>
                  <a:gd name="connsiteY0" fmla="*/ 4162 h 62966"/>
                  <a:gd name="connsiteX1" fmla="*/ 0 w 1432905"/>
                  <a:gd name="connsiteY1" fmla="*/ 62966 h 62966"/>
                  <a:gd name="connsiteX2" fmla="*/ 1432905 w 1432905"/>
                  <a:gd name="connsiteY2" fmla="*/ 52905 h 62966"/>
                  <a:gd name="connsiteX3" fmla="*/ 1421236 w 1432905"/>
                  <a:gd name="connsiteY3" fmla="*/ 0 h 62966"/>
                  <a:gd name="connsiteX4" fmla="*/ 18661 w 1432905"/>
                  <a:gd name="connsiteY4" fmla="*/ 4162 h 62966"/>
                  <a:gd name="connsiteX0" fmla="*/ 13765 w 1428009"/>
                  <a:gd name="connsiteY0" fmla="*/ 4162 h 62966"/>
                  <a:gd name="connsiteX1" fmla="*/ 0 w 1428009"/>
                  <a:gd name="connsiteY1" fmla="*/ 62966 h 62966"/>
                  <a:gd name="connsiteX2" fmla="*/ 1428009 w 1428009"/>
                  <a:gd name="connsiteY2" fmla="*/ 52905 h 62966"/>
                  <a:gd name="connsiteX3" fmla="*/ 1416340 w 1428009"/>
                  <a:gd name="connsiteY3" fmla="*/ 0 h 62966"/>
                  <a:gd name="connsiteX4" fmla="*/ 13765 w 1428009"/>
                  <a:gd name="connsiteY4" fmla="*/ 4162 h 6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009" h="62966">
                    <a:moveTo>
                      <a:pt x="13765" y="4162"/>
                    </a:moveTo>
                    <a:lnTo>
                      <a:pt x="0" y="62966"/>
                    </a:lnTo>
                    <a:lnTo>
                      <a:pt x="1428009" y="52905"/>
                    </a:lnTo>
                    <a:lnTo>
                      <a:pt x="1416340" y="0"/>
                    </a:lnTo>
                    <a:lnTo>
                      <a:pt x="13765" y="416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1" name="任意多边形: 形状 810">
                <a:extLst>
                  <a:ext uri="{FF2B5EF4-FFF2-40B4-BE49-F238E27FC236}">
                    <a16:creationId xmlns:a16="http://schemas.microsoft.com/office/drawing/2014/main" id="{8EBF4848-2482-45EB-BA00-9173A9F0474F}"/>
                  </a:ext>
                </a:extLst>
              </p:cNvPr>
              <p:cNvSpPr/>
              <p:nvPr/>
            </p:nvSpPr>
            <p:spPr>
              <a:xfrm>
                <a:off x="8721613" y="3850960"/>
                <a:ext cx="3112789" cy="103460"/>
              </a:xfrm>
              <a:custGeom>
                <a:avLst/>
                <a:gdLst>
                  <a:gd name="connsiteX0" fmla="*/ 10663 w 1770150"/>
                  <a:gd name="connsiteY0" fmla="*/ 10663 h 61315"/>
                  <a:gd name="connsiteX1" fmla="*/ 0 w 1770150"/>
                  <a:gd name="connsiteY1" fmla="*/ 61315 h 61315"/>
                  <a:gd name="connsiteX2" fmla="*/ 1770150 w 1770150"/>
                  <a:gd name="connsiteY2" fmla="*/ 53318 h 61315"/>
                  <a:gd name="connsiteX3" fmla="*/ 1751489 w 1770150"/>
                  <a:gd name="connsiteY3" fmla="*/ 0 h 61315"/>
                  <a:gd name="connsiteX4" fmla="*/ 10663 w 1770150"/>
                  <a:gd name="connsiteY4" fmla="*/ 10663 h 61315"/>
                  <a:gd name="connsiteX0" fmla="*/ 10663 w 1770150"/>
                  <a:gd name="connsiteY0" fmla="*/ 9057 h 59709"/>
                  <a:gd name="connsiteX1" fmla="*/ 0 w 1770150"/>
                  <a:gd name="connsiteY1" fmla="*/ 59709 h 59709"/>
                  <a:gd name="connsiteX2" fmla="*/ 1770150 w 1770150"/>
                  <a:gd name="connsiteY2" fmla="*/ 51712 h 59709"/>
                  <a:gd name="connsiteX3" fmla="*/ 1447842 w 1770150"/>
                  <a:gd name="connsiteY3" fmla="*/ 0 h 59709"/>
                  <a:gd name="connsiteX4" fmla="*/ 10663 w 1770150"/>
                  <a:gd name="connsiteY4" fmla="*/ 9057 h 59709"/>
                  <a:gd name="connsiteX0" fmla="*/ 10663 w 1460076"/>
                  <a:gd name="connsiteY0" fmla="*/ 9057 h 59709"/>
                  <a:gd name="connsiteX1" fmla="*/ 0 w 1460076"/>
                  <a:gd name="connsiteY1" fmla="*/ 59709 h 59709"/>
                  <a:gd name="connsiteX2" fmla="*/ 1460076 w 1460076"/>
                  <a:gd name="connsiteY2" fmla="*/ 51712 h 59709"/>
                  <a:gd name="connsiteX3" fmla="*/ 1447842 w 1460076"/>
                  <a:gd name="connsiteY3" fmla="*/ 0 h 59709"/>
                  <a:gd name="connsiteX4" fmla="*/ 10663 w 1460076"/>
                  <a:gd name="connsiteY4" fmla="*/ 9057 h 59709"/>
                  <a:gd name="connsiteX0" fmla="*/ 10663 w 1460076"/>
                  <a:gd name="connsiteY0" fmla="*/ 9057 h 59709"/>
                  <a:gd name="connsiteX1" fmla="*/ 0 w 1460076"/>
                  <a:gd name="connsiteY1" fmla="*/ 59709 h 59709"/>
                  <a:gd name="connsiteX2" fmla="*/ 1460076 w 1460076"/>
                  <a:gd name="connsiteY2" fmla="*/ 51712 h 59709"/>
                  <a:gd name="connsiteX3" fmla="*/ 1456409 w 1460076"/>
                  <a:gd name="connsiteY3" fmla="*/ 0 h 59709"/>
                  <a:gd name="connsiteX4" fmla="*/ 10663 w 1460076"/>
                  <a:gd name="connsiteY4" fmla="*/ 9057 h 59709"/>
                  <a:gd name="connsiteX0" fmla="*/ 10663 w 1472314"/>
                  <a:gd name="connsiteY0" fmla="*/ 9057 h 59709"/>
                  <a:gd name="connsiteX1" fmla="*/ 0 w 1472314"/>
                  <a:gd name="connsiteY1" fmla="*/ 59709 h 59709"/>
                  <a:gd name="connsiteX2" fmla="*/ 1472314 w 1472314"/>
                  <a:gd name="connsiteY2" fmla="*/ 51712 h 59709"/>
                  <a:gd name="connsiteX3" fmla="*/ 1456409 w 1472314"/>
                  <a:gd name="connsiteY3" fmla="*/ 0 h 59709"/>
                  <a:gd name="connsiteX4" fmla="*/ 10663 w 1472314"/>
                  <a:gd name="connsiteY4" fmla="*/ 9057 h 59709"/>
                  <a:gd name="connsiteX0" fmla="*/ 10663 w 1471090"/>
                  <a:gd name="connsiteY0" fmla="*/ 9057 h 59709"/>
                  <a:gd name="connsiteX1" fmla="*/ 0 w 1471090"/>
                  <a:gd name="connsiteY1" fmla="*/ 59709 h 59709"/>
                  <a:gd name="connsiteX2" fmla="*/ 1471090 w 1471090"/>
                  <a:gd name="connsiteY2" fmla="*/ 51712 h 59709"/>
                  <a:gd name="connsiteX3" fmla="*/ 1456409 w 1471090"/>
                  <a:gd name="connsiteY3" fmla="*/ 0 h 59709"/>
                  <a:gd name="connsiteX4" fmla="*/ 10663 w 1471090"/>
                  <a:gd name="connsiteY4" fmla="*/ 9057 h 59709"/>
                  <a:gd name="connsiteX0" fmla="*/ 10663 w 1471090"/>
                  <a:gd name="connsiteY0" fmla="*/ 10608 h 61260"/>
                  <a:gd name="connsiteX1" fmla="*/ 0 w 1471090"/>
                  <a:gd name="connsiteY1" fmla="*/ 61260 h 61260"/>
                  <a:gd name="connsiteX2" fmla="*/ 1471090 w 1471090"/>
                  <a:gd name="connsiteY2" fmla="*/ 53263 h 61260"/>
                  <a:gd name="connsiteX3" fmla="*/ 1457633 w 1471090"/>
                  <a:gd name="connsiteY3" fmla="*/ 0 h 61260"/>
                  <a:gd name="connsiteX4" fmla="*/ 10663 w 1471090"/>
                  <a:gd name="connsiteY4" fmla="*/ 10608 h 61260"/>
                  <a:gd name="connsiteX0" fmla="*/ 10663 w 1471090"/>
                  <a:gd name="connsiteY0" fmla="*/ 10608 h 61260"/>
                  <a:gd name="connsiteX1" fmla="*/ 0 w 1471090"/>
                  <a:gd name="connsiteY1" fmla="*/ 61260 h 61260"/>
                  <a:gd name="connsiteX2" fmla="*/ 1471090 w 1471090"/>
                  <a:gd name="connsiteY2" fmla="*/ 53263 h 61260"/>
                  <a:gd name="connsiteX3" fmla="*/ 1451514 w 1471090"/>
                  <a:gd name="connsiteY3" fmla="*/ 0 h 61260"/>
                  <a:gd name="connsiteX4" fmla="*/ 10663 w 1471090"/>
                  <a:gd name="connsiteY4" fmla="*/ 10608 h 61260"/>
                  <a:gd name="connsiteX0" fmla="*/ 10663 w 1457628"/>
                  <a:gd name="connsiteY0" fmla="*/ 10608 h 61260"/>
                  <a:gd name="connsiteX1" fmla="*/ 0 w 1457628"/>
                  <a:gd name="connsiteY1" fmla="*/ 61260 h 61260"/>
                  <a:gd name="connsiteX2" fmla="*/ 1457628 w 1457628"/>
                  <a:gd name="connsiteY2" fmla="*/ 51712 h 61260"/>
                  <a:gd name="connsiteX3" fmla="*/ 1451514 w 1457628"/>
                  <a:gd name="connsiteY3" fmla="*/ 0 h 61260"/>
                  <a:gd name="connsiteX4" fmla="*/ 10663 w 1457628"/>
                  <a:gd name="connsiteY4" fmla="*/ 10608 h 61260"/>
                  <a:gd name="connsiteX0" fmla="*/ 10663 w 1457628"/>
                  <a:gd name="connsiteY0" fmla="*/ 10608 h 61260"/>
                  <a:gd name="connsiteX1" fmla="*/ 0 w 1457628"/>
                  <a:gd name="connsiteY1" fmla="*/ 61260 h 61260"/>
                  <a:gd name="connsiteX2" fmla="*/ 1457628 w 1457628"/>
                  <a:gd name="connsiteY2" fmla="*/ 51712 h 61260"/>
                  <a:gd name="connsiteX3" fmla="*/ 1451514 w 1457628"/>
                  <a:gd name="connsiteY3" fmla="*/ 0 h 61260"/>
                  <a:gd name="connsiteX4" fmla="*/ 10663 w 1457628"/>
                  <a:gd name="connsiteY4" fmla="*/ 10608 h 61260"/>
                  <a:gd name="connsiteX0" fmla="*/ 10663 w 1457628"/>
                  <a:gd name="connsiteY0" fmla="*/ 10608 h 61260"/>
                  <a:gd name="connsiteX1" fmla="*/ 0 w 1457628"/>
                  <a:gd name="connsiteY1" fmla="*/ 61260 h 61260"/>
                  <a:gd name="connsiteX2" fmla="*/ 1457628 w 1457628"/>
                  <a:gd name="connsiteY2" fmla="*/ 51712 h 61260"/>
                  <a:gd name="connsiteX3" fmla="*/ 1446619 w 1457628"/>
                  <a:gd name="connsiteY3" fmla="*/ 0 h 61260"/>
                  <a:gd name="connsiteX4" fmla="*/ 10663 w 1457628"/>
                  <a:gd name="connsiteY4" fmla="*/ 10608 h 61260"/>
                  <a:gd name="connsiteX0" fmla="*/ 13111 w 1457628"/>
                  <a:gd name="connsiteY0" fmla="*/ 10608 h 61260"/>
                  <a:gd name="connsiteX1" fmla="*/ 0 w 1457628"/>
                  <a:gd name="connsiteY1" fmla="*/ 61260 h 61260"/>
                  <a:gd name="connsiteX2" fmla="*/ 1457628 w 1457628"/>
                  <a:gd name="connsiteY2" fmla="*/ 51712 h 61260"/>
                  <a:gd name="connsiteX3" fmla="*/ 1446619 w 1457628"/>
                  <a:gd name="connsiteY3" fmla="*/ 0 h 61260"/>
                  <a:gd name="connsiteX4" fmla="*/ 13111 w 1457628"/>
                  <a:gd name="connsiteY4" fmla="*/ 10608 h 61260"/>
                  <a:gd name="connsiteX0" fmla="*/ 15558 w 1457628"/>
                  <a:gd name="connsiteY0" fmla="*/ 9057 h 61260"/>
                  <a:gd name="connsiteX1" fmla="*/ 0 w 1457628"/>
                  <a:gd name="connsiteY1" fmla="*/ 61260 h 61260"/>
                  <a:gd name="connsiteX2" fmla="*/ 1457628 w 1457628"/>
                  <a:gd name="connsiteY2" fmla="*/ 51712 h 61260"/>
                  <a:gd name="connsiteX3" fmla="*/ 1446619 w 1457628"/>
                  <a:gd name="connsiteY3" fmla="*/ 0 h 61260"/>
                  <a:gd name="connsiteX4" fmla="*/ 15558 w 1457628"/>
                  <a:gd name="connsiteY4" fmla="*/ 9057 h 61260"/>
                  <a:gd name="connsiteX0" fmla="*/ 11887 w 1453957"/>
                  <a:gd name="connsiteY0" fmla="*/ 9057 h 61260"/>
                  <a:gd name="connsiteX1" fmla="*/ 0 w 1453957"/>
                  <a:gd name="connsiteY1" fmla="*/ 61260 h 61260"/>
                  <a:gd name="connsiteX2" fmla="*/ 1453957 w 1453957"/>
                  <a:gd name="connsiteY2" fmla="*/ 51712 h 61260"/>
                  <a:gd name="connsiteX3" fmla="*/ 1442948 w 1453957"/>
                  <a:gd name="connsiteY3" fmla="*/ 0 h 61260"/>
                  <a:gd name="connsiteX4" fmla="*/ 11887 w 1453957"/>
                  <a:gd name="connsiteY4" fmla="*/ 9057 h 6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3957" h="61260">
                    <a:moveTo>
                      <a:pt x="11887" y="9057"/>
                    </a:moveTo>
                    <a:lnTo>
                      <a:pt x="0" y="61260"/>
                    </a:lnTo>
                    <a:lnTo>
                      <a:pt x="1453957" y="51712"/>
                    </a:lnTo>
                    <a:lnTo>
                      <a:pt x="1442948" y="0"/>
                    </a:lnTo>
                    <a:lnTo>
                      <a:pt x="11887" y="9057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2" name="任意多边形: 形状 811">
                <a:extLst>
                  <a:ext uri="{FF2B5EF4-FFF2-40B4-BE49-F238E27FC236}">
                    <a16:creationId xmlns:a16="http://schemas.microsoft.com/office/drawing/2014/main" id="{74CE2EEF-BF7F-47CA-8B6B-03140D82D1A4}"/>
                  </a:ext>
                </a:extLst>
              </p:cNvPr>
              <p:cNvSpPr/>
              <p:nvPr/>
            </p:nvSpPr>
            <p:spPr>
              <a:xfrm>
                <a:off x="8686439" y="3945417"/>
                <a:ext cx="3181132" cy="112559"/>
              </a:xfrm>
              <a:custGeom>
                <a:avLst/>
                <a:gdLst>
                  <a:gd name="connsiteX0" fmla="*/ 15995 w 1802141"/>
                  <a:gd name="connsiteY0" fmla="*/ 2665 h 66647"/>
                  <a:gd name="connsiteX1" fmla="*/ 0 w 1802141"/>
                  <a:gd name="connsiteY1" fmla="*/ 66647 h 66647"/>
                  <a:gd name="connsiteX2" fmla="*/ 1802141 w 1802141"/>
                  <a:gd name="connsiteY2" fmla="*/ 55983 h 66647"/>
                  <a:gd name="connsiteX3" fmla="*/ 1788811 w 1802141"/>
                  <a:gd name="connsiteY3" fmla="*/ 0 h 66647"/>
                  <a:gd name="connsiteX4" fmla="*/ 15995 w 1802141"/>
                  <a:gd name="connsiteY4" fmla="*/ 2665 h 66647"/>
                  <a:gd name="connsiteX0" fmla="*/ 15995 w 1802141"/>
                  <a:gd name="connsiteY0" fmla="*/ 2665 h 66647"/>
                  <a:gd name="connsiteX1" fmla="*/ 0 w 1802141"/>
                  <a:gd name="connsiteY1" fmla="*/ 66647 h 66647"/>
                  <a:gd name="connsiteX2" fmla="*/ 1802141 w 1802141"/>
                  <a:gd name="connsiteY2" fmla="*/ 55983 h 66647"/>
                  <a:gd name="connsiteX3" fmla="*/ 1481116 w 1802141"/>
                  <a:gd name="connsiteY3" fmla="*/ 0 h 66647"/>
                  <a:gd name="connsiteX4" fmla="*/ 15995 w 1802141"/>
                  <a:gd name="connsiteY4" fmla="*/ 2665 h 66647"/>
                  <a:gd name="connsiteX0" fmla="*/ 15995 w 1494446"/>
                  <a:gd name="connsiteY0" fmla="*/ 2665 h 66647"/>
                  <a:gd name="connsiteX1" fmla="*/ 0 w 1494446"/>
                  <a:gd name="connsiteY1" fmla="*/ 66647 h 66647"/>
                  <a:gd name="connsiteX2" fmla="*/ 1494446 w 1494446"/>
                  <a:gd name="connsiteY2" fmla="*/ 58942 h 66647"/>
                  <a:gd name="connsiteX3" fmla="*/ 1481116 w 1494446"/>
                  <a:gd name="connsiteY3" fmla="*/ 0 h 66647"/>
                  <a:gd name="connsiteX4" fmla="*/ 15995 w 1494446"/>
                  <a:gd name="connsiteY4" fmla="*/ 2665 h 66647"/>
                  <a:gd name="connsiteX0" fmla="*/ 22114 w 1494446"/>
                  <a:gd name="connsiteY0" fmla="*/ 4216 h 66647"/>
                  <a:gd name="connsiteX1" fmla="*/ 0 w 1494446"/>
                  <a:gd name="connsiteY1" fmla="*/ 66647 h 66647"/>
                  <a:gd name="connsiteX2" fmla="*/ 1494446 w 1494446"/>
                  <a:gd name="connsiteY2" fmla="*/ 58942 h 66647"/>
                  <a:gd name="connsiteX3" fmla="*/ 1481116 w 1494446"/>
                  <a:gd name="connsiteY3" fmla="*/ 0 h 66647"/>
                  <a:gd name="connsiteX4" fmla="*/ 22114 w 1494446"/>
                  <a:gd name="connsiteY4" fmla="*/ 4216 h 66647"/>
                  <a:gd name="connsiteX0" fmla="*/ 15995 w 1488327"/>
                  <a:gd name="connsiteY0" fmla="*/ 4216 h 66647"/>
                  <a:gd name="connsiteX1" fmla="*/ 0 w 1488327"/>
                  <a:gd name="connsiteY1" fmla="*/ 66647 h 66647"/>
                  <a:gd name="connsiteX2" fmla="*/ 1488327 w 1488327"/>
                  <a:gd name="connsiteY2" fmla="*/ 58942 h 66647"/>
                  <a:gd name="connsiteX3" fmla="*/ 1474997 w 1488327"/>
                  <a:gd name="connsiteY3" fmla="*/ 0 h 66647"/>
                  <a:gd name="connsiteX4" fmla="*/ 15995 w 1488327"/>
                  <a:gd name="connsiteY4" fmla="*/ 4216 h 66647"/>
                  <a:gd name="connsiteX0" fmla="*/ 13547 w 1485879"/>
                  <a:gd name="connsiteY0" fmla="*/ 4216 h 66647"/>
                  <a:gd name="connsiteX1" fmla="*/ 0 w 1485879"/>
                  <a:gd name="connsiteY1" fmla="*/ 66647 h 66647"/>
                  <a:gd name="connsiteX2" fmla="*/ 1485879 w 1485879"/>
                  <a:gd name="connsiteY2" fmla="*/ 58942 h 66647"/>
                  <a:gd name="connsiteX3" fmla="*/ 1472549 w 1485879"/>
                  <a:gd name="connsiteY3" fmla="*/ 0 h 66647"/>
                  <a:gd name="connsiteX4" fmla="*/ 13547 w 1485879"/>
                  <a:gd name="connsiteY4" fmla="*/ 4216 h 66647"/>
                  <a:gd name="connsiteX0" fmla="*/ 15995 w 1485879"/>
                  <a:gd name="connsiteY0" fmla="*/ 4216 h 66647"/>
                  <a:gd name="connsiteX1" fmla="*/ 0 w 1485879"/>
                  <a:gd name="connsiteY1" fmla="*/ 66647 h 66647"/>
                  <a:gd name="connsiteX2" fmla="*/ 1485879 w 1485879"/>
                  <a:gd name="connsiteY2" fmla="*/ 58942 h 66647"/>
                  <a:gd name="connsiteX3" fmla="*/ 1472549 w 1485879"/>
                  <a:gd name="connsiteY3" fmla="*/ 0 h 66647"/>
                  <a:gd name="connsiteX4" fmla="*/ 15995 w 1485879"/>
                  <a:gd name="connsiteY4" fmla="*/ 4216 h 6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5879" h="66647">
                    <a:moveTo>
                      <a:pt x="15995" y="4216"/>
                    </a:moveTo>
                    <a:lnTo>
                      <a:pt x="0" y="66647"/>
                    </a:lnTo>
                    <a:lnTo>
                      <a:pt x="1485879" y="58942"/>
                    </a:lnTo>
                    <a:lnTo>
                      <a:pt x="1472549" y="0"/>
                    </a:lnTo>
                    <a:lnTo>
                      <a:pt x="15995" y="421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3" name="任意多边形: 形状 812">
                <a:extLst>
                  <a:ext uri="{FF2B5EF4-FFF2-40B4-BE49-F238E27FC236}">
                    <a16:creationId xmlns:a16="http://schemas.microsoft.com/office/drawing/2014/main" id="{533FFA6C-085C-4AF4-96D3-4A499C6238A1}"/>
                  </a:ext>
                </a:extLst>
              </p:cNvPr>
              <p:cNvSpPr/>
              <p:nvPr/>
            </p:nvSpPr>
            <p:spPr>
              <a:xfrm>
                <a:off x="8663139" y="4044468"/>
                <a:ext cx="3239302" cy="117061"/>
              </a:xfrm>
              <a:custGeom>
                <a:avLst/>
                <a:gdLst>
                  <a:gd name="connsiteX0" fmla="*/ 10664 w 1828800"/>
                  <a:gd name="connsiteY0" fmla="*/ 5332 h 69313"/>
                  <a:gd name="connsiteX1" fmla="*/ 0 w 1828800"/>
                  <a:gd name="connsiteY1" fmla="*/ 69313 h 69313"/>
                  <a:gd name="connsiteX2" fmla="*/ 1828800 w 1828800"/>
                  <a:gd name="connsiteY2" fmla="*/ 61316 h 69313"/>
                  <a:gd name="connsiteX3" fmla="*/ 1815471 w 1828800"/>
                  <a:gd name="connsiteY3" fmla="*/ 0 h 69313"/>
                  <a:gd name="connsiteX4" fmla="*/ 10664 w 1828800"/>
                  <a:gd name="connsiteY4" fmla="*/ 5332 h 69313"/>
                  <a:gd name="connsiteX0" fmla="*/ 10664 w 1828800"/>
                  <a:gd name="connsiteY0" fmla="*/ 5332 h 69313"/>
                  <a:gd name="connsiteX1" fmla="*/ 0 w 1828800"/>
                  <a:gd name="connsiteY1" fmla="*/ 69313 h 69313"/>
                  <a:gd name="connsiteX2" fmla="*/ 1828800 w 1828800"/>
                  <a:gd name="connsiteY2" fmla="*/ 61316 h 69313"/>
                  <a:gd name="connsiteX3" fmla="*/ 1510735 w 1828800"/>
                  <a:gd name="connsiteY3" fmla="*/ 0 h 69313"/>
                  <a:gd name="connsiteX4" fmla="*/ 10664 w 1828800"/>
                  <a:gd name="connsiteY4" fmla="*/ 5332 h 69313"/>
                  <a:gd name="connsiteX0" fmla="*/ 10664 w 1527023"/>
                  <a:gd name="connsiteY0" fmla="*/ 5332 h 69313"/>
                  <a:gd name="connsiteX1" fmla="*/ 0 w 1527023"/>
                  <a:gd name="connsiteY1" fmla="*/ 69313 h 69313"/>
                  <a:gd name="connsiteX2" fmla="*/ 1527023 w 1527023"/>
                  <a:gd name="connsiteY2" fmla="*/ 61316 h 69313"/>
                  <a:gd name="connsiteX3" fmla="*/ 1510735 w 1527023"/>
                  <a:gd name="connsiteY3" fmla="*/ 0 h 69313"/>
                  <a:gd name="connsiteX4" fmla="*/ 10664 w 1527023"/>
                  <a:gd name="connsiteY4" fmla="*/ 5332 h 69313"/>
                  <a:gd name="connsiteX0" fmla="*/ 10664 w 1524064"/>
                  <a:gd name="connsiteY0" fmla="*/ 5332 h 69313"/>
                  <a:gd name="connsiteX1" fmla="*/ 0 w 1524064"/>
                  <a:gd name="connsiteY1" fmla="*/ 69313 h 69313"/>
                  <a:gd name="connsiteX2" fmla="*/ 1524064 w 1524064"/>
                  <a:gd name="connsiteY2" fmla="*/ 62795 h 69313"/>
                  <a:gd name="connsiteX3" fmla="*/ 1510735 w 1524064"/>
                  <a:gd name="connsiteY3" fmla="*/ 0 h 69313"/>
                  <a:gd name="connsiteX4" fmla="*/ 10664 w 1524064"/>
                  <a:gd name="connsiteY4" fmla="*/ 5332 h 69313"/>
                  <a:gd name="connsiteX0" fmla="*/ 25350 w 1524064"/>
                  <a:gd name="connsiteY0" fmla="*/ 8435 h 69313"/>
                  <a:gd name="connsiteX1" fmla="*/ 0 w 1524064"/>
                  <a:gd name="connsiteY1" fmla="*/ 69313 h 69313"/>
                  <a:gd name="connsiteX2" fmla="*/ 1524064 w 1524064"/>
                  <a:gd name="connsiteY2" fmla="*/ 62795 h 69313"/>
                  <a:gd name="connsiteX3" fmla="*/ 1510735 w 1524064"/>
                  <a:gd name="connsiteY3" fmla="*/ 0 h 69313"/>
                  <a:gd name="connsiteX4" fmla="*/ 25350 w 1524064"/>
                  <a:gd name="connsiteY4" fmla="*/ 8435 h 69313"/>
                  <a:gd name="connsiteX0" fmla="*/ 18007 w 1516721"/>
                  <a:gd name="connsiteY0" fmla="*/ 8435 h 69313"/>
                  <a:gd name="connsiteX1" fmla="*/ 0 w 1516721"/>
                  <a:gd name="connsiteY1" fmla="*/ 69313 h 69313"/>
                  <a:gd name="connsiteX2" fmla="*/ 1516721 w 1516721"/>
                  <a:gd name="connsiteY2" fmla="*/ 62795 h 69313"/>
                  <a:gd name="connsiteX3" fmla="*/ 1503392 w 1516721"/>
                  <a:gd name="connsiteY3" fmla="*/ 0 h 69313"/>
                  <a:gd name="connsiteX4" fmla="*/ 18007 w 1516721"/>
                  <a:gd name="connsiteY4" fmla="*/ 8435 h 69313"/>
                  <a:gd name="connsiteX0" fmla="*/ 14336 w 1513050"/>
                  <a:gd name="connsiteY0" fmla="*/ 8435 h 69313"/>
                  <a:gd name="connsiteX1" fmla="*/ 0 w 1513050"/>
                  <a:gd name="connsiteY1" fmla="*/ 69313 h 69313"/>
                  <a:gd name="connsiteX2" fmla="*/ 1513050 w 1513050"/>
                  <a:gd name="connsiteY2" fmla="*/ 62795 h 69313"/>
                  <a:gd name="connsiteX3" fmla="*/ 1499721 w 1513050"/>
                  <a:gd name="connsiteY3" fmla="*/ 0 h 69313"/>
                  <a:gd name="connsiteX4" fmla="*/ 14336 w 1513050"/>
                  <a:gd name="connsiteY4" fmla="*/ 8435 h 69313"/>
                  <a:gd name="connsiteX0" fmla="*/ 10665 w 1513050"/>
                  <a:gd name="connsiteY0" fmla="*/ 6884 h 69313"/>
                  <a:gd name="connsiteX1" fmla="*/ 0 w 1513050"/>
                  <a:gd name="connsiteY1" fmla="*/ 69313 h 69313"/>
                  <a:gd name="connsiteX2" fmla="*/ 1513050 w 1513050"/>
                  <a:gd name="connsiteY2" fmla="*/ 62795 h 69313"/>
                  <a:gd name="connsiteX3" fmla="*/ 1499721 w 1513050"/>
                  <a:gd name="connsiteY3" fmla="*/ 0 h 69313"/>
                  <a:gd name="connsiteX4" fmla="*/ 10665 w 1513050"/>
                  <a:gd name="connsiteY4" fmla="*/ 6884 h 6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050" h="69313">
                    <a:moveTo>
                      <a:pt x="10665" y="6884"/>
                    </a:moveTo>
                    <a:lnTo>
                      <a:pt x="0" y="69313"/>
                    </a:lnTo>
                    <a:lnTo>
                      <a:pt x="1513050" y="62795"/>
                    </a:lnTo>
                    <a:lnTo>
                      <a:pt x="1499721" y="0"/>
                    </a:lnTo>
                    <a:lnTo>
                      <a:pt x="10665" y="688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4" name="任意多边形: 形状 813">
                <a:extLst>
                  <a:ext uri="{FF2B5EF4-FFF2-40B4-BE49-F238E27FC236}">
                    <a16:creationId xmlns:a16="http://schemas.microsoft.com/office/drawing/2014/main" id="{AC881CFA-73CD-492D-8AD1-F8F02D11CF89}"/>
                  </a:ext>
                </a:extLst>
              </p:cNvPr>
              <p:cNvSpPr/>
              <p:nvPr/>
            </p:nvSpPr>
            <p:spPr>
              <a:xfrm>
                <a:off x="8976297" y="3576223"/>
                <a:ext cx="197236" cy="582875"/>
              </a:xfrm>
              <a:custGeom>
                <a:avLst/>
                <a:gdLst>
                  <a:gd name="connsiteX0" fmla="*/ 21327 w 66647"/>
                  <a:gd name="connsiteY0" fmla="*/ 0 h 341233"/>
                  <a:gd name="connsiteX1" fmla="*/ 0 w 66647"/>
                  <a:gd name="connsiteY1" fmla="*/ 109301 h 341233"/>
                  <a:gd name="connsiteX2" fmla="*/ 45320 w 66647"/>
                  <a:gd name="connsiteY2" fmla="*/ 114633 h 341233"/>
                  <a:gd name="connsiteX3" fmla="*/ 31990 w 66647"/>
                  <a:gd name="connsiteY3" fmla="*/ 170617 h 341233"/>
                  <a:gd name="connsiteX4" fmla="*/ 47986 w 66647"/>
                  <a:gd name="connsiteY4" fmla="*/ 175948 h 341233"/>
                  <a:gd name="connsiteX5" fmla="*/ 47986 w 66647"/>
                  <a:gd name="connsiteY5" fmla="*/ 218603 h 341233"/>
                  <a:gd name="connsiteX6" fmla="*/ 63981 w 66647"/>
                  <a:gd name="connsiteY6" fmla="*/ 221268 h 341233"/>
                  <a:gd name="connsiteX7" fmla="*/ 58649 w 66647"/>
                  <a:gd name="connsiteY7" fmla="*/ 279918 h 341233"/>
                  <a:gd name="connsiteX8" fmla="*/ 66647 w 66647"/>
                  <a:gd name="connsiteY8" fmla="*/ 341233 h 341233"/>
                  <a:gd name="connsiteX0" fmla="*/ 21327 w 63981"/>
                  <a:gd name="connsiteY0" fmla="*/ 0 h 346676"/>
                  <a:gd name="connsiteX1" fmla="*/ 0 w 63981"/>
                  <a:gd name="connsiteY1" fmla="*/ 109301 h 346676"/>
                  <a:gd name="connsiteX2" fmla="*/ 45320 w 63981"/>
                  <a:gd name="connsiteY2" fmla="*/ 114633 h 346676"/>
                  <a:gd name="connsiteX3" fmla="*/ 31990 w 63981"/>
                  <a:gd name="connsiteY3" fmla="*/ 170617 h 346676"/>
                  <a:gd name="connsiteX4" fmla="*/ 47986 w 63981"/>
                  <a:gd name="connsiteY4" fmla="*/ 175948 h 346676"/>
                  <a:gd name="connsiteX5" fmla="*/ 47986 w 63981"/>
                  <a:gd name="connsiteY5" fmla="*/ 218603 h 346676"/>
                  <a:gd name="connsiteX6" fmla="*/ 63981 w 63981"/>
                  <a:gd name="connsiteY6" fmla="*/ 221268 h 346676"/>
                  <a:gd name="connsiteX7" fmla="*/ 58649 w 63981"/>
                  <a:gd name="connsiteY7" fmla="*/ 279918 h 346676"/>
                  <a:gd name="connsiteX8" fmla="*/ 55761 w 63981"/>
                  <a:gd name="connsiteY8" fmla="*/ 346676 h 346676"/>
                  <a:gd name="connsiteX0" fmla="*/ 21327 w 76219"/>
                  <a:gd name="connsiteY0" fmla="*/ 0 h 346676"/>
                  <a:gd name="connsiteX1" fmla="*/ 0 w 76219"/>
                  <a:gd name="connsiteY1" fmla="*/ 109301 h 346676"/>
                  <a:gd name="connsiteX2" fmla="*/ 45320 w 76219"/>
                  <a:gd name="connsiteY2" fmla="*/ 114633 h 346676"/>
                  <a:gd name="connsiteX3" fmla="*/ 31990 w 76219"/>
                  <a:gd name="connsiteY3" fmla="*/ 170617 h 346676"/>
                  <a:gd name="connsiteX4" fmla="*/ 47986 w 76219"/>
                  <a:gd name="connsiteY4" fmla="*/ 175948 h 346676"/>
                  <a:gd name="connsiteX5" fmla="*/ 47986 w 76219"/>
                  <a:gd name="connsiteY5" fmla="*/ 218603 h 346676"/>
                  <a:gd name="connsiteX6" fmla="*/ 76219 w 76219"/>
                  <a:gd name="connsiteY6" fmla="*/ 219716 h 346676"/>
                  <a:gd name="connsiteX7" fmla="*/ 58649 w 76219"/>
                  <a:gd name="connsiteY7" fmla="*/ 279918 h 346676"/>
                  <a:gd name="connsiteX8" fmla="*/ 55761 w 76219"/>
                  <a:gd name="connsiteY8" fmla="*/ 346676 h 346676"/>
                  <a:gd name="connsiteX0" fmla="*/ 21327 w 76219"/>
                  <a:gd name="connsiteY0" fmla="*/ 0 h 346676"/>
                  <a:gd name="connsiteX1" fmla="*/ 0 w 76219"/>
                  <a:gd name="connsiteY1" fmla="*/ 109301 h 346676"/>
                  <a:gd name="connsiteX2" fmla="*/ 45320 w 76219"/>
                  <a:gd name="connsiteY2" fmla="*/ 114633 h 346676"/>
                  <a:gd name="connsiteX3" fmla="*/ 31990 w 76219"/>
                  <a:gd name="connsiteY3" fmla="*/ 170617 h 346676"/>
                  <a:gd name="connsiteX4" fmla="*/ 47986 w 76219"/>
                  <a:gd name="connsiteY4" fmla="*/ 175948 h 346676"/>
                  <a:gd name="connsiteX5" fmla="*/ 47986 w 76219"/>
                  <a:gd name="connsiteY5" fmla="*/ 218603 h 346676"/>
                  <a:gd name="connsiteX6" fmla="*/ 76219 w 76219"/>
                  <a:gd name="connsiteY6" fmla="*/ 219716 h 346676"/>
                  <a:gd name="connsiteX7" fmla="*/ 67216 w 76219"/>
                  <a:gd name="connsiteY7" fmla="*/ 279918 h 346676"/>
                  <a:gd name="connsiteX8" fmla="*/ 55761 w 76219"/>
                  <a:gd name="connsiteY8" fmla="*/ 346676 h 346676"/>
                  <a:gd name="connsiteX0" fmla="*/ 21327 w 76219"/>
                  <a:gd name="connsiteY0" fmla="*/ 0 h 345125"/>
                  <a:gd name="connsiteX1" fmla="*/ 0 w 76219"/>
                  <a:gd name="connsiteY1" fmla="*/ 109301 h 345125"/>
                  <a:gd name="connsiteX2" fmla="*/ 45320 w 76219"/>
                  <a:gd name="connsiteY2" fmla="*/ 114633 h 345125"/>
                  <a:gd name="connsiteX3" fmla="*/ 31990 w 76219"/>
                  <a:gd name="connsiteY3" fmla="*/ 170617 h 345125"/>
                  <a:gd name="connsiteX4" fmla="*/ 47986 w 76219"/>
                  <a:gd name="connsiteY4" fmla="*/ 175948 h 345125"/>
                  <a:gd name="connsiteX5" fmla="*/ 47986 w 76219"/>
                  <a:gd name="connsiteY5" fmla="*/ 218603 h 345125"/>
                  <a:gd name="connsiteX6" fmla="*/ 76219 w 76219"/>
                  <a:gd name="connsiteY6" fmla="*/ 219716 h 345125"/>
                  <a:gd name="connsiteX7" fmla="*/ 67216 w 76219"/>
                  <a:gd name="connsiteY7" fmla="*/ 279918 h 345125"/>
                  <a:gd name="connsiteX8" fmla="*/ 60656 w 76219"/>
                  <a:gd name="connsiteY8" fmla="*/ 345125 h 345125"/>
                  <a:gd name="connsiteX0" fmla="*/ 21327 w 83562"/>
                  <a:gd name="connsiteY0" fmla="*/ 0 h 345125"/>
                  <a:gd name="connsiteX1" fmla="*/ 0 w 83562"/>
                  <a:gd name="connsiteY1" fmla="*/ 109301 h 345125"/>
                  <a:gd name="connsiteX2" fmla="*/ 45320 w 83562"/>
                  <a:gd name="connsiteY2" fmla="*/ 114633 h 345125"/>
                  <a:gd name="connsiteX3" fmla="*/ 31990 w 83562"/>
                  <a:gd name="connsiteY3" fmla="*/ 170617 h 345125"/>
                  <a:gd name="connsiteX4" fmla="*/ 47986 w 83562"/>
                  <a:gd name="connsiteY4" fmla="*/ 175948 h 345125"/>
                  <a:gd name="connsiteX5" fmla="*/ 47986 w 83562"/>
                  <a:gd name="connsiteY5" fmla="*/ 218603 h 345125"/>
                  <a:gd name="connsiteX6" fmla="*/ 83562 w 83562"/>
                  <a:gd name="connsiteY6" fmla="*/ 219716 h 345125"/>
                  <a:gd name="connsiteX7" fmla="*/ 67216 w 83562"/>
                  <a:gd name="connsiteY7" fmla="*/ 279918 h 345125"/>
                  <a:gd name="connsiteX8" fmla="*/ 60656 w 83562"/>
                  <a:gd name="connsiteY8" fmla="*/ 345125 h 345125"/>
                  <a:gd name="connsiteX0" fmla="*/ 21327 w 83562"/>
                  <a:gd name="connsiteY0" fmla="*/ 0 h 345125"/>
                  <a:gd name="connsiteX1" fmla="*/ 0 w 83562"/>
                  <a:gd name="connsiteY1" fmla="*/ 109301 h 345125"/>
                  <a:gd name="connsiteX2" fmla="*/ 45320 w 83562"/>
                  <a:gd name="connsiteY2" fmla="*/ 114633 h 345125"/>
                  <a:gd name="connsiteX3" fmla="*/ 31990 w 83562"/>
                  <a:gd name="connsiteY3" fmla="*/ 170617 h 345125"/>
                  <a:gd name="connsiteX4" fmla="*/ 47986 w 83562"/>
                  <a:gd name="connsiteY4" fmla="*/ 175948 h 345125"/>
                  <a:gd name="connsiteX5" fmla="*/ 47986 w 83562"/>
                  <a:gd name="connsiteY5" fmla="*/ 218603 h 345125"/>
                  <a:gd name="connsiteX6" fmla="*/ 83562 w 83562"/>
                  <a:gd name="connsiteY6" fmla="*/ 219716 h 345125"/>
                  <a:gd name="connsiteX7" fmla="*/ 70887 w 83562"/>
                  <a:gd name="connsiteY7" fmla="*/ 279918 h 345125"/>
                  <a:gd name="connsiteX8" fmla="*/ 60656 w 83562"/>
                  <a:gd name="connsiteY8" fmla="*/ 345125 h 345125"/>
                  <a:gd name="connsiteX0" fmla="*/ 21327 w 83562"/>
                  <a:gd name="connsiteY0" fmla="*/ 0 h 345125"/>
                  <a:gd name="connsiteX1" fmla="*/ 0 w 83562"/>
                  <a:gd name="connsiteY1" fmla="*/ 109301 h 345125"/>
                  <a:gd name="connsiteX2" fmla="*/ 45320 w 83562"/>
                  <a:gd name="connsiteY2" fmla="*/ 114633 h 345125"/>
                  <a:gd name="connsiteX3" fmla="*/ 31990 w 83562"/>
                  <a:gd name="connsiteY3" fmla="*/ 170617 h 345125"/>
                  <a:gd name="connsiteX4" fmla="*/ 47986 w 83562"/>
                  <a:gd name="connsiteY4" fmla="*/ 175948 h 345125"/>
                  <a:gd name="connsiteX5" fmla="*/ 47986 w 83562"/>
                  <a:gd name="connsiteY5" fmla="*/ 218603 h 345125"/>
                  <a:gd name="connsiteX6" fmla="*/ 83562 w 83562"/>
                  <a:gd name="connsiteY6" fmla="*/ 219716 h 345125"/>
                  <a:gd name="connsiteX7" fmla="*/ 70887 w 83562"/>
                  <a:gd name="connsiteY7" fmla="*/ 279918 h 345125"/>
                  <a:gd name="connsiteX8" fmla="*/ 60656 w 83562"/>
                  <a:gd name="connsiteY8" fmla="*/ 345125 h 345125"/>
                  <a:gd name="connsiteX0" fmla="*/ 21327 w 83562"/>
                  <a:gd name="connsiteY0" fmla="*/ 0 h 345125"/>
                  <a:gd name="connsiteX1" fmla="*/ 0 w 83562"/>
                  <a:gd name="connsiteY1" fmla="*/ 109301 h 345125"/>
                  <a:gd name="connsiteX2" fmla="*/ 45320 w 83562"/>
                  <a:gd name="connsiteY2" fmla="*/ 114633 h 345125"/>
                  <a:gd name="connsiteX3" fmla="*/ 31990 w 83562"/>
                  <a:gd name="connsiteY3" fmla="*/ 170617 h 345125"/>
                  <a:gd name="connsiteX4" fmla="*/ 47986 w 83562"/>
                  <a:gd name="connsiteY4" fmla="*/ 175948 h 345125"/>
                  <a:gd name="connsiteX5" fmla="*/ 47986 w 83562"/>
                  <a:gd name="connsiteY5" fmla="*/ 218603 h 345125"/>
                  <a:gd name="connsiteX6" fmla="*/ 83562 w 83562"/>
                  <a:gd name="connsiteY6" fmla="*/ 219716 h 345125"/>
                  <a:gd name="connsiteX7" fmla="*/ 70887 w 83562"/>
                  <a:gd name="connsiteY7" fmla="*/ 279918 h 345125"/>
                  <a:gd name="connsiteX8" fmla="*/ 60656 w 83562"/>
                  <a:gd name="connsiteY8" fmla="*/ 345125 h 345125"/>
                  <a:gd name="connsiteX0" fmla="*/ 21327 w 83562"/>
                  <a:gd name="connsiteY0" fmla="*/ 0 h 345125"/>
                  <a:gd name="connsiteX1" fmla="*/ 0 w 83562"/>
                  <a:gd name="connsiteY1" fmla="*/ 109301 h 345125"/>
                  <a:gd name="connsiteX2" fmla="*/ 45320 w 83562"/>
                  <a:gd name="connsiteY2" fmla="*/ 114633 h 345125"/>
                  <a:gd name="connsiteX3" fmla="*/ 31990 w 83562"/>
                  <a:gd name="connsiteY3" fmla="*/ 170617 h 345125"/>
                  <a:gd name="connsiteX4" fmla="*/ 47986 w 83562"/>
                  <a:gd name="connsiteY4" fmla="*/ 175948 h 345125"/>
                  <a:gd name="connsiteX5" fmla="*/ 47986 w 83562"/>
                  <a:gd name="connsiteY5" fmla="*/ 218603 h 345125"/>
                  <a:gd name="connsiteX6" fmla="*/ 83562 w 83562"/>
                  <a:gd name="connsiteY6" fmla="*/ 219716 h 345125"/>
                  <a:gd name="connsiteX7" fmla="*/ 70887 w 83562"/>
                  <a:gd name="connsiteY7" fmla="*/ 279918 h 345125"/>
                  <a:gd name="connsiteX8" fmla="*/ 60656 w 83562"/>
                  <a:gd name="connsiteY8" fmla="*/ 345125 h 345125"/>
                  <a:gd name="connsiteX0" fmla="*/ 21327 w 95800"/>
                  <a:gd name="connsiteY0" fmla="*/ 0 h 345125"/>
                  <a:gd name="connsiteX1" fmla="*/ 0 w 95800"/>
                  <a:gd name="connsiteY1" fmla="*/ 109301 h 345125"/>
                  <a:gd name="connsiteX2" fmla="*/ 45320 w 95800"/>
                  <a:gd name="connsiteY2" fmla="*/ 114633 h 345125"/>
                  <a:gd name="connsiteX3" fmla="*/ 31990 w 95800"/>
                  <a:gd name="connsiteY3" fmla="*/ 170617 h 345125"/>
                  <a:gd name="connsiteX4" fmla="*/ 47986 w 95800"/>
                  <a:gd name="connsiteY4" fmla="*/ 175948 h 345125"/>
                  <a:gd name="connsiteX5" fmla="*/ 47986 w 95800"/>
                  <a:gd name="connsiteY5" fmla="*/ 218603 h 345125"/>
                  <a:gd name="connsiteX6" fmla="*/ 95800 w 95800"/>
                  <a:gd name="connsiteY6" fmla="*/ 218165 h 345125"/>
                  <a:gd name="connsiteX7" fmla="*/ 70887 w 95800"/>
                  <a:gd name="connsiteY7" fmla="*/ 279918 h 345125"/>
                  <a:gd name="connsiteX8" fmla="*/ 60656 w 95800"/>
                  <a:gd name="connsiteY8" fmla="*/ 345125 h 345125"/>
                  <a:gd name="connsiteX0" fmla="*/ 21327 w 95800"/>
                  <a:gd name="connsiteY0" fmla="*/ 0 h 345125"/>
                  <a:gd name="connsiteX1" fmla="*/ 0 w 95800"/>
                  <a:gd name="connsiteY1" fmla="*/ 109301 h 345125"/>
                  <a:gd name="connsiteX2" fmla="*/ 45320 w 95800"/>
                  <a:gd name="connsiteY2" fmla="*/ 114633 h 345125"/>
                  <a:gd name="connsiteX3" fmla="*/ 31990 w 95800"/>
                  <a:gd name="connsiteY3" fmla="*/ 170617 h 345125"/>
                  <a:gd name="connsiteX4" fmla="*/ 47986 w 95800"/>
                  <a:gd name="connsiteY4" fmla="*/ 175948 h 345125"/>
                  <a:gd name="connsiteX5" fmla="*/ 47986 w 95800"/>
                  <a:gd name="connsiteY5" fmla="*/ 218603 h 345125"/>
                  <a:gd name="connsiteX6" fmla="*/ 95800 w 95800"/>
                  <a:gd name="connsiteY6" fmla="*/ 218165 h 345125"/>
                  <a:gd name="connsiteX7" fmla="*/ 79454 w 95800"/>
                  <a:gd name="connsiteY7" fmla="*/ 279918 h 345125"/>
                  <a:gd name="connsiteX8" fmla="*/ 60656 w 95800"/>
                  <a:gd name="connsiteY8" fmla="*/ 345125 h 345125"/>
                  <a:gd name="connsiteX0" fmla="*/ 21327 w 95800"/>
                  <a:gd name="connsiteY0" fmla="*/ 0 h 345125"/>
                  <a:gd name="connsiteX1" fmla="*/ 0 w 95800"/>
                  <a:gd name="connsiteY1" fmla="*/ 109301 h 345125"/>
                  <a:gd name="connsiteX2" fmla="*/ 45320 w 95800"/>
                  <a:gd name="connsiteY2" fmla="*/ 114633 h 345125"/>
                  <a:gd name="connsiteX3" fmla="*/ 31990 w 95800"/>
                  <a:gd name="connsiteY3" fmla="*/ 170617 h 345125"/>
                  <a:gd name="connsiteX4" fmla="*/ 47986 w 95800"/>
                  <a:gd name="connsiteY4" fmla="*/ 175948 h 345125"/>
                  <a:gd name="connsiteX5" fmla="*/ 47986 w 95800"/>
                  <a:gd name="connsiteY5" fmla="*/ 218603 h 345125"/>
                  <a:gd name="connsiteX6" fmla="*/ 95800 w 95800"/>
                  <a:gd name="connsiteY6" fmla="*/ 218165 h 345125"/>
                  <a:gd name="connsiteX7" fmla="*/ 79454 w 95800"/>
                  <a:gd name="connsiteY7" fmla="*/ 279918 h 345125"/>
                  <a:gd name="connsiteX8" fmla="*/ 74118 w 95800"/>
                  <a:gd name="connsiteY8" fmla="*/ 345125 h 345125"/>
                  <a:gd name="connsiteX0" fmla="*/ 21327 w 95800"/>
                  <a:gd name="connsiteY0" fmla="*/ 0 h 345125"/>
                  <a:gd name="connsiteX1" fmla="*/ 0 w 95800"/>
                  <a:gd name="connsiteY1" fmla="*/ 109301 h 345125"/>
                  <a:gd name="connsiteX2" fmla="*/ 45320 w 95800"/>
                  <a:gd name="connsiteY2" fmla="*/ 114633 h 345125"/>
                  <a:gd name="connsiteX3" fmla="*/ 31990 w 95800"/>
                  <a:gd name="connsiteY3" fmla="*/ 170617 h 345125"/>
                  <a:gd name="connsiteX4" fmla="*/ 47986 w 95800"/>
                  <a:gd name="connsiteY4" fmla="*/ 175948 h 345125"/>
                  <a:gd name="connsiteX5" fmla="*/ 47986 w 95800"/>
                  <a:gd name="connsiteY5" fmla="*/ 218603 h 345125"/>
                  <a:gd name="connsiteX6" fmla="*/ 95800 w 95800"/>
                  <a:gd name="connsiteY6" fmla="*/ 218165 h 345125"/>
                  <a:gd name="connsiteX7" fmla="*/ 84349 w 95800"/>
                  <a:gd name="connsiteY7" fmla="*/ 278367 h 345125"/>
                  <a:gd name="connsiteX8" fmla="*/ 74118 w 95800"/>
                  <a:gd name="connsiteY8" fmla="*/ 345125 h 345125"/>
                  <a:gd name="connsiteX0" fmla="*/ 21327 w 95800"/>
                  <a:gd name="connsiteY0" fmla="*/ 0 h 345125"/>
                  <a:gd name="connsiteX1" fmla="*/ 0 w 95800"/>
                  <a:gd name="connsiteY1" fmla="*/ 109301 h 345125"/>
                  <a:gd name="connsiteX2" fmla="*/ 45320 w 95800"/>
                  <a:gd name="connsiteY2" fmla="*/ 114633 h 345125"/>
                  <a:gd name="connsiteX3" fmla="*/ 31990 w 95800"/>
                  <a:gd name="connsiteY3" fmla="*/ 170617 h 345125"/>
                  <a:gd name="connsiteX4" fmla="*/ 47986 w 95800"/>
                  <a:gd name="connsiteY4" fmla="*/ 175948 h 345125"/>
                  <a:gd name="connsiteX5" fmla="*/ 47986 w 95800"/>
                  <a:gd name="connsiteY5" fmla="*/ 218603 h 345125"/>
                  <a:gd name="connsiteX6" fmla="*/ 95800 w 95800"/>
                  <a:gd name="connsiteY6" fmla="*/ 218165 h 345125"/>
                  <a:gd name="connsiteX7" fmla="*/ 84349 w 95800"/>
                  <a:gd name="connsiteY7" fmla="*/ 278367 h 345125"/>
                  <a:gd name="connsiteX8" fmla="*/ 74118 w 95800"/>
                  <a:gd name="connsiteY8" fmla="*/ 345125 h 345125"/>
                  <a:gd name="connsiteX0" fmla="*/ 21327 w 93352"/>
                  <a:gd name="connsiteY0" fmla="*/ 0 h 345125"/>
                  <a:gd name="connsiteX1" fmla="*/ 0 w 93352"/>
                  <a:gd name="connsiteY1" fmla="*/ 109301 h 345125"/>
                  <a:gd name="connsiteX2" fmla="*/ 45320 w 93352"/>
                  <a:gd name="connsiteY2" fmla="*/ 114633 h 345125"/>
                  <a:gd name="connsiteX3" fmla="*/ 31990 w 93352"/>
                  <a:gd name="connsiteY3" fmla="*/ 170617 h 345125"/>
                  <a:gd name="connsiteX4" fmla="*/ 47986 w 93352"/>
                  <a:gd name="connsiteY4" fmla="*/ 175948 h 345125"/>
                  <a:gd name="connsiteX5" fmla="*/ 47986 w 93352"/>
                  <a:gd name="connsiteY5" fmla="*/ 218603 h 345125"/>
                  <a:gd name="connsiteX6" fmla="*/ 93352 w 93352"/>
                  <a:gd name="connsiteY6" fmla="*/ 218165 h 345125"/>
                  <a:gd name="connsiteX7" fmla="*/ 84349 w 93352"/>
                  <a:gd name="connsiteY7" fmla="*/ 278367 h 345125"/>
                  <a:gd name="connsiteX8" fmla="*/ 74118 w 93352"/>
                  <a:gd name="connsiteY8" fmla="*/ 345125 h 345125"/>
                  <a:gd name="connsiteX0" fmla="*/ 21327 w 94576"/>
                  <a:gd name="connsiteY0" fmla="*/ 0 h 345125"/>
                  <a:gd name="connsiteX1" fmla="*/ 0 w 94576"/>
                  <a:gd name="connsiteY1" fmla="*/ 109301 h 345125"/>
                  <a:gd name="connsiteX2" fmla="*/ 45320 w 94576"/>
                  <a:gd name="connsiteY2" fmla="*/ 114633 h 345125"/>
                  <a:gd name="connsiteX3" fmla="*/ 31990 w 94576"/>
                  <a:gd name="connsiteY3" fmla="*/ 170617 h 345125"/>
                  <a:gd name="connsiteX4" fmla="*/ 47986 w 94576"/>
                  <a:gd name="connsiteY4" fmla="*/ 175948 h 345125"/>
                  <a:gd name="connsiteX5" fmla="*/ 47986 w 94576"/>
                  <a:gd name="connsiteY5" fmla="*/ 218603 h 345125"/>
                  <a:gd name="connsiteX6" fmla="*/ 94576 w 94576"/>
                  <a:gd name="connsiteY6" fmla="*/ 219717 h 345125"/>
                  <a:gd name="connsiteX7" fmla="*/ 84349 w 94576"/>
                  <a:gd name="connsiteY7" fmla="*/ 278367 h 345125"/>
                  <a:gd name="connsiteX8" fmla="*/ 74118 w 94576"/>
                  <a:gd name="connsiteY8" fmla="*/ 345125 h 345125"/>
                  <a:gd name="connsiteX0" fmla="*/ 21327 w 94576"/>
                  <a:gd name="connsiteY0" fmla="*/ 0 h 345125"/>
                  <a:gd name="connsiteX1" fmla="*/ 0 w 94576"/>
                  <a:gd name="connsiteY1" fmla="*/ 109301 h 345125"/>
                  <a:gd name="connsiteX2" fmla="*/ 45320 w 94576"/>
                  <a:gd name="connsiteY2" fmla="*/ 114633 h 345125"/>
                  <a:gd name="connsiteX3" fmla="*/ 31990 w 94576"/>
                  <a:gd name="connsiteY3" fmla="*/ 170617 h 345125"/>
                  <a:gd name="connsiteX4" fmla="*/ 47986 w 94576"/>
                  <a:gd name="connsiteY4" fmla="*/ 175948 h 345125"/>
                  <a:gd name="connsiteX5" fmla="*/ 38195 w 94576"/>
                  <a:gd name="connsiteY5" fmla="*/ 223257 h 345125"/>
                  <a:gd name="connsiteX6" fmla="*/ 94576 w 94576"/>
                  <a:gd name="connsiteY6" fmla="*/ 219717 h 345125"/>
                  <a:gd name="connsiteX7" fmla="*/ 84349 w 94576"/>
                  <a:gd name="connsiteY7" fmla="*/ 278367 h 345125"/>
                  <a:gd name="connsiteX8" fmla="*/ 74118 w 94576"/>
                  <a:gd name="connsiteY8" fmla="*/ 345125 h 345125"/>
                  <a:gd name="connsiteX0" fmla="*/ 21327 w 92128"/>
                  <a:gd name="connsiteY0" fmla="*/ 0 h 345125"/>
                  <a:gd name="connsiteX1" fmla="*/ 0 w 92128"/>
                  <a:gd name="connsiteY1" fmla="*/ 109301 h 345125"/>
                  <a:gd name="connsiteX2" fmla="*/ 45320 w 92128"/>
                  <a:gd name="connsiteY2" fmla="*/ 114633 h 345125"/>
                  <a:gd name="connsiteX3" fmla="*/ 31990 w 92128"/>
                  <a:gd name="connsiteY3" fmla="*/ 170617 h 345125"/>
                  <a:gd name="connsiteX4" fmla="*/ 47986 w 92128"/>
                  <a:gd name="connsiteY4" fmla="*/ 175948 h 345125"/>
                  <a:gd name="connsiteX5" fmla="*/ 38195 w 92128"/>
                  <a:gd name="connsiteY5" fmla="*/ 223257 h 345125"/>
                  <a:gd name="connsiteX6" fmla="*/ 92128 w 92128"/>
                  <a:gd name="connsiteY6" fmla="*/ 222820 h 345125"/>
                  <a:gd name="connsiteX7" fmla="*/ 84349 w 92128"/>
                  <a:gd name="connsiteY7" fmla="*/ 278367 h 345125"/>
                  <a:gd name="connsiteX8" fmla="*/ 74118 w 92128"/>
                  <a:gd name="connsiteY8" fmla="*/ 345125 h 345125"/>
                  <a:gd name="connsiteX0" fmla="*/ 21327 w 92128"/>
                  <a:gd name="connsiteY0" fmla="*/ 0 h 345125"/>
                  <a:gd name="connsiteX1" fmla="*/ 0 w 92128"/>
                  <a:gd name="connsiteY1" fmla="*/ 109301 h 345125"/>
                  <a:gd name="connsiteX2" fmla="*/ 45320 w 92128"/>
                  <a:gd name="connsiteY2" fmla="*/ 109979 h 345125"/>
                  <a:gd name="connsiteX3" fmla="*/ 31990 w 92128"/>
                  <a:gd name="connsiteY3" fmla="*/ 170617 h 345125"/>
                  <a:gd name="connsiteX4" fmla="*/ 47986 w 92128"/>
                  <a:gd name="connsiteY4" fmla="*/ 175948 h 345125"/>
                  <a:gd name="connsiteX5" fmla="*/ 38195 w 92128"/>
                  <a:gd name="connsiteY5" fmla="*/ 223257 h 345125"/>
                  <a:gd name="connsiteX6" fmla="*/ 92128 w 92128"/>
                  <a:gd name="connsiteY6" fmla="*/ 222820 h 345125"/>
                  <a:gd name="connsiteX7" fmla="*/ 84349 w 92128"/>
                  <a:gd name="connsiteY7" fmla="*/ 278367 h 345125"/>
                  <a:gd name="connsiteX8" fmla="*/ 74118 w 92128"/>
                  <a:gd name="connsiteY8" fmla="*/ 345125 h 345125"/>
                  <a:gd name="connsiteX0" fmla="*/ 21327 w 92128"/>
                  <a:gd name="connsiteY0" fmla="*/ 0 h 345125"/>
                  <a:gd name="connsiteX1" fmla="*/ 0 w 92128"/>
                  <a:gd name="connsiteY1" fmla="*/ 109301 h 345125"/>
                  <a:gd name="connsiteX2" fmla="*/ 45320 w 92128"/>
                  <a:gd name="connsiteY2" fmla="*/ 109979 h 345125"/>
                  <a:gd name="connsiteX3" fmla="*/ 31990 w 92128"/>
                  <a:gd name="connsiteY3" fmla="*/ 170617 h 345125"/>
                  <a:gd name="connsiteX4" fmla="*/ 49210 w 92128"/>
                  <a:gd name="connsiteY4" fmla="*/ 169743 h 345125"/>
                  <a:gd name="connsiteX5" fmla="*/ 38195 w 92128"/>
                  <a:gd name="connsiteY5" fmla="*/ 223257 h 345125"/>
                  <a:gd name="connsiteX6" fmla="*/ 92128 w 92128"/>
                  <a:gd name="connsiteY6" fmla="*/ 222820 h 345125"/>
                  <a:gd name="connsiteX7" fmla="*/ 84349 w 92128"/>
                  <a:gd name="connsiteY7" fmla="*/ 278367 h 345125"/>
                  <a:gd name="connsiteX8" fmla="*/ 74118 w 92128"/>
                  <a:gd name="connsiteY8" fmla="*/ 345125 h 34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28" h="345125">
                    <a:moveTo>
                      <a:pt x="21327" y="0"/>
                    </a:moveTo>
                    <a:lnTo>
                      <a:pt x="0" y="109301"/>
                    </a:lnTo>
                    <a:lnTo>
                      <a:pt x="45320" y="109979"/>
                    </a:lnTo>
                    <a:lnTo>
                      <a:pt x="31990" y="170617"/>
                    </a:lnTo>
                    <a:lnTo>
                      <a:pt x="49210" y="169743"/>
                    </a:lnTo>
                    <a:lnTo>
                      <a:pt x="38195" y="223257"/>
                    </a:lnTo>
                    <a:lnTo>
                      <a:pt x="92128" y="222820"/>
                    </a:lnTo>
                    <a:cubicBezTo>
                      <a:pt x="90351" y="242370"/>
                      <a:pt x="86126" y="254163"/>
                      <a:pt x="84349" y="278367"/>
                    </a:cubicBezTo>
                    <a:cubicBezTo>
                      <a:pt x="78448" y="300357"/>
                      <a:pt x="78795" y="323136"/>
                      <a:pt x="74118" y="345125"/>
                    </a:cubicBezTo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5" name="任意多边形: 形状 814">
                <a:extLst>
                  <a:ext uri="{FF2B5EF4-FFF2-40B4-BE49-F238E27FC236}">
                    <a16:creationId xmlns:a16="http://schemas.microsoft.com/office/drawing/2014/main" id="{4D6C54DB-C58D-44E6-A170-499E51D64E16}"/>
                  </a:ext>
                </a:extLst>
              </p:cNvPr>
              <p:cNvSpPr/>
              <p:nvPr/>
            </p:nvSpPr>
            <p:spPr>
              <a:xfrm>
                <a:off x="9190559" y="3576627"/>
                <a:ext cx="242251" cy="577780"/>
              </a:xfrm>
              <a:custGeom>
                <a:avLst/>
                <a:gdLst>
                  <a:gd name="connsiteX0" fmla="*/ 13330 w 66648"/>
                  <a:gd name="connsiteY0" fmla="*/ 0 h 335902"/>
                  <a:gd name="connsiteX1" fmla="*/ 0 w 66648"/>
                  <a:gd name="connsiteY1" fmla="*/ 98638 h 335902"/>
                  <a:gd name="connsiteX2" fmla="*/ 34657 w 66648"/>
                  <a:gd name="connsiteY2" fmla="*/ 103970 h 335902"/>
                  <a:gd name="connsiteX3" fmla="*/ 34657 w 66648"/>
                  <a:gd name="connsiteY3" fmla="*/ 159954 h 335902"/>
                  <a:gd name="connsiteX4" fmla="*/ 47986 w 66648"/>
                  <a:gd name="connsiteY4" fmla="*/ 162620 h 335902"/>
                  <a:gd name="connsiteX5" fmla="*/ 47986 w 66648"/>
                  <a:gd name="connsiteY5" fmla="*/ 213271 h 335902"/>
                  <a:gd name="connsiteX6" fmla="*/ 66648 w 66648"/>
                  <a:gd name="connsiteY6" fmla="*/ 221269 h 335902"/>
                  <a:gd name="connsiteX7" fmla="*/ 61316 w 66648"/>
                  <a:gd name="connsiteY7" fmla="*/ 277253 h 335902"/>
                  <a:gd name="connsiteX8" fmla="*/ 58650 w 66648"/>
                  <a:gd name="connsiteY8" fmla="*/ 335902 h 335902"/>
                  <a:gd name="connsiteX0" fmla="*/ 13330 w 91124"/>
                  <a:gd name="connsiteY0" fmla="*/ 0 h 335902"/>
                  <a:gd name="connsiteX1" fmla="*/ 0 w 91124"/>
                  <a:gd name="connsiteY1" fmla="*/ 98638 h 335902"/>
                  <a:gd name="connsiteX2" fmla="*/ 34657 w 91124"/>
                  <a:gd name="connsiteY2" fmla="*/ 103970 h 335902"/>
                  <a:gd name="connsiteX3" fmla="*/ 34657 w 91124"/>
                  <a:gd name="connsiteY3" fmla="*/ 159954 h 335902"/>
                  <a:gd name="connsiteX4" fmla="*/ 47986 w 91124"/>
                  <a:gd name="connsiteY4" fmla="*/ 162620 h 335902"/>
                  <a:gd name="connsiteX5" fmla="*/ 47986 w 91124"/>
                  <a:gd name="connsiteY5" fmla="*/ 213271 h 335902"/>
                  <a:gd name="connsiteX6" fmla="*/ 91124 w 91124"/>
                  <a:gd name="connsiteY6" fmla="*/ 213513 h 335902"/>
                  <a:gd name="connsiteX7" fmla="*/ 61316 w 91124"/>
                  <a:gd name="connsiteY7" fmla="*/ 277253 h 335902"/>
                  <a:gd name="connsiteX8" fmla="*/ 58650 w 91124"/>
                  <a:gd name="connsiteY8" fmla="*/ 335902 h 335902"/>
                  <a:gd name="connsiteX0" fmla="*/ 13330 w 91911"/>
                  <a:gd name="connsiteY0" fmla="*/ 0 h 335902"/>
                  <a:gd name="connsiteX1" fmla="*/ 0 w 91911"/>
                  <a:gd name="connsiteY1" fmla="*/ 98638 h 335902"/>
                  <a:gd name="connsiteX2" fmla="*/ 34657 w 91911"/>
                  <a:gd name="connsiteY2" fmla="*/ 103970 h 335902"/>
                  <a:gd name="connsiteX3" fmla="*/ 34657 w 91911"/>
                  <a:gd name="connsiteY3" fmla="*/ 159954 h 335902"/>
                  <a:gd name="connsiteX4" fmla="*/ 47986 w 91911"/>
                  <a:gd name="connsiteY4" fmla="*/ 162620 h 335902"/>
                  <a:gd name="connsiteX5" fmla="*/ 47986 w 91911"/>
                  <a:gd name="connsiteY5" fmla="*/ 213271 h 335902"/>
                  <a:gd name="connsiteX6" fmla="*/ 91124 w 91911"/>
                  <a:gd name="connsiteY6" fmla="*/ 213513 h 335902"/>
                  <a:gd name="connsiteX7" fmla="*/ 91911 w 91911"/>
                  <a:gd name="connsiteY7" fmla="*/ 274150 h 335902"/>
                  <a:gd name="connsiteX8" fmla="*/ 58650 w 91911"/>
                  <a:gd name="connsiteY8" fmla="*/ 335902 h 335902"/>
                  <a:gd name="connsiteX0" fmla="*/ 13330 w 91911"/>
                  <a:gd name="connsiteY0" fmla="*/ 0 h 335902"/>
                  <a:gd name="connsiteX1" fmla="*/ 0 w 91911"/>
                  <a:gd name="connsiteY1" fmla="*/ 98638 h 335902"/>
                  <a:gd name="connsiteX2" fmla="*/ 34657 w 91911"/>
                  <a:gd name="connsiteY2" fmla="*/ 103970 h 335902"/>
                  <a:gd name="connsiteX3" fmla="*/ 34657 w 91911"/>
                  <a:gd name="connsiteY3" fmla="*/ 159954 h 335902"/>
                  <a:gd name="connsiteX4" fmla="*/ 47986 w 91911"/>
                  <a:gd name="connsiteY4" fmla="*/ 162620 h 335902"/>
                  <a:gd name="connsiteX5" fmla="*/ 47986 w 91911"/>
                  <a:gd name="connsiteY5" fmla="*/ 213271 h 335902"/>
                  <a:gd name="connsiteX6" fmla="*/ 91124 w 91911"/>
                  <a:gd name="connsiteY6" fmla="*/ 213513 h 335902"/>
                  <a:gd name="connsiteX7" fmla="*/ 91911 w 91911"/>
                  <a:gd name="connsiteY7" fmla="*/ 274150 h 335902"/>
                  <a:gd name="connsiteX8" fmla="*/ 88021 w 91911"/>
                  <a:gd name="connsiteY8" fmla="*/ 335902 h 335902"/>
                  <a:gd name="connsiteX0" fmla="*/ 13330 w 92917"/>
                  <a:gd name="connsiteY0" fmla="*/ 0 h 335902"/>
                  <a:gd name="connsiteX1" fmla="*/ 0 w 92917"/>
                  <a:gd name="connsiteY1" fmla="*/ 98638 h 335902"/>
                  <a:gd name="connsiteX2" fmla="*/ 34657 w 92917"/>
                  <a:gd name="connsiteY2" fmla="*/ 103970 h 335902"/>
                  <a:gd name="connsiteX3" fmla="*/ 34657 w 92917"/>
                  <a:gd name="connsiteY3" fmla="*/ 159954 h 335902"/>
                  <a:gd name="connsiteX4" fmla="*/ 47986 w 92917"/>
                  <a:gd name="connsiteY4" fmla="*/ 162620 h 335902"/>
                  <a:gd name="connsiteX5" fmla="*/ 47986 w 92917"/>
                  <a:gd name="connsiteY5" fmla="*/ 213271 h 335902"/>
                  <a:gd name="connsiteX6" fmla="*/ 91124 w 92917"/>
                  <a:gd name="connsiteY6" fmla="*/ 213513 h 335902"/>
                  <a:gd name="connsiteX7" fmla="*/ 91911 w 92917"/>
                  <a:gd name="connsiteY7" fmla="*/ 274150 h 335902"/>
                  <a:gd name="connsiteX8" fmla="*/ 92917 w 92917"/>
                  <a:gd name="connsiteY8" fmla="*/ 335902 h 335902"/>
                  <a:gd name="connsiteX0" fmla="*/ 13330 w 91947"/>
                  <a:gd name="connsiteY0" fmla="*/ 0 h 335902"/>
                  <a:gd name="connsiteX1" fmla="*/ 0 w 91947"/>
                  <a:gd name="connsiteY1" fmla="*/ 98638 h 335902"/>
                  <a:gd name="connsiteX2" fmla="*/ 34657 w 91947"/>
                  <a:gd name="connsiteY2" fmla="*/ 103970 h 335902"/>
                  <a:gd name="connsiteX3" fmla="*/ 34657 w 91947"/>
                  <a:gd name="connsiteY3" fmla="*/ 159954 h 335902"/>
                  <a:gd name="connsiteX4" fmla="*/ 47986 w 91947"/>
                  <a:gd name="connsiteY4" fmla="*/ 162620 h 335902"/>
                  <a:gd name="connsiteX5" fmla="*/ 47986 w 91947"/>
                  <a:gd name="connsiteY5" fmla="*/ 213271 h 335902"/>
                  <a:gd name="connsiteX6" fmla="*/ 91124 w 91947"/>
                  <a:gd name="connsiteY6" fmla="*/ 213513 h 335902"/>
                  <a:gd name="connsiteX7" fmla="*/ 91911 w 91947"/>
                  <a:gd name="connsiteY7" fmla="*/ 274150 h 335902"/>
                  <a:gd name="connsiteX8" fmla="*/ 90469 w 91947"/>
                  <a:gd name="connsiteY8" fmla="*/ 335902 h 335902"/>
                  <a:gd name="connsiteX0" fmla="*/ 13330 w 96030"/>
                  <a:gd name="connsiteY0" fmla="*/ 0 h 335902"/>
                  <a:gd name="connsiteX1" fmla="*/ 0 w 96030"/>
                  <a:gd name="connsiteY1" fmla="*/ 98638 h 335902"/>
                  <a:gd name="connsiteX2" fmla="*/ 34657 w 96030"/>
                  <a:gd name="connsiteY2" fmla="*/ 103970 h 335902"/>
                  <a:gd name="connsiteX3" fmla="*/ 34657 w 96030"/>
                  <a:gd name="connsiteY3" fmla="*/ 159954 h 335902"/>
                  <a:gd name="connsiteX4" fmla="*/ 47986 w 96030"/>
                  <a:gd name="connsiteY4" fmla="*/ 162620 h 335902"/>
                  <a:gd name="connsiteX5" fmla="*/ 47986 w 96030"/>
                  <a:gd name="connsiteY5" fmla="*/ 213271 h 335902"/>
                  <a:gd name="connsiteX6" fmla="*/ 96020 w 96030"/>
                  <a:gd name="connsiteY6" fmla="*/ 213513 h 335902"/>
                  <a:gd name="connsiteX7" fmla="*/ 91911 w 96030"/>
                  <a:gd name="connsiteY7" fmla="*/ 274150 h 335902"/>
                  <a:gd name="connsiteX8" fmla="*/ 90469 w 96030"/>
                  <a:gd name="connsiteY8" fmla="*/ 335902 h 335902"/>
                  <a:gd name="connsiteX0" fmla="*/ 13330 w 103367"/>
                  <a:gd name="connsiteY0" fmla="*/ 0 h 335902"/>
                  <a:gd name="connsiteX1" fmla="*/ 0 w 103367"/>
                  <a:gd name="connsiteY1" fmla="*/ 98638 h 335902"/>
                  <a:gd name="connsiteX2" fmla="*/ 34657 w 103367"/>
                  <a:gd name="connsiteY2" fmla="*/ 103970 h 335902"/>
                  <a:gd name="connsiteX3" fmla="*/ 34657 w 103367"/>
                  <a:gd name="connsiteY3" fmla="*/ 159954 h 335902"/>
                  <a:gd name="connsiteX4" fmla="*/ 47986 w 103367"/>
                  <a:gd name="connsiteY4" fmla="*/ 162620 h 335902"/>
                  <a:gd name="connsiteX5" fmla="*/ 47986 w 103367"/>
                  <a:gd name="connsiteY5" fmla="*/ 213271 h 335902"/>
                  <a:gd name="connsiteX6" fmla="*/ 103363 w 103367"/>
                  <a:gd name="connsiteY6" fmla="*/ 211961 h 335902"/>
                  <a:gd name="connsiteX7" fmla="*/ 91911 w 103367"/>
                  <a:gd name="connsiteY7" fmla="*/ 274150 h 335902"/>
                  <a:gd name="connsiteX8" fmla="*/ 90469 w 103367"/>
                  <a:gd name="connsiteY8" fmla="*/ 335902 h 335902"/>
                  <a:gd name="connsiteX0" fmla="*/ 13330 w 103368"/>
                  <a:gd name="connsiteY0" fmla="*/ 0 h 335902"/>
                  <a:gd name="connsiteX1" fmla="*/ 0 w 103368"/>
                  <a:gd name="connsiteY1" fmla="*/ 98638 h 335902"/>
                  <a:gd name="connsiteX2" fmla="*/ 34657 w 103368"/>
                  <a:gd name="connsiteY2" fmla="*/ 103970 h 335902"/>
                  <a:gd name="connsiteX3" fmla="*/ 34657 w 103368"/>
                  <a:gd name="connsiteY3" fmla="*/ 159954 h 335902"/>
                  <a:gd name="connsiteX4" fmla="*/ 47986 w 103368"/>
                  <a:gd name="connsiteY4" fmla="*/ 162620 h 335902"/>
                  <a:gd name="connsiteX5" fmla="*/ 47986 w 103368"/>
                  <a:gd name="connsiteY5" fmla="*/ 213271 h 335902"/>
                  <a:gd name="connsiteX6" fmla="*/ 103363 w 103368"/>
                  <a:gd name="connsiteY6" fmla="*/ 211961 h 335902"/>
                  <a:gd name="connsiteX7" fmla="*/ 94359 w 103368"/>
                  <a:gd name="connsiteY7" fmla="*/ 274150 h 335902"/>
                  <a:gd name="connsiteX8" fmla="*/ 90469 w 103368"/>
                  <a:gd name="connsiteY8" fmla="*/ 335902 h 335902"/>
                  <a:gd name="connsiteX0" fmla="*/ 13330 w 103371"/>
                  <a:gd name="connsiteY0" fmla="*/ 0 h 335902"/>
                  <a:gd name="connsiteX1" fmla="*/ 0 w 103371"/>
                  <a:gd name="connsiteY1" fmla="*/ 98638 h 335902"/>
                  <a:gd name="connsiteX2" fmla="*/ 34657 w 103371"/>
                  <a:gd name="connsiteY2" fmla="*/ 103970 h 335902"/>
                  <a:gd name="connsiteX3" fmla="*/ 34657 w 103371"/>
                  <a:gd name="connsiteY3" fmla="*/ 159954 h 335902"/>
                  <a:gd name="connsiteX4" fmla="*/ 47986 w 103371"/>
                  <a:gd name="connsiteY4" fmla="*/ 162620 h 335902"/>
                  <a:gd name="connsiteX5" fmla="*/ 47986 w 103371"/>
                  <a:gd name="connsiteY5" fmla="*/ 213271 h 335902"/>
                  <a:gd name="connsiteX6" fmla="*/ 103363 w 103371"/>
                  <a:gd name="connsiteY6" fmla="*/ 211961 h 335902"/>
                  <a:gd name="connsiteX7" fmla="*/ 94359 w 103371"/>
                  <a:gd name="connsiteY7" fmla="*/ 274150 h 335902"/>
                  <a:gd name="connsiteX8" fmla="*/ 90469 w 103371"/>
                  <a:gd name="connsiteY8" fmla="*/ 335902 h 335902"/>
                  <a:gd name="connsiteX0" fmla="*/ 13330 w 103371"/>
                  <a:gd name="connsiteY0" fmla="*/ 0 h 335902"/>
                  <a:gd name="connsiteX1" fmla="*/ 0 w 103371"/>
                  <a:gd name="connsiteY1" fmla="*/ 98638 h 335902"/>
                  <a:gd name="connsiteX2" fmla="*/ 34657 w 103371"/>
                  <a:gd name="connsiteY2" fmla="*/ 103970 h 335902"/>
                  <a:gd name="connsiteX3" fmla="*/ 34657 w 103371"/>
                  <a:gd name="connsiteY3" fmla="*/ 159954 h 335902"/>
                  <a:gd name="connsiteX4" fmla="*/ 47986 w 103371"/>
                  <a:gd name="connsiteY4" fmla="*/ 162620 h 335902"/>
                  <a:gd name="connsiteX5" fmla="*/ 47986 w 103371"/>
                  <a:gd name="connsiteY5" fmla="*/ 213271 h 335902"/>
                  <a:gd name="connsiteX6" fmla="*/ 103363 w 103371"/>
                  <a:gd name="connsiteY6" fmla="*/ 211961 h 335902"/>
                  <a:gd name="connsiteX7" fmla="*/ 94359 w 103371"/>
                  <a:gd name="connsiteY7" fmla="*/ 274150 h 335902"/>
                  <a:gd name="connsiteX8" fmla="*/ 90469 w 103371"/>
                  <a:gd name="connsiteY8" fmla="*/ 335902 h 335902"/>
                  <a:gd name="connsiteX0" fmla="*/ 13330 w 103371"/>
                  <a:gd name="connsiteY0" fmla="*/ 0 h 334351"/>
                  <a:gd name="connsiteX1" fmla="*/ 0 w 103371"/>
                  <a:gd name="connsiteY1" fmla="*/ 98638 h 334351"/>
                  <a:gd name="connsiteX2" fmla="*/ 34657 w 103371"/>
                  <a:gd name="connsiteY2" fmla="*/ 103970 h 334351"/>
                  <a:gd name="connsiteX3" fmla="*/ 34657 w 103371"/>
                  <a:gd name="connsiteY3" fmla="*/ 159954 h 334351"/>
                  <a:gd name="connsiteX4" fmla="*/ 47986 w 103371"/>
                  <a:gd name="connsiteY4" fmla="*/ 162620 h 334351"/>
                  <a:gd name="connsiteX5" fmla="*/ 47986 w 103371"/>
                  <a:gd name="connsiteY5" fmla="*/ 213271 h 334351"/>
                  <a:gd name="connsiteX6" fmla="*/ 103363 w 103371"/>
                  <a:gd name="connsiteY6" fmla="*/ 211961 h 334351"/>
                  <a:gd name="connsiteX7" fmla="*/ 94359 w 103371"/>
                  <a:gd name="connsiteY7" fmla="*/ 274150 h 334351"/>
                  <a:gd name="connsiteX8" fmla="*/ 86798 w 103371"/>
                  <a:gd name="connsiteY8" fmla="*/ 334351 h 334351"/>
                  <a:gd name="connsiteX0" fmla="*/ 13330 w 109486"/>
                  <a:gd name="connsiteY0" fmla="*/ 0 h 334351"/>
                  <a:gd name="connsiteX1" fmla="*/ 0 w 109486"/>
                  <a:gd name="connsiteY1" fmla="*/ 98638 h 334351"/>
                  <a:gd name="connsiteX2" fmla="*/ 34657 w 109486"/>
                  <a:gd name="connsiteY2" fmla="*/ 103970 h 334351"/>
                  <a:gd name="connsiteX3" fmla="*/ 34657 w 109486"/>
                  <a:gd name="connsiteY3" fmla="*/ 159954 h 334351"/>
                  <a:gd name="connsiteX4" fmla="*/ 47986 w 109486"/>
                  <a:gd name="connsiteY4" fmla="*/ 162620 h 334351"/>
                  <a:gd name="connsiteX5" fmla="*/ 47986 w 109486"/>
                  <a:gd name="connsiteY5" fmla="*/ 213271 h 334351"/>
                  <a:gd name="connsiteX6" fmla="*/ 109482 w 109486"/>
                  <a:gd name="connsiteY6" fmla="*/ 210409 h 334351"/>
                  <a:gd name="connsiteX7" fmla="*/ 94359 w 109486"/>
                  <a:gd name="connsiteY7" fmla="*/ 274150 h 334351"/>
                  <a:gd name="connsiteX8" fmla="*/ 86798 w 109486"/>
                  <a:gd name="connsiteY8" fmla="*/ 334351 h 334351"/>
                  <a:gd name="connsiteX0" fmla="*/ 13330 w 109490"/>
                  <a:gd name="connsiteY0" fmla="*/ 0 h 334351"/>
                  <a:gd name="connsiteX1" fmla="*/ 0 w 109490"/>
                  <a:gd name="connsiteY1" fmla="*/ 98638 h 334351"/>
                  <a:gd name="connsiteX2" fmla="*/ 34657 w 109490"/>
                  <a:gd name="connsiteY2" fmla="*/ 103970 h 334351"/>
                  <a:gd name="connsiteX3" fmla="*/ 34657 w 109490"/>
                  <a:gd name="connsiteY3" fmla="*/ 159954 h 334351"/>
                  <a:gd name="connsiteX4" fmla="*/ 47986 w 109490"/>
                  <a:gd name="connsiteY4" fmla="*/ 162620 h 334351"/>
                  <a:gd name="connsiteX5" fmla="*/ 47986 w 109490"/>
                  <a:gd name="connsiteY5" fmla="*/ 213271 h 334351"/>
                  <a:gd name="connsiteX6" fmla="*/ 109482 w 109490"/>
                  <a:gd name="connsiteY6" fmla="*/ 210409 h 334351"/>
                  <a:gd name="connsiteX7" fmla="*/ 100479 w 109490"/>
                  <a:gd name="connsiteY7" fmla="*/ 274150 h 334351"/>
                  <a:gd name="connsiteX8" fmla="*/ 86798 w 109490"/>
                  <a:gd name="connsiteY8" fmla="*/ 334351 h 334351"/>
                  <a:gd name="connsiteX0" fmla="*/ 13330 w 109482"/>
                  <a:gd name="connsiteY0" fmla="*/ 0 h 334351"/>
                  <a:gd name="connsiteX1" fmla="*/ 0 w 109482"/>
                  <a:gd name="connsiteY1" fmla="*/ 98638 h 334351"/>
                  <a:gd name="connsiteX2" fmla="*/ 34657 w 109482"/>
                  <a:gd name="connsiteY2" fmla="*/ 103970 h 334351"/>
                  <a:gd name="connsiteX3" fmla="*/ 34657 w 109482"/>
                  <a:gd name="connsiteY3" fmla="*/ 159954 h 334351"/>
                  <a:gd name="connsiteX4" fmla="*/ 47986 w 109482"/>
                  <a:gd name="connsiteY4" fmla="*/ 162620 h 334351"/>
                  <a:gd name="connsiteX5" fmla="*/ 47986 w 109482"/>
                  <a:gd name="connsiteY5" fmla="*/ 213271 h 334351"/>
                  <a:gd name="connsiteX6" fmla="*/ 109482 w 109482"/>
                  <a:gd name="connsiteY6" fmla="*/ 210409 h 334351"/>
                  <a:gd name="connsiteX7" fmla="*/ 100479 w 109482"/>
                  <a:gd name="connsiteY7" fmla="*/ 274150 h 334351"/>
                  <a:gd name="connsiteX8" fmla="*/ 86798 w 109482"/>
                  <a:gd name="connsiteY8" fmla="*/ 334351 h 334351"/>
                  <a:gd name="connsiteX0" fmla="*/ 13330 w 109482"/>
                  <a:gd name="connsiteY0" fmla="*/ 0 h 334351"/>
                  <a:gd name="connsiteX1" fmla="*/ 0 w 109482"/>
                  <a:gd name="connsiteY1" fmla="*/ 98638 h 334351"/>
                  <a:gd name="connsiteX2" fmla="*/ 34657 w 109482"/>
                  <a:gd name="connsiteY2" fmla="*/ 103970 h 334351"/>
                  <a:gd name="connsiteX3" fmla="*/ 34657 w 109482"/>
                  <a:gd name="connsiteY3" fmla="*/ 159954 h 334351"/>
                  <a:gd name="connsiteX4" fmla="*/ 47986 w 109482"/>
                  <a:gd name="connsiteY4" fmla="*/ 162620 h 334351"/>
                  <a:gd name="connsiteX5" fmla="*/ 47986 w 109482"/>
                  <a:gd name="connsiteY5" fmla="*/ 213271 h 334351"/>
                  <a:gd name="connsiteX6" fmla="*/ 109482 w 109482"/>
                  <a:gd name="connsiteY6" fmla="*/ 210409 h 334351"/>
                  <a:gd name="connsiteX7" fmla="*/ 99255 w 109482"/>
                  <a:gd name="connsiteY7" fmla="*/ 274150 h 334351"/>
                  <a:gd name="connsiteX8" fmla="*/ 86798 w 109482"/>
                  <a:gd name="connsiteY8" fmla="*/ 334351 h 334351"/>
                  <a:gd name="connsiteX0" fmla="*/ 13330 w 109482"/>
                  <a:gd name="connsiteY0" fmla="*/ 0 h 334351"/>
                  <a:gd name="connsiteX1" fmla="*/ 0 w 109482"/>
                  <a:gd name="connsiteY1" fmla="*/ 98638 h 334351"/>
                  <a:gd name="connsiteX2" fmla="*/ 34657 w 109482"/>
                  <a:gd name="connsiteY2" fmla="*/ 103970 h 334351"/>
                  <a:gd name="connsiteX3" fmla="*/ 34657 w 109482"/>
                  <a:gd name="connsiteY3" fmla="*/ 159954 h 334351"/>
                  <a:gd name="connsiteX4" fmla="*/ 47986 w 109482"/>
                  <a:gd name="connsiteY4" fmla="*/ 162620 h 334351"/>
                  <a:gd name="connsiteX5" fmla="*/ 47986 w 109482"/>
                  <a:gd name="connsiteY5" fmla="*/ 213271 h 334351"/>
                  <a:gd name="connsiteX6" fmla="*/ 109482 w 109482"/>
                  <a:gd name="connsiteY6" fmla="*/ 210409 h 334351"/>
                  <a:gd name="connsiteX7" fmla="*/ 99255 w 109482"/>
                  <a:gd name="connsiteY7" fmla="*/ 274150 h 334351"/>
                  <a:gd name="connsiteX8" fmla="*/ 92917 w 109482"/>
                  <a:gd name="connsiteY8" fmla="*/ 334351 h 334351"/>
                  <a:gd name="connsiteX0" fmla="*/ 13330 w 109482"/>
                  <a:gd name="connsiteY0" fmla="*/ 0 h 334351"/>
                  <a:gd name="connsiteX1" fmla="*/ 0 w 109482"/>
                  <a:gd name="connsiteY1" fmla="*/ 98638 h 334351"/>
                  <a:gd name="connsiteX2" fmla="*/ 34657 w 109482"/>
                  <a:gd name="connsiteY2" fmla="*/ 103970 h 334351"/>
                  <a:gd name="connsiteX3" fmla="*/ 34657 w 109482"/>
                  <a:gd name="connsiteY3" fmla="*/ 159954 h 334351"/>
                  <a:gd name="connsiteX4" fmla="*/ 47986 w 109482"/>
                  <a:gd name="connsiteY4" fmla="*/ 162620 h 334351"/>
                  <a:gd name="connsiteX5" fmla="*/ 47986 w 109482"/>
                  <a:gd name="connsiteY5" fmla="*/ 213271 h 334351"/>
                  <a:gd name="connsiteX6" fmla="*/ 109482 w 109482"/>
                  <a:gd name="connsiteY6" fmla="*/ 210409 h 334351"/>
                  <a:gd name="connsiteX7" fmla="*/ 99255 w 109482"/>
                  <a:gd name="connsiteY7" fmla="*/ 274150 h 334351"/>
                  <a:gd name="connsiteX8" fmla="*/ 92917 w 109482"/>
                  <a:gd name="connsiteY8" fmla="*/ 334351 h 334351"/>
                  <a:gd name="connsiteX0" fmla="*/ 13330 w 109482"/>
                  <a:gd name="connsiteY0" fmla="*/ 0 h 334351"/>
                  <a:gd name="connsiteX1" fmla="*/ 0 w 109482"/>
                  <a:gd name="connsiteY1" fmla="*/ 98638 h 334351"/>
                  <a:gd name="connsiteX2" fmla="*/ 34657 w 109482"/>
                  <a:gd name="connsiteY2" fmla="*/ 103970 h 334351"/>
                  <a:gd name="connsiteX3" fmla="*/ 34657 w 109482"/>
                  <a:gd name="connsiteY3" fmla="*/ 159954 h 334351"/>
                  <a:gd name="connsiteX4" fmla="*/ 47986 w 109482"/>
                  <a:gd name="connsiteY4" fmla="*/ 162620 h 334351"/>
                  <a:gd name="connsiteX5" fmla="*/ 47986 w 109482"/>
                  <a:gd name="connsiteY5" fmla="*/ 213271 h 334351"/>
                  <a:gd name="connsiteX6" fmla="*/ 109482 w 109482"/>
                  <a:gd name="connsiteY6" fmla="*/ 210409 h 334351"/>
                  <a:gd name="connsiteX7" fmla="*/ 101703 w 109482"/>
                  <a:gd name="connsiteY7" fmla="*/ 274150 h 334351"/>
                  <a:gd name="connsiteX8" fmla="*/ 92917 w 109482"/>
                  <a:gd name="connsiteY8" fmla="*/ 334351 h 334351"/>
                  <a:gd name="connsiteX0" fmla="*/ 13330 w 116825"/>
                  <a:gd name="connsiteY0" fmla="*/ 0 h 334351"/>
                  <a:gd name="connsiteX1" fmla="*/ 0 w 116825"/>
                  <a:gd name="connsiteY1" fmla="*/ 98638 h 334351"/>
                  <a:gd name="connsiteX2" fmla="*/ 34657 w 116825"/>
                  <a:gd name="connsiteY2" fmla="*/ 103970 h 334351"/>
                  <a:gd name="connsiteX3" fmla="*/ 34657 w 116825"/>
                  <a:gd name="connsiteY3" fmla="*/ 159954 h 334351"/>
                  <a:gd name="connsiteX4" fmla="*/ 47986 w 116825"/>
                  <a:gd name="connsiteY4" fmla="*/ 162620 h 334351"/>
                  <a:gd name="connsiteX5" fmla="*/ 47986 w 116825"/>
                  <a:gd name="connsiteY5" fmla="*/ 213271 h 334351"/>
                  <a:gd name="connsiteX6" fmla="*/ 116825 w 116825"/>
                  <a:gd name="connsiteY6" fmla="*/ 210409 h 334351"/>
                  <a:gd name="connsiteX7" fmla="*/ 101703 w 116825"/>
                  <a:gd name="connsiteY7" fmla="*/ 274150 h 334351"/>
                  <a:gd name="connsiteX8" fmla="*/ 92917 w 116825"/>
                  <a:gd name="connsiteY8" fmla="*/ 334351 h 334351"/>
                  <a:gd name="connsiteX0" fmla="*/ 13330 w 116825"/>
                  <a:gd name="connsiteY0" fmla="*/ 0 h 334351"/>
                  <a:gd name="connsiteX1" fmla="*/ 0 w 116825"/>
                  <a:gd name="connsiteY1" fmla="*/ 98638 h 334351"/>
                  <a:gd name="connsiteX2" fmla="*/ 34657 w 116825"/>
                  <a:gd name="connsiteY2" fmla="*/ 103970 h 334351"/>
                  <a:gd name="connsiteX3" fmla="*/ 34657 w 116825"/>
                  <a:gd name="connsiteY3" fmla="*/ 159954 h 334351"/>
                  <a:gd name="connsiteX4" fmla="*/ 47986 w 116825"/>
                  <a:gd name="connsiteY4" fmla="*/ 162620 h 334351"/>
                  <a:gd name="connsiteX5" fmla="*/ 47986 w 116825"/>
                  <a:gd name="connsiteY5" fmla="*/ 213271 h 334351"/>
                  <a:gd name="connsiteX6" fmla="*/ 116825 w 116825"/>
                  <a:gd name="connsiteY6" fmla="*/ 210409 h 334351"/>
                  <a:gd name="connsiteX7" fmla="*/ 101703 w 116825"/>
                  <a:gd name="connsiteY7" fmla="*/ 274150 h 334351"/>
                  <a:gd name="connsiteX8" fmla="*/ 92917 w 116825"/>
                  <a:gd name="connsiteY8" fmla="*/ 334351 h 334351"/>
                  <a:gd name="connsiteX0" fmla="*/ 13330 w 113153"/>
                  <a:gd name="connsiteY0" fmla="*/ 0 h 334351"/>
                  <a:gd name="connsiteX1" fmla="*/ 0 w 113153"/>
                  <a:gd name="connsiteY1" fmla="*/ 98638 h 334351"/>
                  <a:gd name="connsiteX2" fmla="*/ 34657 w 113153"/>
                  <a:gd name="connsiteY2" fmla="*/ 103970 h 334351"/>
                  <a:gd name="connsiteX3" fmla="*/ 34657 w 113153"/>
                  <a:gd name="connsiteY3" fmla="*/ 159954 h 334351"/>
                  <a:gd name="connsiteX4" fmla="*/ 47986 w 113153"/>
                  <a:gd name="connsiteY4" fmla="*/ 162620 h 334351"/>
                  <a:gd name="connsiteX5" fmla="*/ 47986 w 113153"/>
                  <a:gd name="connsiteY5" fmla="*/ 213271 h 334351"/>
                  <a:gd name="connsiteX6" fmla="*/ 113153 w 113153"/>
                  <a:gd name="connsiteY6" fmla="*/ 210409 h 334351"/>
                  <a:gd name="connsiteX7" fmla="*/ 101703 w 113153"/>
                  <a:gd name="connsiteY7" fmla="*/ 274150 h 334351"/>
                  <a:gd name="connsiteX8" fmla="*/ 92917 w 113153"/>
                  <a:gd name="connsiteY8" fmla="*/ 334351 h 334351"/>
                  <a:gd name="connsiteX0" fmla="*/ 13330 w 113153"/>
                  <a:gd name="connsiteY0" fmla="*/ 0 h 334351"/>
                  <a:gd name="connsiteX1" fmla="*/ 0 w 113153"/>
                  <a:gd name="connsiteY1" fmla="*/ 98638 h 334351"/>
                  <a:gd name="connsiteX2" fmla="*/ 34657 w 113153"/>
                  <a:gd name="connsiteY2" fmla="*/ 103970 h 334351"/>
                  <a:gd name="connsiteX3" fmla="*/ 34657 w 113153"/>
                  <a:gd name="connsiteY3" fmla="*/ 159954 h 334351"/>
                  <a:gd name="connsiteX4" fmla="*/ 47986 w 113153"/>
                  <a:gd name="connsiteY4" fmla="*/ 162620 h 334351"/>
                  <a:gd name="connsiteX5" fmla="*/ 47986 w 113153"/>
                  <a:gd name="connsiteY5" fmla="*/ 213271 h 334351"/>
                  <a:gd name="connsiteX6" fmla="*/ 113153 w 113153"/>
                  <a:gd name="connsiteY6" fmla="*/ 210409 h 334351"/>
                  <a:gd name="connsiteX7" fmla="*/ 101703 w 113153"/>
                  <a:gd name="connsiteY7" fmla="*/ 274150 h 334351"/>
                  <a:gd name="connsiteX8" fmla="*/ 92917 w 113153"/>
                  <a:gd name="connsiteY8" fmla="*/ 334351 h 334351"/>
                  <a:gd name="connsiteX0" fmla="*/ 13330 w 111929"/>
                  <a:gd name="connsiteY0" fmla="*/ 0 h 334351"/>
                  <a:gd name="connsiteX1" fmla="*/ 0 w 111929"/>
                  <a:gd name="connsiteY1" fmla="*/ 98638 h 334351"/>
                  <a:gd name="connsiteX2" fmla="*/ 34657 w 111929"/>
                  <a:gd name="connsiteY2" fmla="*/ 103970 h 334351"/>
                  <a:gd name="connsiteX3" fmla="*/ 34657 w 111929"/>
                  <a:gd name="connsiteY3" fmla="*/ 159954 h 334351"/>
                  <a:gd name="connsiteX4" fmla="*/ 47986 w 111929"/>
                  <a:gd name="connsiteY4" fmla="*/ 162620 h 334351"/>
                  <a:gd name="connsiteX5" fmla="*/ 47986 w 111929"/>
                  <a:gd name="connsiteY5" fmla="*/ 213271 h 334351"/>
                  <a:gd name="connsiteX6" fmla="*/ 111929 w 111929"/>
                  <a:gd name="connsiteY6" fmla="*/ 213512 h 334351"/>
                  <a:gd name="connsiteX7" fmla="*/ 101703 w 111929"/>
                  <a:gd name="connsiteY7" fmla="*/ 274150 h 334351"/>
                  <a:gd name="connsiteX8" fmla="*/ 92917 w 111929"/>
                  <a:gd name="connsiteY8" fmla="*/ 334351 h 334351"/>
                  <a:gd name="connsiteX0" fmla="*/ 13330 w 111929"/>
                  <a:gd name="connsiteY0" fmla="*/ 0 h 334351"/>
                  <a:gd name="connsiteX1" fmla="*/ 0 w 111929"/>
                  <a:gd name="connsiteY1" fmla="*/ 98638 h 334351"/>
                  <a:gd name="connsiteX2" fmla="*/ 34657 w 111929"/>
                  <a:gd name="connsiteY2" fmla="*/ 103970 h 334351"/>
                  <a:gd name="connsiteX3" fmla="*/ 34657 w 111929"/>
                  <a:gd name="connsiteY3" fmla="*/ 159954 h 334351"/>
                  <a:gd name="connsiteX4" fmla="*/ 59000 w 111929"/>
                  <a:gd name="connsiteY4" fmla="*/ 159517 h 334351"/>
                  <a:gd name="connsiteX5" fmla="*/ 47986 w 111929"/>
                  <a:gd name="connsiteY5" fmla="*/ 213271 h 334351"/>
                  <a:gd name="connsiteX6" fmla="*/ 111929 w 111929"/>
                  <a:gd name="connsiteY6" fmla="*/ 213512 h 334351"/>
                  <a:gd name="connsiteX7" fmla="*/ 101703 w 111929"/>
                  <a:gd name="connsiteY7" fmla="*/ 274150 h 334351"/>
                  <a:gd name="connsiteX8" fmla="*/ 92917 w 111929"/>
                  <a:gd name="connsiteY8" fmla="*/ 334351 h 334351"/>
                  <a:gd name="connsiteX0" fmla="*/ 13330 w 111929"/>
                  <a:gd name="connsiteY0" fmla="*/ 0 h 334351"/>
                  <a:gd name="connsiteX1" fmla="*/ 0 w 111929"/>
                  <a:gd name="connsiteY1" fmla="*/ 98638 h 334351"/>
                  <a:gd name="connsiteX2" fmla="*/ 34657 w 111929"/>
                  <a:gd name="connsiteY2" fmla="*/ 103970 h 334351"/>
                  <a:gd name="connsiteX3" fmla="*/ 26090 w 111929"/>
                  <a:gd name="connsiteY3" fmla="*/ 164608 h 334351"/>
                  <a:gd name="connsiteX4" fmla="*/ 59000 w 111929"/>
                  <a:gd name="connsiteY4" fmla="*/ 159517 h 334351"/>
                  <a:gd name="connsiteX5" fmla="*/ 47986 w 111929"/>
                  <a:gd name="connsiteY5" fmla="*/ 213271 h 334351"/>
                  <a:gd name="connsiteX6" fmla="*/ 111929 w 111929"/>
                  <a:gd name="connsiteY6" fmla="*/ 213512 h 334351"/>
                  <a:gd name="connsiteX7" fmla="*/ 101703 w 111929"/>
                  <a:gd name="connsiteY7" fmla="*/ 274150 h 334351"/>
                  <a:gd name="connsiteX8" fmla="*/ 92917 w 111929"/>
                  <a:gd name="connsiteY8" fmla="*/ 334351 h 334351"/>
                  <a:gd name="connsiteX0" fmla="*/ 13330 w 111929"/>
                  <a:gd name="connsiteY0" fmla="*/ 0 h 334351"/>
                  <a:gd name="connsiteX1" fmla="*/ 0 w 111929"/>
                  <a:gd name="connsiteY1" fmla="*/ 98638 h 334351"/>
                  <a:gd name="connsiteX2" fmla="*/ 40776 w 111929"/>
                  <a:gd name="connsiteY2" fmla="*/ 103970 h 334351"/>
                  <a:gd name="connsiteX3" fmla="*/ 26090 w 111929"/>
                  <a:gd name="connsiteY3" fmla="*/ 164608 h 334351"/>
                  <a:gd name="connsiteX4" fmla="*/ 59000 w 111929"/>
                  <a:gd name="connsiteY4" fmla="*/ 159517 h 334351"/>
                  <a:gd name="connsiteX5" fmla="*/ 47986 w 111929"/>
                  <a:gd name="connsiteY5" fmla="*/ 213271 h 334351"/>
                  <a:gd name="connsiteX6" fmla="*/ 111929 w 111929"/>
                  <a:gd name="connsiteY6" fmla="*/ 213512 h 334351"/>
                  <a:gd name="connsiteX7" fmla="*/ 101703 w 111929"/>
                  <a:gd name="connsiteY7" fmla="*/ 274150 h 334351"/>
                  <a:gd name="connsiteX8" fmla="*/ 92917 w 111929"/>
                  <a:gd name="connsiteY8" fmla="*/ 334351 h 334351"/>
                  <a:gd name="connsiteX0" fmla="*/ 13330 w 111929"/>
                  <a:gd name="connsiteY0" fmla="*/ 0 h 334351"/>
                  <a:gd name="connsiteX1" fmla="*/ 0 w 111929"/>
                  <a:gd name="connsiteY1" fmla="*/ 98638 h 334351"/>
                  <a:gd name="connsiteX2" fmla="*/ 40776 w 111929"/>
                  <a:gd name="connsiteY2" fmla="*/ 103970 h 334351"/>
                  <a:gd name="connsiteX3" fmla="*/ 26090 w 111929"/>
                  <a:gd name="connsiteY3" fmla="*/ 164608 h 334351"/>
                  <a:gd name="connsiteX4" fmla="*/ 59000 w 111929"/>
                  <a:gd name="connsiteY4" fmla="*/ 161069 h 334351"/>
                  <a:gd name="connsiteX5" fmla="*/ 47986 w 111929"/>
                  <a:gd name="connsiteY5" fmla="*/ 213271 h 334351"/>
                  <a:gd name="connsiteX6" fmla="*/ 111929 w 111929"/>
                  <a:gd name="connsiteY6" fmla="*/ 213512 h 334351"/>
                  <a:gd name="connsiteX7" fmla="*/ 101703 w 111929"/>
                  <a:gd name="connsiteY7" fmla="*/ 274150 h 334351"/>
                  <a:gd name="connsiteX8" fmla="*/ 92917 w 111929"/>
                  <a:gd name="connsiteY8" fmla="*/ 334351 h 334351"/>
                  <a:gd name="connsiteX0" fmla="*/ 13330 w 111929"/>
                  <a:gd name="connsiteY0" fmla="*/ 0 h 334351"/>
                  <a:gd name="connsiteX1" fmla="*/ 0 w 111929"/>
                  <a:gd name="connsiteY1" fmla="*/ 98638 h 334351"/>
                  <a:gd name="connsiteX2" fmla="*/ 40776 w 111929"/>
                  <a:gd name="connsiteY2" fmla="*/ 103970 h 334351"/>
                  <a:gd name="connsiteX3" fmla="*/ 30986 w 111929"/>
                  <a:gd name="connsiteY3" fmla="*/ 164608 h 334351"/>
                  <a:gd name="connsiteX4" fmla="*/ 59000 w 111929"/>
                  <a:gd name="connsiteY4" fmla="*/ 161069 h 334351"/>
                  <a:gd name="connsiteX5" fmla="*/ 47986 w 111929"/>
                  <a:gd name="connsiteY5" fmla="*/ 213271 h 334351"/>
                  <a:gd name="connsiteX6" fmla="*/ 111929 w 111929"/>
                  <a:gd name="connsiteY6" fmla="*/ 213512 h 334351"/>
                  <a:gd name="connsiteX7" fmla="*/ 101703 w 111929"/>
                  <a:gd name="connsiteY7" fmla="*/ 274150 h 334351"/>
                  <a:gd name="connsiteX8" fmla="*/ 92917 w 111929"/>
                  <a:gd name="connsiteY8" fmla="*/ 334351 h 334351"/>
                  <a:gd name="connsiteX0" fmla="*/ 14554 w 111929"/>
                  <a:gd name="connsiteY0" fmla="*/ 0 h 342108"/>
                  <a:gd name="connsiteX1" fmla="*/ 0 w 111929"/>
                  <a:gd name="connsiteY1" fmla="*/ 106395 h 342108"/>
                  <a:gd name="connsiteX2" fmla="*/ 40776 w 111929"/>
                  <a:gd name="connsiteY2" fmla="*/ 111727 h 342108"/>
                  <a:gd name="connsiteX3" fmla="*/ 30986 w 111929"/>
                  <a:gd name="connsiteY3" fmla="*/ 172365 h 342108"/>
                  <a:gd name="connsiteX4" fmla="*/ 59000 w 111929"/>
                  <a:gd name="connsiteY4" fmla="*/ 168826 h 342108"/>
                  <a:gd name="connsiteX5" fmla="*/ 47986 w 111929"/>
                  <a:gd name="connsiteY5" fmla="*/ 221028 h 342108"/>
                  <a:gd name="connsiteX6" fmla="*/ 111929 w 111929"/>
                  <a:gd name="connsiteY6" fmla="*/ 221269 h 342108"/>
                  <a:gd name="connsiteX7" fmla="*/ 101703 w 111929"/>
                  <a:gd name="connsiteY7" fmla="*/ 281907 h 342108"/>
                  <a:gd name="connsiteX8" fmla="*/ 92917 w 111929"/>
                  <a:gd name="connsiteY8" fmla="*/ 342108 h 342108"/>
                  <a:gd name="connsiteX0" fmla="*/ 15778 w 113153"/>
                  <a:gd name="connsiteY0" fmla="*/ 0 h 342108"/>
                  <a:gd name="connsiteX1" fmla="*/ 0 w 113153"/>
                  <a:gd name="connsiteY1" fmla="*/ 109498 h 342108"/>
                  <a:gd name="connsiteX2" fmla="*/ 42000 w 113153"/>
                  <a:gd name="connsiteY2" fmla="*/ 111727 h 342108"/>
                  <a:gd name="connsiteX3" fmla="*/ 32210 w 113153"/>
                  <a:gd name="connsiteY3" fmla="*/ 172365 h 342108"/>
                  <a:gd name="connsiteX4" fmla="*/ 60224 w 113153"/>
                  <a:gd name="connsiteY4" fmla="*/ 168826 h 342108"/>
                  <a:gd name="connsiteX5" fmla="*/ 49210 w 113153"/>
                  <a:gd name="connsiteY5" fmla="*/ 221028 h 342108"/>
                  <a:gd name="connsiteX6" fmla="*/ 113153 w 113153"/>
                  <a:gd name="connsiteY6" fmla="*/ 221269 h 342108"/>
                  <a:gd name="connsiteX7" fmla="*/ 102927 w 113153"/>
                  <a:gd name="connsiteY7" fmla="*/ 281907 h 342108"/>
                  <a:gd name="connsiteX8" fmla="*/ 94141 w 113153"/>
                  <a:gd name="connsiteY8" fmla="*/ 342108 h 34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53" h="342108">
                    <a:moveTo>
                      <a:pt x="15778" y="0"/>
                    </a:moveTo>
                    <a:lnTo>
                      <a:pt x="0" y="109498"/>
                    </a:lnTo>
                    <a:lnTo>
                      <a:pt x="42000" y="111727"/>
                    </a:lnTo>
                    <a:lnTo>
                      <a:pt x="32210" y="172365"/>
                    </a:lnTo>
                    <a:lnTo>
                      <a:pt x="60224" y="168826"/>
                    </a:lnTo>
                    <a:lnTo>
                      <a:pt x="49210" y="221028"/>
                    </a:lnTo>
                    <a:lnTo>
                      <a:pt x="113153" y="221269"/>
                    </a:lnTo>
                    <a:cubicBezTo>
                      <a:pt x="106073" y="241481"/>
                      <a:pt x="106336" y="261695"/>
                      <a:pt x="102927" y="281907"/>
                    </a:cubicBezTo>
                    <a:cubicBezTo>
                      <a:pt x="98366" y="305594"/>
                      <a:pt x="98702" y="321524"/>
                      <a:pt x="94141" y="342108"/>
                    </a:cubicBezTo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6" name="任意多边形: 形状 815">
                <a:extLst>
                  <a:ext uri="{FF2B5EF4-FFF2-40B4-BE49-F238E27FC236}">
                    <a16:creationId xmlns:a16="http://schemas.microsoft.com/office/drawing/2014/main" id="{2B86199F-4F34-45F4-B0B7-33D4DE82F2D5}"/>
                  </a:ext>
                </a:extLst>
              </p:cNvPr>
              <p:cNvSpPr/>
              <p:nvPr/>
            </p:nvSpPr>
            <p:spPr>
              <a:xfrm>
                <a:off x="9402017" y="3572865"/>
                <a:ext cx="260770" cy="583018"/>
              </a:xfrm>
              <a:custGeom>
                <a:avLst/>
                <a:gdLst>
                  <a:gd name="connsiteX0" fmla="*/ 23993 w 82642"/>
                  <a:gd name="connsiteY0" fmla="*/ 0 h 335902"/>
                  <a:gd name="connsiteX1" fmla="*/ 0 w 82642"/>
                  <a:gd name="connsiteY1" fmla="*/ 111967 h 335902"/>
                  <a:gd name="connsiteX2" fmla="*/ 50652 w 82642"/>
                  <a:gd name="connsiteY2" fmla="*/ 114633 h 335902"/>
                  <a:gd name="connsiteX3" fmla="*/ 34656 w 82642"/>
                  <a:gd name="connsiteY3" fmla="*/ 162619 h 335902"/>
                  <a:gd name="connsiteX4" fmla="*/ 66647 w 82642"/>
                  <a:gd name="connsiteY4" fmla="*/ 167951 h 335902"/>
                  <a:gd name="connsiteX5" fmla="*/ 58649 w 82642"/>
                  <a:gd name="connsiteY5" fmla="*/ 218602 h 335902"/>
                  <a:gd name="connsiteX6" fmla="*/ 82642 w 82642"/>
                  <a:gd name="connsiteY6" fmla="*/ 218602 h 335902"/>
                  <a:gd name="connsiteX7" fmla="*/ 69313 w 82642"/>
                  <a:gd name="connsiteY7" fmla="*/ 282584 h 335902"/>
                  <a:gd name="connsiteX8" fmla="*/ 77311 w 82642"/>
                  <a:gd name="connsiteY8" fmla="*/ 335902 h 335902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50652 w 138501"/>
                  <a:gd name="connsiteY2" fmla="*/ 114633 h 340556"/>
                  <a:gd name="connsiteX3" fmla="*/ 34656 w 138501"/>
                  <a:gd name="connsiteY3" fmla="*/ 162619 h 340556"/>
                  <a:gd name="connsiteX4" fmla="*/ 66647 w 138501"/>
                  <a:gd name="connsiteY4" fmla="*/ 167951 h 340556"/>
                  <a:gd name="connsiteX5" fmla="*/ 58649 w 138501"/>
                  <a:gd name="connsiteY5" fmla="*/ 218602 h 340556"/>
                  <a:gd name="connsiteX6" fmla="*/ 82642 w 138501"/>
                  <a:gd name="connsiteY6" fmla="*/ 218602 h 340556"/>
                  <a:gd name="connsiteX7" fmla="*/ 69313 w 138501"/>
                  <a:gd name="connsiteY7" fmla="*/ 282584 h 340556"/>
                  <a:gd name="connsiteX8" fmla="*/ 138501 w 138501"/>
                  <a:gd name="connsiteY8" fmla="*/ 340556 h 340556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50652 w 138501"/>
                  <a:gd name="connsiteY2" fmla="*/ 114633 h 340556"/>
                  <a:gd name="connsiteX3" fmla="*/ 34656 w 138501"/>
                  <a:gd name="connsiteY3" fmla="*/ 162619 h 340556"/>
                  <a:gd name="connsiteX4" fmla="*/ 66647 w 138501"/>
                  <a:gd name="connsiteY4" fmla="*/ 167951 h 340556"/>
                  <a:gd name="connsiteX5" fmla="*/ 58649 w 138501"/>
                  <a:gd name="connsiteY5" fmla="*/ 218602 h 340556"/>
                  <a:gd name="connsiteX6" fmla="*/ 82642 w 138501"/>
                  <a:gd name="connsiteY6" fmla="*/ 218602 h 340556"/>
                  <a:gd name="connsiteX7" fmla="*/ 135399 w 138501"/>
                  <a:gd name="connsiteY7" fmla="*/ 279481 h 340556"/>
                  <a:gd name="connsiteX8" fmla="*/ 138501 w 138501"/>
                  <a:gd name="connsiteY8" fmla="*/ 340556 h 340556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50652 w 138501"/>
                  <a:gd name="connsiteY2" fmla="*/ 114633 h 340556"/>
                  <a:gd name="connsiteX3" fmla="*/ 34656 w 138501"/>
                  <a:gd name="connsiteY3" fmla="*/ 162619 h 340556"/>
                  <a:gd name="connsiteX4" fmla="*/ 66647 w 138501"/>
                  <a:gd name="connsiteY4" fmla="*/ 167951 h 340556"/>
                  <a:gd name="connsiteX5" fmla="*/ 58649 w 138501"/>
                  <a:gd name="connsiteY5" fmla="*/ 218602 h 340556"/>
                  <a:gd name="connsiteX6" fmla="*/ 130370 w 138501"/>
                  <a:gd name="connsiteY6" fmla="*/ 220153 h 340556"/>
                  <a:gd name="connsiteX7" fmla="*/ 135399 w 138501"/>
                  <a:gd name="connsiteY7" fmla="*/ 279481 h 340556"/>
                  <a:gd name="connsiteX8" fmla="*/ 138501 w 138501"/>
                  <a:gd name="connsiteY8" fmla="*/ 340556 h 340556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50652 w 138501"/>
                  <a:gd name="connsiteY2" fmla="*/ 114633 h 340556"/>
                  <a:gd name="connsiteX3" fmla="*/ 34656 w 138501"/>
                  <a:gd name="connsiteY3" fmla="*/ 162619 h 340556"/>
                  <a:gd name="connsiteX4" fmla="*/ 66647 w 138501"/>
                  <a:gd name="connsiteY4" fmla="*/ 167951 h 340556"/>
                  <a:gd name="connsiteX5" fmla="*/ 58649 w 138501"/>
                  <a:gd name="connsiteY5" fmla="*/ 218602 h 340556"/>
                  <a:gd name="connsiteX6" fmla="*/ 130370 w 138501"/>
                  <a:gd name="connsiteY6" fmla="*/ 220153 h 340556"/>
                  <a:gd name="connsiteX7" fmla="*/ 131727 w 138501"/>
                  <a:gd name="connsiteY7" fmla="*/ 279481 h 340556"/>
                  <a:gd name="connsiteX8" fmla="*/ 138501 w 138501"/>
                  <a:gd name="connsiteY8" fmla="*/ 340556 h 340556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50652 w 138501"/>
                  <a:gd name="connsiteY2" fmla="*/ 114633 h 340556"/>
                  <a:gd name="connsiteX3" fmla="*/ 34656 w 138501"/>
                  <a:gd name="connsiteY3" fmla="*/ 162619 h 340556"/>
                  <a:gd name="connsiteX4" fmla="*/ 66647 w 138501"/>
                  <a:gd name="connsiteY4" fmla="*/ 167951 h 340556"/>
                  <a:gd name="connsiteX5" fmla="*/ 58649 w 138501"/>
                  <a:gd name="connsiteY5" fmla="*/ 218602 h 340556"/>
                  <a:gd name="connsiteX6" fmla="*/ 130370 w 138501"/>
                  <a:gd name="connsiteY6" fmla="*/ 220153 h 340556"/>
                  <a:gd name="connsiteX7" fmla="*/ 134174 w 138501"/>
                  <a:gd name="connsiteY7" fmla="*/ 277930 h 340556"/>
                  <a:gd name="connsiteX8" fmla="*/ 138501 w 138501"/>
                  <a:gd name="connsiteY8" fmla="*/ 340556 h 340556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50652 w 138501"/>
                  <a:gd name="connsiteY2" fmla="*/ 114633 h 340556"/>
                  <a:gd name="connsiteX3" fmla="*/ 34656 w 138501"/>
                  <a:gd name="connsiteY3" fmla="*/ 162619 h 340556"/>
                  <a:gd name="connsiteX4" fmla="*/ 66647 w 138501"/>
                  <a:gd name="connsiteY4" fmla="*/ 167951 h 340556"/>
                  <a:gd name="connsiteX5" fmla="*/ 70887 w 138501"/>
                  <a:gd name="connsiteY5" fmla="*/ 218602 h 340556"/>
                  <a:gd name="connsiteX6" fmla="*/ 130370 w 138501"/>
                  <a:gd name="connsiteY6" fmla="*/ 220153 h 340556"/>
                  <a:gd name="connsiteX7" fmla="*/ 134174 w 138501"/>
                  <a:gd name="connsiteY7" fmla="*/ 277930 h 340556"/>
                  <a:gd name="connsiteX8" fmla="*/ 138501 w 138501"/>
                  <a:gd name="connsiteY8" fmla="*/ 340556 h 340556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50652 w 138501"/>
                  <a:gd name="connsiteY2" fmla="*/ 114633 h 340556"/>
                  <a:gd name="connsiteX3" fmla="*/ 40775 w 138501"/>
                  <a:gd name="connsiteY3" fmla="*/ 164171 h 340556"/>
                  <a:gd name="connsiteX4" fmla="*/ 66647 w 138501"/>
                  <a:gd name="connsiteY4" fmla="*/ 167951 h 340556"/>
                  <a:gd name="connsiteX5" fmla="*/ 70887 w 138501"/>
                  <a:gd name="connsiteY5" fmla="*/ 218602 h 340556"/>
                  <a:gd name="connsiteX6" fmla="*/ 130370 w 138501"/>
                  <a:gd name="connsiteY6" fmla="*/ 220153 h 340556"/>
                  <a:gd name="connsiteX7" fmla="*/ 134174 w 138501"/>
                  <a:gd name="connsiteY7" fmla="*/ 277930 h 340556"/>
                  <a:gd name="connsiteX8" fmla="*/ 138501 w 138501"/>
                  <a:gd name="connsiteY8" fmla="*/ 340556 h 340556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48204 w 138501"/>
                  <a:gd name="connsiteY2" fmla="*/ 103773 h 340556"/>
                  <a:gd name="connsiteX3" fmla="*/ 40775 w 138501"/>
                  <a:gd name="connsiteY3" fmla="*/ 164171 h 340556"/>
                  <a:gd name="connsiteX4" fmla="*/ 66647 w 138501"/>
                  <a:gd name="connsiteY4" fmla="*/ 167951 h 340556"/>
                  <a:gd name="connsiteX5" fmla="*/ 70887 w 138501"/>
                  <a:gd name="connsiteY5" fmla="*/ 218602 h 340556"/>
                  <a:gd name="connsiteX6" fmla="*/ 130370 w 138501"/>
                  <a:gd name="connsiteY6" fmla="*/ 220153 h 340556"/>
                  <a:gd name="connsiteX7" fmla="*/ 134174 w 138501"/>
                  <a:gd name="connsiteY7" fmla="*/ 277930 h 340556"/>
                  <a:gd name="connsiteX8" fmla="*/ 138501 w 138501"/>
                  <a:gd name="connsiteY8" fmla="*/ 340556 h 340556"/>
                  <a:gd name="connsiteX0" fmla="*/ 11755 w 126263"/>
                  <a:gd name="connsiteY0" fmla="*/ 0 h 340556"/>
                  <a:gd name="connsiteX1" fmla="*/ 0 w 126263"/>
                  <a:gd name="connsiteY1" fmla="*/ 107313 h 340556"/>
                  <a:gd name="connsiteX2" fmla="*/ 35966 w 126263"/>
                  <a:gd name="connsiteY2" fmla="*/ 103773 h 340556"/>
                  <a:gd name="connsiteX3" fmla="*/ 28537 w 126263"/>
                  <a:gd name="connsiteY3" fmla="*/ 164171 h 340556"/>
                  <a:gd name="connsiteX4" fmla="*/ 54409 w 126263"/>
                  <a:gd name="connsiteY4" fmla="*/ 167951 h 340556"/>
                  <a:gd name="connsiteX5" fmla="*/ 58649 w 126263"/>
                  <a:gd name="connsiteY5" fmla="*/ 218602 h 340556"/>
                  <a:gd name="connsiteX6" fmla="*/ 118132 w 126263"/>
                  <a:gd name="connsiteY6" fmla="*/ 220153 h 340556"/>
                  <a:gd name="connsiteX7" fmla="*/ 121936 w 126263"/>
                  <a:gd name="connsiteY7" fmla="*/ 277930 h 340556"/>
                  <a:gd name="connsiteX8" fmla="*/ 126263 w 126263"/>
                  <a:gd name="connsiteY8" fmla="*/ 340556 h 340556"/>
                  <a:gd name="connsiteX0" fmla="*/ 11755 w 126263"/>
                  <a:gd name="connsiteY0" fmla="*/ 0 h 340556"/>
                  <a:gd name="connsiteX1" fmla="*/ 0 w 126263"/>
                  <a:gd name="connsiteY1" fmla="*/ 107313 h 340556"/>
                  <a:gd name="connsiteX2" fmla="*/ 34742 w 126263"/>
                  <a:gd name="connsiteY2" fmla="*/ 103773 h 340556"/>
                  <a:gd name="connsiteX3" fmla="*/ 28537 w 126263"/>
                  <a:gd name="connsiteY3" fmla="*/ 164171 h 340556"/>
                  <a:gd name="connsiteX4" fmla="*/ 54409 w 126263"/>
                  <a:gd name="connsiteY4" fmla="*/ 167951 h 340556"/>
                  <a:gd name="connsiteX5" fmla="*/ 58649 w 126263"/>
                  <a:gd name="connsiteY5" fmla="*/ 218602 h 340556"/>
                  <a:gd name="connsiteX6" fmla="*/ 118132 w 126263"/>
                  <a:gd name="connsiteY6" fmla="*/ 220153 h 340556"/>
                  <a:gd name="connsiteX7" fmla="*/ 121936 w 126263"/>
                  <a:gd name="connsiteY7" fmla="*/ 277930 h 340556"/>
                  <a:gd name="connsiteX8" fmla="*/ 126263 w 126263"/>
                  <a:gd name="connsiteY8" fmla="*/ 340556 h 340556"/>
                  <a:gd name="connsiteX0" fmla="*/ 11755 w 126263"/>
                  <a:gd name="connsiteY0" fmla="*/ 0 h 340556"/>
                  <a:gd name="connsiteX1" fmla="*/ 0 w 126263"/>
                  <a:gd name="connsiteY1" fmla="*/ 107313 h 340556"/>
                  <a:gd name="connsiteX2" fmla="*/ 34742 w 126263"/>
                  <a:gd name="connsiteY2" fmla="*/ 103773 h 340556"/>
                  <a:gd name="connsiteX3" fmla="*/ 33432 w 126263"/>
                  <a:gd name="connsiteY3" fmla="*/ 171928 h 340556"/>
                  <a:gd name="connsiteX4" fmla="*/ 54409 w 126263"/>
                  <a:gd name="connsiteY4" fmla="*/ 167951 h 340556"/>
                  <a:gd name="connsiteX5" fmla="*/ 58649 w 126263"/>
                  <a:gd name="connsiteY5" fmla="*/ 218602 h 340556"/>
                  <a:gd name="connsiteX6" fmla="*/ 118132 w 126263"/>
                  <a:gd name="connsiteY6" fmla="*/ 220153 h 340556"/>
                  <a:gd name="connsiteX7" fmla="*/ 121936 w 126263"/>
                  <a:gd name="connsiteY7" fmla="*/ 277930 h 340556"/>
                  <a:gd name="connsiteX8" fmla="*/ 126263 w 126263"/>
                  <a:gd name="connsiteY8" fmla="*/ 340556 h 340556"/>
                  <a:gd name="connsiteX0" fmla="*/ 11755 w 126263"/>
                  <a:gd name="connsiteY0" fmla="*/ 0 h 340556"/>
                  <a:gd name="connsiteX1" fmla="*/ 0 w 126263"/>
                  <a:gd name="connsiteY1" fmla="*/ 107313 h 340556"/>
                  <a:gd name="connsiteX2" fmla="*/ 34742 w 126263"/>
                  <a:gd name="connsiteY2" fmla="*/ 103773 h 340556"/>
                  <a:gd name="connsiteX3" fmla="*/ 33432 w 126263"/>
                  <a:gd name="connsiteY3" fmla="*/ 171928 h 340556"/>
                  <a:gd name="connsiteX4" fmla="*/ 66647 w 126263"/>
                  <a:gd name="connsiteY4" fmla="*/ 166400 h 340556"/>
                  <a:gd name="connsiteX5" fmla="*/ 58649 w 126263"/>
                  <a:gd name="connsiteY5" fmla="*/ 218602 h 340556"/>
                  <a:gd name="connsiteX6" fmla="*/ 118132 w 126263"/>
                  <a:gd name="connsiteY6" fmla="*/ 220153 h 340556"/>
                  <a:gd name="connsiteX7" fmla="*/ 121936 w 126263"/>
                  <a:gd name="connsiteY7" fmla="*/ 277930 h 340556"/>
                  <a:gd name="connsiteX8" fmla="*/ 126263 w 126263"/>
                  <a:gd name="connsiteY8" fmla="*/ 340556 h 340556"/>
                  <a:gd name="connsiteX0" fmla="*/ 11755 w 126263"/>
                  <a:gd name="connsiteY0" fmla="*/ 0 h 340556"/>
                  <a:gd name="connsiteX1" fmla="*/ 0 w 126263"/>
                  <a:gd name="connsiteY1" fmla="*/ 107313 h 340556"/>
                  <a:gd name="connsiteX2" fmla="*/ 34742 w 126263"/>
                  <a:gd name="connsiteY2" fmla="*/ 103773 h 340556"/>
                  <a:gd name="connsiteX3" fmla="*/ 33432 w 126263"/>
                  <a:gd name="connsiteY3" fmla="*/ 171928 h 340556"/>
                  <a:gd name="connsiteX4" fmla="*/ 66647 w 126263"/>
                  <a:gd name="connsiteY4" fmla="*/ 166400 h 340556"/>
                  <a:gd name="connsiteX5" fmla="*/ 58649 w 126263"/>
                  <a:gd name="connsiteY5" fmla="*/ 218602 h 340556"/>
                  <a:gd name="connsiteX6" fmla="*/ 118132 w 126263"/>
                  <a:gd name="connsiteY6" fmla="*/ 220153 h 340556"/>
                  <a:gd name="connsiteX7" fmla="*/ 121936 w 126263"/>
                  <a:gd name="connsiteY7" fmla="*/ 277930 h 340556"/>
                  <a:gd name="connsiteX8" fmla="*/ 126263 w 126263"/>
                  <a:gd name="connsiteY8" fmla="*/ 340556 h 340556"/>
                  <a:gd name="connsiteX0" fmla="*/ 11755 w 126263"/>
                  <a:gd name="connsiteY0" fmla="*/ 0 h 340556"/>
                  <a:gd name="connsiteX1" fmla="*/ 0 w 126263"/>
                  <a:gd name="connsiteY1" fmla="*/ 107313 h 340556"/>
                  <a:gd name="connsiteX2" fmla="*/ 34742 w 126263"/>
                  <a:gd name="connsiteY2" fmla="*/ 103773 h 340556"/>
                  <a:gd name="connsiteX3" fmla="*/ 30984 w 126263"/>
                  <a:gd name="connsiteY3" fmla="*/ 167274 h 340556"/>
                  <a:gd name="connsiteX4" fmla="*/ 66647 w 126263"/>
                  <a:gd name="connsiteY4" fmla="*/ 166400 h 340556"/>
                  <a:gd name="connsiteX5" fmla="*/ 58649 w 126263"/>
                  <a:gd name="connsiteY5" fmla="*/ 218602 h 340556"/>
                  <a:gd name="connsiteX6" fmla="*/ 118132 w 126263"/>
                  <a:gd name="connsiteY6" fmla="*/ 220153 h 340556"/>
                  <a:gd name="connsiteX7" fmla="*/ 121936 w 126263"/>
                  <a:gd name="connsiteY7" fmla="*/ 277930 h 340556"/>
                  <a:gd name="connsiteX8" fmla="*/ 126263 w 126263"/>
                  <a:gd name="connsiteY8" fmla="*/ 340556 h 340556"/>
                  <a:gd name="connsiteX0" fmla="*/ 11755 w 126263"/>
                  <a:gd name="connsiteY0" fmla="*/ 0 h 340556"/>
                  <a:gd name="connsiteX1" fmla="*/ 0 w 126263"/>
                  <a:gd name="connsiteY1" fmla="*/ 107313 h 340556"/>
                  <a:gd name="connsiteX2" fmla="*/ 34742 w 126263"/>
                  <a:gd name="connsiteY2" fmla="*/ 103773 h 340556"/>
                  <a:gd name="connsiteX3" fmla="*/ 30984 w 126263"/>
                  <a:gd name="connsiteY3" fmla="*/ 167274 h 340556"/>
                  <a:gd name="connsiteX4" fmla="*/ 61752 w 126263"/>
                  <a:gd name="connsiteY4" fmla="*/ 166400 h 340556"/>
                  <a:gd name="connsiteX5" fmla="*/ 58649 w 126263"/>
                  <a:gd name="connsiteY5" fmla="*/ 218602 h 340556"/>
                  <a:gd name="connsiteX6" fmla="*/ 118132 w 126263"/>
                  <a:gd name="connsiteY6" fmla="*/ 220153 h 340556"/>
                  <a:gd name="connsiteX7" fmla="*/ 121936 w 126263"/>
                  <a:gd name="connsiteY7" fmla="*/ 277930 h 340556"/>
                  <a:gd name="connsiteX8" fmla="*/ 126263 w 126263"/>
                  <a:gd name="connsiteY8" fmla="*/ 340556 h 340556"/>
                  <a:gd name="connsiteX0" fmla="*/ 11755 w 126724"/>
                  <a:gd name="connsiteY0" fmla="*/ 0 h 340556"/>
                  <a:gd name="connsiteX1" fmla="*/ 0 w 126724"/>
                  <a:gd name="connsiteY1" fmla="*/ 107313 h 340556"/>
                  <a:gd name="connsiteX2" fmla="*/ 34742 w 126724"/>
                  <a:gd name="connsiteY2" fmla="*/ 103773 h 340556"/>
                  <a:gd name="connsiteX3" fmla="*/ 30984 w 126724"/>
                  <a:gd name="connsiteY3" fmla="*/ 167274 h 340556"/>
                  <a:gd name="connsiteX4" fmla="*/ 61752 w 126724"/>
                  <a:gd name="connsiteY4" fmla="*/ 166400 h 340556"/>
                  <a:gd name="connsiteX5" fmla="*/ 58649 w 126724"/>
                  <a:gd name="connsiteY5" fmla="*/ 218602 h 340556"/>
                  <a:gd name="connsiteX6" fmla="*/ 126699 w 126724"/>
                  <a:gd name="connsiteY6" fmla="*/ 218601 h 340556"/>
                  <a:gd name="connsiteX7" fmla="*/ 121936 w 126724"/>
                  <a:gd name="connsiteY7" fmla="*/ 277930 h 340556"/>
                  <a:gd name="connsiteX8" fmla="*/ 126263 w 126724"/>
                  <a:gd name="connsiteY8" fmla="*/ 340556 h 340556"/>
                  <a:gd name="connsiteX0" fmla="*/ 11755 w 126766"/>
                  <a:gd name="connsiteY0" fmla="*/ 0 h 340556"/>
                  <a:gd name="connsiteX1" fmla="*/ 0 w 126766"/>
                  <a:gd name="connsiteY1" fmla="*/ 107313 h 340556"/>
                  <a:gd name="connsiteX2" fmla="*/ 34742 w 126766"/>
                  <a:gd name="connsiteY2" fmla="*/ 103773 h 340556"/>
                  <a:gd name="connsiteX3" fmla="*/ 30984 w 126766"/>
                  <a:gd name="connsiteY3" fmla="*/ 167274 h 340556"/>
                  <a:gd name="connsiteX4" fmla="*/ 61752 w 126766"/>
                  <a:gd name="connsiteY4" fmla="*/ 166400 h 340556"/>
                  <a:gd name="connsiteX5" fmla="*/ 58649 w 126766"/>
                  <a:gd name="connsiteY5" fmla="*/ 218602 h 340556"/>
                  <a:gd name="connsiteX6" fmla="*/ 126699 w 126766"/>
                  <a:gd name="connsiteY6" fmla="*/ 218601 h 340556"/>
                  <a:gd name="connsiteX7" fmla="*/ 125608 w 126766"/>
                  <a:gd name="connsiteY7" fmla="*/ 276379 h 340556"/>
                  <a:gd name="connsiteX8" fmla="*/ 126263 w 126766"/>
                  <a:gd name="connsiteY8" fmla="*/ 340556 h 340556"/>
                  <a:gd name="connsiteX0" fmla="*/ 12979 w 126766"/>
                  <a:gd name="connsiteY0" fmla="*/ 0 h 345210"/>
                  <a:gd name="connsiteX1" fmla="*/ 0 w 126766"/>
                  <a:gd name="connsiteY1" fmla="*/ 111967 h 345210"/>
                  <a:gd name="connsiteX2" fmla="*/ 34742 w 126766"/>
                  <a:gd name="connsiteY2" fmla="*/ 108427 h 345210"/>
                  <a:gd name="connsiteX3" fmla="*/ 30984 w 126766"/>
                  <a:gd name="connsiteY3" fmla="*/ 171928 h 345210"/>
                  <a:gd name="connsiteX4" fmla="*/ 61752 w 126766"/>
                  <a:gd name="connsiteY4" fmla="*/ 171054 h 345210"/>
                  <a:gd name="connsiteX5" fmla="*/ 58649 w 126766"/>
                  <a:gd name="connsiteY5" fmla="*/ 223256 h 345210"/>
                  <a:gd name="connsiteX6" fmla="*/ 126699 w 126766"/>
                  <a:gd name="connsiteY6" fmla="*/ 223255 h 345210"/>
                  <a:gd name="connsiteX7" fmla="*/ 125608 w 126766"/>
                  <a:gd name="connsiteY7" fmla="*/ 281033 h 345210"/>
                  <a:gd name="connsiteX8" fmla="*/ 126263 w 126766"/>
                  <a:gd name="connsiteY8" fmla="*/ 345210 h 345210"/>
                  <a:gd name="connsiteX0" fmla="*/ 12979 w 126766"/>
                  <a:gd name="connsiteY0" fmla="*/ 0 h 345210"/>
                  <a:gd name="connsiteX1" fmla="*/ 0 w 126766"/>
                  <a:gd name="connsiteY1" fmla="*/ 111967 h 345210"/>
                  <a:gd name="connsiteX2" fmla="*/ 33518 w 126766"/>
                  <a:gd name="connsiteY2" fmla="*/ 109978 h 345210"/>
                  <a:gd name="connsiteX3" fmla="*/ 30984 w 126766"/>
                  <a:gd name="connsiteY3" fmla="*/ 171928 h 345210"/>
                  <a:gd name="connsiteX4" fmla="*/ 61752 w 126766"/>
                  <a:gd name="connsiteY4" fmla="*/ 171054 h 345210"/>
                  <a:gd name="connsiteX5" fmla="*/ 58649 w 126766"/>
                  <a:gd name="connsiteY5" fmla="*/ 223256 h 345210"/>
                  <a:gd name="connsiteX6" fmla="*/ 126699 w 126766"/>
                  <a:gd name="connsiteY6" fmla="*/ 223255 h 345210"/>
                  <a:gd name="connsiteX7" fmla="*/ 125608 w 126766"/>
                  <a:gd name="connsiteY7" fmla="*/ 281033 h 345210"/>
                  <a:gd name="connsiteX8" fmla="*/ 126263 w 126766"/>
                  <a:gd name="connsiteY8" fmla="*/ 345210 h 345210"/>
                  <a:gd name="connsiteX0" fmla="*/ 12979 w 126766"/>
                  <a:gd name="connsiteY0" fmla="*/ 0 h 345210"/>
                  <a:gd name="connsiteX1" fmla="*/ 0 w 126766"/>
                  <a:gd name="connsiteY1" fmla="*/ 111967 h 345210"/>
                  <a:gd name="connsiteX2" fmla="*/ 33518 w 126766"/>
                  <a:gd name="connsiteY2" fmla="*/ 109978 h 345210"/>
                  <a:gd name="connsiteX3" fmla="*/ 30984 w 126766"/>
                  <a:gd name="connsiteY3" fmla="*/ 171928 h 345210"/>
                  <a:gd name="connsiteX4" fmla="*/ 61752 w 126766"/>
                  <a:gd name="connsiteY4" fmla="*/ 171054 h 345210"/>
                  <a:gd name="connsiteX5" fmla="*/ 58649 w 126766"/>
                  <a:gd name="connsiteY5" fmla="*/ 223256 h 345210"/>
                  <a:gd name="connsiteX6" fmla="*/ 126699 w 126766"/>
                  <a:gd name="connsiteY6" fmla="*/ 223255 h 345210"/>
                  <a:gd name="connsiteX7" fmla="*/ 125608 w 126766"/>
                  <a:gd name="connsiteY7" fmla="*/ 281033 h 345210"/>
                  <a:gd name="connsiteX8" fmla="*/ 118920 w 126766"/>
                  <a:gd name="connsiteY8" fmla="*/ 345210 h 345210"/>
                  <a:gd name="connsiteX0" fmla="*/ 12979 w 126720"/>
                  <a:gd name="connsiteY0" fmla="*/ 0 h 345210"/>
                  <a:gd name="connsiteX1" fmla="*/ 0 w 126720"/>
                  <a:gd name="connsiteY1" fmla="*/ 111967 h 345210"/>
                  <a:gd name="connsiteX2" fmla="*/ 33518 w 126720"/>
                  <a:gd name="connsiteY2" fmla="*/ 109978 h 345210"/>
                  <a:gd name="connsiteX3" fmla="*/ 30984 w 126720"/>
                  <a:gd name="connsiteY3" fmla="*/ 171928 h 345210"/>
                  <a:gd name="connsiteX4" fmla="*/ 61752 w 126720"/>
                  <a:gd name="connsiteY4" fmla="*/ 171054 h 345210"/>
                  <a:gd name="connsiteX5" fmla="*/ 58649 w 126720"/>
                  <a:gd name="connsiteY5" fmla="*/ 223256 h 345210"/>
                  <a:gd name="connsiteX6" fmla="*/ 126699 w 126720"/>
                  <a:gd name="connsiteY6" fmla="*/ 223255 h 345210"/>
                  <a:gd name="connsiteX7" fmla="*/ 120713 w 126720"/>
                  <a:gd name="connsiteY7" fmla="*/ 281033 h 345210"/>
                  <a:gd name="connsiteX8" fmla="*/ 118920 w 126720"/>
                  <a:gd name="connsiteY8" fmla="*/ 345210 h 345210"/>
                  <a:gd name="connsiteX0" fmla="*/ 12979 w 126720"/>
                  <a:gd name="connsiteY0" fmla="*/ 0 h 345210"/>
                  <a:gd name="connsiteX1" fmla="*/ 0 w 126720"/>
                  <a:gd name="connsiteY1" fmla="*/ 111967 h 345210"/>
                  <a:gd name="connsiteX2" fmla="*/ 33518 w 126720"/>
                  <a:gd name="connsiteY2" fmla="*/ 109978 h 345210"/>
                  <a:gd name="connsiteX3" fmla="*/ 30984 w 126720"/>
                  <a:gd name="connsiteY3" fmla="*/ 171928 h 345210"/>
                  <a:gd name="connsiteX4" fmla="*/ 61752 w 126720"/>
                  <a:gd name="connsiteY4" fmla="*/ 171054 h 345210"/>
                  <a:gd name="connsiteX5" fmla="*/ 58649 w 126720"/>
                  <a:gd name="connsiteY5" fmla="*/ 223256 h 345210"/>
                  <a:gd name="connsiteX6" fmla="*/ 126699 w 126720"/>
                  <a:gd name="connsiteY6" fmla="*/ 223255 h 345210"/>
                  <a:gd name="connsiteX7" fmla="*/ 120713 w 126720"/>
                  <a:gd name="connsiteY7" fmla="*/ 281033 h 345210"/>
                  <a:gd name="connsiteX8" fmla="*/ 118920 w 126720"/>
                  <a:gd name="connsiteY8" fmla="*/ 345210 h 345210"/>
                  <a:gd name="connsiteX0" fmla="*/ 12979 w 126699"/>
                  <a:gd name="connsiteY0" fmla="*/ 0 h 345210"/>
                  <a:gd name="connsiteX1" fmla="*/ 0 w 126699"/>
                  <a:gd name="connsiteY1" fmla="*/ 111967 h 345210"/>
                  <a:gd name="connsiteX2" fmla="*/ 33518 w 126699"/>
                  <a:gd name="connsiteY2" fmla="*/ 109978 h 345210"/>
                  <a:gd name="connsiteX3" fmla="*/ 30984 w 126699"/>
                  <a:gd name="connsiteY3" fmla="*/ 171928 h 345210"/>
                  <a:gd name="connsiteX4" fmla="*/ 61752 w 126699"/>
                  <a:gd name="connsiteY4" fmla="*/ 171054 h 345210"/>
                  <a:gd name="connsiteX5" fmla="*/ 58649 w 126699"/>
                  <a:gd name="connsiteY5" fmla="*/ 223256 h 345210"/>
                  <a:gd name="connsiteX6" fmla="*/ 126699 w 126699"/>
                  <a:gd name="connsiteY6" fmla="*/ 223255 h 345210"/>
                  <a:gd name="connsiteX7" fmla="*/ 120713 w 126699"/>
                  <a:gd name="connsiteY7" fmla="*/ 281033 h 345210"/>
                  <a:gd name="connsiteX8" fmla="*/ 118920 w 126699"/>
                  <a:gd name="connsiteY8" fmla="*/ 345210 h 345210"/>
                  <a:gd name="connsiteX0" fmla="*/ 12979 w 126699"/>
                  <a:gd name="connsiteY0" fmla="*/ 0 h 345210"/>
                  <a:gd name="connsiteX1" fmla="*/ 0 w 126699"/>
                  <a:gd name="connsiteY1" fmla="*/ 111967 h 345210"/>
                  <a:gd name="connsiteX2" fmla="*/ 33518 w 126699"/>
                  <a:gd name="connsiteY2" fmla="*/ 109978 h 345210"/>
                  <a:gd name="connsiteX3" fmla="*/ 30984 w 126699"/>
                  <a:gd name="connsiteY3" fmla="*/ 171928 h 345210"/>
                  <a:gd name="connsiteX4" fmla="*/ 61752 w 126699"/>
                  <a:gd name="connsiteY4" fmla="*/ 171054 h 345210"/>
                  <a:gd name="connsiteX5" fmla="*/ 58649 w 126699"/>
                  <a:gd name="connsiteY5" fmla="*/ 223256 h 345210"/>
                  <a:gd name="connsiteX6" fmla="*/ 126699 w 126699"/>
                  <a:gd name="connsiteY6" fmla="*/ 223255 h 345210"/>
                  <a:gd name="connsiteX7" fmla="*/ 115818 w 126699"/>
                  <a:gd name="connsiteY7" fmla="*/ 279482 h 345210"/>
                  <a:gd name="connsiteX8" fmla="*/ 118920 w 126699"/>
                  <a:gd name="connsiteY8" fmla="*/ 345210 h 345210"/>
                  <a:gd name="connsiteX0" fmla="*/ 12979 w 126699"/>
                  <a:gd name="connsiteY0" fmla="*/ 0 h 345210"/>
                  <a:gd name="connsiteX1" fmla="*/ 0 w 126699"/>
                  <a:gd name="connsiteY1" fmla="*/ 111967 h 345210"/>
                  <a:gd name="connsiteX2" fmla="*/ 33518 w 126699"/>
                  <a:gd name="connsiteY2" fmla="*/ 109978 h 345210"/>
                  <a:gd name="connsiteX3" fmla="*/ 30984 w 126699"/>
                  <a:gd name="connsiteY3" fmla="*/ 171928 h 345210"/>
                  <a:gd name="connsiteX4" fmla="*/ 61752 w 126699"/>
                  <a:gd name="connsiteY4" fmla="*/ 171054 h 345210"/>
                  <a:gd name="connsiteX5" fmla="*/ 58649 w 126699"/>
                  <a:gd name="connsiteY5" fmla="*/ 223256 h 345210"/>
                  <a:gd name="connsiteX6" fmla="*/ 126699 w 126699"/>
                  <a:gd name="connsiteY6" fmla="*/ 223255 h 345210"/>
                  <a:gd name="connsiteX7" fmla="*/ 115818 w 126699"/>
                  <a:gd name="connsiteY7" fmla="*/ 279482 h 345210"/>
                  <a:gd name="connsiteX8" fmla="*/ 111577 w 126699"/>
                  <a:gd name="connsiteY8" fmla="*/ 345210 h 345210"/>
                  <a:gd name="connsiteX0" fmla="*/ 12979 w 126699"/>
                  <a:gd name="connsiteY0" fmla="*/ 0 h 345210"/>
                  <a:gd name="connsiteX1" fmla="*/ 0 w 126699"/>
                  <a:gd name="connsiteY1" fmla="*/ 111967 h 345210"/>
                  <a:gd name="connsiteX2" fmla="*/ 33518 w 126699"/>
                  <a:gd name="connsiteY2" fmla="*/ 109978 h 345210"/>
                  <a:gd name="connsiteX3" fmla="*/ 30984 w 126699"/>
                  <a:gd name="connsiteY3" fmla="*/ 171928 h 345210"/>
                  <a:gd name="connsiteX4" fmla="*/ 61752 w 126699"/>
                  <a:gd name="connsiteY4" fmla="*/ 171054 h 345210"/>
                  <a:gd name="connsiteX5" fmla="*/ 58649 w 126699"/>
                  <a:gd name="connsiteY5" fmla="*/ 223256 h 345210"/>
                  <a:gd name="connsiteX6" fmla="*/ 126699 w 126699"/>
                  <a:gd name="connsiteY6" fmla="*/ 223255 h 345210"/>
                  <a:gd name="connsiteX7" fmla="*/ 115818 w 126699"/>
                  <a:gd name="connsiteY7" fmla="*/ 279482 h 345210"/>
                  <a:gd name="connsiteX8" fmla="*/ 111577 w 126699"/>
                  <a:gd name="connsiteY8" fmla="*/ 345210 h 345210"/>
                  <a:gd name="connsiteX0" fmla="*/ 12979 w 126699"/>
                  <a:gd name="connsiteY0" fmla="*/ 0 h 345210"/>
                  <a:gd name="connsiteX1" fmla="*/ 0 w 126699"/>
                  <a:gd name="connsiteY1" fmla="*/ 111967 h 345210"/>
                  <a:gd name="connsiteX2" fmla="*/ 33518 w 126699"/>
                  <a:gd name="connsiteY2" fmla="*/ 109978 h 345210"/>
                  <a:gd name="connsiteX3" fmla="*/ 30984 w 126699"/>
                  <a:gd name="connsiteY3" fmla="*/ 171928 h 345210"/>
                  <a:gd name="connsiteX4" fmla="*/ 61752 w 126699"/>
                  <a:gd name="connsiteY4" fmla="*/ 171054 h 345210"/>
                  <a:gd name="connsiteX5" fmla="*/ 58649 w 126699"/>
                  <a:gd name="connsiteY5" fmla="*/ 223256 h 345210"/>
                  <a:gd name="connsiteX6" fmla="*/ 126699 w 126699"/>
                  <a:gd name="connsiteY6" fmla="*/ 223255 h 345210"/>
                  <a:gd name="connsiteX7" fmla="*/ 115818 w 126699"/>
                  <a:gd name="connsiteY7" fmla="*/ 279482 h 345210"/>
                  <a:gd name="connsiteX8" fmla="*/ 111577 w 126699"/>
                  <a:gd name="connsiteY8" fmla="*/ 345210 h 345210"/>
                  <a:gd name="connsiteX0" fmla="*/ 12979 w 126699"/>
                  <a:gd name="connsiteY0" fmla="*/ 0 h 345210"/>
                  <a:gd name="connsiteX1" fmla="*/ 0 w 126699"/>
                  <a:gd name="connsiteY1" fmla="*/ 111967 h 345210"/>
                  <a:gd name="connsiteX2" fmla="*/ 33518 w 126699"/>
                  <a:gd name="connsiteY2" fmla="*/ 109978 h 345210"/>
                  <a:gd name="connsiteX3" fmla="*/ 30984 w 126699"/>
                  <a:gd name="connsiteY3" fmla="*/ 171928 h 345210"/>
                  <a:gd name="connsiteX4" fmla="*/ 61752 w 126699"/>
                  <a:gd name="connsiteY4" fmla="*/ 171054 h 345210"/>
                  <a:gd name="connsiteX5" fmla="*/ 58649 w 126699"/>
                  <a:gd name="connsiteY5" fmla="*/ 223256 h 345210"/>
                  <a:gd name="connsiteX6" fmla="*/ 126699 w 126699"/>
                  <a:gd name="connsiteY6" fmla="*/ 223255 h 345210"/>
                  <a:gd name="connsiteX7" fmla="*/ 115818 w 126699"/>
                  <a:gd name="connsiteY7" fmla="*/ 279482 h 345210"/>
                  <a:gd name="connsiteX8" fmla="*/ 111577 w 126699"/>
                  <a:gd name="connsiteY8" fmla="*/ 345210 h 345210"/>
                  <a:gd name="connsiteX0" fmla="*/ 12979 w 126699"/>
                  <a:gd name="connsiteY0" fmla="*/ 0 h 345210"/>
                  <a:gd name="connsiteX1" fmla="*/ 0 w 126699"/>
                  <a:gd name="connsiteY1" fmla="*/ 111967 h 345210"/>
                  <a:gd name="connsiteX2" fmla="*/ 33518 w 126699"/>
                  <a:gd name="connsiteY2" fmla="*/ 109978 h 345210"/>
                  <a:gd name="connsiteX3" fmla="*/ 30984 w 126699"/>
                  <a:gd name="connsiteY3" fmla="*/ 171928 h 345210"/>
                  <a:gd name="connsiteX4" fmla="*/ 61752 w 126699"/>
                  <a:gd name="connsiteY4" fmla="*/ 171054 h 345210"/>
                  <a:gd name="connsiteX5" fmla="*/ 58649 w 126699"/>
                  <a:gd name="connsiteY5" fmla="*/ 223256 h 345210"/>
                  <a:gd name="connsiteX6" fmla="*/ 126699 w 126699"/>
                  <a:gd name="connsiteY6" fmla="*/ 223255 h 345210"/>
                  <a:gd name="connsiteX7" fmla="*/ 115818 w 126699"/>
                  <a:gd name="connsiteY7" fmla="*/ 279482 h 345210"/>
                  <a:gd name="connsiteX8" fmla="*/ 111577 w 126699"/>
                  <a:gd name="connsiteY8" fmla="*/ 345210 h 345210"/>
                  <a:gd name="connsiteX0" fmla="*/ 12979 w 121803"/>
                  <a:gd name="connsiteY0" fmla="*/ 0 h 345210"/>
                  <a:gd name="connsiteX1" fmla="*/ 0 w 121803"/>
                  <a:gd name="connsiteY1" fmla="*/ 111967 h 345210"/>
                  <a:gd name="connsiteX2" fmla="*/ 33518 w 121803"/>
                  <a:gd name="connsiteY2" fmla="*/ 109978 h 345210"/>
                  <a:gd name="connsiteX3" fmla="*/ 30984 w 121803"/>
                  <a:gd name="connsiteY3" fmla="*/ 171928 h 345210"/>
                  <a:gd name="connsiteX4" fmla="*/ 61752 w 121803"/>
                  <a:gd name="connsiteY4" fmla="*/ 171054 h 345210"/>
                  <a:gd name="connsiteX5" fmla="*/ 58649 w 121803"/>
                  <a:gd name="connsiteY5" fmla="*/ 223256 h 345210"/>
                  <a:gd name="connsiteX6" fmla="*/ 121803 w 121803"/>
                  <a:gd name="connsiteY6" fmla="*/ 223255 h 345210"/>
                  <a:gd name="connsiteX7" fmla="*/ 115818 w 121803"/>
                  <a:gd name="connsiteY7" fmla="*/ 279482 h 345210"/>
                  <a:gd name="connsiteX8" fmla="*/ 111577 w 121803"/>
                  <a:gd name="connsiteY8" fmla="*/ 345210 h 345210"/>
                  <a:gd name="connsiteX0" fmla="*/ 12979 w 121803"/>
                  <a:gd name="connsiteY0" fmla="*/ 0 h 345210"/>
                  <a:gd name="connsiteX1" fmla="*/ 0 w 121803"/>
                  <a:gd name="connsiteY1" fmla="*/ 111967 h 345210"/>
                  <a:gd name="connsiteX2" fmla="*/ 33518 w 121803"/>
                  <a:gd name="connsiteY2" fmla="*/ 109978 h 345210"/>
                  <a:gd name="connsiteX3" fmla="*/ 30984 w 121803"/>
                  <a:gd name="connsiteY3" fmla="*/ 171928 h 345210"/>
                  <a:gd name="connsiteX4" fmla="*/ 61752 w 121803"/>
                  <a:gd name="connsiteY4" fmla="*/ 171054 h 345210"/>
                  <a:gd name="connsiteX5" fmla="*/ 58649 w 121803"/>
                  <a:gd name="connsiteY5" fmla="*/ 223256 h 345210"/>
                  <a:gd name="connsiteX6" fmla="*/ 121803 w 121803"/>
                  <a:gd name="connsiteY6" fmla="*/ 223255 h 345210"/>
                  <a:gd name="connsiteX7" fmla="*/ 115818 w 121803"/>
                  <a:gd name="connsiteY7" fmla="*/ 279482 h 345210"/>
                  <a:gd name="connsiteX8" fmla="*/ 111577 w 121803"/>
                  <a:gd name="connsiteY8" fmla="*/ 345210 h 34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803" h="345210">
                    <a:moveTo>
                      <a:pt x="12979" y="0"/>
                    </a:moveTo>
                    <a:lnTo>
                      <a:pt x="0" y="111967"/>
                    </a:lnTo>
                    <a:lnTo>
                      <a:pt x="33518" y="109978"/>
                    </a:lnTo>
                    <a:cubicBezTo>
                      <a:pt x="33081" y="132696"/>
                      <a:pt x="31421" y="149210"/>
                      <a:pt x="30984" y="171928"/>
                    </a:cubicBezTo>
                    <a:lnTo>
                      <a:pt x="61752" y="171054"/>
                    </a:lnTo>
                    <a:lnTo>
                      <a:pt x="58649" y="223256"/>
                    </a:lnTo>
                    <a:lnTo>
                      <a:pt x="121803" y="223255"/>
                    </a:lnTo>
                    <a:cubicBezTo>
                      <a:pt x="119807" y="247686"/>
                      <a:pt x="117814" y="256603"/>
                      <a:pt x="115818" y="279482"/>
                    </a:cubicBezTo>
                    <a:cubicBezTo>
                      <a:pt x="112365" y="301910"/>
                      <a:pt x="115030" y="324335"/>
                      <a:pt x="111577" y="345210"/>
                    </a:cubicBezTo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7" name="任意多边形: 形状 816">
                <a:extLst>
                  <a:ext uri="{FF2B5EF4-FFF2-40B4-BE49-F238E27FC236}">
                    <a16:creationId xmlns:a16="http://schemas.microsoft.com/office/drawing/2014/main" id="{48CCF39A-1120-482F-A708-238D05288204}"/>
                  </a:ext>
                </a:extLst>
              </p:cNvPr>
              <p:cNvSpPr/>
              <p:nvPr/>
            </p:nvSpPr>
            <p:spPr>
              <a:xfrm>
                <a:off x="9605800" y="3570981"/>
                <a:ext cx="1105754" cy="582282"/>
              </a:xfrm>
              <a:custGeom>
                <a:avLst/>
                <a:gdLst>
                  <a:gd name="connsiteX0" fmla="*/ 7997 w 463864"/>
                  <a:gd name="connsiteY0" fmla="*/ 0 h 338568"/>
                  <a:gd name="connsiteX1" fmla="*/ 0 w 463864"/>
                  <a:gd name="connsiteY1" fmla="*/ 109301 h 338568"/>
                  <a:gd name="connsiteX2" fmla="*/ 39988 w 463864"/>
                  <a:gd name="connsiteY2" fmla="*/ 114633 h 338568"/>
                  <a:gd name="connsiteX3" fmla="*/ 29325 w 463864"/>
                  <a:gd name="connsiteY3" fmla="*/ 170617 h 338568"/>
                  <a:gd name="connsiteX4" fmla="*/ 50652 w 463864"/>
                  <a:gd name="connsiteY4" fmla="*/ 178614 h 338568"/>
                  <a:gd name="connsiteX5" fmla="*/ 47986 w 463864"/>
                  <a:gd name="connsiteY5" fmla="*/ 218603 h 338568"/>
                  <a:gd name="connsiteX6" fmla="*/ 77311 w 463864"/>
                  <a:gd name="connsiteY6" fmla="*/ 226600 h 338568"/>
                  <a:gd name="connsiteX7" fmla="*/ 63981 w 463864"/>
                  <a:gd name="connsiteY7" fmla="*/ 282584 h 338568"/>
                  <a:gd name="connsiteX8" fmla="*/ 165285 w 463864"/>
                  <a:gd name="connsiteY8" fmla="*/ 282584 h 338568"/>
                  <a:gd name="connsiteX9" fmla="*/ 170617 w 463864"/>
                  <a:gd name="connsiteY9" fmla="*/ 226600 h 338568"/>
                  <a:gd name="connsiteX10" fmla="*/ 138626 w 463864"/>
                  <a:gd name="connsiteY10" fmla="*/ 215937 h 338568"/>
                  <a:gd name="connsiteX11" fmla="*/ 151955 w 463864"/>
                  <a:gd name="connsiteY11" fmla="*/ 173282 h 338568"/>
                  <a:gd name="connsiteX12" fmla="*/ 127962 w 463864"/>
                  <a:gd name="connsiteY12" fmla="*/ 167951 h 338568"/>
                  <a:gd name="connsiteX13" fmla="*/ 127962 w 463864"/>
                  <a:gd name="connsiteY13" fmla="*/ 119965 h 338568"/>
                  <a:gd name="connsiteX14" fmla="*/ 90640 w 463864"/>
                  <a:gd name="connsiteY14" fmla="*/ 109301 h 338568"/>
                  <a:gd name="connsiteX15" fmla="*/ 103969 w 463864"/>
                  <a:gd name="connsiteY15" fmla="*/ 0 h 338568"/>
                  <a:gd name="connsiteX16" fmla="*/ 202607 w 463864"/>
                  <a:gd name="connsiteY16" fmla="*/ 2666 h 338568"/>
                  <a:gd name="connsiteX17" fmla="*/ 183946 w 463864"/>
                  <a:gd name="connsiteY17" fmla="*/ 103969 h 338568"/>
                  <a:gd name="connsiteX18" fmla="*/ 237264 w 463864"/>
                  <a:gd name="connsiteY18" fmla="*/ 106635 h 338568"/>
                  <a:gd name="connsiteX19" fmla="*/ 229266 w 463864"/>
                  <a:gd name="connsiteY19" fmla="*/ 162619 h 338568"/>
                  <a:gd name="connsiteX20" fmla="*/ 245262 w 463864"/>
                  <a:gd name="connsiteY20" fmla="*/ 162619 h 338568"/>
                  <a:gd name="connsiteX21" fmla="*/ 245262 w 463864"/>
                  <a:gd name="connsiteY21" fmla="*/ 213271 h 338568"/>
                  <a:gd name="connsiteX22" fmla="*/ 271920 w 463864"/>
                  <a:gd name="connsiteY22" fmla="*/ 218603 h 338568"/>
                  <a:gd name="connsiteX23" fmla="*/ 269255 w 463864"/>
                  <a:gd name="connsiteY23" fmla="*/ 279918 h 338568"/>
                  <a:gd name="connsiteX24" fmla="*/ 359895 w 463864"/>
                  <a:gd name="connsiteY24" fmla="*/ 277252 h 338568"/>
                  <a:gd name="connsiteX25" fmla="*/ 359895 w 463864"/>
                  <a:gd name="connsiteY25" fmla="*/ 221268 h 338568"/>
                  <a:gd name="connsiteX26" fmla="*/ 341234 w 463864"/>
                  <a:gd name="connsiteY26" fmla="*/ 218603 h 338568"/>
                  <a:gd name="connsiteX27" fmla="*/ 343899 w 463864"/>
                  <a:gd name="connsiteY27" fmla="*/ 167951 h 338568"/>
                  <a:gd name="connsiteX28" fmla="*/ 314575 w 463864"/>
                  <a:gd name="connsiteY28" fmla="*/ 162619 h 338568"/>
                  <a:gd name="connsiteX29" fmla="*/ 322572 w 463864"/>
                  <a:gd name="connsiteY29" fmla="*/ 111967 h 338568"/>
                  <a:gd name="connsiteX30" fmla="*/ 277252 w 463864"/>
                  <a:gd name="connsiteY30" fmla="*/ 103969 h 338568"/>
                  <a:gd name="connsiteX31" fmla="*/ 287916 w 463864"/>
                  <a:gd name="connsiteY31" fmla="*/ 2666 h 338568"/>
                  <a:gd name="connsiteX32" fmla="*/ 375890 w 463864"/>
                  <a:gd name="connsiteY32" fmla="*/ 5331 h 338568"/>
                  <a:gd name="connsiteX33" fmla="*/ 373224 w 463864"/>
                  <a:gd name="connsiteY33" fmla="*/ 111967 h 338568"/>
                  <a:gd name="connsiteX34" fmla="*/ 415878 w 463864"/>
                  <a:gd name="connsiteY34" fmla="*/ 111967 h 338568"/>
                  <a:gd name="connsiteX35" fmla="*/ 413213 w 463864"/>
                  <a:gd name="connsiteY35" fmla="*/ 167951 h 338568"/>
                  <a:gd name="connsiteX36" fmla="*/ 434540 w 463864"/>
                  <a:gd name="connsiteY36" fmla="*/ 170617 h 338568"/>
                  <a:gd name="connsiteX37" fmla="*/ 434540 w 463864"/>
                  <a:gd name="connsiteY37" fmla="*/ 221268 h 338568"/>
                  <a:gd name="connsiteX38" fmla="*/ 461199 w 463864"/>
                  <a:gd name="connsiteY38" fmla="*/ 218603 h 338568"/>
                  <a:gd name="connsiteX39" fmla="*/ 463864 w 463864"/>
                  <a:gd name="connsiteY39" fmla="*/ 338568 h 338568"/>
                  <a:gd name="connsiteX0" fmla="*/ 7997 w 463864"/>
                  <a:gd name="connsiteY0" fmla="*/ 0 h 338568"/>
                  <a:gd name="connsiteX1" fmla="*/ 0 w 463864"/>
                  <a:gd name="connsiteY1" fmla="*/ 109301 h 338568"/>
                  <a:gd name="connsiteX2" fmla="*/ 39988 w 463864"/>
                  <a:gd name="connsiteY2" fmla="*/ 114633 h 338568"/>
                  <a:gd name="connsiteX3" fmla="*/ 29325 w 463864"/>
                  <a:gd name="connsiteY3" fmla="*/ 170617 h 338568"/>
                  <a:gd name="connsiteX4" fmla="*/ 50652 w 463864"/>
                  <a:gd name="connsiteY4" fmla="*/ 178614 h 338568"/>
                  <a:gd name="connsiteX5" fmla="*/ 47986 w 463864"/>
                  <a:gd name="connsiteY5" fmla="*/ 218603 h 338568"/>
                  <a:gd name="connsiteX6" fmla="*/ 77311 w 463864"/>
                  <a:gd name="connsiteY6" fmla="*/ 226600 h 338568"/>
                  <a:gd name="connsiteX7" fmla="*/ 63981 w 463864"/>
                  <a:gd name="connsiteY7" fmla="*/ 282584 h 338568"/>
                  <a:gd name="connsiteX8" fmla="*/ 165285 w 463864"/>
                  <a:gd name="connsiteY8" fmla="*/ 282584 h 338568"/>
                  <a:gd name="connsiteX9" fmla="*/ 170617 w 463864"/>
                  <a:gd name="connsiteY9" fmla="*/ 226600 h 338568"/>
                  <a:gd name="connsiteX10" fmla="*/ 138626 w 463864"/>
                  <a:gd name="connsiteY10" fmla="*/ 215937 h 338568"/>
                  <a:gd name="connsiteX11" fmla="*/ 151955 w 463864"/>
                  <a:gd name="connsiteY11" fmla="*/ 173282 h 338568"/>
                  <a:gd name="connsiteX12" fmla="*/ 127962 w 463864"/>
                  <a:gd name="connsiteY12" fmla="*/ 167951 h 338568"/>
                  <a:gd name="connsiteX13" fmla="*/ 127962 w 463864"/>
                  <a:gd name="connsiteY13" fmla="*/ 119965 h 338568"/>
                  <a:gd name="connsiteX14" fmla="*/ 90640 w 463864"/>
                  <a:gd name="connsiteY14" fmla="*/ 109301 h 338568"/>
                  <a:gd name="connsiteX15" fmla="*/ 103969 w 463864"/>
                  <a:gd name="connsiteY15" fmla="*/ 0 h 338568"/>
                  <a:gd name="connsiteX16" fmla="*/ 202607 w 463864"/>
                  <a:gd name="connsiteY16" fmla="*/ 2666 h 338568"/>
                  <a:gd name="connsiteX17" fmla="*/ 183946 w 463864"/>
                  <a:gd name="connsiteY17" fmla="*/ 103969 h 338568"/>
                  <a:gd name="connsiteX18" fmla="*/ 237264 w 463864"/>
                  <a:gd name="connsiteY18" fmla="*/ 106635 h 338568"/>
                  <a:gd name="connsiteX19" fmla="*/ 229266 w 463864"/>
                  <a:gd name="connsiteY19" fmla="*/ 162619 h 338568"/>
                  <a:gd name="connsiteX20" fmla="*/ 245262 w 463864"/>
                  <a:gd name="connsiteY20" fmla="*/ 162619 h 338568"/>
                  <a:gd name="connsiteX21" fmla="*/ 245262 w 463864"/>
                  <a:gd name="connsiteY21" fmla="*/ 213271 h 338568"/>
                  <a:gd name="connsiteX22" fmla="*/ 271920 w 463864"/>
                  <a:gd name="connsiteY22" fmla="*/ 218603 h 338568"/>
                  <a:gd name="connsiteX23" fmla="*/ 269255 w 463864"/>
                  <a:gd name="connsiteY23" fmla="*/ 279918 h 338568"/>
                  <a:gd name="connsiteX24" fmla="*/ 359895 w 463864"/>
                  <a:gd name="connsiteY24" fmla="*/ 277252 h 338568"/>
                  <a:gd name="connsiteX25" fmla="*/ 359895 w 463864"/>
                  <a:gd name="connsiteY25" fmla="*/ 221268 h 338568"/>
                  <a:gd name="connsiteX26" fmla="*/ 341234 w 463864"/>
                  <a:gd name="connsiteY26" fmla="*/ 218603 h 338568"/>
                  <a:gd name="connsiteX27" fmla="*/ 343899 w 463864"/>
                  <a:gd name="connsiteY27" fmla="*/ 167951 h 338568"/>
                  <a:gd name="connsiteX28" fmla="*/ 314575 w 463864"/>
                  <a:gd name="connsiteY28" fmla="*/ 162619 h 338568"/>
                  <a:gd name="connsiteX29" fmla="*/ 322572 w 463864"/>
                  <a:gd name="connsiteY29" fmla="*/ 111967 h 338568"/>
                  <a:gd name="connsiteX30" fmla="*/ 278662 w 463864"/>
                  <a:gd name="connsiteY30" fmla="*/ 109609 h 338568"/>
                  <a:gd name="connsiteX31" fmla="*/ 287916 w 463864"/>
                  <a:gd name="connsiteY31" fmla="*/ 2666 h 338568"/>
                  <a:gd name="connsiteX32" fmla="*/ 375890 w 463864"/>
                  <a:gd name="connsiteY32" fmla="*/ 5331 h 338568"/>
                  <a:gd name="connsiteX33" fmla="*/ 373224 w 463864"/>
                  <a:gd name="connsiteY33" fmla="*/ 111967 h 338568"/>
                  <a:gd name="connsiteX34" fmla="*/ 415878 w 463864"/>
                  <a:gd name="connsiteY34" fmla="*/ 111967 h 338568"/>
                  <a:gd name="connsiteX35" fmla="*/ 413213 w 463864"/>
                  <a:gd name="connsiteY35" fmla="*/ 167951 h 338568"/>
                  <a:gd name="connsiteX36" fmla="*/ 434540 w 463864"/>
                  <a:gd name="connsiteY36" fmla="*/ 170617 h 338568"/>
                  <a:gd name="connsiteX37" fmla="*/ 434540 w 463864"/>
                  <a:gd name="connsiteY37" fmla="*/ 221268 h 338568"/>
                  <a:gd name="connsiteX38" fmla="*/ 461199 w 463864"/>
                  <a:gd name="connsiteY38" fmla="*/ 218603 h 338568"/>
                  <a:gd name="connsiteX39" fmla="*/ 463864 w 463864"/>
                  <a:gd name="connsiteY39" fmla="*/ 338568 h 338568"/>
                  <a:gd name="connsiteX0" fmla="*/ 7997 w 463864"/>
                  <a:gd name="connsiteY0" fmla="*/ 0 h 338568"/>
                  <a:gd name="connsiteX1" fmla="*/ 0 w 463864"/>
                  <a:gd name="connsiteY1" fmla="*/ 109301 h 338568"/>
                  <a:gd name="connsiteX2" fmla="*/ 39988 w 463864"/>
                  <a:gd name="connsiteY2" fmla="*/ 114633 h 338568"/>
                  <a:gd name="connsiteX3" fmla="*/ 29325 w 463864"/>
                  <a:gd name="connsiteY3" fmla="*/ 170617 h 338568"/>
                  <a:gd name="connsiteX4" fmla="*/ 50652 w 463864"/>
                  <a:gd name="connsiteY4" fmla="*/ 178614 h 338568"/>
                  <a:gd name="connsiteX5" fmla="*/ 47986 w 463864"/>
                  <a:gd name="connsiteY5" fmla="*/ 218603 h 338568"/>
                  <a:gd name="connsiteX6" fmla="*/ 77311 w 463864"/>
                  <a:gd name="connsiteY6" fmla="*/ 226600 h 338568"/>
                  <a:gd name="connsiteX7" fmla="*/ 63981 w 463864"/>
                  <a:gd name="connsiteY7" fmla="*/ 282584 h 338568"/>
                  <a:gd name="connsiteX8" fmla="*/ 165285 w 463864"/>
                  <a:gd name="connsiteY8" fmla="*/ 282584 h 338568"/>
                  <a:gd name="connsiteX9" fmla="*/ 170617 w 463864"/>
                  <a:gd name="connsiteY9" fmla="*/ 226600 h 338568"/>
                  <a:gd name="connsiteX10" fmla="*/ 138626 w 463864"/>
                  <a:gd name="connsiteY10" fmla="*/ 215937 h 338568"/>
                  <a:gd name="connsiteX11" fmla="*/ 151955 w 463864"/>
                  <a:gd name="connsiteY11" fmla="*/ 173282 h 338568"/>
                  <a:gd name="connsiteX12" fmla="*/ 127962 w 463864"/>
                  <a:gd name="connsiteY12" fmla="*/ 167951 h 338568"/>
                  <a:gd name="connsiteX13" fmla="*/ 127962 w 463864"/>
                  <a:gd name="connsiteY13" fmla="*/ 119965 h 338568"/>
                  <a:gd name="connsiteX14" fmla="*/ 90640 w 463864"/>
                  <a:gd name="connsiteY14" fmla="*/ 109301 h 338568"/>
                  <a:gd name="connsiteX15" fmla="*/ 103969 w 463864"/>
                  <a:gd name="connsiteY15" fmla="*/ 0 h 338568"/>
                  <a:gd name="connsiteX16" fmla="*/ 202607 w 463864"/>
                  <a:gd name="connsiteY16" fmla="*/ 2666 h 338568"/>
                  <a:gd name="connsiteX17" fmla="*/ 183946 w 463864"/>
                  <a:gd name="connsiteY17" fmla="*/ 103969 h 338568"/>
                  <a:gd name="connsiteX18" fmla="*/ 237264 w 463864"/>
                  <a:gd name="connsiteY18" fmla="*/ 106635 h 338568"/>
                  <a:gd name="connsiteX19" fmla="*/ 229266 w 463864"/>
                  <a:gd name="connsiteY19" fmla="*/ 162619 h 338568"/>
                  <a:gd name="connsiteX20" fmla="*/ 245262 w 463864"/>
                  <a:gd name="connsiteY20" fmla="*/ 162619 h 338568"/>
                  <a:gd name="connsiteX21" fmla="*/ 245262 w 463864"/>
                  <a:gd name="connsiteY21" fmla="*/ 213271 h 338568"/>
                  <a:gd name="connsiteX22" fmla="*/ 271920 w 463864"/>
                  <a:gd name="connsiteY22" fmla="*/ 218603 h 338568"/>
                  <a:gd name="connsiteX23" fmla="*/ 269255 w 463864"/>
                  <a:gd name="connsiteY23" fmla="*/ 279918 h 338568"/>
                  <a:gd name="connsiteX24" fmla="*/ 359895 w 463864"/>
                  <a:gd name="connsiteY24" fmla="*/ 277252 h 338568"/>
                  <a:gd name="connsiteX25" fmla="*/ 359895 w 463864"/>
                  <a:gd name="connsiteY25" fmla="*/ 221268 h 338568"/>
                  <a:gd name="connsiteX26" fmla="*/ 341234 w 463864"/>
                  <a:gd name="connsiteY26" fmla="*/ 218603 h 338568"/>
                  <a:gd name="connsiteX27" fmla="*/ 343899 w 463864"/>
                  <a:gd name="connsiteY27" fmla="*/ 167951 h 338568"/>
                  <a:gd name="connsiteX28" fmla="*/ 314575 w 463864"/>
                  <a:gd name="connsiteY28" fmla="*/ 162619 h 338568"/>
                  <a:gd name="connsiteX29" fmla="*/ 322572 w 463864"/>
                  <a:gd name="connsiteY29" fmla="*/ 107738 h 338568"/>
                  <a:gd name="connsiteX30" fmla="*/ 278662 w 463864"/>
                  <a:gd name="connsiteY30" fmla="*/ 109609 h 338568"/>
                  <a:gd name="connsiteX31" fmla="*/ 287916 w 463864"/>
                  <a:gd name="connsiteY31" fmla="*/ 2666 h 338568"/>
                  <a:gd name="connsiteX32" fmla="*/ 375890 w 463864"/>
                  <a:gd name="connsiteY32" fmla="*/ 5331 h 338568"/>
                  <a:gd name="connsiteX33" fmla="*/ 373224 w 463864"/>
                  <a:gd name="connsiteY33" fmla="*/ 111967 h 338568"/>
                  <a:gd name="connsiteX34" fmla="*/ 415878 w 463864"/>
                  <a:gd name="connsiteY34" fmla="*/ 111967 h 338568"/>
                  <a:gd name="connsiteX35" fmla="*/ 413213 w 463864"/>
                  <a:gd name="connsiteY35" fmla="*/ 167951 h 338568"/>
                  <a:gd name="connsiteX36" fmla="*/ 434540 w 463864"/>
                  <a:gd name="connsiteY36" fmla="*/ 170617 h 338568"/>
                  <a:gd name="connsiteX37" fmla="*/ 434540 w 463864"/>
                  <a:gd name="connsiteY37" fmla="*/ 221268 h 338568"/>
                  <a:gd name="connsiteX38" fmla="*/ 461199 w 463864"/>
                  <a:gd name="connsiteY38" fmla="*/ 218603 h 338568"/>
                  <a:gd name="connsiteX39" fmla="*/ 463864 w 463864"/>
                  <a:gd name="connsiteY39" fmla="*/ 338568 h 338568"/>
                  <a:gd name="connsiteX0" fmla="*/ 7997 w 463864"/>
                  <a:gd name="connsiteY0" fmla="*/ 0 h 338568"/>
                  <a:gd name="connsiteX1" fmla="*/ 0 w 463864"/>
                  <a:gd name="connsiteY1" fmla="*/ 109301 h 338568"/>
                  <a:gd name="connsiteX2" fmla="*/ 39988 w 463864"/>
                  <a:gd name="connsiteY2" fmla="*/ 114633 h 338568"/>
                  <a:gd name="connsiteX3" fmla="*/ 29325 w 463864"/>
                  <a:gd name="connsiteY3" fmla="*/ 170617 h 338568"/>
                  <a:gd name="connsiteX4" fmla="*/ 50652 w 463864"/>
                  <a:gd name="connsiteY4" fmla="*/ 178614 h 338568"/>
                  <a:gd name="connsiteX5" fmla="*/ 47986 w 463864"/>
                  <a:gd name="connsiteY5" fmla="*/ 218603 h 338568"/>
                  <a:gd name="connsiteX6" fmla="*/ 77311 w 463864"/>
                  <a:gd name="connsiteY6" fmla="*/ 226600 h 338568"/>
                  <a:gd name="connsiteX7" fmla="*/ 63981 w 463864"/>
                  <a:gd name="connsiteY7" fmla="*/ 282584 h 338568"/>
                  <a:gd name="connsiteX8" fmla="*/ 165285 w 463864"/>
                  <a:gd name="connsiteY8" fmla="*/ 282584 h 338568"/>
                  <a:gd name="connsiteX9" fmla="*/ 170617 w 463864"/>
                  <a:gd name="connsiteY9" fmla="*/ 226600 h 338568"/>
                  <a:gd name="connsiteX10" fmla="*/ 138626 w 463864"/>
                  <a:gd name="connsiteY10" fmla="*/ 215937 h 338568"/>
                  <a:gd name="connsiteX11" fmla="*/ 151955 w 463864"/>
                  <a:gd name="connsiteY11" fmla="*/ 173282 h 338568"/>
                  <a:gd name="connsiteX12" fmla="*/ 127962 w 463864"/>
                  <a:gd name="connsiteY12" fmla="*/ 167951 h 338568"/>
                  <a:gd name="connsiteX13" fmla="*/ 127962 w 463864"/>
                  <a:gd name="connsiteY13" fmla="*/ 119965 h 338568"/>
                  <a:gd name="connsiteX14" fmla="*/ 90640 w 463864"/>
                  <a:gd name="connsiteY14" fmla="*/ 109301 h 338568"/>
                  <a:gd name="connsiteX15" fmla="*/ 103969 w 463864"/>
                  <a:gd name="connsiteY15" fmla="*/ 0 h 338568"/>
                  <a:gd name="connsiteX16" fmla="*/ 202607 w 463864"/>
                  <a:gd name="connsiteY16" fmla="*/ 2666 h 338568"/>
                  <a:gd name="connsiteX17" fmla="*/ 183946 w 463864"/>
                  <a:gd name="connsiteY17" fmla="*/ 103969 h 338568"/>
                  <a:gd name="connsiteX18" fmla="*/ 237264 w 463864"/>
                  <a:gd name="connsiteY18" fmla="*/ 106635 h 338568"/>
                  <a:gd name="connsiteX19" fmla="*/ 229266 w 463864"/>
                  <a:gd name="connsiteY19" fmla="*/ 162619 h 338568"/>
                  <a:gd name="connsiteX20" fmla="*/ 245262 w 463864"/>
                  <a:gd name="connsiteY20" fmla="*/ 162619 h 338568"/>
                  <a:gd name="connsiteX21" fmla="*/ 245262 w 463864"/>
                  <a:gd name="connsiteY21" fmla="*/ 213271 h 338568"/>
                  <a:gd name="connsiteX22" fmla="*/ 271920 w 463864"/>
                  <a:gd name="connsiteY22" fmla="*/ 218603 h 338568"/>
                  <a:gd name="connsiteX23" fmla="*/ 269255 w 463864"/>
                  <a:gd name="connsiteY23" fmla="*/ 279918 h 338568"/>
                  <a:gd name="connsiteX24" fmla="*/ 359895 w 463864"/>
                  <a:gd name="connsiteY24" fmla="*/ 277252 h 338568"/>
                  <a:gd name="connsiteX25" fmla="*/ 359895 w 463864"/>
                  <a:gd name="connsiteY25" fmla="*/ 221268 h 338568"/>
                  <a:gd name="connsiteX26" fmla="*/ 341234 w 463864"/>
                  <a:gd name="connsiteY26" fmla="*/ 218603 h 338568"/>
                  <a:gd name="connsiteX27" fmla="*/ 343899 w 463864"/>
                  <a:gd name="connsiteY27" fmla="*/ 167951 h 338568"/>
                  <a:gd name="connsiteX28" fmla="*/ 314575 w 463864"/>
                  <a:gd name="connsiteY28" fmla="*/ 162619 h 338568"/>
                  <a:gd name="connsiteX29" fmla="*/ 322572 w 463864"/>
                  <a:gd name="connsiteY29" fmla="*/ 107738 h 338568"/>
                  <a:gd name="connsiteX30" fmla="*/ 278662 w 463864"/>
                  <a:gd name="connsiteY30" fmla="*/ 109609 h 338568"/>
                  <a:gd name="connsiteX31" fmla="*/ 287916 w 463864"/>
                  <a:gd name="connsiteY31" fmla="*/ 2666 h 338568"/>
                  <a:gd name="connsiteX32" fmla="*/ 375890 w 463864"/>
                  <a:gd name="connsiteY32" fmla="*/ 5331 h 338568"/>
                  <a:gd name="connsiteX33" fmla="*/ 373224 w 463864"/>
                  <a:gd name="connsiteY33" fmla="*/ 111967 h 338568"/>
                  <a:gd name="connsiteX34" fmla="*/ 415878 w 463864"/>
                  <a:gd name="connsiteY34" fmla="*/ 111967 h 338568"/>
                  <a:gd name="connsiteX35" fmla="*/ 413213 w 463864"/>
                  <a:gd name="connsiteY35" fmla="*/ 167951 h 338568"/>
                  <a:gd name="connsiteX36" fmla="*/ 434540 w 463864"/>
                  <a:gd name="connsiteY36" fmla="*/ 170617 h 338568"/>
                  <a:gd name="connsiteX37" fmla="*/ 434540 w 463864"/>
                  <a:gd name="connsiteY37" fmla="*/ 221268 h 338568"/>
                  <a:gd name="connsiteX38" fmla="*/ 461199 w 463864"/>
                  <a:gd name="connsiteY38" fmla="*/ 218603 h 338568"/>
                  <a:gd name="connsiteX39" fmla="*/ 463864 w 463864"/>
                  <a:gd name="connsiteY39" fmla="*/ 338568 h 338568"/>
                  <a:gd name="connsiteX0" fmla="*/ 7997 w 463864"/>
                  <a:gd name="connsiteY0" fmla="*/ 0 h 338568"/>
                  <a:gd name="connsiteX1" fmla="*/ 0 w 463864"/>
                  <a:gd name="connsiteY1" fmla="*/ 109301 h 338568"/>
                  <a:gd name="connsiteX2" fmla="*/ 39988 w 463864"/>
                  <a:gd name="connsiteY2" fmla="*/ 114633 h 338568"/>
                  <a:gd name="connsiteX3" fmla="*/ 29325 w 463864"/>
                  <a:gd name="connsiteY3" fmla="*/ 170617 h 338568"/>
                  <a:gd name="connsiteX4" fmla="*/ 50652 w 463864"/>
                  <a:gd name="connsiteY4" fmla="*/ 178614 h 338568"/>
                  <a:gd name="connsiteX5" fmla="*/ 47986 w 463864"/>
                  <a:gd name="connsiteY5" fmla="*/ 218603 h 338568"/>
                  <a:gd name="connsiteX6" fmla="*/ 77311 w 463864"/>
                  <a:gd name="connsiteY6" fmla="*/ 226600 h 338568"/>
                  <a:gd name="connsiteX7" fmla="*/ 63981 w 463864"/>
                  <a:gd name="connsiteY7" fmla="*/ 282584 h 338568"/>
                  <a:gd name="connsiteX8" fmla="*/ 165285 w 463864"/>
                  <a:gd name="connsiteY8" fmla="*/ 282584 h 338568"/>
                  <a:gd name="connsiteX9" fmla="*/ 170617 w 463864"/>
                  <a:gd name="connsiteY9" fmla="*/ 226600 h 338568"/>
                  <a:gd name="connsiteX10" fmla="*/ 138626 w 463864"/>
                  <a:gd name="connsiteY10" fmla="*/ 215937 h 338568"/>
                  <a:gd name="connsiteX11" fmla="*/ 151955 w 463864"/>
                  <a:gd name="connsiteY11" fmla="*/ 173282 h 338568"/>
                  <a:gd name="connsiteX12" fmla="*/ 127962 w 463864"/>
                  <a:gd name="connsiteY12" fmla="*/ 167951 h 338568"/>
                  <a:gd name="connsiteX13" fmla="*/ 127962 w 463864"/>
                  <a:gd name="connsiteY13" fmla="*/ 119965 h 338568"/>
                  <a:gd name="connsiteX14" fmla="*/ 90640 w 463864"/>
                  <a:gd name="connsiteY14" fmla="*/ 109301 h 338568"/>
                  <a:gd name="connsiteX15" fmla="*/ 103969 w 463864"/>
                  <a:gd name="connsiteY15" fmla="*/ 0 h 338568"/>
                  <a:gd name="connsiteX16" fmla="*/ 202607 w 463864"/>
                  <a:gd name="connsiteY16" fmla="*/ 2666 h 338568"/>
                  <a:gd name="connsiteX17" fmla="*/ 182536 w 463864"/>
                  <a:gd name="connsiteY17" fmla="*/ 108199 h 338568"/>
                  <a:gd name="connsiteX18" fmla="*/ 237264 w 463864"/>
                  <a:gd name="connsiteY18" fmla="*/ 106635 h 338568"/>
                  <a:gd name="connsiteX19" fmla="*/ 229266 w 463864"/>
                  <a:gd name="connsiteY19" fmla="*/ 162619 h 338568"/>
                  <a:gd name="connsiteX20" fmla="*/ 245262 w 463864"/>
                  <a:gd name="connsiteY20" fmla="*/ 162619 h 338568"/>
                  <a:gd name="connsiteX21" fmla="*/ 245262 w 463864"/>
                  <a:gd name="connsiteY21" fmla="*/ 213271 h 338568"/>
                  <a:gd name="connsiteX22" fmla="*/ 271920 w 463864"/>
                  <a:gd name="connsiteY22" fmla="*/ 218603 h 338568"/>
                  <a:gd name="connsiteX23" fmla="*/ 269255 w 463864"/>
                  <a:gd name="connsiteY23" fmla="*/ 279918 h 338568"/>
                  <a:gd name="connsiteX24" fmla="*/ 359895 w 463864"/>
                  <a:gd name="connsiteY24" fmla="*/ 277252 h 338568"/>
                  <a:gd name="connsiteX25" fmla="*/ 359895 w 463864"/>
                  <a:gd name="connsiteY25" fmla="*/ 221268 h 338568"/>
                  <a:gd name="connsiteX26" fmla="*/ 341234 w 463864"/>
                  <a:gd name="connsiteY26" fmla="*/ 218603 h 338568"/>
                  <a:gd name="connsiteX27" fmla="*/ 343899 w 463864"/>
                  <a:gd name="connsiteY27" fmla="*/ 167951 h 338568"/>
                  <a:gd name="connsiteX28" fmla="*/ 314575 w 463864"/>
                  <a:gd name="connsiteY28" fmla="*/ 162619 h 338568"/>
                  <a:gd name="connsiteX29" fmla="*/ 322572 w 463864"/>
                  <a:gd name="connsiteY29" fmla="*/ 107738 h 338568"/>
                  <a:gd name="connsiteX30" fmla="*/ 278662 w 463864"/>
                  <a:gd name="connsiteY30" fmla="*/ 109609 h 338568"/>
                  <a:gd name="connsiteX31" fmla="*/ 287916 w 463864"/>
                  <a:gd name="connsiteY31" fmla="*/ 2666 h 338568"/>
                  <a:gd name="connsiteX32" fmla="*/ 375890 w 463864"/>
                  <a:gd name="connsiteY32" fmla="*/ 5331 h 338568"/>
                  <a:gd name="connsiteX33" fmla="*/ 373224 w 463864"/>
                  <a:gd name="connsiteY33" fmla="*/ 111967 h 338568"/>
                  <a:gd name="connsiteX34" fmla="*/ 415878 w 463864"/>
                  <a:gd name="connsiteY34" fmla="*/ 111967 h 338568"/>
                  <a:gd name="connsiteX35" fmla="*/ 413213 w 463864"/>
                  <a:gd name="connsiteY35" fmla="*/ 167951 h 338568"/>
                  <a:gd name="connsiteX36" fmla="*/ 434540 w 463864"/>
                  <a:gd name="connsiteY36" fmla="*/ 170617 h 338568"/>
                  <a:gd name="connsiteX37" fmla="*/ 434540 w 463864"/>
                  <a:gd name="connsiteY37" fmla="*/ 221268 h 338568"/>
                  <a:gd name="connsiteX38" fmla="*/ 461199 w 463864"/>
                  <a:gd name="connsiteY38" fmla="*/ 218603 h 338568"/>
                  <a:gd name="connsiteX39" fmla="*/ 463864 w 463864"/>
                  <a:gd name="connsiteY39" fmla="*/ 338568 h 338568"/>
                  <a:gd name="connsiteX0" fmla="*/ 7997 w 463864"/>
                  <a:gd name="connsiteY0" fmla="*/ 0 h 338568"/>
                  <a:gd name="connsiteX1" fmla="*/ 0 w 463864"/>
                  <a:gd name="connsiteY1" fmla="*/ 109301 h 338568"/>
                  <a:gd name="connsiteX2" fmla="*/ 39988 w 463864"/>
                  <a:gd name="connsiteY2" fmla="*/ 114633 h 338568"/>
                  <a:gd name="connsiteX3" fmla="*/ 29325 w 463864"/>
                  <a:gd name="connsiteY3" fmla="*/ 170617 h 338568"/>
                  <a:gd name="connsiteX4" fmla="*/ 50652 w 463864"/>
                  <a:gd name="connsiteY4" fmla="*/ 178614 h 338568"/>
                  <a:gd name="connsiteX5" fmla="*/ 47986 w 463864"/>
                  <a:gd name="connsiteY5" fmla="*/ 218603 h 338568"/>
                  <a:gd name="connsiteX6" fmla="*/ 77311 w 463864"/>
                  <a:gd name="connsiteY6" fmla="*/ 226600 h 338568"/>
                  <a:gd name="connsiteX7" fmla="*/ 63981 w 463864"/>
                  <a:gd name="connsiteY7" fmla="*/ 282584 h 338568"/>
                  <a:gd name="connsiteX8" fmla="*/ 165285 w 463864"/>
                  <a:gd name="connsiteY8" fmla="*/ 282584 h 338568"/>
                  <a:gd name="connsiteX9" fmla="*/ 170617 w 463864"/>
                  <a:gd name="connsiteY9" fmla="*/ 226600 h 338568"/>
                  <a:gd name="connsiteX10" fmla="*/ 138626 w 463864"/>
                  <a:gd name="connsiteY10" fmla="*/ 215937 h 338568"/>
                  <a:gd name="connsiteX11" fmla="*/ 151955 w 463864"/>
                  <a:gd name="connsiteY11" fmla="*/ 173282 h 338568"/>
                  <a:gd name="connsiteX12" fmla="*/ 127962 w 463864"/>
                  <a:gd name="connsiteY12" fmla="*/ 167951 h 338568"/>
                  <a:gd name="connsiteX13" fmla="*/ 127962 w 463864"/>
                  <a:gd name="connsiteY13" fmla="*/ 119965 h 338568"/>
                  <a:gd name="connsiteX14" fmla="*/ 90640 w 463864"/>
                  <a:gd name="connsiteY14" fmla="*/ 109301 h 338568"/>
                  <a:gd name="connsiteX15" fmla="*/ 103969 w 463864"/>
                  <a:gd name="connsiteY15" fmla="*/ 0 h 338568"/>
                  <a:gd name="connsiteX16" fmla="*/ 202607 w 463864"/>
                  <a:gd name="connsiteY16" fmla="*/ 2666 h 338568"/>
                  <a:gd name="connsiteX17" fmla="*/ 182536 w 463864"/>
                  <a:gd name="connsiteY17" fmla="*/ 108199 h 338568"/>
                  <a:gd name="connsiteX18" fmla="*/ 237264 w 463864"/>
                  <a:gd name="connsiteY18" fmla="*/ 106635 h 338568"/>
                  <a:gd name="connsiteX19" fmla="*/ 229266 w 463864"/>
                  <a:gd name="connsiteY19" fmla="*/ 162619 h 338568"/>
                  <a:gd name="connsiteX20" fmla="*/ 245262 w 463864"/>
                  <a:gd name="connsiteY20" fmla="*/ 162619 h 338568"/>
                  <a:gd name="connsiteX21" fmla="*/ 245262 w 463864"/>
                  <a:gd name="connsiteY21" fmla="*/ 213271 h 338568"/>
                  <a:gd name="connsiteX22" fmla="*/ 271920 w 463864"/>
                  <a:gd name="connsiteY22" fmla="*/ 218603 h 338568"/>
                  <a:gd name="connsiteX23" fmla="*/ 269255 w 463864"/>
                  <a:gd name="connsiteY23" fmla="*/ 279918 h 338568"/>
                  <a:gd name="connsiteX24" fmla="*/ 359895 w 463864"/>
                  <a:gd name="connsiteY24" fmla="*/ 277252 h 338568"/>
                  <a:gd name="connsiteX25" fmla="*/ 359895 w 463864"/>
                  <a:gd name="connsiteY25" fmla="*/ 221268 h 338568"/>
                  <a:gd name="connsiteX26" fmla="*/ 341234 w 463864"/>
                  <a:gd name="connsiteY26" fmla="*/ 218603 h 338568"/>
                  <a:gd name="connsiteX27" fmla="*/ 343899 w 463864"/>
                  <a:gd name="connsiteY27" fmla="*/ 167951 h 338568"/>
                  <a:gd name="connsiteX28" fmla="*/ 314575 w 463864"/>
                  <a:gd name="connsiteY28" fmla="*/ 162619 h 338568"/>
                  <a:gd name="connsiteX29" fmla="*/ 322572 w 463864"/>
                  <a:gd name="connsiteY29" fmla="*/ 107738 h 338568"/>
                  <a:gd name="connsiteX30" fmla="*/ 278662 w 463864"/>
                  <a:gd name="connsiteY30" fmla="*/ 109609 h 338568"/>
                  <a:gd name="connsiteX31" fmla="*/ 287916 w 463864"/>
                  <a:gd name="connsiteY31" fmla="*/ 2666 h 338568"/>
                  <a:gd name="connsiteX32" fmla="*/ 375890 w 463864"/>
                  <a:gd name="connsiteY32" fmla="*/ 1101 h 338568"/>
                  <a:gd name="connsiteX33" fmla="*/ 373224 w 463864"/>
                  <a:gd name="connsiteY33" fmla="*/ 111967 h 338568"/>
                  <a:gd name="connsiteX34" fmla="*/ 415878 w 463864"/>
                  <a:gd name="connsiteY34" fmla="*/ 111967 h 338568"/>
                  <a:gd name="connsiteX35" fmla="*/ 413213 w 463864"/>
                  <a:gd name="connsiteY35" fmla="*/ 167951 h 338568"/>
                  <a:gd name="connsiteX36" fmla="*/ 434540 w 463864"/>
                  <a:gd name="connsiteY36" fmla="*/ 170617 h 338568"/>
                  <a:gd name="connsiteX37" fmla="*/ 434540 w 463864"/>
                  <a:gd name="connsiteY37" fmla="*/ 221268 h 338568"/>
                  <a:gd name="connsiteX38" fmla="*/ 461199 w 463864"/>
                  <a:gd name="connsiteY38" fmla="*/ 218603 h 338568"/>
                  <a:gd name="connsiteX39" fmla="*/ 463864 w 463864"/>
                  <a:gd name="connsiteY39" fmla="*/ 338568 h 338568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6754 h 338722"/>
                  <a:gd name="connsiteX10" fmla="*/ 138626 w 463864"/>
                  <a:gd name="connsiteY10" fmla="*/ 216091 h 338722"/>
                  <a:gd name="connsiteX11" fmla="*/ 151955 w 463864"/>
                  <a:gd name="connsiteY11" fmla="*/ 17343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2011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202607 w 463864"/>
                  <a:gd name="connsiteY16" fmla="*/ 282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6754 h 338722"/>
                  <a:gd name="connsiteX10" fmla="*/ 138626 w 463864"/>
                  <a:gd name="connsiteY10" fmla="*/ 216091 h 338722"/>
                  <a:gd name="connsiteX11" fmla="*/ 151955 w 463864"/>
                  <a:gd name="connsiteY11" fmla="*/ 17343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2011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38626 w 463864"/>
                  <a:gd name="connsiteY10" fmla="*/ 216091 h 338722"/>
                  <a:gd name="connsiteX11" fmla="*/ 151955 w 463864"/>
                  <a:gd name="connsiteY11" fmla="*/ 17343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2011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51955 w 463864"/>
                  <a:gd name="connsiteY11" fmla="*/ 17343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2011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53366 w 463864"/>
                  <a:gd name="connsiteY11" fmla="*/ 17061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2011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50547 w 463864"/>
                  <a:gd name="connsiteY11" fmla="*/ 16497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2011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2011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9372 w 463864"/>
                  <a:gd name="connsiteY13" fmla="*/ 10742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9372 w 463864"/>
                  <a:gd name="connsiteY13" fmla="*/ 10742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2188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2188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7395 w 463864"/>
                  <a:gd name="connsiteY28" fmla="*/ 16559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2188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7395 w 463864"/>
                  <a:gd name="connsiteY28" fmla="*/ 16559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2188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7395 w 463864"/>
                  <a:gd name="connsiteY28" fmla="*/ 16982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2188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7395 w 463864"/>
                  <a:gd name="connsiteY28" fmla="*/ 16841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2188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7395 w 463864"/>
                  <a:gd name="connsiteY28" fmla="*/ 16841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2188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7395 w 463864"/>
                  <a:gd name="connsiteY28" fmla="*/ 16841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835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64 h 340132"/>
                  <a:gd name="connsiteX1" fmla="*/ 0 w 463864"/>
                  <a:gd name="connsiteY1" fmla="*/ 110865 h 340132"/>
                  <a:gd name="connsiteX2" fmla="*/ 39988 w 463864"/>
                  <a:gd name="connsiteY2" fmla="*/ 111967 h 340132"/>
                  <a:gd name="connsiteX3" fmla="*/ 29325 w 463864"/>
                  <a:gd name="connsiteY3" fmla="*/ 172181 h 340132"/>
                  <a:gd name="connsiteX4" fmla="*/ 53472 w 463864"/>
                  <a:gd name="connsiteY4" fmla="*/ 171718 h 340132"/>
                  <a:gd name="connsiteX5" fmla="*/ 47986 w 463864"/>
                  <a:gd name="connsiteY5" fmla="*/ 220167 h 340132"/>
                  <a:gd name="connsiteX6" fmla="*/ 77311 w 463864"/>
                  <a:gd name="connsiteY6" fmla="*/ 228164 h 340132"/>
                  <a:gd name="connsiteX7" fmla="*/ 68211 w 463864"/>
                  <a:gd name="connsiteY7" fmla="*/ 284148 h 340132"/>
                  <a:gd name="connsiteX8" fmla="*/ 165285 w 463864"/>
                  <a:gd name="connsiteY8" fmla="*/ 284148 h 340132"/>
                  <a:gd name="connsiteX9" fmla="*/ 170617 w 463864"/>
                  <a:gd name="connsiteY9" fmla="*/ 223934 h 340132"/>
                  <a:gd name="connsiteX10" fmla="*/ 140036 w 463864"/>
                  <a:gd name="connsiteY10" fmla="*/ 223141 h 340132"/>
                  <a:gd name="connsiteX11" fmla="*/ 149137 w 463864"/>
                  <a:gd name="connsiteY11" fmla="*/ 169206 h 340132"/>
                  <a:gd name="connsiteX12" fmla="*/ 127962 w 463864"/>
                  <a:gd name="connsiteY12" fmla="*/ 169515 h 340132"/>
                  <a:gd name="connsiteX13" fmla="*/ 127962 w 463864"/>
                  <a:gd name="connsiteY13" fmla="*/ 110249 h 340132"/>
                  <a:gd name="connsiteX14" fmla="*/ 90640 w 463864"/>
                  <a:gd name="connsiteY14" fmla="*/ 110865 h 340132"/>
                  <a:gd name="connsiteX15" fmla="*/ 103969 w 463864"/>
                  <a:gd name="connsiteY15" fmla="*/ 1564 h 340132"/>
                  <a:gd name="connsiteX16" fmla="*/ 192738 w 463864"/>
                  <a:gd name="connsiteY16" fmla="*/ 0 h 340132"/>
                  <a:gd name="connsiteX17" fmla="*/ 182536 w 463864"/>
                  <a:gd name="connsiteY17" fmla="*/ 109763 h 340132"/>
                  <a:gd name="connsiteX18" fmla="*/ 234444 w 463864"/>
                  <a:gd name="connsiteY18" fmla="*/ 109609 h 340132"/>
                  <a:gd name="connsiteX19" fmla="*/ 229266 w 463864"/>
                  <a:gd name="connsiteY19" fmla="*/ 164183 h 340132"/>
                  <a:gd name="connsiteX20" fmla="*/ 245262 w 463864"/>
                  <a:gd name="connsiteY20" fmla="*/ 164183 h 340132"/>
                  <a:gd name="connsiteX21" fmla="*/ 245262 w 463864"/>
                  <a:gd name="connsiteY21" fmla="*/ 223295 h 340132"/>
                  <a:gd name="connsiteX22" fmla="*/ 271920 w 463864"/>
                  <a:gd name="connsiteY22" fmla="*/ 220167 h 340132"/>
                  <a:gd name="connsiteX23" fmla="*/ 269255 w 463864"/>
                  <a:gd name="connsiteY23" fmla="*/ 281482 h 340132"/>
                  <a:gd name="connsiteX24" fmla="*/ 359895 w 463864"/>
                  <a:gd name="connsiteY24" fmla="*/ 278816 h 340132"/>
                  <a:gd name="connsiteX25" fmla="*/ 359895 w 463864"/>
                  <a:gd name="connsiteY25" fmla="*/ 222832 h 340132"/>
                  <a:gd name="connsiteX26" fmla="*/ 341234 w 463864"/>
                  <a:gd name="connsiteY26" fmla="*/ 220167 h 340132"/>
                  <a:gd name="connsiteX27" fmla="*/ 343899 w 463864"/>
                  <a:gd name="connsiteY27" fmla="*/ 169515 h 340132"/>
                  <a:gd name="connsiteX28" fmla="*/ 317395 w 463864"/>
                  <a:gd name="connsiteY28" fmla="*/ 169823 h 340132"/>
                  <a:gd name="connsiteX29" fmla="*/ 322572 w 463864"/>
                  <a:gd name="connsiteY29" fmla="*/ 109302 h 340132"/>
                  <a:gd name="connsiteX30" fmla="*/ 278662 w 463864"/>
                  <a:gd name="connsiteY30" fmla="*/ 109763 h 340132"/>
                  <a:gd name="connsiteX31" fmla="*/ 286505 w 463864"/>
                  <a:gd name="connsiteY31" fmla="*/ 1410 h 340132"/>
                  <a:gd name="connsiteX32" fmla="*/ 375890 w 463864"/>
                  <a:gd name="connsiteY32" fmla="*/ 2665 h 340132"/>
                  <a:gd name="connsiteX33" fmla="*/ 373224 w 463864"/>
                  <a:gd name="connsiteY33" fmla="*/ 113531 h 340132"/>
                  <a:gd name="connsiteX34" fmla="*/ 415878 w 463864"/>
                  <a:gd name="connsiteY34" fmla="*/ 113531 h 340132"/>
                  <a:gd name="connsiteX35" fmla="*/ 413213 w 463864"/>
                  <a:gd name="connsiteY35" fmla="*/ 169515 h 340132"/>
                  <a:gd name="connsiteX36" fmla="*/ 433129 w 463864"/>
                  <a:gd name="connsiteY36" fmla="*/ 167951 h 340132"/>
                  <a:gd name="connsiteX37" fmla="*/ 434540 w 463864"/>
                  <a:gd name="connsiteY37" fmla="*/ 222832 h 340132"/>
                  <a:gd name="connsiteX38" fmla="*/ 461199 w 463864"/>
                  <a:gd name="connsiteY38" fmla="*/ 220167 h 340132"/>
                  <a:gd name="connsiteX39" fmla="*/ 463864 w 463864"/>
                  <a:gd name="connsiteY39" fmla="*/ 340132 h 340132"/>
                  <a:gd name="connsiteX0" fmla="*/ 16456 w 463864"/>
                  <a:gd name="connsiteY0" fmla="*/ 1564 h 340132"/>
                  <a:gd name="connsiteX1" fmla="*/ 0 w 463864"/>
                  <a:gd name="connsiteY1" fmla="*/ 110865 h 340132"/>
                  <a:gd name="connsiteX2" fmla="*/ 39988 w 463864"/>
                  <a:gd name="connsiteY2" fmla="*/ 111967 h 340132"/>
                  <a:gd name="connsiteX3" fmla="*/ 29325 w 463864"/>
                  <a:gd name="connsiteY3" fmla="*/ 172181 h 340132"/>
                  <a:gd name="connsiteX4" fmla="*/ 53472 w 463864"/>
                  <a:gd name="connsiteY4" fmla="*/ 171718 h 340132"/>
                  <a:gd name="connsiteX5" fmla="*/ 47986 w 463864"/>
                  <a:gd name="connsiteY5" fmla="*/ 220167 h 340132"/>
                  <a:gd name="connsiteX6" fmla="*/ 77311 w 463864"/>
                  <a:gd name="connsiteY6" fmla="*/ 228164 h 340132"/>
                  <a:gd name="connsiteX7" fmla="*/ 68211 w 463864"/>
                  <a:gd name="connsiteY7" fmla="*/ 284148 h 340132"/>
                  <a:gd name="connsiteX8" fmla="*/ 165285 w 463864"/>
                  <a:gd name="connsiteY8" fmla="*/ 284148 h 340132"/>
                  <a:gd name="connsiteX9" fmla="*/ 170617 w 463864"/>
                  <a:gd name="connsiteY9" fmla="*/ 223934 h 340132"/>
                  <a:gd name="connsiteX10" fmla="*/ 140036 w 463864"/>
                  <a:gd name="connsiteY10" fmla="*/ 223141 h 340132"/>
                  <a:gd name="connsiteX11" fmla="*/ 149137 w 463864"/>
                  <a:gd name="connsiteY11" fmla="*/ 169206 h 340132"/>
                  <a:gd name="connsiteX12" fmla="*/ 127962 w 463864"/>
                  <a:gd name="connsiteY12" fmla="*/ 169515 h 340132"/>
                  <a:gd name="connsiteX13" fmla="*/ 127962 w 463864"/>
                  <a:gd name="connsiteY13" fmla="*/ 110249 h 340132"/>
                  <a:gd name="connsiteX14" fmla="*/ 90640 w 463864"/>
                  <a:gd name="connsiteY14" fmla="*/ 110865 h 340132"/>
                  <a:gd name="connsiteX15" fmla="*/ 103969 w 463864"/>
                  <a:gd name="connsiteY15" fmla="*/ 1564 h 340132"/>
                  <a:gd name="connsiteX16" fmla="*/ 192738 w 463864"/>
                  <a:gd name="connsiteY16" fmla="*/ 0 h 340132"/>
                  <a:gd name="connsiteX17" fmla="*/ 182536 w 463864"/>
                  <a:gd name="connsiteY17" fmla="*/ 109763 h 340132"/>
                  <a:gd name="connsiteX18" fmla="*/ 234444 w 463864"/>
                  <a:gd name="connsiteY18" fmla="*/ 109609 h 340132"/>
                  <a:gd name="connsiteX19" fmla="*/ 229266 w 463864"/>
                  <a:gd name="connsiteY19" fmla="*/ 164183 h 340132"/>
                  <a:gd name="connsiteX20" fmla="*/ 245262 w 463864"/>
                  <a:gd name="connsiteY20" fmla="*/ 164183 h 340132"/>
                  <a:gd name="connsiteX21" fmla="*/ 245262 w 463864"/>
                  <a:gd name="connsiteY21" fmla="*/ 223295 h 340132"/>
                  <a:gd name="connsiteX22" fmla="*/ 271920 w 463864"/>
                  <a:gd name="connsiteY22" fmla="*/ 220167 h 340132"/>
                  <a:gd name="connsiteX23" fmla="*/ 269255 w 463864"/>
                  <a:gd name="connsiteY23" fmla="*/ 281482 h 340132"/>
                  <a:gd name="connsiteX24" fmla="*/ 359895 w 463864"/>
                  <a:gd name="connsiteY24" fmla="*/ 278816 h 340132"/>
                  <a:gd name="connsiteX25" fmla="*/ 359895 w 463864"/>
                  <a:gd name="connsiteY25" fmla="*/ 222832 h 340132"/>
                  <a:gd name="connsiteX26" fmla="*/ 341234 w 463864"/>
                  <a:gd name="connsiteY26" fmla="*/ 220167 h 340132"/>
                  <a:gd name="connsiteX27" fmla="*/ 343899 w 463864"/>
                  <a:gd name="connsiteY27" fmla="*/ 169515 h 340132"/>
                  <a:gd name="connsiteX28" fmla="*/ 317395 w 463864"/>
                  <a:gd name="connsiteY28" fmla="*/ 169823 h 340132"/>
                  <a:gd name="connsiteX29" fmla="*/ 322572 w 463864"/>
                  <a:gd name="connsiteY29" fmla="*/ 109302 h 340132"/>
                  <a:gd name="connsiteX30" fmla="*/ 278662 w 463864"/>
                  <a:gd name="connsiteY30" fmla="*/ 109763 h 340132"/>
                  <a:gd name="connsiteX31" fmla="*/ 286505 w 463864"/>
                  <a:gd name="connsiteY31" fmla="*/ 1410 h 340132"/>
                  <a:gd name="connsiteX32" fmla="*/ 375890 w 463864"/>
                  <a:gd name="connsiteY32" fmla="*/ 2665 h 340132"/>
                  <a:gd name="connsiteX33" fmla="*/ 373224 w 463864"/>
                  <a:gd name="connsiteY33" fmla="*/ 113531 h 340132"/>
                  <a:gd name="connsiteX34" fmla="*/ 415878 w 463864"/>
                  <a:gd name="connsiteY34" fmla="*/ 113531 h 340132"/>
                  <a:gd name="connsiteX35" fmla="*/ 413213 w 463864"/>
                  <a:gd name="connsiteY35" fmla="*/ 169515 h 340132"/>
                  <a:gd name="connsiteX36" fmla="*/ 433129 w 463864"/>
                  <a:gd name="connsiteY36" fmla="*/ 167951 h 340132"/>
                  <a:gd name="connsiteX37" fmla="*/ 434540 w 463864"/>
                  <a:gd name="connsiteY37" fmla="*/ 222832 h 340132"/>
                  <a:gd name="connsiteX38" fmla="*/ 461199 w 463864"/>
                  <a:gd name="connsiteY38" fmla="*/ 220167 h 340132"/>
                  <a:gd name="connsiteX39" fmla="*/ 463864 w 463864"/>
                  <a:gd name="connsiteY39" fmla="*/ 340132 h 340132"/>
                  <a:gd name="connsiteX0" fmla="*/ 16456 w 463864"/>
                  <a:gd name="connsiteY0" fmla="*/ 1564 h 340132"/>
                  <a:gd name="connsiteX1" fmla="*/ 0 w 463864"/>
                  <a:gd name="connsiteY1" fmla="*/ 110865 h 340132"/>
                  <a:gd name="connsiteX2" fmla="*/ 39988 w 463864"/>
                  <a:gd name="connsiteY2" fmla="*/ 111967 h 340132"/>
                  <a:gd name="connsiteX3" fmla="*/ 29325 w 463864"/>
                  <a:gd name="connsiteY3" fmla="*/ 172181 h 340132"/>
                  <a:gd name="connsiteX4" fmla="*/ 53472 w 463864"/>
                  <a:gd name="connsiteY4" fmla="*/ 171718 h 340132"/>
                  <a:gd name="connsiteX5" fmla="*/ 47986 w 463864"/>
                  <a:gd name="connsiteY5" fmla="*/ 220167 h 340132"/>
                  <a:gd name="connsiteX6" fmla="*/ 77311 w 463864"/>
                  <a:gd name="connsiteY6" fmla="*/ 222524 h 340132"/>
                  <a:gd name="connsiteX7" fmla="*/ 68211 w 463864"/>
                  <a:gd name="connsiteY7" fmla="*/ 284148 h 340132"/>
                  <a:gd name="connsiteX8" fmla="*/ 165285 w 463864"/>
                  <a:gd name="connsiteY8" fmla="*/ 284148 h 340132"/>
                  <a:gd name="connsiteX9" fmla="*/ 170617 w 463864"/>
                  <a:gd name="connsiteY9" fmla="*/ 223934 h 340132"/>
                  <a:gd name="connsiteX10" fmla="*/ 140036 w 463864"/>
                  <a:gd name="connsiteY10" fmla="*/ 223141 h 340132"/>
                  <a:gd name="connsiteX11" fmla="*/ 149137 w 463864"/>
                  <a:gd name="connsiteY11" fmla="*/ 169206 h 340132"/>
                  <a:gd name="connsiteX12" fmla="*/ 127962 w 463864"/>
                  <a:gd name="connsiteY12" fmla="*/ 169515 h 340132"/>
                  <a:gd name="connsiteX13" fmla="*/ 127962 w 463864"/>
                  <a:gd name="connsiteY13" fmla="*/ 110249 h 340132"/>
                  <a:gd name="connsiteX14" fmla="*/ 90640 w 463864"/>
                  <a:gd name="connsiteY14" fmla="*/ 110865 h 340132"/>
                  <a:gd name="connsiteX15" fmla="*/ 103969 w 463864"/>
                  <a:gd name="connsiteY15" fmla="*/ 1564 h 340132"/>
                  <a:gd name="connsiteX16" fmla="*/ 192738 w 463864"/>
                  <a:gd name="connsiteY16" fmla="*/ 0 h 340132"/>
                  <a:gd name="connsiteX17" fmla="*/ 182536 w 463864"/>
                  <a:gd name="connsiteY17" fmla="*/ 109763 h 340132"/>
                  <a:gd name="connsiteX18" fmla="*/ 234444 w 463864"/>
                  <a:gd name="connsiteY18" fmla="*/ 109609 h 340132"/>
                  <a:gd name="connsiteX19" fmla="*/ 229266 w 463864"/>
                  <a:gd name="connsiteY19" fmla="*/ 164183 h 340132"/>
                  <a:gd name="connsiteX20" fmla="*/ 245262 w 463864"/>
                  <a:gd name="connsiteY20" fmla="*/ 164183 h 340132"/>
                  <a:gd name="connsiteX21" fmla="*/ 245262 w 463864"/>
                  <a:gd name="connsiteY21" fmla="*/ 223295 h 340132"/>
                  <a:gd name="connsiteX22" fmla="*/ 271920 w 463864"/>
                  <a:gd name="connsiteY22" fmla="*/ 220167 h 340132"/>
                  <a:gd name="connsiteX23" fmla="*/ 269255 w 463864"/>
                  <a:gd name="connsiteY23" fmla="*/ 281482 h 340132"/>
                  <a:gd name="connsiteX24" fmla="*/ 359895 w 463864"/>
                  <a:gd name="connsiteY24" fmla="*/ 278816 h 340132"/>
                  <a:gd name="connsiteX25" fmla="*/ 359895 w 463864"/>
                  <a:gd name="connsiteY25" fmla="*/ 222832 h 340132"/>
                  <a:gd name="connsiteX26" fmla="*/ 341234 w 463864"/>
                  <a:gd name="connsiteY26" fmla="*/ 220167 h 340132"/>
                  <a:gd name="connsiteX27" fmla="*/ 343899 w 463864"/>
                  <a:gd name="connsiteY27" fmla="*/ 169515 h 340132"/>
                  <a:gd name="connsiteX28" fmla="*/ 317395 w 463864"/>
                  <a:gd name="connsiteY28" fmla="*/ 169823 h 340132"/>
                  <a:gd name="connsiteX29" fmla="*/ 322572 w 463864"/>
                  <a:gd name="connsiteY29" fmla="*/ 109302 h 340132"/>
                  <a:gd name="connsiteX30" fmla="*/ 278662 w 463864"/>
                  <a:gd name="connsiteY30" fmla="*/ 109763 h 340132"/>
                  <a:gd name="connsiteX31" fmla="*/ 286505 w 463864"/>
                  <a:gd name="connsiteY31" fmla="*/ 1410 h 340132"/>
                  <a:gd name="connsiteX32" fmla="*/ 375890 w 463864"/>
                  <a:gd name="connsiteY32" fmla="*/ 2665 h 340132"/>
                  <a:gd name="connsiteX33" fmla="*/ 373224 w 463864"/>
                  <a:gd name="connsiteY33" fmla="*/ 113531 h 340132"/>
                  <a:gd name="connsiteX34" fmla="*/ 415878 w 463864"/>
                  <a:gd name="connsiteY34" fmla="*/ 113531 h 340132"/>
                  <a:gd name="connsiteX35" fmla="*/ 413213 w 463864"/>
                  <a:gd name="connsiteY35" fmla="*/ 169515 h 340132"/>
                  <a:gd name="connsiteX36" fmla="*/ 433129 w 463864"/>
                  <a:gd name="connsiteY36" fmla="*/ 167951 h 340132"/>
                  <a:gd name="connsiteX37" fmla="*/ 434540 w 463864"/>
                  <a:gd name="connsiteY37" fmla="*/ 222832 h 340132"/>
                  <a:gd name="connsiteX38" fmla="*/ 461199 w 463864"/>
                  <a:gd name="connsiteY38" fmla="*/ 220167 h 340132"/>
                  <a:gd name="connsiteX39" fmla="*/ 463864 w 463864"/>
                  <a:gd name="connsiteY39" fmla="*/ 340132 h 340132"/>
                  <a:gd name="connsiteX0" fmla="*/ 16456 w 463864"/>
                  <a:gd name="connsiteY0" fmla="*/ 1564 h 340132"/>
                  <a:gd name="connsiteX1" fmla="*/ 0 w 463864"/>
                  <a:gd name="connsiteY1" fmla="*/ 110865 h 340132"/>
                  <a:gd name="connsiteX2" fmla="*/ 39988 w 463864"/>
                  <a:gd name="connsiteY2" fmla="*/ 111967 h 340132"/>
                  <a:gd name="connsiteX3" fmla="*/ 29325 w 463864"/>
                  <a:gd name="connsiteY3" fmla="*/ 172181 h 340132"/>
                  <a:gd name="connsiteX4" fmla="*/ 53472 w 463864"/>
                  <a:gd name="connsiteY4" fmla="*/ 171718 h 340132"/>
                  <a:gd name="connsiteX5" fmla="*/ 47986 w 463864"/>
                  <a:gd name="connsiteY5" fmla="*/ 220167 h 340132"/>
                  <a:gd name="connsiteX6" fmla="*/ 77311 w 463864"/>
                  <a:gd name="connsiteY6" fmla="*/ 222524 h 340132"/>
                  <a:gd name="connsiteX7" fmla="*/ 68211 w 463864"/>
                  <a:gd name="connsiteY7" fmla="*/ 284148 h 340132"/>
                  <a:gd name="connsiteX8" fmla="*/ 165285 w 463864"/>
                  <a:gd name="connsiteY8" fmla="*/ 284148 h 340132"/>
                  <a:gd name="connsiteX9" fmla="*/ 170617 w 463864"/>
                  <a:gd name="connsiteY9" fmla="*/ 223934 h 340132"/>
                  <a:gd name="connsiteX10" fmla="*/ 140036 w 463864"/>
                  <a:gd name="connsiteY10" fmla="*/ 223141 h 340132"/>
                  <a:gd name="connsiteX11" fmla="*/ 149137 w 463864"/>
                  <a:gd name="connsiteY11" fmla="*/ 169206 h 340132"/>
                  <a:gd name="connsiteX12" fmla="*/ 127962 w 463864"/>
                  <a:gd name="connsiteY12" fmla="*/ 169515 h 340132"/>
                  <a:gd name="connsiteX13" fmla="*/ 127962 w 463864"/>
                  <a:gd name="connsiteY13" fmla="*/ 110249 h 340132"/>
                  <a:gd name="connsiteX14" fmla="*/ 90640 w 463864"/>
                  <a:gd name="connsiteY14" fmla="*/ 110865 h 340132"/>
                  <a:gd name="connsiteX15" fmla="*/ 103969 w 463864"/>
                  <a:gd name="connsiteY15" fmla="*/ 1564 h 340132"/>
                  <a:gd name="connsiteX16" fmla="*/ 192738 w 463864"/>
                  <a:gd name="connsiteY16" fmla="*/ 0 h 340132"/>
                  <a:gd name="connsiteX17" fmla="*/ 182536 w 463864"/>
                  <a:gd name="connsiteY17" fmla="*/ 109763 h 340132"/>
                  <a:gd name="connsiteX18" fmla="*/ 234444 w 463864"/>
                  <a:gd name="connsiteY18" fmla="*/ 109609 h 340132"/>
                  <a:gd name="connsiteX19" fmla="*/ 229266 w 463864"/>
                  <a:gd name="connsiteY19" fmla="*/ 168413 h 340132"/>
                  <a:gd name="connsiteX20" fmla="*/ 245262 w 463864"/>
                  <a:gd name="connsiteY20" fmla="*/ 164183 h 340132"/>
                  <a:gd name="connsiteX21" fmla="*/ 245262 w 463864"/>
                  <a:gd name="connsiteY21" fmla="*/ 223295 h 340132"/>
                  <a:gd name="connsiteX22" fmla="*/ 271920 w 463864"/>
                  <a:gd name="connsiteY22" fmla="*/ 220167 h 340132"/>
                  <a:gd name="connsiteX23" fmla="*/ 269255 w 463864"/>
                  <a:gd name="connsiteY23" fmla="*/ 281482 h 340132"/>
                  <a:gd name="connsiteX24" fmla="*/ 359895 w 463864"/>
                  <a:gd name="connsiteY24" fmla="*/ 278816 h 340132"/>
                  <a:gd name="connsiteX25" fmla="*/ 359895 w 463864"/>
                  <a:gd name="connsiteY25" fmla="*/ 222832 h 340132"/>
                  <a:gd name="connsiteX26" fmla="*/ 341234 w 463864"/>
                  <a:gd name="connsiteY26" fmla="*/ 220167 h 340132"/>
                  <a:gd name="connsiteX27" fmla="*/ 343899 w 463864"/>
                  <a:gd name="connsiteY27" fmla="*/ 169515 h 340132"/>
                  <a:gd name="connsiteX28" fmla="*/ 317395 w 463864"/>
                  <a:gd name="connsiteY28" fmla="*/ 169823 h 340132"/>
                  <a:gd name="connsiteX29" fmla="*/ 322572 w 463864"/>
                  <a:gd name="connsiteY29" fmla="*/ 109302 h 340132"/>
                  <a:gd name="connsiteX30" fmla="*/ 278662 w 463864"/>
                  <a:gd name="connsiteY30" fmla="*/ 109763 h 340132"/>
                  <a:gd name="connsiteX31" fmla="*/ 286505 w 463864"/>
                  <a:gd name="connsiteY31" fmla="*/ 1410 h 340132"/>
                  <a:gd name="connsiteX32" fmla="*/ 375890 w 463864"/>
                  <a:gd name="connsiteY32" fmla="*/ 2665 h 340132"/>
                  <a:gd name="connsiteX33" fmla="*/ 373224 w 463864"/>
                  <a:gd name="connsiteY33" fmla="*/ 113531 h 340132"/>
                  <a:gd name="connsiteX34" fmla="*/ 415878 w 463864"/>
                  <a:gd name="connsiteY34" fmla="*/ 113531 h 340132"/>
                  <a:gd name="connsiteX35" fmla="*/ 413213 w 463864"/>
                  <a:gd name="connsiteY35" fmla="*/ 169515 h 340132"/>
                  <a:gd name="connsiteX36" fmla="*/ 433129 w 463864"/>
                  <a:gd name="connsiteY36" fmla="*/ 167951 h 340132"/>
                  <a:gd name="connsiteX37" fmla="*/ 434540 w 463864"/>
                  <a:gd name="connsiteY37" fmla="*/ 222832 h 340132"/>
                  <a:gd name="connsiteX38" fmla="*/ 461199 w 463864"/>
                  <a:gd name="connsiteY38" fmla="*/ 220167 h 340132"/>
                  <a:gd name="connsiteX39" fmla="*/ 463864 w 463864"/>
                  <a:gd name="connsiteY39" fmla="*/ 340132 h 340132"/>
                  <a:gd name="connsiteX0" fmla="*/ 16456 w 463864"/>
                  <a:gd name="connsiteY0" fmla="*/ 1564 h 340132"/>
                  <a:gd name="connsiteX1" fmla="*/ 0 w 463864"/>
                  <a:gd name="connsiteY1" fmla="*/ 110865 h 340132"/>
                  <a:gd name="connsiteX2" fmla="*/ 39988 w 463864"/>
                  <a:gd name="connsiteY2" fmla="*/ 111967 h 340132"/>
                  <a:gd name="connsiteX3" fmla="*/ 29325 w 463864"/>
                  <a:gd name="connsiteY3" fmla="*/ 172181 h 340132"/>
                  <a:gd name="connsiteX4" fmla="*/ 53472 w 463864"/>
                  <a:gd name="connsiteY4" fmla="*/ 171718 h 340132"/>
                  <a:gd name="connsiteX5" fmla="*/ 47986 w 463864"/>
                  <a:gd name="connsiteY5" fmla="*/ 220167 h 340132"/>
                  <a:gd name="connsiteX6" fmla="*/ 77311 w 463864"/>
                  <a:gd name="connsiteY6" fmla="*/ 222524 h 340132"/>
                  <a:gd name="connsiteX7" fmla="*/ 68211 w 463864"/>
                  <a:gd name="connsiteY7" fmla="*/ 284148 h 340132"/>
                  <a:gd name="connsiteX8" fmla="*/ 165285 w 463864"/>
                  <a:gd name="connsiteY8" fmla="*/ 284148 h 340132"/>
                  <a:gd name="connsiteX9" fmla="*/ 170617 w 463864"/>
                  <a:gd name="connsiteY9" fmla="*/ 223934 h 340132"/>
                  <a:gd name="connsiteX10" fmla="*/ 140036 w 463864"/>
                  <a:gd name="connsiteY10" fmla="*/ 223141 h 340132"/>
                  <a:gd name="connsiteX11" fmla="*/ 149137 w 463864"/>
                  <a:gd name="connsiteY11" fmla="*/ 169206 h 340132"/>
                  <a:gd name="connsiteX12" fmla="*/ 127962 w 463864"/>
                  <a:gd name="connsiteY12" fmla="*/ 169515 h 340132"/>
                  <a:gd name="connsiteX13" fmla="*/ 127962 w 463864"/>
                  <a:gd name="connsiteY13" fmla="*/ 110249 h 340132"/>
                  <a:gd name="connsiteX14" fmla="*/ 90640 w 463864"/>
                  <a:gd name="connsiteY14" fmla="*/ 110865 h 340132"/>
                  <a:gd name="connsiteX15" fmla="*/ 103969 w 463864"/>
                  <a:gd name="connsiteY15" fmla="*/ 1564 h 340132"/>
                  <a:gd name="connsiteX16" fmla="*/ 192738 w 463864"/>
                  <a:gd name="connsiteY16" fmla="*/ 0 h 340132"/>
                  <a:gd name="connsiteX17" fmla="*/ 182536 w 463864"/>
                  <a:gd name="connsiteY17" fmla="*/ 109763 h 340132"/>
                  <a:gd name="connsiteX18" fmla="*/ 234444 w 463864"/>
                  <a:gd name="connsiteY18" fmla="*/ 109609 h 340132"/>
                  <a:gd name="connsiteX19" fmla="*/ 229266 w 463864"/>
                  <a:gd name="connsiteY19" fmla="*/ 168413 h 340132"/>
                  <a:gd name="connsiteX20" fmla="*/ 246672 w 463864"/>
                  <a:gd name="connsiteY20" fmla="*/ 165593 h 340132"/>
                  <a:gd name="connsiteX21" fmla="*/ 245262 w 463864"/>
                  <a:gd name="connsiteY21" fmla="*/ 223295 h 340132"/>
                  <a:gd name="connsiteX22" fmla="*/ 271920 w 463864"/>
                  <a:gd name="connsiteY22" fmla="*/ 220167 h 340132"/>
                  <a:gd name="connsiteX23" fmla="*/ 269255 w 463864"/>
                  <a:gd name="connsiteY23" fmla="*/ 281482 h 340132"/>
                  <a:gd name="connsiteX24" fmla="*/ 359895 w 463864"/>
                  <a:gd name="connsiteY24" fmla="*/ 278816 h 340132"/>
                  <a:gd name="connsiteX25" fmla="*/ 359895 w 463864"/>
                  <a:gd name="connsiteY25" fmla="*/ 222832 h 340132"/>
                  <a:gd name="connsiteX26" fmla="*/ 341234 w 463864"/>
                  <a:gd name="connsiteY26" fmla="*/ 220167 h 340132"/>
                  <a:gd name="connsiteX27" fmla="*/ 343899 w 463864"/>
                  <a:gd name="connsiteY27" fmla="*/ 169515 h 340132"/>
                  <a:gd name="connsiteX28" fmla="*/ 317395 w 463864"/>
                  <a:gd name="connsiteY28" fmla="*/ 169823 h 340132"/>
                  <a:gd name="connsiteX29" fmla="*/ 322572 w 463864"/>
                  <a:gd name="connsiteY29" fmla="*/ 109302 h 340132"/>
                  <a:gd name="connsiteX30" fmla="*/ 278662 w 463864"/>
                  <a:gd name="connsiteY30" fmla="*/ 109763 h 340132"/>
                  <a:gd name="connsiteX31" fmla="*/ 286505 w 463864"/>
                  <a:gd name="connsiteY31" fmla="*/ 1410 h 340132"/>
                  <a:gd name="connsiteX32" fmla="*/ 375890 w 463864"/>
                  <a:gd name="connsiteY32" fmla="*/ 2665 h 340132"/>
                  <a:gd name="connsiteX33" fmla="*/ 373224 w 463864"/>
                  <a:gd name="connsiteY33" fmla="*/ 113531 h 340132"/>
                  <a:gd name="connsiteX34" fmla="*/ 415878 w 463864"/>
                  <a:gd name="connsiteY34" fmla="*/ 113531 h 340132"/>
                  <a:gd name="connsiteX35" fmla="*/ 413213 w 463864"/>
                  <a:gd name="connsiteY35" fmla="*/ 169515 h 340132"/>
                  <a:gd name="connsiteX36" fmla="*/ 433129 w 463864"/>
                  <a:gd name="connsiteY36" fmla="*/ 167951 h 340132"/>
                  <a:gd name="connsiteX37" fmla="*/ 434540 w 463864"/>
                  <a:gd name="connsiteY37" fmla="*/ 222832 h 340132"/>
                  <a:gd name="connsiteX38" fmla="*/ 461199 w 463864"/>
                  <a:gd name="connsiteY38" fmla="*/ 220167 h 340132"/>
                  <a:gd name="connsiteX39" fmla="*/ 463864 w 463864"/>
                  <a:gd name="connsiteY39" fmla="*/ 340132 h 340132"/>
                  <a:gd name="connsiteX0" fmla="*/ 16456 w 463864"/>
                  <a:gd name="connsiteY0" fmla="*/ 1564 h 340132"/>
                  <a:gd name="connsiteX1" fmla="*/ 0 w 463864"/>
                  <a:gd name="connsiteY1" fmla="*/ 110865 h 340132"/>
                  <a:gd name="connsiteX2" fmla="*/ 39988 w 463864"/>
                  <a:gd name="connsiteY2" fmla="*/ 111967 h 340132"/>
                  <a:gd name="connsiteX3" fmla="*/ 29325 w 463864"/>
                  <a:gd name="connsiteY3" fmla="*/ 172181 h 340132"/>
                  <a:gd name="connsiteX4" fmla="*/ 53472 w 463864"/>
                  <a:gd name="connsiteY4" fmla="*/ 171718 h 340132"/>
                  <a:gd name="connsiteX5" fmla="*/ 47986 w 463864"/>
                  <a:gd name="connsiteY5" fmla="*/ 220167 h 340132"/>
                  <a:gd name="connsiteX6" fmla="*/ 77311 w 463864"/>
                  <a:gd name="connsiteY6" fmla="*/ 222524 h 340132"/>
                  <a:gd name="connsiteX7" fmla="*/ 68211 w 463864"/>
                  <a:gd name="connsiteY7" fmla="*/ 284148 h 340132"/>
                  <a:gd name="connsiteX8" fmla="*/ 165285 w 463864"/>
                  <a:gd name="connsiteY8" fmla="*/ 284148 h 340132"/>
                  <a:gd name="connsiteX9" fmla="*/ 170617 w 463864"/>
                  <a:gd name="connsiteY9" fmla="*/ 223934 h 340132"/>
                  <a:gd name="connsiteX10" fmla="*/ 140036 w 463864"/>
                  <a:gd name="connsiteY10" fmla="*/ 223141 h 340132"/>
                  <a:gd name="connsiteX11" fmla="*/ 149137 w 463864"/>
                  <a:gd name="connsiteY11" fmla="*/ 169206 h 340132"/>
                  <a:gd name="connsiteX12" fmla="*/ 127962 w 463864"/>
                  <a:gd name="connsiteY12" fmla="*/ 169515 h 340132"/>
                  <a:gd name="connsiteX13" fmla="*/ 127962 w 463864"/>
                  <a:gd name="connsiteY13" fmla="*/ 110249 h 340132"/>
                  <a:gd name="connsiteX14" fmla="*/ 90640 w 463864"/>
                  <a:gd name="connsiteY14" fmla="*/ 110865 h 340132"/>
                  <a:gd name="connsiteX15" fmla="*/ 103969 w 463864"/>
                  <a:gd name="connsiteY15" fmla="*/ 1564 h 340132"/>
                  <a:gd name="connsiteX16" fmla="*/ 192738 w 463864"/>
                  <a:gd name="connsiteY16" fmla="*/ 0 h 340132"/>
                  <a:gd name="connsiteX17" fmla="*/ 182536 w 463864"/>
                  <a:gd name="connsiteY17" fmla="*/ 109763 h 340132"/>
                  <a:gd name="connsiteX18" fmla="*/ 234444 w 463864"/>
                  <a:gd name="connsiteY18" fmla="*/ 109609 h 340132"/>
                  <a:gd name="connsiteX19" fmla="*/ 229266 w 463864"/>
                  <a:gd name="connsiteY19" fmla="*/ 168413 h 340132"/>
                  <a:gd name="connsiteX20" fmla="*/ 246672 w 463864"/>
                  <a:gd name="connsiteY20" fmla="*/ 167003 h 340132"/>
                  <a:gd name="connsiteX21" fmla="*/ 245262 w 463864"/>
                  <a:gd name="connsiteY21" fmla="*/ 223295 h 340132"/>
                  <a:gd name="connsiteX22" fmla="*/ 271920 w 463864"/>
                  <a:gd name="connsiteY22" fmla="*/ 220167 h 340132"/>
                  <a:gd name="connsiteX23" fmla="*/ 269255 w 463864"/>
                  <a:gd name="connsiteY23" fmla="*/ 281482 h 340132"/>
                  <a:gd name="connsiteX24" fmla="*/ 359895 w 463864"/>
                  <a:gd name="connsiteY24" fmla="*/ 278816 h 340132"/>
                  <a:gd name="connsiteX25" fmla="*/ 359895 w 463864"/>
                  <a:gd name="connsiteY25" fmla="*/ 222832 h 340132"/>
                  <a:gd name="connsiteX26" fmla="*/ 341234 w 463864"/>
                  <a:gd name="connsiteY26" fmla="*/ 220167 h 340132"/>
                  <a:gd name="connsiteX27" fmla="*/ 343899 w 463864"/>
                  <a:gd name="connsiteY27" fmla="*/ 169515 h 340132"/>
                  <a:gd name="connsiteX28" fmla="*/ 317395 w 463864"/>
                  <a:gd name="connsiteY28" fmla="*/ 169823 h 340132"/>
                  <a:gd name="connsiteX29" fmla="*/ 322572 w 463864"/>
                  <a:gd name="connsiteY29" fmla="*/ 109302 h 340132"/>
                  <a:gd name="connsiteX30" fmla="*/ 278662 w 463864"/>
                  <a:gd name="connsiteY30" fmla="*/ 109763 h 340132"/>
                  <a:gd name="connsiteX31" fmla="*/ 286505 w 463864"/>
                  <a:gd name="connsiteY31" fmla="*/ 1410 h 340132"/>
                  <a:gd name="connsiteX32" fmla="*/ 375890 w 463864"/>
                  <a:gd name="connsiteY32" fmla="*/ 2665 h 340132"/>
                  <a:gd name="connsiteX33" fmla="*/ 373224 w 463864"/>
                  <a:gd name="connsiteY33" fmla="*/ 113531 h 340132"/>
                  <a:gd name="connsiteX34" fmla="*/ 415878 w 463864"/>
                  <a:gd name="connsiteY34" fmla="*/ 113531 h 340132"/>
                  <a:gd name="connsiteX35" fmla="*/ 413213 w 463864"/>
                  <a:gd name="connsiteY35" fmla="*/ 169515 h 340132"/>
                  <a:gd name="connsiteX36" fmla="*/ 433129 w 463864"/>
                  <a:gd name="connsiteY36" fmla="*/ 167951 h 340132"/>
                  <a:gd name="connsiteX37" fmla="*/ 434540 w 463864"/>
                  <a:gd name="connsiteY37" fmla="*/ 222832 h 340132"/>
                  <a:gd name="connsiteX38" fmla="*/ 461199 w 463864"/>
                  <a:gd name="connsiteY38" fmla="*/ 220167 h 340132"/>
                  <a:gd name="connsiteX39" fmla="*/ 463864 w 463864"/>
                  <a:gd name="connsiteY39" fmla="*/ 340132 h 340132"/>
                  <a:gd name="connsiteX0" fmla="*/ 16456 w 510369"/>
                  <a:gd name="connsiteY0" fmla="*/ 1564 h 344786"/>
                  <a:gd name="connsiteX1" fmla="*/ 0 w 510369"/>
                  <a:gd name="connsiteY1" fmla="*/ 110865 h 344786"/>
                  <a:gd name="connsiteX2" fmla="*/ 39988 w 510369"/>
                  <a:gd name="connsiteY2" fmla="*/ 111967 h 344786"/>
                  <a:gd name="connsiteX3" fmla="*/ 29325 w 510369"/>
                  <a:gd name="connsiteY3" fmla="*/ 172181 h 344786"/>
                  <a:gd name="connsiteX4" fmla="*/ 53472 w 510369"/>
                  <a:gd name="connsiteY4" fmla="*/ 171718 h 344786"/>
                  <a:gd name="connsiteX5" fmla="*/ 47986 w 510369"/>
                  <a:gd name="connsiteY5" fmla="*/ 220167 h 344786"/>
                  <a:gd name="connsiteX6" fmla="*/ 77311 w 510369"/>
                  <a:gd name="connsiteY6" fmla="*/ 222524 h 344786"/>
                  <a:gd name="connsiteX7" fmla="*/ 68211 w 510369"/>
                  <a:gd name="connsiteY7" fmla="*/ 284148 h 344786"/>
                  <a:gd name="connsiteX8" fmla="*/ 165285 w 510369"/>
                  <a:gd name="connsiteY8" fmla="*/ 284148 h 344786"/>
                  <a:gd name="connsiteX9" fmla="*/ 170617 w 510369"/>
                  <a:gd name="connsiteY9" fmla="*/ 223934 h 344786"/>
                  <a:gd name="connsiteX10" fmla="*/ 140036 w 510369"/>
                  <a:gd name="connsiteY10" fmla="*/ 223141 h 344786"/>
                  <a:gd name="connsiteX11" fmla="*/ 149137 w 510369"/>
                  <a:gd name="connsiteY11" fmla="*/ 169206 h 344786"/>
                  <a:gd name="connsiteX12" fmla="*/ 127962 w 510369"/>
                  <a:gd name="connsiteY12" fmla="*/ 169515 h 344786"/>
                  <a:gd name="connsiteX13" fmla="*/ 127962 w 510369"/>
                  <a:gd name="connsiteY13" fmla="*/ 110249 h 344786"/>
                  <a:gd name="connsiteX14" fmla="*/ 90640 w 510369"/>
                  <a:gd name="connsiteY14" fmla="*/ 110865 h 344786"/>
                  <a:gd name="connsiteX15" fmla="*/ 103969 w 510369"/>
                  <a:gd name="connsiteY15" fmla="*/ 1564 h 344786"/>
                  <a:gd name="connsiteX16" fmla="*/ 192738 w 510369"/>
                  <a:gd name="connsiteY16" fmla="*/ 0 h 344786"/>
                  <a:gd name="connsiteX17" fmla="*/ 182536 w 510369"/>
                  <a:gd name="connsiteY17" fmla="*/ 109763 h 344786"/>
                  <a:gd name="connsiteX18" fmla="*/ 234444 w 510369"/>
                  <a:gd name="connsiteY18" fmla="*/ 109609 h 344786"/>
                  <a:gd name="connsiteX19" fmla="*/ 229266 w 510369"/>
                  <a:gd name="connsiteY19" fmla="*/ 168413 h 344786"/>
                  <a:gd name="connsiteX20" fmla="*/ 246672 w 510369"/>
                  <a:gd name="connsiteY20" fmla="*/ 167003 h 344786"/>
                  <a:gd name="connsiteX21" fmla="*/ 245262 w 510369"/>
                  <a:gd name="connsiteY21" fmla="*/ 223295 h 344786"/>
                  <a:gd name="connsiteX22" fmla="*/ 271920 w 510369"/>
                  <a:gd name="connsiteY22" fmla="*/ 220167 h 344786"/>
                  <a:gd name="connsiteX23" fmla="*/ 269255 w 510369"/>
                  <a:gd name="connsiteY23" fmla="*/ 281482 h 344786"/>
                  <a:gd name="connsiteX24" fmla="*/ 359895 w 510369"/>
                  <a:gd name="connsiteY24" fmla="*/ 278816 h 344786"/>
                  <a:gd name="connsiteX25" fmla="*/ 359895 w 510369"/>
                  <a:gd name="connsiteY25" fmla="*/ 222832 h 344786"/>
                  <a:gd name="connsiteX26" fmla="*/ 341234 w 510369"/>
                  <a:gd name="connsiteY26" fmla="*/ 220167 h 344786"/>
                  <a:gd name="connsiteX27" fmla="*/ 343899 w 510369"/>
                  <a:gd name="connsiteY27" fmla="*/ 169515 h 344786"/>
                  <a:gd name="connsiteX28" fmla="*/ 317395 w 510369"/>
                  <a:gd name="connsiteY28" fmla="*/ 169823 h 344786"/>
                  <a:gd name="connsiteX29" fmla="*/ 322572 w 510369"/>
                  <a:gd name="connsiteY29" fmla="*/ 109302 h 344786"/>
                  <a:gd name="connsiteX30" fmla="*/ 278662 w 510369"/>
                  <a:gd name="connsiteY30" fmla="*/ 109763 h 344786"/>
                  <a:gd name="connsiteX31" fmla="*/ 286505 w 510369"/>
                  <a:gd name="connsiteY31" fmla="*/ 1410 h 344786"/>
                  <a:gd name="connsiteX32" fmla="*/ 375890 w 510369"/>
                  <a:gd name="connsiteY32" fmla="*/ 2665 h 344786"/>
                  <a:gd name="connsiteX33" fmla="*/ 373224 w 510369"/>
                  <a:gd name="connsiteY33" fmla="*/ 113531 h 344786"/>
                  <a:gd name="connsiteX34" fmla="*/ 415878 w 510369"/>
                  <a:gd name="connsiteY34" fmla="*/ 113531 h 344786"/>
                  <a:gd name="connsiteX35" fmla="*/ 413213 w 510369"/>
                  <a:gd name="connsiteY35" fmla="*/ 169515 h 344786"/>
                  <a:gd name="connsiteX36" fmla="*/ 433129 w 510369"/>
                  <a:gd name="connsiteY36" fmla="*/ 167951 h 344786"/>
                  <a:gd name="connsiteX37" fmla="*/ 434540 w 510369"/>
                  <a:gd name="connsiteY37" fmla="*/ 222832 h 344786"/>
                  <a:gd name="connsiteX38" fmla="*/ 461199 w 510369"/>
                  <a:gd name="connsiteY38" fmla="*/ 220167 h 344786"/>
                  <a:gd name="connsiteX39" fmla="*/ 510369 w 510369"/>
                  <a:gd name="connsiteY39" fmla="*/ 344786 h 344786"/>
                  <a:gd name="connsiteX0" fmla="*/ 16456 w 510369"/>
                  <a:gd name="connsiteY0" fmla="*/ 1564 h 344786"/>
                  <a:gd name="connsiteX1" fmla="*/ 0 w 510369"/>
                  <a:gd name="connsiteY1" fmla="*/ 110865 h 344786"/>
                  <a:gd name="connsiteX2" fmla="*/ 39988 w 510369"/>
                  <a:gd name="connsiteY2" fmla="*/ 111967 h 344786"/>
                  <a:gd name="connsiteX3" fmla="*/ 29325 w 510369"/>
                  <a:gd name="connsiteY3" fmla="*/ 172181 h 344786"/>
                  <a:gd name="connsiteX4" fmla="*/ 53472 w 510369"/>
                  <a:gd name="connsiteY4" fmla="*/ 171718 h 344786"/>
                  <a:gd name="connsiteX5" fmla="*/ 47986 w 510369"/>
                  <a:gd name="connsiteY5" fmla="*/ 220167 h 344786"/>
                  <a:gd name="connsiteX6" fmla="*/ 77311 w 510369"/>
                  <a:gd name="connsiteY6" fmla="*/ 222524 h 344786"/>
                  <a:gd name="connsiteX7" fmla="*/ 68211 w 510369"/>
                  <a:gd name="connsiteY7" fmla="*/ 284148 h 344786"/>
                  <a:gd name="connsiteX8" fmla="*/ 165285 w 510369"/>
                  <a:gd name="connsiteY8" fmla="*/ 284148 h 344786"/>
                  <a:gd name="connsiteX9" fmla="*/ 170617 w 510369"/>
                  <a:gd name="connsiteY9" fmla="*/ 223934 h 344786"/>
                  <a:gd name="connsiteX10" fmla="*/ 140036 w 510369"/>
                  <a:gd name="connsiteY10" fmla="*/ 223141 h 344786"/>
                  <a:gd name="connsiteX11" fmla="*/ 149137 w 510369"/>
                  <a:gd name="connsiteY11" fmla="*/ 169206 h 344786"/>
                  <a:gd name="connsiteX12" fmla="*/ 127962 w 510369"/>
                  <a:gd name="connsiteY12" fmla="*/ 169515 h 344786"/>
                  <a:gd name="connsiteX13" fmla="*/ 127962 w 510369"/>
                  <a:gd name="connsiteY13" fmla="*/ 110249 h 344786"/>
                  <a:gd name="connsiteX14" fmla="*/ 90640 w 510369"/>
                  <a:gd name="connsiteY14" fmla="*/ 110865 h 344786"/>
                  <a:gd name="connsiteX15" fmla="*/ 103969 w 510369"/>
                  <a:gd name="connsiteY15" fmla="*/ 1564 h 344786"/>
                  <a:gd name="connsiteX16" fmla="*/ 192738 w 510369"/>
                  <a:gd name="connsiteY16" fmla="*/ 0 h 344786"/>
                  <a:gd name="connsiteX17" fmla="*/ 182536 w 510369"/>
                  <a:gd name="connsiteY17" fmla="*/ 109763 h 344786"/>
                  <a:gd name="connsiteX18" fmla="*/ 234444 w 510369"/>
                  <a:gd name="connsiteY18" fmla="*/ 109609 h 344786"/>
                  <a:gd name="connsiteX19" fmla="*/ 229266 w 510369"/>
                  <a:gd name="connsiteY19" fmla="*/ 168413 h 344786"/>
                  <a:gd name="connsiteX20" fmla="*/ 246672 w 510369"/>
                  <a:gd name="connsiteY20" fmla="*/ 167003 h 344786"/>
                  <a:gd name="connsiteX21" fmla="*/ 245262 w 510369"/>
                  <a:gd name="connsiteY21" fmla="*/ 223295 h 344786"/>
                  <a:gd name="connsiteX22" fmla="*/ 271920 w 510369"/>
                  <a:gd name="connsiteY22" fmla="*/ 220167 h 344786"/>
                  <a:gd name="connsiteX23" fmla="*/ 269255 w 510369"/>
                  <a:gd name="connsiteY23" fmla="*/ 281482 h 344786"/>
                  <a:gd name="connsiteX24" fmla="*/ 359895 w 510369"/>
                  <a:gd name="connsiteY24" fmla="*/ 278816 h 344786"/>
                  <a:gd name="connsiteX25" fmla="*/ 359895 w 510369"/>
                  <a:gd name="connsiteY25" fmla="*/ 222832 h 344786"/>
                  <a:gd name="connsiteX26" fmla="*/ 341234 w 510369"/>
                  <a:gd name="connsiteY26" fmla="*/ 220167 h 344786"/>
                  <a:gd name="connsiteX27" fmla="*/ 343899 w 510369"/>
                  <a:gd name="connsiteY27" fmla="*/ 169515 h 344786"/>
                  <a:gd name="connsiteX28" fmla="*/ 317395 w 510369"/>
                  <a:gd name="connsiteY28" fmla="*/ 169823 h 344786"/>
                  <a:gd name="connsiteX29" fmla="*/ 322572 w 510369"/>
                  <a:gd name="connsiteY29" fmla="*/ 109302 h 344786"/>
                  <a:gd name="connsiteX30" fmla="*/ 278662 w 510369"/>
                  <a:gd name="connsiteY30" fmla="*/ 109763 h 344786"/>
                  <a:gd name="connsiteX31" fmla="*/ 286505 w 510369"/>
                  <a:gd name="connsiteY31" fmla="*/ 1410 h 344786"/>
                  <a:gd name="connsiteX32" fmla="*/ 375890 w 510369"/>
                  <a:gd name="connsiteY32" fmla="*/ 2665 h 344786"/>
                  <a:gd name="connsiteX33" fmla="*/ 373224 w 510369"/>
                  <a:gd name="connsiteY33" fmla="*/ 113531 h 344786"/>
                  <a:gd name="connsiteX34" fmla="*/ 415878 w 510369"/>
                  <a:gd name="connsiteY34" fmla="*/ 113531 h 344786"/>
                  <a:gd name="connsiteX35" fmla="*/ 413213 w 510369"/>
                  <a:gd name="connsiteY35" fmla="*/ 169515 h 344786"/>
                  <a:gd name="connsiteX36" fmla="*/ 433129 w 510369"/>
                  <a:gd name="connsiteY36" fmla="*/ 167951 h 344786"/>
                  <a:gd name="connsiteX37" fmla="*/ 434540 w 510369"/>
                  <a:gd name="connsiteY37" fmla="*/ 222832 h 344786"/>
                  <a:gd name="connsiteX38" fmla="*/ 504032 w 510369"/>
                  <a:gd name="connsiteY38" fmla="*/ 220167 h 344786"/>
                  <a:gd name="connsiteX39" fmla="*/ 510369 w 510369"/>
                  <a:gd name="connsiteY39" fmla="*/ 344786 h 344786"/>
                  <a:gd name="connsiteX0" fmla="*/ 16456 w 521383"/>
                  <a:gd name="connsiteY0" fmla="*/ 1564 h 344786"/>
                  <a:gd name="connsiteX1" fmla="*/ 0 w 521383"/>
                  <a:gd name="connsiteY1" fmla="*/ 110865 h 344786"/>
                  <a:gd name="connsiteX2" fmla="*/ 39988 w 521383"/>
                  <a:gd name="connsiteY2" fmla="*/ 111967 h 344786"/>
                  <a:gd name="connsiteX3" fmla="*/ 29325 w 521383"/>
                  <a:gd name="connsiteY3" fmla="*/ 172181 h 344786"/>
                  <a:gd name="connsiteX4" fmla="*/ 53472 w 521383"/>
                  <a:gd name="connsiteY4" fmla="*/ 171718 h 344786"/>
                  <a:gd name="connsiteX5" fmla="*/ 47986 w 521383"/>
                  <a:gd name="connsiteY5" fmla="*/ 220167 h 344786"/>
                  <a:gd name="connsiteX6" fmla="*/ 77311 w 521383"/>
                  <a:gd name="connsiteY6" fmla="*/ 222524 h 344786"/>
                  <a:gd name="connsiteX7" fmla="*/ 68211 w 521383"/>
                  <a:gd name="connsiteY7" fmla="*/ 284148 h 344786"/>
                  <a:gd name="connsiteX8" fmla="*/ 165285 w 521383"/>
                  <a:gd name="connsiteY8" fmla="*/ 284148 h 344786"/>
                  <a:gd name="connsiteX9" fmla="*/ 170617 w 521383"/>
                  <a:gd name="connsiteY9" fmla="*/ 223934 h 344786"/>
                  <a:gd name="connsiteX10" fmla="*/ 140036 w 521383"/>
                  <a:gd name="connsiteY10" fmla="*/ 223141 h 344786"/>
                  <a:gd name="connsiteX11" fmla="*/ 149137 w 521383"/>
                  <a:gd name="connsiteY11" fmla="*/ 169206 h 344786"/>
                  <a:gd name="connsiteX12" fmla="*/ 127962 w 521383"/>
                  <a:gd name="connsiteY12" fmla="*/ 169515 h 344786"/>
                  <a:gd name="connsiteX13" fmla="*/ 127962 w 521383"/>
                  <a:gd name="connsiteY13" fmla="*/ 110249 h 344786"/>
                  <a:gd name="connsiteX14" fmla="*/ 90640 w 521383"/>
                  <a:gd name="connsiteY14" fmla="*/ 110865 h 344786"/>
                  <a:gd name="connsiteX15" fmla="*/ 103969 w 521383"/>
                  <a:gd name="connsiteY15" fmla="*/ 1564 h 344786"/>
                  <a:gd name="connsiteX16" fmla="*/ 192738 w 521383"/>
                  <a:gd name="connsiteY16" fmla="*/ 0 h 344786"/>
                  <a:gd name="connsiteX17" fmla="*/ 182536 w 521383"/>
                  <a:gd name="connsiteY17" fmla="*/ 109763 h 344786"/>
                  <a:gd name="connsiteX18" fmla="*/ 234444 w 521383"/>
                  <a:gd name="connsiteY18" fmla="*/ 109609 h 344786"/>
                  <a:gd name="connsiteX19" fmla="*/ 229266 w 521383"/>
                  <a:gd name="connsiteY19" fmla="*/ 168413 h 344786"/>
                  <a:gd name="connsiteX20" fmla="*/ 246672 w 521383"/>
                  <a:gd name="connsiteY20" fmla="*/ 167003 h 344786"/>
                  <a:gd name="connsiteX21" fmla="*/ 245262 w 521383"/>
                  <a:gd name="connsiteY21" fmla="*/ 223295 h 344786"/>
                  <a:gd name="connsiteX22" fmla="*/ 271920 w 521383"/>
                  <a:gd name="connsiteY22" fmla="*/ 220167 h 344786"/>
                  <a:gd name="connsiteX23" fmla="*/ 269255 w 521383"/>
                  <a:gd name="connsiteY23" fmla="*/ 281482 h 344786"/>
                  <a:gd name="connsiteX24" fmla="*/ 359895 w 521383"/>
                  <a:gd name="connsiteY24" fmla="*/ 278816 h 344786"/>
                  <a:gd name="connsiteX25" fmla="*/ 359895 w 521383"/>
                  <a:gd name="connsiteY25" fmla="*/ 222832 h 344786"/>
                  <a:gd name="connsiteX26" fmla="*/ 341234 w 521383"/>
                  <a:gd name="connsiteY26" fmla="*/ 220167 h 344786"/>
                  <a:gd name="connsiteX27" fmla="*/ 343899 w 521383"/>
                  <a:gd name="connsiteY27" fmla="*/ 169515 h 344786"/>
                  <a:gd name="connsiteX28" fmla="*/ 317395 w 521383"/>
                  <a:gd name="connsiteY28" fmla="*/ 169823 h 344786"/>
                  <a:gd name="connsiteX29" fmla="*/ 322572 w 521383"/>
                  <a:gd name="connsiteY29" fmla="*/ 109302 h 344786"/>
                  <a:gd name="connsiteX30" fmla="*/ 278662 w 521383"/>
                  <a:gd name="connsiteY30" fmla="*/ 109763 h 344786"/>
                  <a:gd name="connsiteX31" fmla="*/ 286505 w 521383"/>
                  <a:gd name="connsiteY31" fmla="*/ 1410 h 344786"/>
                  <a:gd name="connsiteX32" fmla="*/ 375890 w 521383"/>
                  <a:gd name="connsiteY32" fmla="*/ 2665 h 344786"/>
                  <a:gd name="connsiteX33" fmla="*/ 373224 w 521383"/>
                  <a:gd name="connsiteY33" fmla="*/ 113531 h 344786"/>
                  <a:gd name="connsiteX34" fmla="*/ 415878 w 521383"/>
                  <a:gd name="connsiteY34" fmla="*/ 113531 h 344786"/>
                  <a:gd name="connsiteX35" fmla="*/ 413213 w 521383"/>
                  <a:gd name="connsiteY35" fmla="*/ 169515 h 344786"/>
                  <a:gd name="connsiteX36" fmla="*/ 433129 w 521383"/>
                  <a:gd name="connsiteY36" fmla="*/ 167951 h 344786"/>
                  <a:gd name="connsiteX37" fmla="*/ 434540 w 521383"/>
                  <a:gd name="connsiteY37" fmla="*/ 222832 h 344786"/>
                  <a:gd name="connsiteX38" fmla="*/ 504032 w 521383"/>
                  <a:gd name="connsiteY38" fmla="*/ 220167 h 344786"/>
                  <a:gd name="connsiteX39" fmla="*/ 521383 w 521383"/>
                  <a:gd name="connsiteY39" fmla="*/ 344786 h 344786"/>
                  <a:gd name="connsiteX0" fmla="*/ 16456 w 521383"/>
                  <a:gd name="connsiteY0" fmla="*/ 1564 h 344786"/>
                  <a:gd name="connsiteX1" fmla="*/ 0 w 521383"/>
                  <a:gd name="connsiteY1" fmla="*/ 110865 h 344786"/>
                  <a:gd name="connsiteX2" fmla="*/ 39988 w 521383"/>
                  <a:gd name="connsiteY2" fmla="*/ 111967 h 344786"/>
                  <a:gd name="connsiteX3" fmla="*/ 29325 w 521383"/>
                  <a:gd name="connsiteY3" fmla="*/ 172181 h 344786"/>
                  <a:gd name="connsiteX4" fmla="*/ 53472 w 521383"/>
                  <a:gd name="connsiteY4" fmla="*/ 171718 h 344786"/>
                  <a:gd name="connsiteX5" fmla="*/ 47986 w 521383"/>
                  <a:gd name="connsiteY5" fmla="*/ 220167 h 344786"/>
                  <a:gd name="connsiteX6" fmla="*/ 77311 w 521383"/>
                  <a:gd name="connsiteY6" fmla="*/ 222524 h 344786"/>
                  <a:gd name="connsiteX7" fmla="*/ 68211 w 521383"/>
                  <a:gd name="connsiteY7" fmla="*/ 284148 h 344786"/>
                  <a:gd name="connsiteX8" fmla="*/ 165285 w 521383"/>
                  <a:gd name="connsiteY8" fmla="*/ 284148 h 344786"/>
                  <a:gd name="connsiteX9" fmla="*/ 170617 w 521383"/>
                  <a:gd name="connsiteY9" fmla="*/ 223934 h 344786"/>
                  <a:gd name="connsiteX10" fmla="*/ 140036 w 521383"/>
                  <a:gd name="connsiteY10" fmla="*/ 223141 h 344786"/>
                  <a:gd name="connsiteX11" fmla="*/ 149137 w 521383"/>
                  <a:gd name="connsiteY11" fmla="*/ 169206 h 344786"/>
                  <a:gd name="connsiteX12" fmla="*/ 127962 w 521383"/>
                  <a:gd name="connsiteY12" fmla="*/ 169515 h 344786"/>
                  <a:gd name="connsiteX13" fmla="*/ 127962 w 521383"/>
                  <a:gd name="connsiteY13" fmla="*/ 110249 h 344786"/>
                  <a:gd name="connsiteX14" fmla="*/ 90640 w 521383"/>
                  <a:gd name="connsiteY14" fmla="*/ 110865 h 344786"/>
                  <a:gd name="connsiteX15" fmla="*/ 103969 w 521383"/>
                  <a:gd name="connsiteY15" fmla="*/ 1564 h 344786"/>
                  <a:gd name="connsiteX16" fmla="*/ 192738 w 521383"/>
                  <a:gd name="connsiteY16" fmla="*/ 0 h 344786"/>
                  <a:gd name="connsiteX17" fmla="*/ 182536 w 521383"/>
                  <a:gd name="connsiteY17" fmla="*/ 109763 h 344786"/>
                  <a:gd name="connsiteX18" fmla="*/ 234444 w 521383"/>
                  <a:gd name="connsiteY18" fmla="*/ 109609 h 344786"/>
                  <a:gd name="connsiteX19" fmla="*/ 229266 w 521383"/>
                  <a:gd name="connsiteY19" fmla="*/ 168413 h 344786"/>
                  <a:gd name="connsiteX20" fmla="*/ 246672 w 521383"/>
                  <a:gd name="connsiteY20" fmla="*/ 167003 h 344786"/>
                  <a:gd name="connsiteX21" fmla="*/ 245262 w 521383"/>
                  <a:gd name="connsiteY21" fmla="*/ 223295 h 344786"/>
                  <a:gd name="connsiteX22" fmla="*/ 271920 w 521383"/>
                  <a:gd name="connsiteY22" fmla="*/ 220167 h 344786"/>
                  <a:gd name="connsiteX23" fmla="*/ 269255 w 521383"/>
                  <a:gd name="connsiteY23" fmla="*/ 281482 h 344786"/>
                  <a:gd name="connsiteX24" fmla="*/ 359895 w 521383"/>
                  <a:gd name="connsiteY24" fmla="*/ 278816 h 344786"/>
                  <a:gd name="connsiteX25" fmla="*/ 359895 w 521383"/>
                  <a:gd name="connsiteY25" fmla="*/ 222832 h 344786"/>
                  <a:gd name="connsiteX26" fmla="*/ 341234 w 521383"/>
                  <a:gd name="connsiteY26" fmla="*/ 220167 h 344786"/>
                  <a:gd name="connsiteX27" fmla="*/ 343899 w 521383"/>
                  <a:gd name="connsiteY27" fmla="*/ 169515 h 344786"/>
                  <a:gd name="connsiteX28" fmla="*/ 317395 w 521383"/>
                  <a:gd name="connsiteY28" fmla="*/ 169823 h 344786"/>
                  <a:gd name="connsiteX29" fmla="*/ 322572 w 521383"/>
                  <a:gd name="connsiteY29" fmla="*/ 109302 h 344786"/>
                  <a:gd name="connsiteX30" fmla="*/ 278662 w 521383"/>
                  <a:gd name="connsiteY30" fmla="*/ 109763 h 344786"/>
                  <a:gd name="connsiteX31" fmla="*/ 286505 w 521383"/>
                  <a:gd name="connsiteY31" fmla="*/ 1410 h 344786"/>
                  <a:gd name="connsiteX32" fmla="*/ 375890 w 521383"/>
                  <a:gd name="connsiteY32" fmla="*/ 2665 h 344786"/>
                  <a:gd name="connsiteX33" fmla="*/ 373224 w 521383"/>
                  <a:gd name="connsiteY33" fmla="*/ 113531 h 344786"/>
                  <a:gd name="connsiteX34" fmla="*/ 415878 w 521383"/>
                  <a:gd name="connsiteY34" fmla="*/ 113531 h 344786"/>
                  <a:gd name="connsiteX35" fmla="*/ 413213 w 521383"/>
                  <a:gd name="connsiteY35" fmla="*/ 169515 h 344786"/>
                  <a:gd name="connsiteX36" fmla="*/ 433129 w 521383"/>
                  <a:gd name="connsiteY36" fmla="*/ 167951 h 344786"/>
                  <a:gd name="connsiteX37" fmla="*/ 434540 w 521383"/>
                  <a:gd name="connsiteY37" fmla="*/ 222832 h 344786"/>
                  <a:gd name="connsiteX38" fmla="*/ 510151 w 521383"/>
                  <a:gd name="connsiteY38" fmla="*/ 220167 h 344786"/>
                  <a:gd name="connsiteX39" fmla="*/ 521383 w 521383"/>
                  <a:gd name="connsiteY39" fmla="*/ 344786 h 344786"/>
                  <a:gd name="connsiteX0" fmla="*/ 16456 w 521383"/>
                  <a:gd name="connsiteY0" fmla="*/ 1564 h 344786"/>
                  <a:gd name="connsiteX1" fmla="*/ 0 w 521383"/>
                  <a:gd name="connsiteY1" fmla="*/ 110865 h 344786"/>
                  <a:gd name="connsiteX2" fmla="*/ 39988 w 521383"/>
                  <a:gd name="connsiteY2" fmla="*/ 111967 h 344786"/>
                  <a:gd name="connsiteX3" fmla="*/ 29325 w 521383"/>
                  <a:gd name="connsiteY3" fmla="*/ 172181 h 344786"/>
                  <a:gd name="connsiteX4" fmla="*/ 53472 w 521383"/>
                  <a:gd name="connsiteY4" fmla="*/ 171718 h 344786"/>
                  <a:gd name="connsiteX5" fmla="*/ 47986 w 521383"/>
                  <a:gd name="connsiteY5" fmla="*/ 220167 h 344786"/>
                  <a:gd name="connsiteX6" fmla="*/ 77311 w 521383"/>
                  <a:gd name="connsiteY6" fmla="*/ 222524 h 344786"/>
                  <a:gd name="connsiteX7" fmla="*/ 68211 w 521383"/>
                  <a:gd name="connsiteY7" fmla="*/ 284148 h 344786"/>
                  <a:gd name="connsiteX8" fmla="*/ 165285 w 521383"/>
                  <a:gd name="connsiteY8" fmla="*/ 284148 h 344786"/>
                  <a:gd name="connsiteX9" fmla="*/ 170617 w 521383"/>
                  <a:gd name="connsiteY9" fmla="*/ 223934 h 344786"/>
                  <a:gd name="connsiteX10" fmla="*/ 140036 w 521383"/>
                  <a:gd name="connsiteY10" fmla="*/ 223141 h 344786"/>
                  <a:gd name="connsiteX11" fmla="*/ 149137 w 521383"/>
                  <a:gd name="connsiteY11" fmla="*/ 169206 h 344786"/>
                  <a:gd name="connsiteX12" fmla="*/ 127962 w 521383"/>
                  <a:gd name="connsiteY12" fmla="*/ 169515 h 344786"/>
                  <a:gd name="connsiteX13" fmla="*/ 127962 w 521383"/>
                  <a:gd name="connsiteY13" fmla="*/ 110249 h 344786"/>
                  <a:gd name="connsiteX14" fmla="*/ 90640 w 521383"/>
                  <a:gd name="connsiteY14" fmla="*/ 110865 h 344786"/>
                  <a:gd name="connsiteX15" fmla="*/ 103969 w 521383"/>
                  <a:gd name="connsiteY15" fmla="*/ 1564 h 344786"/>
                  <a:gd name="connsiteX16" fmla="*/ 192738 w 521383"/>
                  <a:gd name="connsiteY16" fmla="*/ 0 h 344786"/>
                  <a:gd name="connsiteX17" fmla="*/ 182536 w 521383"/>
                  <a:gd name="connsiteY17" fmla="*/ 109763 h 344786"/>
                  <a:gd name="connsiteX18" fmla="*/ 234444 w 521383"/>
                  <a:gd name="connsiteY18" fmla="*/ 109609 h 344786"/>
                  <a:gd name="connsiteX19" fmla="*/ 229266 w 521383"/>
                  <a:gd name="connsiteY19" fmla="*/ 168413 h 344786"/>
                  <a:gd name="connsiteX20" fmla="*/ 246672 w 521383"/>
                  <a:gd name="connsiteY20" fmla="*/ 167003 h 344786"/>
                  <a:gd name="connsiteX21" fmla="*/ 245262 w 521383"/>
                  <a:gd name="connsiteY21" fmla="*/ 223295 h 344786"/>
                  <a:gd name="connsiteX22" fmla="*/ 271920 w 521383"/>
                  <a:gd name="connsiteY22" fmla="*/ 220167 h 344786"/>
                  <a:gd name="connsiteX23" fmla="*/ 269255 w 521383"/>
                  <a:gd name="connsiteY23" fmla="*/ 281482 h 344786"/>
                  <a:gd name="connsiteX24" fmla="*/ 359895 w 521383"/>
                  <a:gd name="connsiteY24" fmla="*/ 278816 h 344786"/>
                  <a:gd name="connsiteX25" fmla="*/ 359895 w 521383"/>
                  <a:gd name="connsiteY25" fmla="*/ 222832 h 344786"/>
                  <a:gd name="connsiteX26" fmla="*/ 341234 w 521383"/>
                  <a:gd name="connsiteY26" fmla="*/ 220167 h 344786"/>
                  <a:gd name="connsiteX27" fmla="*/ 343899 w 521383"/>
                  <a:gd name="connsiteY27" fmla="*/ 169515 h 344786"/>
                  <a:gd name="connsiteX28" fmla="*/ 317395 w 521383"/>
                  <a:gd name="connsiteY28" fmla="*/ 169823 h 344786"/>
                  <a:gd name="connsiteX29" fmla="*/ 322572 w 521383"/>
                  <a:gd name="connsiteY29" fmla="*/ 109302 h 344786"/>
                  <a:gd name="connsiteX30" fmla="*/ 278662 w 521383"/>
                  <a:gd name="connsiteY30" fmla="*/ 109763 h 344786"/>
                  <a:gd name="connsiteX31" fmla="*/ 286505 w 521383"/>
                  <a:gd name="connsiteY31" fmla="*/ 1410 h 344786"/>
                  <a:gd name="connsiteX32" fmla="*/ 375890 w 521383"/>
                  <a:gd name="connsiteY32" fmla="*/ 2665 h 344786"/>
                  <a:gd name="connsiteX33" fmla="*/ 373224 w 521383"/>
                  <a:gd name="connsiteY33" fmla="*/ 113531 h 344786"/>
                  <a:gd name="connsiteX34" fmla="*/ 415878 w 521383"/>
                  <a:gd name="connsiteY34" fmla="*/ 113531 h 344786"/>
                  <a:gd name="connsiteX35" fmla="*/ 413213 w 521383"/>
                  <a:gd name="connsiteY35" fmla="*/ 169515 h 344786"/>
                  <a:gd name="connsiteX36" fmla="*/ 433129 w 521383"/>
                  <a:gd name="connsiteY36" fmla="*/ 167951 h 344786"/>
                  <a:gd name="connsiteX37" fmla="*/ 434540 w 521383"/>
                  <a:gd name="connsiteY37" fmla="*/ 222832 h 344786"/>
                  <a:gd name="connsiteX38" fmla="*/ 510151 w 521383"/>
                  <a:gd name="connsiteY38" fmla="*/ 220167 h 344786"/>
                  <a:gd name="connsiteX39" fmla="*/ 521383 w 521383"/>
                  <a:gd name="connsiteY39" fmla="*/ 344786 h 344786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59895 w 522607"/>
                  <a:gd name="connsiteY24" fmla="*/ 278816 h 343235"/>
                  <a:gd name="connsiteX25" fmla="*/ 3598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59895 w 522607"/>
                  <a:gd name="connsiteY24" fmla="*/ 278816 h 343235"/>
                  <a:gd name="connsiteX25" fmla="*/ 3598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59895 w 522607"/>
                  <a:gd name="connsiteY24" fmla="*/ 278816 h 343235"/>
                  <a:gd name="connsiteX25" fmla="*/ 3598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63566 w 522607"/>
                  <a:gd name="connsiteY24" fmla="*/ 283470 h 343235"/>
                  <a:gd name="connsiteX25" fmla="*/ 3598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63566 w 522607"/>
                  <a:gd name="connsiteY24" fmla="*/ 283470 h 343235"/>
                  <a:gd name="connsiteX25" fmla="*/ 384371 w 522607"/>
                  <a:gd name="connsiteY25" fmla="*/ 224384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84371 w 522607"/>
                  <a:gd name="connsiteY24" fmla="*/ 283470 h 343235"/>
                  <a:gd name="connsiteX25" fmla="*/ 384371 w 522607"/>
                  <a:gd name="connsiteY25" fmla="*/ 224384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84371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39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85382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81711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7507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75075 w 522607"/>
                  <a:gd name="connsiteY8" fmla="*/ 284148 h 343235"/>
                  <a:gd name="connsiteX9" fmla="*/ 179183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75075 w 522607"/>
                  <a:gd name="connsiteY8" fmla="*/ 284148 h 343235"/>
                  <a:gd name="connsiteX9" fmla="*/ 179183 w 522607"/>
                  <a:gd name="connsiteY9" fmla="*/ 223934 h 343235"/>
                  <a:gd name="connsiteX10" fmla="*/ 146155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75075 w 522607"/>
                  <a:gd name="connsiteY8" fmla="*/ 284148 h 343235"/>
                  <a:gd name="connsiteX9" fmla="*/ 179183 w 522607"/>
                  <a:gd name="connsiteY9" fmla="*/ 223934 h 343235"/>
                  <a:gd name="connsiteX10" fmla="*/ 146155 w 522607"/>
                  <a:gd name="connsiteY10" fmla="*/ 223141 h 343235"/>
                  <a:gd name="connsiteX11" fmla="*/ 157704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75075 w 522607"/>
                  <a:gd name="connsiteY8" fmla="*/ 284148 h 343235"/>
                  <a:gd name="connsiteX9" fmla="*/ 179183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78002 w 522607"/>
                  <a:gd name="connsiteY7" fmla="*/ 284148 h 343235"/>
                  <a:gd name="connsiteX8" fmla="*/ 175075 w 522607"/>
                  <a:gd name="connsiteY8" fmla="*/ 284148 h 343235"/>
                  <a:gd name="connsiteX9" fmla="*/ 179183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78002 w 522607"/>
                  <a:gd name="connsiteY7" fmla="*/ 284148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82206 w 522607"/>
                  <a:gd name="connsiteY6" fmla="*/ 222524 h 343235"/>
                  <a:gd name="connsiteX7" fmla="*/ 78002 w 522607"/>
                  <a:gd name="connsiteY7" fmla="*/ 284148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82206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90773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1451 w 522607"/>
                  <a:gd name="connsiteY27" fmla="*/ 166412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1451 w 522607"/>
                  <a:gd name="connsiteY27" fmla="*/ 166412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1451 w 522607"/>
                  <a:gd name="connsiteY27" fmla="*/ 166412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1451 w 522607"/>
                  <a:gd name="connsiteY27" fmla="*/ 166412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406400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1451 w 522607"/>
                  <a:gd name="connsiteY27" fmla="*/ 166412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1451 w 522607"/>
                  <a:gd name="connsiteY27" fmla="*/ 166412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41234 w 522607"/>
                  <a:gd name="connsiteY26" fmla="*/ 220167 h 343235"/>
                  <a:gd name="connsiteX27" fmla="*/ 368375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41234 w 522607"/>
                  <a:gd name="connsiteY26" fmla="*/ 220167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57144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57144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46778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57144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46778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57144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8326 w 522607"/>
                  <a:gd name="connsiteY34" fmla="*/ 110428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99850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95173 w 522607"/>
                  <a:gd name="connsiteY22" fmla="*/ 220167 h 343235"/>
                  <a:gd name="connsiteX23" fmla="*/ 299850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300068 w 522607"/>
                  <a:gd name="connsiteY22" fmla="*/ 220167 h 343235"/>
                  <a:gd name="connsiteX23" fmla="*/ 299850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300068 w 522607"/>
                  <a:gd name="connsiteY22" fmla="*/ 220167 h 343235"/>
                  <a:gd name="connsiteX23" fmla="*/ 299850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48934 w 522607"/>
                  <a:gd name="connsiteY21" fmla="*/ 223295 h 343235"/>
                  <a:gd name="connsiteX22" fmla="*/ 300068 w 522607"/>
                  <a:gd name="connsiteY22" fmla="*/ 220167 h 343235"/>
                  <a:gd name="connsiteX23" fmla="*/ 299850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57500 w 522607"/>
                  <a:gd name="connsiteY21" fmla="*/ 223295 h 343235"/>
                  <a:gd name="connsiteX22" fmla="*/ 300068 w 522607"/>
                  <a:gd name="connsiteY22" fmla="*/ 220167 h 343235"/>
                  <a:gd name="connsiteX23" fmla="*/ 299850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299850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3442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3442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257 h 343377"/>
                  <a:gd name="connsiteX1" fmla="*/ 0 w 522607"/>
                  <a:gd name="connsiteY1" fmla="*/ 111007 h 343377"/>
                  <a:gd name="connsiteX2" fmla="*/ 39988 w 522607"/>
                  <a:gd name="connsiteY2" fmla="*/ 112109 h 343377"/>
                  <a:gd name="connsiteX3" fmla="*/ 35444 w 522607"/>
                  <a:gd name="connsiteY3" fmla="*/ 170772 h 343377"/>
                  <a:gd name="connsiteX4" fmla="*/ 64487 w 522607"/>
                  <a:gd name="connsiteY4" fmla="*/ 168757 h 343377"/>
                  <a:gd name="connsiteX5" fmla="*/ 63896 w 522607"/>
                  <a:gd name="connsiteY5" fmla="*/ 220309 h 343377"/>
                  <a:gd name="connsiteX6" fmla="*/ 84654 w 522607"/>
                  <a:gd name="connsiteY6" fmla="*/ 222666 h 343377"/>
                  <a:gd name="connsiteX7" fmla="*/ 86568 w 522607"/>
                  <a:gd name="connsiteY7" fmla="*/ 282739 h 343377"/>
                  <a:gd name="connsiteX8" fmla="*/ 175075 w 522607"/>
                  <a:gd name="connsiteY8" fmla="*/ 284290 h 343377"/>
                  <a:gd name="connsiteX9" fmla="*/ 175512 w 522607"/>
                  <a:gd name="connsiteY9" fmla="*/ 224076 h 343377"/>
                  <a:gd name="connsiteX10" fmla="*/ 152274 w 522607"/>
                  <a:gd name="connsiteY10" fmla="*/ 224835 h 343377"/>
                  <a:gd name="connsiteX11" fmla="*/ 151585 w 522607"/>
                  <a:gd name="connsiteY11" fmla="*/ 167797 h 343377"/>
                  <a:gd name="connsiteX12" fmla="*/ 127962 w 522607"/>
                  <a:gd name="connsiteY12" fmla="*/ 169657 h 343377"/>
                  <a:gd name="connsiteX13" fmla="*/ 127962 w 522607"/>
                  <a:gd name="connsiteY13" fmla="*/ 110391 h 343377"/>
                  <a:gd name="connsiteX14" fmla="*/ 90640 w 522607"/>
                  <a:gd name="connsiteY14" fmla="*/ 111007 h 343377"/>
                  <a:gd name="connsiteX15" fmla="*/ 95402 w 522607"/>
                  <a:gd name="connsiteY15" fmla="*/ 154 h 343377"/>
                  <a:gd name="connsiteX16" fmla="*/ 181723 w 522607"/>
                  <a:gd name="connsiteY16" fmla="*/ 142 h 343377"/>
                  <a:gd name="connsiteX17" fmla="*/ 182536 w 522607"/>
                  <a:gd name="connsiteY17" fmla="*/ 109905 h 343377"/>
                  <a:gd name="connsiteX18" fmla="*/ 229549 w 522607"/>
                  <a:gd name="connsiteY18" fmla="*/ 109751 h 343377"/>
                  <a:gd name="connsiteX19" fmla="*/ 229266 w 522607"/>
                  <a:gd name="connsiteY19" fmla="*/ 168555 h 343377"/>
                  <a:gd name="connsiteX20" fmla="*/ 261358 w 522607"/>
                  <a:gd name="connsiteY20" fmla="*/ 167145 h 343377"/>
                  <a:gd name="connsiteX21" fmla="*/ 266066 w 522607"/>
                  <a:gd name="connsiteY21" fmla="*/ 223437 h 343377"/>
                  <a:gd name="connsiteX22" fmla="*/ 300068 w 522607"/>
                  <a:gd name="connsiteY22" fmla="*/ 220309 h 343377"/>
                  <a:gd name="connsiteX23" fmla="*/ 302298 w 522607"/>
                  <a:gd name="connsiteY23" fmla="*/ 281624 h 343377"/>
                  <a:gd name="connsiteX24" fmla="*/ 406399 w 522607"/>
                  <a:gd name="connsiteY24" fmla="*/ 283612 h 343377"/>
                  <a:gd name="connsiteX25" fmla="*/ 405176 w 522607"/>
                  <a:gd name="connsiteY25" fmla="*/ 219872 h 343377"/>
                  <a:gd name="connsiteX26" fmla="*/ 365711 w 522607"/>
                  <a:gd name="connsiteY26" fmla="*/ 218758 h 343377"/>
                  <a:gd name="connsiteX27" fmla="*/ 365927 w 522607"/>
                  <a:gd name="connsiteY27" fmla="*/ 168105 h 343377"/>
                  <a:gd name="connsiteX28" fmla="*/ 322290 w 522607"/>
                  <a:gd name="connsiteY28" fmla="*/ 169965 h 343377"/>
                  <a:gd name="connsiteX29" fmla="*/ 321348 w 522607"/>
                  <a:gd name="connsiteY29" fmla="*/ 109445 h 343377"/>
                  <a:gd name="connsiteX30" fmla="*/ 278662 w 522607"/>
                  <a:gd name="connsiteY30" fmla="*/ 109905 h 343377"/>
                  <a:gd name="connsiteX31" fmla="*/ 277938 w 522607"/>
                  <a:gd name="connsiteY31" fmla="*/ 0 h 343377"/>
                  <a:gd name="connsiteX32" fmla="*/ 373442 w 522607"/>
                  <a:gd name="connsiteY32" fmla="*/ 2807 h 343377"/>
                  <a:gd name="connsiteX33" fmla="*/ 372000 w 522607"/>
                  <a:gd name="connsiteY33" fmla="*/ 112121 h 343377"/>
                  <a:gd name="connsiteX34" fmla="*/ 418326 w 522607"/>
                  <a:gd name="connsiteY34" fmla="*/ 110570 h 343377"/>
                  <a:gd name="connsiteX35" fmla="*/ 419332 w 522607"/>
                  <a:gd name="connsiteY35" fmla="*/ 169657 h 343377"/>
                  <a:gd name="connsiteX36" fmla="*/ 449039 w 522607"/>
                  <a:gd name="connsiteY36" fmla="*/ 169644 h 343377"/>
                  <a:gd name="connsiteX37" fmla="*/ 450449 w 522607"/>
                  <a:gd name="connsiteY37" fmla="*/ 221423 h 343377"/>
                  <a:gd name="connsiteX38" fmla="*/ 510151 w 522607"/>
                  <a:gd name="connsiteY38" fmla="*/ 220309 h 343377"/>
                  <a:gd name="connsiteX39" fmla="*/ 522607 w 522607"/>
                  <a:gd name="connsiteY39" fmla="*/ 343377 h 343377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73442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94656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94656 w 522607"/>
                  <a:gd name="connsiteY8" fmla="*/ 284148 h 343235"/>
                  <a:gd name="connsiteX9" fmla="*/ 188974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94656 w 522607"/>
                  <a:gd name="connsiteY8" fmla="*/ 284148 h 343235"/>
                  <a:gd name="connsiteX9" fmla="*/ 192645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94656 w 522607"/>
                  <a:gd name="connsiteY8" fmla="*/ 284148 h 343235"/>
                  <a:gd name="connsiteX9" fmla="*/ 193869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107373 w 522607"/>
                  <a:gd name="connsiteY7" fmla="*/ 281046 h 343235"/>
                  <a:gd name="connsiteX8" fmla="*/ 194656 w 522607"/>
                  <a:gd name="connsiteY8" fmla="*/ 284148 h 343235"/>
                  <a:gd name="connsiteX9" fmla="*/ 193869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104235 w 522607"/>
                  <a:gd name="connsiteY6" fmla="*/ 219422 h 343235"/>
                  <a:gd name="connsiteX7" fmla="*/ 107373 w 522607"/>
                  <a:gd name="connsiteY7" fmla="*/ 281046 h 343235"/>
                  <a:gd name="connsiteX8" fmla="*/ 194656 w 522607"/>
                  <a:gd name="connsiteY8" fmla="*/ 284148 h 343235"/>
                  <a:gd name="connsiteX9" fmla="*/ 193869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71239 w 522607"/>
                  <a:gd name="connsiteY5" fmla="*/ 220167 h 343235"/>
                  <a:gd name="connsiteX6" fmla="*/ 104235 w 522607"/>
                  <a:gd name="connsiteY6" fmla="*/ 219422 h 343235"/>
                  <a:gd name="connsiteX7" fmla="*/ 107373 w 522607"/>
                  <a:gd name="connsiteY7" fmla="*/ 281046 h 343235"/>
                  <a:gd name="connsiteX8" fmla="*/ 194656 w 522607"/>
                  <a:gd name="connsiteY8" fmla="*/ 284148 h 343235"/>
                  <a:gd name="connsiteX9" fmla="*/ 193869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71830 w 522607"/>
                  <a:gd name="connsiteY4" fmla="*/ 170167 h 343235"/>
                  <a:gd name="connsiteX5" fmla="*/ 71239 w 522607"/>
                  <a:gd name="connsiteY5" fmla="*/ 220167 h 343235"/>
                  <a:gd name="connsiteX6" fmla="*/ 104235 w 522607"/>
                  <a:gd name="connsiteY6" fmla="*/ 219422 h 343235"/>
                  <a:gd name="connsiteX7" fmla="*/ 107373 w 522607"/>
                  <a:gd name="connsiteY7" fmla="*/ 281046 h 343235"/>
                  <a:gd name="connsiteX8" fmla="*/ 194656 w 522607"/>
                  <a:gd name="connsiteY8" fmla="*/ 284148 h 343235"/>
                  <a:gd name="connsiteX9" fmla="*/ 193869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41563 w 522607"/>
                  <a:gd name="connsiteY3" fmla="*/ 170630 h 343235"/>
                  <a:gd name="connsiteX4" fmla="*/ 71830 w 522607"/>
                  <a:gd name="connsiteY4" fmla="*/ 170167 h 343235"/>
                  <a:gd name="connsiteX5" fmla="*/ 71239 w 522607"/>
                  <a:gd name="connsiteY5" fmla="*/ 220167 h 343235"/>
                  <a:gd name="connsiteX6" fmla="*/ 104235 w 522607"/>
                  <a:gd name="connsiteY6" fmla="*/ 219422 h 343235"/>
                  <a:gd name="connsiteX7" fmla="*/ 107373 w 522607"/>
                  <a:gd name="connsiteY7" fmla="*/ 281046 h 343235"/>
                  <a:gd name="connsiteX8" fmla="*/ 194656 w 522607"/>
                  <a:gd name="connsiteY8" fmla="*/ 284148 h 343235"/>
                  <a:gd name="connsiteX9" fmla="*/ 193869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546 w 516488"/>
                  <a:gd name="connsiteY0" fmla="*/ 3115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101254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55239 w 516488"/>
                  <a:gd name="connsiteY20" fmla="*/ 167003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3652 w 516488"/>
                  <a:gd name="connsiteY32" fmla="*/ 1114 h 343235"/>
                  <a:gd name="connsiteX33" fmla="*/ 365881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3213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4330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101254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55239 w 516488"/>
                  <a:gd name="connsiteY20" fmla="*/ 167003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3652 w 516488"/>
                  <a:gd name="connsiteY32" fmla="*/ 1114 h 343235"/>
                  <a:gd name="connsiteX33" fmla="*/ 365881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3213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4330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55239 w 516488"/>
                  <a:gd name="connsiteY20" fmla="*/ 167003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3652 w 516488"/>
                  <a:gd name="connsiteY32" fmla="*/ 1114 h 343235"/>
                  <a:gd name="connsiteX33" fmla="*/ 365881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3213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4330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55239 w 516488"/>
                  <a:gd name="connsiteY20" fmla="*/ 167003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3652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3213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4330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55239 w 516488"/>
                  <a:gd name="connsiteY20" fmla="*/ 167003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3213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4330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55239 w 516488"/>
                  <a:gd name="connsiteY20" fmla="*/ 167003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4330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55239 w 516488"/>
                  <a:gd name="connsiteY20" fmla="*/ 167003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4843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93869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200775 w 516488"/>
                  <a:gd name="connsiteY8" fmla="*/ 284148 h 343235"/>
                  <a:gd name="connsiteX9" fmla="*/ 193869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118388 w 516488"/>
                  <a:gd name="connsiteY7" fmla="*/ 284149 h 343235"/>
                  <a:gd name="connsiteX8" fmla="*/ 200775 w 516488"/>
                  <a:gd name="connsiteY8" fmla="*/ 284148 h 343235"/>
                  <a:gd name="connsiteX9" fmla="*/ 193869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0775 w 516488"/>
                  <a:gd name="connsiteY8" fmla="*/ 284148 h 343235"/>
                  <a:gd name="connsiteX9" fmla="*/ 193869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0775 w 516488"/>
                  <a:gd name="connsiteY8" fmla="*/ 284148 h 343235"/>
                  <a:gd name="connsiteX9" fmla="*/ 193869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0775 w 516488"/>
                  <a:gd name="connsiteY8" fmla="*/ 284148 h 343235"/>
                  <a:gd name="connsiteX9" fmla="*/ 20366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9342 w 516488"/>
                  <a:gd name="connsiteY8" fmla="*/ 282597 h 343235"/>
                  <a:gd name="connsiteX9" fmla="*/ 20366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4447 w 516488"/>
                  <a:gd name="connsiteY8" fmla="*/ 282597 h 343235"/>
                  <a:gd name="connsiteX9" fmla="*/ 20366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4447 w 516488"/>
                  <a:gd name="connsiteY8" fmla="*/ 282597 h 343235"/>
                  <a:gd name="connsiteX9" fmla="*/ 203660 w 516488"/>
                  <a:gd name="connsiteY9" fmla="*/ 223934 h 343235"/>
                  <a:gd name="connsiteX10" fmla="*/ 146155 w 516488"/>
                  <a:gd name="connsiteY10" fmla="*/ 224693 h 343235"/>
                  <a:gd name="connsiteX11" fmla="*/ 165047 w 516488"/>
                  <a:gd name="connsiteY11" fmla="*/ 166103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4447 w 516488"/>
                  <a:gd name="connsiteY8" fmla="*/ 282597 h 343235"/>
                  <a:gd name="connsiteX9" fmla="*/ 203660 w 516488"/>
                  <a:gd name="connsiteY9" fmla="*/ 223934 h 343235"/>
                  <a:gd name="connsiteX10" fmla="*/ 159617 w 516488"/>
                  <a:gd name="connsiteY10" fmla="*/ 223142 h 343235"/>
                  <a:gd name="connsiteX11" fmla="*/ 165047 w 516488"/>
                  <a:gd name="connsiteY11" fmla="*/ 166103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4447 w 516488"/>
                  <a:gd name="connsiteY8" fmla="*/ 282597 h 343235"/>
                  <a:gd name="connsiteX9" fmla="*/ 203660 w 516488"/>
                  <a:gd name="connsiteY9" fmla="*/ 223934 h 343235"/>
                  <a:gd name="connsiteX10" fmla="*/ 164512 w 516488"/>
                  <a:gd name="connsiteY10" fmla="*/ 223142 h 343235"/>
                  <a:gd name="connsiteX11" fmla="*/ 165047 w 516488"/>
                  <a:gd name="connsiteY11" fmla="*/ 166103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42435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4447 w 516488"/>
                  <a:gd name="connsiteY8" fmla="*/ 282597 h 343235"/>
                  <a:gd name="connsiteX9" fmla="*/ 203660 w 516488"/>
                  <a:gd name="connsiteY9" fmla="*/ 223934 h 343235"/>
                  <a:gd name="connsiteX10" fmla="*/ 164512 w 516488"/>
                  <a:gd name="connsiteY10" fmla="*/ 223142 h 343235"/>
                  <a:gd name="connsiteX11" fmla="*/ 165047 w 516488"/>
                  <a:gd name="connsiteY11" fmla="*/ 166103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7642 h 344774"/>
                  <a:gd name="connsiteX12" fmla="*/ 121843 w 516488"/>
                  <a:gd name="connsiteY12" fmla="*/ 171054 h 344774"/>
                  <a:gd name="connsiteX13" fmla="*/ 121843 w 516488"/>
                  <a:gd name="connsiteY13" fmla="*/ 111788 h 344774"/>
                  <a:gd name="connsiteX14" fmla="*/ 84521 w 516488"/>
                  <a:gd name="connsiteY14" fmla="*/ 112404 h 344774"/>
                  <a:gd name="connsiteX15" fmla="*/ 89283 w 516488"/>
                  <a:gd name="connsiteY15" fmla="*/ 1551 h 344774"/>
                  <a:gd name="connsiteX16" fmla="*/ 175604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8701 w 516488"/>
                  <a:gd name="connsiteY20" fmla="*/ 166991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7642 h 344774"/>
                  <a:gd name="connsiteX12" fmla="*/ 121843 w 516488"/>
                  <a:gd name="connsiteY12" fmla="*/ 171054 h 344774"/>
                  <a:gd name="connsiteX13" fmla="*/ 121843 w 516488"/>
                  <a:gd name="connsiteY13" fmla="*/ 111788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75604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8701 w 516488"/>
                  <a:gd name="connsiteY20" fmla="*/ 166991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7642 h 344774"/>
                  <a:gd name="connsiteX12" fmla="*/ 121843 w 516488"/>
                  <a:gd name="connsiteY12" fmla="*/ 171054 h 344774"/>
                  <a:gd name="connsiteX13" fmla="*/ 121843 w 516488"/>
                  <a:gd name="connsiteY13" fmla="*/ 111788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8701 w 516488"/>
                  <a:gd name="connsiteY20" fmla="*/ 166991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7642 h 344774"/>
                  <a:gd name="connsiteX12" fmla="*/ 121843 w 516488"/>
                  <a:gd name="connsiteY12" fmla="*/ 171054 h 344774"/>
                  <a:gd name="connsiteX13" fmla="*/ 130410 w 516488"/>
                  <a:gd name="connsiteY13" fmla="*/ 108686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8701 w 516488"/>
                  <a:gd name="connsiteY20" fmla="*/ 166991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7642 h 344774"/>
                  <a:gd name="connsiteX12" fmla="*/ 121843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8701 w 516488"/>
                  <a:gd name="connsiteY20" fmla="*/ 166991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7642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8701 w 516488"/>
                  <a:gd name="connsiteY20" fmla="*/ 166991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7642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9925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9925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8701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6254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6254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5175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6254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5175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56382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6254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5175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56382 w 516488"/>
                  <a:gd name="connsiteY36" fmla="*/ 171041 h 344774"/>
                  <a:gd name="connsiteX37" fmla="*/ 457792 w 516488"/>
                  <a:gd name="connsiteY37" fmla="*/ 221268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6254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5175 w 516488"/>
                  <a:gd name="connsiteY24" fmla="*/ 285009 h 344774"/>
                  <a:gd name="connsiteX25" fmla="*/ 399057 w 516488"/>
                  <a:gd name="connsiteY25" fmla="*/ 221269 h 344774"/>
                  <a:gd name="connsiteX26" fmla="*/ 363263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56382 w 516488"/>
                  <a:gd name="connsiteY36" fmla="*/ 171041 h 344774"/>
                  <a:gd name="connsiteX37" fmla="*/ 457792 w 516488"/>
                  <a:gd name="connsiteY37" fmla="*/ 221268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6254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5175 w 516488"/>
                  <a:gd name="connsiteY24" fmla="*/ 285009 h 344774"/>
                  <a:gd name="connsiteX25" fmla="*/ 399057 w 516488"/>
                  <a:gd name="connsiteY25" fmla="*/ 221269 h 344774"/>
                  <a:gd name="connsiteX26" fmla="*/ 363263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309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56382 w 516488"/>
                  <a:gd name="connsiteY36" fmla="*/ 171041 h 344774"/>
                  <a:gd name="connsiteX37" fmla="*/ 457792 w 516488"/>
                  <a:gd name="connsiteY37" fmla="*/ 221268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488" h="344774">
                    <a:moveTo>
                      <a:pt x="12784" y="0"/>
                    </a:moveTo>
                    <a:lnTo>
                      <a:pt x="0" y="112404"/>
                    </a:lnTo>
                    <a:lnTo>
                      <a:pt x="42435" y="113506"/>
                    </a:lnTo>
                    <a:lnTo>
                      <a:pt x="35444" y="172169"/>
                    </a:lnTo>
                    <a:lnTo>
                      <a:pt x="65711" y="171706"/>
                    </a:lnTo>
                    <a:lnTo>
                      <a:pt x="65120" y="221706"/>
                    </a:lnTo>
                    <a:lnTo>
                      <a:pt x="118920" y="224064"/>
                    </a:lnTo>
                    <a:cubicBezTo>
                      <a:pt x="119150" y="244605"/>
                      <a:pt x="118158" y="265147"/>
                      <a:pt x="118388" y="285688"/>
                    </a:cubicBezTo>
                    <a:lnTo>
                      <a:pt x="204447" y="284136"/>
                    </a:lnTo>
                    <a:cubicBezTo>
                      <a:pt x="204593" y="264065"/>
                      <a:pt x="203514" y="245544"/>
                      <a:pt x="203660" y="225473"/>
                    </a:cubicBezTo>
                    <a:lnTo>
                      <a:pt x="164512" y="224681"/>
                    </a:lnTo>
                    <a:cubicBezTo>
                      <a:pt x="164282" y="205668"/>
                      <a:pt x="165277" y="188206"/>
                      <a:pt x="165047" y="169193"/>
                    </a:cubicBezTo>
                    <a:lnTo>
                      <a:pt x="125514" y="171054"/>
                    </a:lnTo>
                    <a:lnTo>
                      <a:pt x="130410" y="113340"/>
                    </a:lnTo>
                    <a:lnTo>
                      <a:pt x="84521" y="112404"/>
                    </a:lnTo>
                    <a:lnTo>
                      <a:pt x="94179" y="1551"/>
                    </a:lnTo>
                    <a:lnTo>
                      <a:pt x="184171" y="1539"/>
                    </a:lnTo>
                    <a:lnTo>
                      <a:pt x="176417" y="111302"/>
                    </a:lnTo>
                    <a:lnTo>
                      <a:pt x="223430" y="111148"/>
                    </a:lnTo>
                    <a:cubicBezTo>
                      <a:pt x="223336" y="130749"/>
                      <a:pt x="223241" y="150351"/>
                      <a:pt x="223147" y="169952"/>
                    </a:cubicBezTo>
                    <a:lnTo>
                      <a:pt x="266254" y="168543"/>
                    </a:lnTo>
                    <a:cubicBezTo>
                      <a:pt x="266600" y="187307"/>
                      <a:pt x="266945" y="206070"/>
                      <a:pt x="267291" y="224834"/>
                    </a:cubicBezTo>
                    <a:lnTo>
                      <a:pt x="293949" y="221706"/>
                    </a:lnTo>
                    <a:cubicBezTo>
                      <a:pt x="293876" y="242144"/>
                      <a:pt x="296252" y="262583"/>
                      <a:pt x="296179" y="283021"/>
                    </a:cubicBezTo>
                    <a:lnTo>
                      <a:pt x="405175" y="285009"/>
                    </a:lnTo>
                    <a:cubicBezTo>
                      <a:pt x="405175" y="264796"/>
                      <a:pt x="399057" y="241482"/>
                      <a:pt x="399057" y="221269"/>
                    </a:cubicBezTo>
                    <a:cubicBezTo>
                      <a:pt x="385494" y="219864"/>
                      <a:pt x="378050" y="218457"/>
                      <a:pt x="363263" y="220155"/>
                    </a:cubicBezTo>
                    <a:cubicBezTo>
                      <a:pt x="363335" y="202237"/>
                      <a:pt x="359736" y="187420"/>
                      <a:pt x="359808" y="169502"/>
                    </a:cubicBezTo>
                    <a:lnTo>
                      <a:pt x="316171" y="171362"/>
                    </a:lnTo>
                    <a:lnTo>
                      <a:pt x="315229" y="110842"/>
                    </a:lnTo>
                    <a:lnTo>
                      <a:pt x="272543" y="111302"/>
                    </a:lnTo>
                    <a:cubicBezTo>
                      <a:pt x="273118" y="75184"/>
                      <a:pt x="271244" y="39208"/>
                      <a:pt x="271819" y="3090"/>
                    </a:cubicBezTo>
                    <a:lnTo>
                      <a:pt x="368548" y="2653"/>
                    </a:lnTo>
                    <a:cubicBezTo>
                      <a:pt x="367659" y="38198"/>
                      <a:pt x="374113" y="77973"/>
                      <a:pt x="373224" y="113518"/>
                    </a:cubicBezTo>
                    <a:lnTo>
                      <a:pt x="412207" y="111967"/>
                    </a:lnTo>
                    <a:cubicBezTo>
                      <a:pt x="412542" y="131663"/>
                      <a:pt x="415326" y="151358"/>
                      <a:pt x="415661" y="171054"/>
                    </a:cubicBezTo>
                    <a:lnTo>
                      <a:pt x="456382" y="171041"/>
                    </a:lnTo>
                    <a:cubicBezTo>
                      <a:pt x="456852" y="189335"/>
                      <a:pt x="457322" y="202974"/>
                      <a:pt x="457792" y="221268"/>
                    </a:cubicBezTo>
                    <a:lnTo>
                      <a:pt x="504032" y="221706"/>
                    </a:lnTo>
                    <a:cubicBezTo>
                      <a:pt x="507367" y="263245"/>
                      <a:pt x="513153" y="304786"/>
                      <a:pt x="516488" y="344774"/>
                    </a:cubicBezTo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8" name="任意多边形: 形状 817">
                <a:extLst>
                  <a:ext uri="{FF2B5EF4-FFF2-40B4-BE49-F238E27FC236}">
                    <a16:creationId xmlns:a16="http://schemas.microsoft.com/office/drawing/2014/main" id="{F5A4096F-16C5-451B-B05B-780ED2196E1E}"/>
                  </a:ext>
                </a:extLst>
              </p:cNvPr>
              <p:cNvSpPr/>
              <p:nvPr/>
            </p:nvSpPr>
            <p:spPr>
              <a:xfrm>
                <a:off x="10601976" y="3576222"/>
                <a:ext cx="786425" cy="580065"/>
              </a:xfrm>
              <a:custGeom>
                <a:avLst/>
                <a:gdLst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8627 w 301246"/>
                  <a:gd name="connsiteY13" fmla="*/ 109301 h 346565"/>
                  <a:gd name="connsiteX14" fmla="*/ 90641 w 301246"/>
                  <a:gd name="connsiteY14" fmla="*/ 106635 h 346565"/>
                  <a:gd name="connsiteX15" fmla="*/ 90641 w 301246"/>
                  <a:gd name="connsiteY15" fmla="*/ 2666 h 346565"/>
                  <a:gd name="connsiteX16" fmla="*/ 186613 w 301246"/>
                  <a:gd name="connsiteY16" fmla="*/ 5331 h 346565"/>
                  <a:gd name="connsiteX17" fmla="*/ 186613 w 301246"/>
                  <a:gd name="connsiteY17" fmla="*/ 109301 h 346565"/>
                  <a:gd name="connsiteX18" fmla="*/ 237264 w 301246"/>
                  <a:gd name="connsiteY18" fmla="*/ 114633 h 346565"/>
                  <a:gd name="connsiteX19" fmla="*/ 239930 w 301246"/>
                  <a:gd name="connsiteY19" fmla="*/ 162619 h 346565"/>
                  <a:gd name="connsiteX20" fmla="*/ 261257 w 301246"/>
                  <a:gd name="connsiteY20" fmla="*/ 165285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8627 w 301246"/>
                  <a:gd name="connsiteY13" fmla="*/ 109301 h 346565"/>
                  <a:gd name="connsiteX14" fmla="*/ 90641 w 301246"/>
                  <a:gd name="connsiteY14" fmla="*/ 106635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09301 h 346565"/>
                  <a:gd name="connsiteX18" fmla="*/ 237264 w 301246"/>
                  <a:gd name="connsiteY18" fmla="*/ 114633 h 346565"/>
                  <a:gd name="connsiteX19" fmla="*/ 239930 w 301246"/>
                  <a:gd name="connsiteY19" fmla="*/ 162619 h 346565"/>
                  <a:gd name="connsiteX20" fmla="*/ 261257 w 301246"/>
                  <a:gd name="connsiteY20" fmla="*/ 165285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8627 w 301246"/>
                  <a:gd name="connsiteY13" fmla="*/ 109301 h 346565"/>
                  <a:gd name="connsiteX14" fmla="*/ 90641 w 301246"/>
                  <a:gd name="connsiteY14" fmla="*/ 106635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09301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1257 w 301246"/>
                  <a:gd name="connsiteY20" fmla="*/ 165285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8627 w 301246"/>
                  <a:gd name="connsiteY13" fmla="*/ 109301 h 346565"/>
                  <a:gd name="connsiteX14" fmla="*/ 90641 w 301246"/>
                  <a:gd name="connsiteY14" fmla="*/ 106635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1257 w 301246"/>
                  <a:gd name="connsiteY20" fmla="*/ 165285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862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1257 w 301246"/>
                  <a:gd name="connsiteY20" fmla="*/ 165285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1257 w 301246"/>
                  <a:gd name="connsiteY20" fmla="*/ 165285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63678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3923 w 301246"/>
                  <a:gd name="connsiteY21" fmla="*/ 223934 h 346565"/>
                  <a:gd name="connsiteX22" fmla="*/ 292189 w 301246"/>
                  <a:gd name="connsiteY22" fmla="*/ 21911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5530 w 301246"/>
                  <a:gd name="connsiteY21" fmla="*/ 222327 h 346565"/>
                  <a:gd name="connsiteX22" fmla="*/ 292189 w 301246"/>
                  <a:gd name="connsiteY22" fmla="*/ 21911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7136 w 301246"/>
                  <a:gd name="connsiteY21" fmla="*/ 222327 h 346565"/>
                  <a:gd name="connsiteX22" fmla="*/ 292189 w 301246"/>
                  <a:gd name="connsiteY22" fmla="*/ 21911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7136 w 301246"/>
                  <a:gd name="connsiteY21" fmla="*/ 222327 h 346565"/>
                  <a:gd name="connsiteX22" fmla="*/ 292189 w 301246"/>
                  <a:gd name="connsiteY22" fmla="*/ 21911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4051 w 301246"/>
                  <a:gd name="connsiteY18" fmla="*/ 111419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7136 w 301246"/>
                  <a:gd name="connsiteY21" fmla="*/ 222327 h 346565"/>
                  <a:gd name="connsiteX22" fmla="*/ 292189 w 301246"/>
                  <a:gd name="connsiteY22" fmla="*/ 21911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4051 w 301246"/>
                  <a:gd name="connsiteY18" fmla="*/ 111419 h 346565"/>
                  <a:gd name="connsiteX19" fmla="*/ 239930 w 301246"/>
                  <a:gd name="connsiteY19" fmla="*/ 162619 h 346565"/>
                  <a:gd name="connsiteX20" fmla="*/ 264470 w 301246"/>
                  <a:gd name="connsiteY20" fmla="*/ 162071 h 346565"/>
                  <a:gd name="connsiteX21" fmla="*/ 267136 w 301246"/>
                  <a:gd name="connsiteY21" fmla="*/ 222327 h 346565"/>
                  <a:gd name="connsiteX22" fmla="*/ 292189 w 301246"/>
                  <a:gd name="connsiteY22" fmla="*/ 21911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4051 w 301246"/>
                  <a:gd name="connsiteY18" fmla="*/ 111419 h 346565"/>
                  <a:gd name="connsiteX19" fmla="*/ 239930 w 301246"/>
                  <a:gd name="connsiteY19" fmla="*/ 162619 h 346565"/>
                  <a:gd name="connsiteX20" fmla="*/ 264470 w 301246"/>
                  <a:gd name="connsiteY20" fmla="*/ 162071 h 346565"/>
                  <a:gd name="connsiteX21" fmla="*/ 267136 w 301246"/>
                  <a:gd name="connsiteY21" fmla="*/ 220721 h 346565"/>
                  <a:gd name="connsiteX22" fmla="*/ 292189 w 301246"/>
                  <a:gd name="connsiteY22" fmla="*/ 219114 h 346565"/>
                  <a:gd name="connsiteX23" fmla="*/ 301246 w 301246"/>
                  <a:gd name="connsiteY23" fmla="*/ 338568 h 346565"/>
                  <a:gd name="connsiteX0" fmla="*/ 0 w 345303"/>
                  <a:gd name="connsiteY0" fmla="*/ 0 h 346565"/>
                  <a:gd name="connsiteX1" fmla="*/ 0 w 345303"/>
                  <a:gd name="connsiteY1" fmla="*/ 106635 h 346565"/>
                  <a:gd name="connsiteX2" fmla="*/ 47439 w 345303"/>
                  <a:gd name="connsiteY2" fmla="*/ 108172 h 346565"/>
                  <a:gd name="connsiteX3" fmla="*/ 45320 w 345303"/>
                  <a:gd name="connsiteY3" fmla="*/ 167951 h 346565"/>
                  <a:gd name="connsiteX4" fmla="*/ 66648 w 345303"/>
                  <a:gd name="connsiteY4" fmla="*/ 167951 h 346565"/>
                  <a:gd name="connsiteX5" fmla="*/ 71979 w 345303"/>
                  <a:gd name="connsiteY5" fmla="*/ 218603 h 346565"/>
                  <a:gd name="connsiteX6" fmla="*/ 93306 w 345303"/>
                  <a:gd name="connsiteY6" fmla="*/ 219114 h 346565"/>
                  <a:gd name="connsiteX7" fmla="*/ 95972 w 345303"/>
                  <a:gd name="connsiteY7" fmla="*/ 346565 h 346565"/>
                  <a:gd name="connsiteX8" fmla="*/ 197276 w 345303"/>
                  <a:gd name="connsiteY8" fmla="*/ 343899 h 346565"/>
                  <a:gd name="connsiteX9" fmla="*/ 191944 w 345303"/>
                  <a:gd name="connsiteY9" fmla="*/ 221268 h 346565"/>
                  <a:gd name="connsiteX10" fmla="*/ 167439 w 345303"/>
                  <a:gd name="connsiteY10" fmla="*/ 218603 h 346565"/>
                  <a:gd name="connsiteX11" fmla="*/ 165285 w 345303"/>
                  <a:gd name="connsiteY11" fmla="*/ 162619 h 346565"/>
                  <a:gd name="connsiteX12" fmla="*/ 134354 w 345303"/>
                  <a:gd name="connsiteY12" fmla="*/ 164773 h 346565"/>
                  <a:gd name="connsiteX13" fmla="*/ 133807 w 345303"/>
                  <a:gd name="connsiteY13" fmla="*/ 109301 h 346565"/>
                  <a:gd name="connsiteX14" fmla="*/ 90641 w 345303"/>
                  <a:gd name="connsiteY14" fmla="*/ 108242 h 346565"/>
                  <a:gd name="connsiteX15" fmla="*/ 90641 w 345303"/>
                  <a:gd name="connsiteY15" fmla="*/ 2666 h 346565"/>
                  <a:gd name="connsiteX16" fmla="*/ 186613 w 345303"/>
                  <a:gd name="connsiteY16" fmla="*/ 3724 h 346565"/>
                  <a:gd name="connsiteX17" fmla="*/ 186613 w 345303"/>
                  <a:gd name="connsiteY17" fmla="*/ 110907 h 346565"/>
                  <a:gd name="connsiteX18" fmla="*/ 234051 w 345303"/>
                  <a:gd name="connsiteY18" fmla="*/ 111419 h 346565"/>
                  <a:gd name="connsiteX19" fmla="*/ 239930 w 345303"/>
                  <a:gd name="connsiteY19" fmla="*/ 162619 h 346565"/>
                  <a:gd name="connsiteX20" fmla="*/ 264470 w 345303"/>
                  <a:gd name="connsiteY20" fmla="*/ 162071 h 346565"/>
                  <a:gd name="connsiteX21" fmla="*/ 267136 w 345303"/>
                  <a:gd name="connsiteY21" fmla="*/ 220721 h 346565"/>
                  <a:gd name="connsiteX22" fmla="*/ 292189 w 345303"/>
                  <a:gd name="connsiteY22" fmla="*/ 219114 h 346565"/>
                  <a:gd name="connsiteX23" fmla="*/ 345303 w 345303"/>
                  <a:gd name="connsiteY23" fmla="*/ 338568 h 346565"/>
                  <a:gd name="connsiteX0" fmla="*/ 0 w 345303"/>
                  <a:gd name="connsiteY0" fmla="*/ 0 h 346565"/>
                  <a:gd name="connsiteX1" fmla="*/ 0 w 345303"/>
                  <a:gd name="connsiteY1" fmla="*/ 106635 h 346565"/>
                  <a:gd name="connsiteX2" fmla="*/ 47439 w 345303"/>
                  <a:gd name="connsiteY2" fmla="*/ 108172 h 346565"/>
                  <a:gd name="connsiteX3" fmla="*/ 45320 w 345303"/>
                  <a:gd name="connsiteY3" fmla="*/ 167951 h 346565"/>
                  <a:gd name="connsiteX4" fmla="*/ 66648 w 345303"/>
                  <a:gd name="connsiteY4" fmla="*/ 167951 h 346565"/>
                  <a:gd name="connsiteX5" fmla="*/ 71979 w 345303"/>
                  <a:gd name="connsiteY5" fmla="*/ 218603 h 346565"/>
                  <a:gd name="connsiteX6" fmla="*/ 93306 w 345303"/>
                  <a:gd name="connsiteY6" fmla="*/ 219114 h 346565"/>
                  <a:gd name="connsiteX7" fmla="*/ 95972 w 345303"/>
                  <a:gd name="connsiteY7" fmla="*/ 346565 h 346565"/>
                  <a:gd name="connsiteX8" fmla="*/ 197276 w 345303"/>
                  <a:gd name="connsiteY8" fmla="*/ 343899 h 346565"/>
                  <a:gd name="connsiteX9" fmla="*/ 191944 w 345303"/>
                  <a:gd name="connsiteY9" fmla="*/ 221268 h 346565"/>
                  <a:gd name="connsiteX10" fmla="*/ 167439 w 345303"/>
                  <a:gd name="connsiteY10" fmla="*/ 218603 h 346565"/>
                  <a:gd name="connsiteX11" fmla="*/ 165285 w 345303"/>
                  <a:gd name="connsiteY11" fmla="*/ 162619 h 346565"/>
                  <a:gd name="connsiteX12" fmla="*/ 134354 w 345303"/>
                  <a:gd name="connsiteY12" fmla="*/ 164773 h 346565"/>
                  <a:gd name="connsiteX13" fmla="*/ 133807 w 345303"/>
                  <a:gd name="connsiteY13" fmla="*/ 109301 h 346565"/>
                  <a:gd name="connsiteX14" fmla="*/ 90641 w 345303"/>
                  <a:gd name="connsiteY14" fmla="*/ 108242 h 346565"/>
                  <a:gd name="connsiteX15" fmla="*/ 90641 w 345303"/>
                  <a:gd name="connsiteY15" fmla="*/ 2666 h 346565"/>
                  <a:gd name="connsiteX16" fmla="*/ 186613 w 345303"/>
                  <a:gd name="connsiteY16" fmla="*/ 3724 h 346565"/>
                  <a:gd name="connsiteX17" fmla="*/ 186613 w 345303"/>
                  <a:gd name="connsiteY17" fmla="*/ 110907 h 346565"/>
                  <a:gd name="connsiteX18" fmla="*/ 234051 w 345303"/>
                  <a:gd name="connsiteY18" fmla="*/ 111419 h 346565"/>
                  <a:gd name="connsiteX19" fmla="*/ 239930 w 345303"/>
                  <a:gd name="connsiteY19" fmla="*/ 162619 h 346565"/>
                  <a:gd name="connsiteX20" fmla="*/ 264470 w 345303"/>
                  <a:gd name="connsiteY20" fmla="*/ 162071 h 346565"/>
                  <a:gd name="connsiteX21" fmla="*/ 267136 w 345303"/>
                  <a:gd name="connsiteY21" fmla="*/ 220721 h 346565"/>
                  <a:gd name="connsiteX22" fmla="*/ 332574 w 345303"/>
                  <a:gd name="connsiteY22" fmla="*/ 219114 h 346565"/>
                  <a:gd name="connsiteX23" fmla="*/ 345303 w 345303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197276 w 372227"/>
                  <a:gd name="connsiteY8" fmla="*/ 343899 h 346565"/>
                  <a:gd name="connsiteX9" fmla="*/ 191944 w 372227"/>
                  <a:gd name="connsiteY9" fmla="*/ 221268 h 346565"/>
                  <a:gd name="connsiteX10" fmla="*/ 167439 w 372227"/>
                  <a:gd name="connsiteY10" fmla="*/ 218603 h 346565"/>
                  <a:gd name="connsiteX11" fmla="*/ 165285 w 372227"/>
                  <a:gd name="connsiteY11" fmla="*/ 162619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32574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197276 w 372227"/>
                  <a:gd name="connsiteY8" fmla="*/ 343899 h 346565"/>
                  <a:gd name="connsiteX9" fmla="*/ 191944 w 372227"/>
                  <a:gd name="connsiteY9" fmla="*/ 221268 h 346565"/>
                  <a:gd name="connsiteX10" fmla="*/ 167439 w 372227"/>
                  <a:gd name="connsiteY10" fmla="*/ 218603 h 346565"/>
                  <a:gd name="connsiteX11" fmla="*/ 165285 w 372227"/>
                  <a:gd name="connsiteY11" fmla="*/ 162619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265809 w 372227"/>
                  <a:gd name="connsiteY8" fmla="*/ 345450 h 346565"/>
                  <a:gd name="connsiteX9" fmla="*/ 191944 w 372227"/>
                  <a:gd name="connsiteY9" fmla="*/ 221268 h 346565"/>
                  <a:gd name="connsiteX10" fmla="*/ 167439 w 372227"/>
                  <a:gd name="connsiteY10" fmla="*/ 218603 h 346565"/>
                  <a:gd name="connsiteX11" fmla="*/ 165285 w 372227"/>
                  <a:gd name="connsiteY11" fmla="*/ 162619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265809 w 372227"/>
                  <a:gd name="connsiteY8" fmla="*/ 345450 h 346565"/>
                  <a:gd name="connsiteX9" fmla="*/ 244568 w 372227"/>
                  <a:gd name="connsiteY9" fmla="*/ 222820 h 346565"/>
                  <a:gd name="connsiteX10" fmla="*/ 167439 w 372227"/>
                  <a:gd name="connsiteY10" fmla="*/ 218603 h 346565"/>
                  <a:gd name="connsiteX11" fmla="*/ 165285 w 372227"/>
                  <a:gd name="connsiteY11" fmla="*/ 162619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265809 w 372227"/>
                  <a:gd name="connsiteY8" fmla="*/ 345450 h 346565"/>
                  <a:gd name="connsiteX9" fmla="*/ 245792 w 372227"/>
                  <a:gd name="connsiteY9" fmla="*/ 221269 h 346565"/>
                  <a:gd name="connsiteX10" fmla="*/ 167439 w 372227"/>
                  <a:gd name="connsiteY10" fmla="*/ 218603 h 346565"/>
                  <a:gd name="connsiteX11" fmla="*/ 165285 w 372227"/>
                  <a:gd name="connsiteY11" fmla="*/ 162619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265809 w 372227"/>
                  <a:gd name="connsiteY8" fmla="*/ 345450 h 346565"/>
                  <a:gd name="connsiteX9" fmla="*/ 245792 w 372227"/>
                  <a:gd name="connsiteY9" fmla="*/ 221269 h 346565"/>
                  <a:gd name="connsiteX10" fmla="*/ 185796 w 372227"/>
                  <a:gd name="connsiteY10" fmla="*/ 220154 h 346565"/>
                  <a:gd name="connsiteX11" fmla="*/ 165285 w 372227"/>
                  <a:gd name="connsiteY11" fmla="*/ 162619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265809 w 372227"/>
                  <a:gd name="connsiteY8" fmla="*/ 345450 h 346565"/>
                  <a:gd name="connsiteX9" fmla="*/ 245792 w 372227"/>
                  <a:gd name="connsiteY9" fmla="*/ 221269 h 346565"/>
                  <a:gd name="connsiteX10" fmla="*/ 185796 w 372227"/>
                  <a:gd name="connsiteY10" fmla="*/ 220154 h 346565"/>
                  <a:gd name="connsiteX11" fmla="*/ 181195 w 372227"/>
                  <a:gd name="connsiteY11" fmla="*/ 165722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265809 w 372227"/>
                  <a:gd name="connsiteY8" fmla="*/ 345450 h 346565"/>
                  <a:gd name="connsiteX9" fmla="*/ 245792 w 372227"/>
                  <a:gd name="connsiteY9" fmla="*/ 221269 h 346565"/>
                  <a:gd name="connsiteX10" fmla="*/ 190691 w 372227"/>
                  <a:gd name="connsiteY10" fmla="*/ 220154 h 346565"/>
                  <a:gd name="connsiteX11" fmla="*/ 181195 w 372227"/>
                  <a:gd name="connsiteY11" fmla="*/ 165722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265809 w 372227"/>
                  <a:gd name="connsiteY8" fmla="*/ 342347 h 346565"/>
                  <a:gd name="connsiteX9" fmla="*/ 245792 w 372227"/>
                  <a:gd name="connsiteY9" fmla="*/ 221269 h 346565"/>
                  <a:gd name="connsiteX10" fmla="*/ 190691 w 372227"/>
                  <a:gd name="connsiteY10" fmla="*/ 220154 h 346565"/>
                  <a:gd name="connsiteX11" fmla="*/ 181195 w 372227"/>
                  <a:gd name="connsiteY11" fmla="*/ 165722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66648 w 372227"/>
                  <a:gd name="connsiteY4" fmla="*/ 167951 h 343462"/>
                  <a:gd name="connsiteX5" fmla="*/ 71979 w 372227"/>
                  <a:gd name="connsiteY5" fmla="*/ 218603 h 343462"/>
                  <a:gd name="connsiteX6" fmla="*/ 93306 w 372227"/>
                  <a:gd name="connsiteY6" fmla="*/ 219114 h 343462"/>
                  <a:gd name="connsiteX7" fmla="*/ 14982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66648 w 372227"/>
                  <a:gd name="connsiteY4" fmla="*/ 167951 h 343462"/>
                  <a:gd name="connsiteX5" fmla="*/ 71979 w 372227"/>
                  <a:gd name="connsiteY5" fmla="*/ 218603 h 343462"/>
                  <a:gd name="connsiteX6" fmla="*/ 136139 w 372227"/>
                  <a:gd name="connsiteY6" fmla="*/ 219114 h 343462"/>
                  <a:gd name="connsiteX7" fmla="*/ 14982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66648 w 372227"/>
                  <a:gd name="connsiteY4" fmla="*/ 167951 h 343462"/>
                  <a:gd name="connsiteX5" fmla="*/ 71979 w 372227"/>
                  <a:gd name="connsiteY5" fmla="*/ 218603 h 343462"/>
                  <a:gd name="connsiteX6" fmla="*/ 136139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66648 w 372227"/>
                  <a:gd name="connsiteY4" fmla="*/ 167951 h 343462"/>
                  <a:gd name="connsiteX5" fmla="*/ 71979 w 372227"/>
                  <a:gd name="connsiteY5" fmla="*/ 218603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66648 w 372227"/>
                  <a:gd name="connsiteY4" fmla="*/ 167951 h 343462"/>
                  <a:gd name="connsiteX5" fmla="*/ 71979 w 372227"/>
                  <a:gd name="connsiteY5" fmla="*/ 218603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66648 w 372227"/>
                  <a:gd name="connsiteY4" fmla="*/ 167951 h 343462"/>
                  <a:gd name="connsiteX5" fmla="*/ 71979 w 372227"/>
                  <a:gd name="connsiteY5" fmla="*/ 218603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66648 w 372227"/>
                  <a:gd name="connsiteY4" fmla="*/ 167951 h 343462"/>
                  <a:gd name="connsiteX5" fmla="*/ 86665 w 372227"/>
                  <a:gd name="connsiteY5" fmla="*/ 220155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82557 w 372227"/>
                  <a:gd name="connsiteY4" fmla="*/ 167951 h 343462"/>
                  <a:gd name="connsiteX5" fmla="*/ 86665 w 372227"/>
                  <a:gd name="connsiteY5" fmla="*/ 220155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82557 w 372227"/>
                  <a:gd name="connsiteY4" fmla="*/ 167951 h 343462"/>
                  <a:gd name="connsiteX5" fmla="*/ 97679 w 372227"/>
                  <a:gd name="connsiteY5" fmla="*/ 218604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92347 w 372227"/>
                  <a:gd name="connsiteY4" fmla="*/ 166400 h 343462"/>
                  <a:gd name="connsiteX5" fmla="*/ 97679 w 372227"/>
                  <a:gd name="connsiteY5" fmla="*/ 218604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53886 w 372227"/>
                  <a:gd name="connsiteY3" fmla="*/ 166400 h 343462"/>
                  <a:gd name="connsiteX4" fmla="*/ 92347 w 372227"/>
                  <a:gd name="connsiteY4" fmla="*/ 166400 h 343462"/>
                  <a:gd name="connsiteX5" fmla="*/ 97679 w 372227"/>
                  <a:gd name="connsiteY5" fmla="*/ 218604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52334 w 372227"/>
                  <a:gd name="connsiteY2" fmla="*/ 108172 h 343462"/>
                  <a:gd name="connsiteX3" fmla="*/ 53886 w 372227"/>
                  <a:gd name="connsiteY3" fmla="*/ 166400 h 343462"/>
                  <a:gd name="connsiteX4" fmla="*/ 92347 w 372227"/>
                  <a:gd name="connsiteY4" fmla="*/ 166400 h 343462"/>
                  <a:gd name="connsiteX5" fmla="*/ 97679 w 372227"/>
                  <a:gd name="connsiteY5" fmla="*/ 218604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12238 w 372227"/>
                  <a:gd name="connsiteY1" fmla="*/ 105083 h 343462"/>
                  <a:gd name="connsiteX2" fmla="*/ 52334 w 372227"/>
                  <a:gd name="connsiteY2" fmla="*/ 108172 h 343462"/>
                  <a:gd name="connsiteX3" fmla="*/ 53886 w 372227"/>
                  <a:gd name="connsiteY3" fmla="*/ 166400 h 343462"/>
                  <a:gd name="connsiteX4" fmla="*/ 92347 w 372227"/>
                  <a:gd name="connsiteY4" fmla="*/ 166400 h 343462"/>
                  <a:gd name="connsiteX5" fmla="*/ 97679 w 372227"/>
                  <a:gd name="connsiteY5" fmla="*/ 218604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2116 w 359989"/>
                  <a:gd name="connsiteY12" fmla="*/ 164773 h 343462"/>
                  <a:gd name="connsiteX13" fmla="*/ 121569 w 359989"/>
                  <a:gd name="connsiteY13" fmla="*/ 109301 h 343462"/>
                  <a:gd name="connsiteX14" fmla="*/ 78403 w 359989"/>
                  <a:gd name="connsiteY14" fmla="*/ 108242 h 343462"/>
                  <a:gd name="connsiteX15" fmla="*/ 78403 w 359989"/>
                  <a:gd name="connsiteY15" fmla="*/ 2666 h 343462"/>
                  <a:gd name="connsiteX16" fmla="*/ 174375 w 359989"/>
                  <a:gd name="connsiteY16" fmla="*/ 3724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27692 w 359989"/>
                  <a:gd name="connsiteY19" fmla="*/ 162619 h 343462"/>
                  <a:gd name="connsiteX20" fmla="*/ 252232 w 359989"/>
                  <a:gd name="connsiteY20" fmla="*/ 162071 h 343462"/>
                  <a:gd name="connsiteX21" fmla="*/ 254898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2116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78403 w 359989"/>
                  <a:gd name="connsiteY15" fmla="*/ 2666 h 343462"/>
                  <a:gd name="connsiteX16" fmla="*/ 174375 w 359989"/>
                  <a:gd name="connsiteY16" fmla="*/ 3724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27692 w 359989"/>
                  <a:gd name="connsiteY19" fmla="*/ 162619 h 343462"/>
                  <a:gd name="connsiteX20" fmla="*/ 252232 w 359989"/>
                  <a:gd name="connsiteY20" fmla="*/ 162071 h 343462"/>
                  <a:gd name="connsiteX21" fmla="*/ 254898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78403 w 359989"/>
                  <a:gd name="connsiteY15" fmla="*/ 2666 h 343462"/>
                  <a:gd name="connsiteX16" fmla="*/ 174375 w 359989"/>
                  <a:gd name="connsiteY16" fmla="*/ 3724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27692 w 359989"/>
                  <a:gd name="connsiteY19" fmla="*/ 162619 h 343462"/>
                  <a:gd name="connsiteX20" fmla="*/ 252232 w 359989"/>
                  <a:gd name="connsiteY20" fmla="*/ 162071 h 343462"/>
                  <a:gd name="connsiteX21" fmla="*/ 254898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78403 w 359989"/>
                  <a:gd name="connsiteY15" fmla="*/ 2666 h 343462"/>
                  <a:gd name="connsiteX16" fmla="*/ 174375 w 359989"/>
                  <a:gd name="connsiteY16" fmla="*/ 3724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27692 w 359989"/>
                  <a:gd name="connsiteY19" fmla="*/ 162619 h 343462"/>
                  <a:gd name="connsiteX20" fmla="*/ 252232 w 359989"/>
                  <a:gd name="connsiteY20" fmla="*/ 162071 h 343462"/>
                  <a:gd name="connsiteX21" fmla="*/ 254898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84522 w 359989"/>
                  <a:gd name="connsiteY15" fmla="*/ 1115 h 343462"/>
                  <a:gd name="connsiteX16" fmla="*/ 174375 w 359989"/>
                  <a:gd name="connsiteY16" fmla="*/ 3724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27692 w 359989"/>
                  <a:gd name="connsiteY19" fmla="*/ 162619 h 343462"/>
                  <a:gd name="connsiteX20" fmla="*/ 252232 w 359989"/>
                  <a:gd name="connsiteY20" fmla="*/ 162071 h 343462"/>
                  <a:gd name="connsiteX21" fmla="*/ 254898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84522 w 359989"/>
                  <a:gd name="connsiteY15" fmla="*/ 1115 h 343462"/>
                  <a:gd name="connsiteX16" fmla="*/ 167032 w 359989"/>
                  <a:gd name="connsiteY16" fmla="*/ 621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27692 w 359989"/>
                  <a:gd name="connsiteY19" fmla="*/ 162619 h 343462"/>
                  <a:gd name="connsiteX20" fmla="*/ 252232 w 359989"/>
                  <a:gd name="connsiteY20" fmla="*/ 162071 h 343462"/>
                  <a:gd name="connsiteX21" fmla="*/ 254898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84522 w 359989"/>
                  <a:gd name="connsiteY15" fmla="*/ 1115 h 343462"/>
                  <a:gd name="connsiteX16" fmla="*/ 167032 w 359989"/>
                  <a:gd name="connsiteY16" fmla="*/ 621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27692 w 359989"/>
                  <a:gd name="connsiteY19" fmla="*/ 162619 h 343462"/>
                  <a:gd name="connsiteX20" fmla="*/ 252232 w 359989"/>
                  <a:gd name="connsiteY20" fmla="*/ 162071 h 343462"/>
                  <a:gd name="connsiteX21" fmla="*/ 263465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84522 w 359989"/>
                  <a:gd name="connsiteY15" fmla="*/ 1115 h 343462"/>
                  <a:gd name="connsiteX16" fmla="*/ 167032 w 359989"/>
                  <a:gd name="connsiteY16" fmla="*/ 621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30140 w 359989"/>
                  <a:gd name="connsiteY19" fmla="*/ 161067 h 343462"/>
                  <a:gd name="connsiteX20" fmla="*/ 252232 w 359989"/>
                  <a:gd name="connsiteY20" fmla="*/ 162071 h 343462"/>
                  <a:gd name="connsiteX21" fmla="*/ 263465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84522 w 359989"/>
                  <a:gd name="connsiteY15" fmla="*/ 1115 h 343462"/>
                  <a:gd name="connsiteX16" fmla="*/ 167032 w 359989"/>
                  <a:gd name="connsiteY16" fmla="*/ 621 h 343462"/>
                  <a:gd name="connsiteX17" fmla="*/ 179270 w 359989"/>
                  <a:gd name="connsiteY17" fmla="*/ 110907 h 343462"/>
                  <a:gd name="connsiteX18" fmla="*/ 221813 w 359989"/>
                  <a:gd name="connsiteY18" fmla="*/ 111419 h 343462"/>
                  <a:gd name="connsiteX19" fmla="*/ 230140 w 359989"/>
                  <a:gd name="connsiteY19" fmla="*/ 161067 h 343462"/>
                  <a:gd name="connsiteX20" fmla="*/ 252232 w 359989"/>
                  <a:gd name="connsiteY20" fmla="*/ 162071 h 343462"/>
                  <a:gd name="connsiteX21" fmla="*/ 263465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3089 w 359989"/>
                  <a:gd name="connsiteY14" fmla="*/ 106690 h 343462"/>
                  <a:gd name="connsiteX15" fmla="*/ 84522 w 359989"/>
                  <a:gd name="connsiteY15" fmla="*/ 1115 h 343462"/>
                  <a:gd name="connsiteX16" fmla="*/ 167032 w 359989"/>
                  <a:gd name="connsiteY16" fmla="*/ 621 h 343462"/>
                  <a:gd name="connsiteX17" fmla="*/ 179270 w 359989"/>
                  <a:gd name="connsiteY17" fmla="*/ 110907 h 343462"/>
                  <a:gd name="connsiteX18" fmla="*/ 221813 w 359989"/>
                  <a:gd name="connsiteY18" fmla="*/ 111419 h 343462"/>
                  <a:gd name="connsiteX19" fmla="*/ 230140 w 359989"/>
                  <a:gd name="connsiteY19" fmla="*/ 161067 h 343462"/>
                  <a:gd name="connsiteX20" fmla="*/ 252232 w 359989"/>
                  <a:gd name="connsiteY20" fmla="*/ 162071 h 343462"/>
                  <a:gd name="connsiteX21" fmla="*/ 263465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86 w 357628"/>
                  <a:gd name="connsiteY0" fmla="*/ 0 h 343462"/>
                  <a:gd name="connsiteX1" fmla="*/ 3758 w 357628"/>
                  <a:gd name="connsiteY1" fmla="*/ 108186 h 343462"/>
                  <a:gd name="connsiteX2" fmla="*/ 37735 w 357628"/>
                  <a:gd name="connsiteY2" fmla="*/ 108172 h 343462"/>
                  <a:gd name="connsiteX3" fmla="*/ 39287 w 357628"/>
                  <a:gd name="connsiteY3" fmla="*/ 166400 h 343462"/>
                  <a:gd name="connsiteX4" fmla="*/ 77748 w 357628"/>
                  <a:gd name="connsiteY4" fmla="*/ 166400 h 343462"/>
                  <a:gd name="connsiteX5" fmla="*/ 83080 w 357628"/>
                  <a:gd name="connsiteY5" fmla="*/ 218604 h 343462"/>
                  <a:gd name="connsiteX6" fmla="*/ 128883 w 357628"/>
                  <a:gd name="connsiteY6" fmla="*/ 219114 h 343462"/>
                  <a:gd name="connsiteX7" fmla="*/ 145011 w 357628"/>
                  <a:gd name="connsiteY7" fmla="*/ 343462 h 343462"/>
                  <a:gd name="connsiteX8" fmla="*/ 251210 w 357628"/>
                  <a:gd name="connsiteY8" fmla="*/ 342347 h 343462"/>
                  <a:gd name="connsiteX9" fmla="*/ 231193 w 357628"/>
                  <a:gd name="connsiteY9" fmla="*/ 221269 h 343462"/>
                  <a:gd name="connsiteX10" fmla="*/ 176092 w 357628"/>
                  <a:gd name="connsiteY10" fmla="*/ 220154 h 343462"/>
                  <a:gd name="connsiteX11" fmla="*/ 166596 w 357628"/>
                  <a:gd name="connsiteY11" fmla="*/ 165722 h 343462"/>
                  <a:gd name="connsiteX12" fmla="*/ 125874 w 357628"/>
                  <a:gd name="connsiteY12" fmla="*/ 164773 h 343462"/>
                  <a:gd name="connsiteX13" fmla="*/ 119208 w 357628"/>
                  <a:gd name="connsiteY13" fmla="*/ 109301 h 343462"/>
                  <a:gd name="connsiteX14" fmla="*/ 90728 w 357628"/>
                  <a:gd name="connsiteY14" fmla="*/ 106690 h 343462"/>
                  <a:gd name="connsiteX15" fmla="*/ 82161 w 357628"/>
                  <a:gd name="connsiteY15" fmla="*/ 1115 h 343462"/>
                  <a:gd name="connsiteX16" fmla="*/ 164671 w 357628"/>
                  <a:gd name="connsiteY16" fmla="*/ 621 h 343462"/>
                  <a:gd name="connsiteX17" fmla="*/ 176909 w 357628"/>
                  <a:gd name="connsiteY17" fmla="*/ 110907 h 343462"/>
                  <a:gd name="connsiteX18" fmla="*/ 219452 w 357628"/>
                  <a:gd name="connsiteY18" fmla="*/ 111419 h 343462"/>
                  <a:gd name="connsiteX19" fmla="*/ 227779 w 357628"/>
                  <a:gd name="connsiteY19" fmla="*/ 161067 h 343462"/>
                  <a:gd name="connsiteX20" fmla="*/ 249871 w 357628"/>
                  <a:gd name="connsiteY20" fmla="*/ 162071 h 343462"/>
                  <a:gd name="connsiteX21" fmla="*/ 261104 w 357628"/>
                  <a:gd name="connsiteY21" fmla="*/ 220721 h 343462"/>
                  <a:gd name="connsiteX22" fmla="*/ 337556 w 357628"/>
                  <a:gd name="connsiteY22" fmla="*/ 219114 h 343462"/>
                  <a:gd name="connsiteX23" fmla="*/ 357628 w 357628"/>
                  <a:gd name="connsiteY23" fmla="*/ 338568 h 343462"/>
                  <a:gd name="connsiteX0" fmla="*/ 31 w 367363"/>
                  <a:gd name="connsiteY0" fmla="*/ 0 h 343462"/>
                  <a:gd name="connsiteX1" fmla="*/ 13493 w 367363"/>
                  <a:gd name="connsiteY1" fmla="*/ 108186 h 343462"/>
                  <a:gd name="connsiteX2" fmla="*/ 47470 w 367363"/>
                  <a:gd name="connsiteY2" fmla="*/ 108172 h 343462"/>
                  <a:gd name="connsiteX3" fmla="*/ 49022 w 367363"/>
                  <a:gd name="connsiteY3" fmla="*/ 166400 h 343462"/>
                  <a:gd name="connsiteX4" fmla="*/ 87483 w 367363"/>
                  <a:gd name="connsiteY4" fmla="*/ 166400 h 343462"/>
                  <a:gd name="connsiteX5" fmla="*/ 92815 w 367363"/>
                  <a:gd name="connsiteY5" fmla="*/ 218604 h 343462"/>
                  <a:gd name="connsiteX6" fmla="*/ 138618 w 367363"/>
                  <a:gd name="connsiteY6" fmla="*/ 219114 h 343462"/>
                  <a:gd name="connsiteX7" fmla="*/ 154746 w 367363"/>
                  <a:gd name="connsiteY7" fmla="*/ 343462 h 343462"/>
                  <a:gd name="connsiteX8" fmla="*/ 260945 w 367363"/>
                  <a:gd name="connsiteY8" fmla="*/ 342347 h 343462"/>
                  <a:gd name="connsiteX9" fmla="*/ 240928 w 367363"/>
                  <a:gd name="connsiteY9" fmla="*/ 221269 h 343462"/>
                  <a:gd name="connsiteX10" fmla="*/ 185827 w 367363"/>
                  <a:gd name="connsiteY10" fmla="*/ 220154 h 343462"/>
                  <a:gd name="connsiteX11" fmla="*/ 176331 w 367363"/>
                  <a:gd name="connsiteY11" fmla="*/ 165722 h 343462"/>
                  <a:gd name="connsiteX12" fmla="*/ 135609 w 367363"/>
                  <a:gd name="connsiteY12" fmla="*/ 164773 h 343462"/>
                  <a:gd name="connsiteX13" fmla="*/ 128943 w 367363"/>
                  <a:gd name="connsiteY13" fmla="*/ 109301 h 343462"/>
                  <a:gd name="connsiteX14" fmla="*/ 100463 w 367363"/>
                  <a:gd name="connsiteY14" fmla="*/ 106690 h 343462"/>
                  <a:gd name="connsiteX15" fmla="*/ 91896 w 367363"/>
                  <a:gd name="connsiteY15" fmla="*/ 1115 h 343462"/>
                  <a:gd name="connsiteX16" fmla="*/ 174406 w 367363"/>
                  <a:gd name="connsiteY16" fmla="*/ 621 h 343462"/>
                  <a:gd name="connsiteX17" fmla="*/ 186644 w 367363"/>
                  <a:gd name="connsiteY17" fmla="*/ 110907 h 343462"/>
                  <a:gd name="connsiteX18" fmla="*/ 229187 w 367363"/>
                  <a:gd name="connsiteY18" fmla="*/ 111419 h 343462"/>
                  <a:gd name="connsiteX19" fmla="*/ 237514 w 367363"/>
                  <a:gd name="connsiteY19" fmla="*/ 161067 h 343462"/>
                  <a:gd name="connsiteX20" fmla="*/ 259606 w 367363"/>
                  <a:gd name="connsiteY20" fmla="*/ 162071 h 343462"/>
                  <a:gd name="connsiteX21" fmla="*/ 270839 w 367363"/>
                  <a:gd name="connsiteY21" fmla="*/ 220721 h 343462"/>
                  <a:gd name="connsiteX22" fmla="*/ 347291 w 367363"/>
                  <a:gd name="connsiteY22" fmla="*/ 219114 h 343462"/>
                  <a:gd name="connsiteX23" fmla="*/ 367363 w 367363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91865 w 367332"/>
                  <a:gd name="connsiteY15" fmla="*/ 1115 h 343462"/>
                  <a:gd name="connsiteX16" fmla="*/ 174375 w 367332"/>
                  <a:gd name="connsiteY16" fmla="*/ 621 h 343462"/>
                  <a:gd name="connsiteX17" fmla="*/ 186613 w 367332"/>
                  <a:gd name="connsiteY17" fmla="*/ 110907 h 343462"/>
                  <a:gd name="connsiteX18" fmla="*/ 229156 w 367332"/>
                  <a:gd name="connsiteY18" fmla="*/ 111419 h 343462"/>
                  <a:gd name="connsiteX19" fmla="*/ 237483 w 367332"/>
                  <a:gd name="connsiteY19" fmla="*/ 161067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91865 w 367332"/>
                  <a:gd name="connsiteY15" fmla="*/ 1115 h 343462"/>
                  <a:gd name="connsiteX16" fmla="*/ 174375 w 367332"/>
                  <a:gd name="connsiteY16" fmla="*/ 621 h 343462"/>
                  <a:gd name="connsiteX17" fmla="*/ 186613 w 367332"/>
                  <a:gd name="connsiteY17" fmla="*/ 110907 h 343462"/>
                  <a:gd name="connsiteX18" fmla="*/ 229156 w 367332"/>
                  <a:gd name="connsiteY18" fmla="*/ 111419 h 343462"/>
                  <a:gd name="connsiteX19" fmla="*/ 237483 w 367332"/>
                  <a:gd name="connsiteY19" fmla="*/ 161067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6613 w 367332"/>
                  <a:gd name="connsiteY17" fmla="*/ 110907 h 343462"/>
                  <a:gd name="connsiteX18" fmla="*/ 229156 w 367332"/>
                  <a:gd name="connsiteY18" fmla="*/ 111419 h 343462"/>
                  <a:gd name="connsiteX19" fmla="*/ 237483 w 367332"/>
                  <a:gd name="connsiteY19" fmla="*/ 161067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6613 w 367332"/>
                  <a:gd name="connsiteY17" fmla="*/ 110907 h 343462"/>
                  <a:gd name="connsiteX18" fmla="*/ 229156 w 367332"/>
                  <a:gd name="connsiteY18" fmla="*/ 111419 h 343462"/>
                  <a:gd name="connsiteX19" fmla="*/ 237483 w 367332"/>
                  <a:gd name="connsiteY19" fmla="*/ 161067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6613 w 367332"/>
                  <a:gd name="connsiteY17" fmla="*/ 110907 h 343462"/>
                  <a:gd name="connsiteX18" fmla="*/ 229156 w 367332"/>
                  <a:gd name="connsiteY18" fmla="*/ 111419 h 343462"/>
                  <a:gd name="connsiteX19" fmla="*/ 237483 w 367332"/>
                  <a:gd name="connsiteY19" fmla="*/ 161067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6613 w 367332"/>
                  <a:gd name="connsiteY17" fmla="*/ 110907 h 343462"/>
                  <a:gd name="connsiteX18" fmla="*/ 229156 w 367332"/>
                  <a:gd name="connsiteY18" fmla="*/ 111419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6613 w 367332"/>
                  <a:gd name="connsiteY17" fmla="*/ 110907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32583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32583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2365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32583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8151 w 367332"/>
                  <a:gd name="connsiteY21" fmla="*/ 220721 h 343462"/>
                  <a:gd name="connsiteX22" fmla="*/ 342365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32583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70590 w 367332"/>
                  <a:gd name="connsiteY20" fmla="*/ 162071 h 343462"/>
                  <a:gd name="connsiteX21" fmla="*/ 278151 w 367332"/>
                  <a:gd name="connsiteY21" fmla="*/ 220721 h 343462"/>
                  <a:gd name="connsiteX22" fmla="*/ 342365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32583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66919 w 367332"/>
                  <a:gd name="connsiteY20" fmla="*/ 162071 h 343462"/>
                  <a:gd name="connsiteX21" fmla="*/ 278151 w 367332"/>
                  <a:gd name="connsiteY21" fmla="*/ 220721 h 343462"/>
                  <a:gd name="connsiteX22" fmla="*/ 342365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32583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66919 w 367332"/>
                  <a:gd name="connsiteY20" fmla="*/ 162071 h 343462"/>
                  <a:gd name="connsiteX21" fmla="*/ 281822 w 367332"/>
                  <a:gd name="connsiteY21" fmla="*/ 220721 h 343462"/>
                  <a:gd name="connsiteX22" fmla="*/ 342365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8566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32583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66919 w 367332"/>
                  <a:gd name="connsiteY20" fmla="*/ 162071 h 343462"/>
                  <a:gd name="connsiteX21" fmla="*/ 281822 w 367332"/>
                  <a:gd name="connsiteY21" fmla="*/ 220721 h 343462"/>
                  <a:gd name="connsiteX22" fmla="*/ 342365 w 367332"/>
                  <a:gd name="connsiteY22" fmla="*/ 219114 h 343462"/>
                  <a:gd name="connsiteX23" fmla="*/ 367332 w 367332"/>
                  <a:gd name="connsiteY23" fmla="*/ 338568 h 3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7332" h="343462">
                    <a:moveTo>
                      <a:pt x="0" y="0"/>
                    </a:moveTo>
                    <a:cubicBezTo>
                      <a:pt x="2855" y="35028"/>
                      <a:pt x="5710" y="73158"/>
                      <a:pt x="8566" y="108186"/>
                    </a:cubicBezTo>
                    <a:lnTo>
                      <a:pt x="47439" y="108172"/>
                    </a:lnTo>
                    <a:cubicBezTo>
                      <a:pt x="46733" y="128098"/>
                      <a:pt x="54592" y="146474"/>
                      <a:pt x="53886" y="166400"/>
                    </a:cubicBezTo>
                    <a:lnTo>
                      <a:pt x="87452" y="166400"/>
                    </a:lnTo>
                    <a:lnTo>
                      <a:pt x="92784" y="218604"/>
                    </a:lnTo>
                    <a:lnTo>
                      <a:pt x="138587" y="219114"/>
                    </a:lnTo>
                    <a:cubicBezTo>
                      <a:pt x="144371" y="259991"/>
                      <a:pt x="150155" y="299482"/>
                      <a:pt x="154715" y="343462"/>
                    </a:cubicBezTo>
                    <a:lnTo>
                      <a:pt x="260914" y="342347"/>
                    </a:lnTo>
                    <a:lnTo>
                      <a:pt x="240897" y="221269"/>
                    </a:lnTo>
                    <a:lnTo>
                      <a:pt x="185796" y="220154"/>
                    </a:lnTo>
                    <a:lnTo>
                      <a:pt x="176300" y="165722"/>
                    </a:lnTo>
                    <a:lnTo>
                      <a:pt x="140473" y="164773"/>
                    </a:lnTo>
                    <a:cubicBezTo>
                      <a:pt x="140291" y="146282"/>
                      <a:pt x="135213" y="126241"/>
                      <a:pt x="132583" y="109301"/>
                    </a:cubicBezTo>
                    <a:lnTo>
                      <a:pt x="100432" y="106690"/>
                    </a:lnTo>
                    <a:lnTo>
                      <a:pt x="86970" y="1115"/>
                    </a:lnTo>
                    <a:lnTo>
                      <a:pt x="174375" y="621"/>
                    </a:lnTo>
                    <a:lnTo>
                      <a:pt x="187837" y="109356"/>
                    </a:lnTo>
                    <a:lnTo>
                      <a:pt x="229156" y="106765"/>
                    </a:lnTo>
                    <a:lnTo>
                      <a:pt x="237483" y="165721"/>
                    </a:lnTo>
                    <a:lnTo>
                      <a:pt x="266919" y="162071"/>
                    </a:lnTo>
                    <a:cubicBezTo>
                      <a:pt x="271632" y="182156"/>
                      <a:pt x="278332" y="199084"/>
                      <a:pt x="281822" y="220721"/>
                    </a:cubicBezTo>
                    <a:lnTo>
                      <a:pt x="342365" y="219114"/>
                    </a:lnTo>
                    <a:lnTo>
                      <a:pt x="367332" y="338568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9" name="任意多边形: 形状 818">
                <a:extLst>
                  <a:ext uri="{FF2B5EF4-FFF2-40B4-BE49-F238E27FC236}">
                    <a16:creationId xmlns:a16="http://schemas.microsoft.com/office/drawing/2014/main" id="{0E1770AC-9696-4AB3-84B6-B384E505E9D1}"/>
                  </a:ext>
                </a:extLst>
              </p:cNvPr>
              <p:cNvSpPr/>
              <p:nvPr/>
            </p:nvSpPr>
            <p:spPr>
              <a:xfrm>
                <a:off x="11178778" y="3576347"/>
                <a:ext cx="652130" cy="368143"/>
              </a:xfrm>
              <a:custGeom>
                <a:avLst/>
                <a:gdLst>
                  <a:gd name="connsiteX0" fmla="*/ 0 w 311909"/>
                  <a:gd name="connsiteY0" fmla="*/ 0 h 223934"/>
                  <a:gd name="connsiteX1" fmla="*/ 10664 w 311909"/>
                  <a:gd name="connsiteY1" fmla="*/ 106635 h 223934"/>
                  <a:gd name="connsiteX2" fmla="*/ 69313 w 311909"/>
                  <a:gd name="connsiteY2" fmla="*/ 117299 h 223934"/>
                  <a:gd name="connsiteX3" fmla="*/ 63982 w 311909"/>
                  <a:gd name="connsiteY3" fmla="*/ 170617 h 223934"/>
                  <a:gd name="connsiteX4" fmla="*/ 90640 w 311909"/>
                  <a:gd name="connsiteY4" fmla="*/ 170617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62619 w 311909"/>
                  <a:gd name="connsiteY9" fmla="*/ 11996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86613 w 311909"/>
                  <a:gd name="connsiteY13" fmla="*/ 55983 h 223934"/>
                  <a:gd name="connsiteX14" fmla="*/ 301246 w 311909"/>
                  <a:gd name="connsiteY14" fmla="*/ 47986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10664 w 311909"/>
                  <a:gd name="connsiteY1" fmla="*/ 106635 h 223934"/>
                  <a:gd name="connsiteX2" fmla="*/ 69313 w 311909"/>
                  <a:gd name="connsiteY2" fmla="*/ 117299 h 223934"/>
                  <a:gd name="connsiteX3" fmla="*/ 63982 w 311909"/>
                  <a:gd name="connsiteY3" fmla="*/ 170617 h 223934"/>
                  <a:gd name="connsiteX4" fmla="*/ 90640 w 311909"/>
                  <a:gd name="connsiteY4" fmla="*/ 170617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62619 w 311909"/>
                  <a:gd name="connsiteY9" fmla="*/ 11996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86613 w 311909"/>
                  <a:gd name="connsiteY13" fmla="*/ 55983 h 223934"/>
                  <a:gd name="connsiteX14" fmla="*/ 295914 w 311909"/>
                  <a:gd name="connsiteY14" fmla="*/ 50652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10664 w 311909"/>
                  <a:gd name="connsiteY1" fmla="*/ 106635 h 223934"/>
                  <a:gd name="connsiteX2" fmla="*/ 69313 w 311909"/>
                  <a:gd name="connsiteY2" fmla="*/ 117299 h 223934"/>
                  <a:gd name="connsiteX3" fmla="*/ 63982 w 311909"/>
                  <a:gd name="connsiteY3" fmla="*/ 170617 h 223934"/>
                  <a:gd name="connsiteX4" fmla="*/ 90640 w 311909"/>
                  <a:gd name="connsiteY4" fmla="*/ 170617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62619 w 311909"/>
                  <a:gd name="connsiteY9" fmla="*/ 11996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86613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10664 w 311909"/>
                  <a:gd name="connsiteY1" fmla="*/ 106635 h 223934"/>
                  <a:gd name="connsiteX2" fmla="*/ 69313 w 311909"/>
                  <a:gd name="connsiteY2" fmla="*/ 117299 h 223934"/>
                  <a:gd name="connsiteX3" fmla="*/ 63982 w 311909"/>
                  <a:gd name="connsiteY3" fmla="*/ 170617 h 223934"/>
                  <a:gd name="connsiteX4" fmla="*/ 90640 w 311909"/>
                  <a:gd name="connsiteY4" fmla="*/ 170617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62619 w 311909"/>
                  <a:gd name="connsiteY9" fmla="*/ 11996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10664 w 311909"/>
                  <a:gd name="connsiteY1" fmla="*/ 106635 h 223934"/>
                  <a:gd name="connsiteX2" fmla="*/ 69313 w 311909"/>
                  <a:gd name="connsiteY2" fmla="*/ 117299 h 223934"/>
                  <a:gd name="connsiteX3" fmla="*/ 63982 w 311909"/>
                  <a:gd name="connsiteY3" fmla="*/ 170617 h 223934"/>
                  <a:gd name="connsiteX4" fmla="*/ 90640 w 311909"/>
                  <a:gd name="connsiteY4" fmla="*/ 170617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9406 w 311909"/>
                  <a:gd name="connsiteY9" fmla="*/ 11514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10664 w 311909"/>
                  <a:gd name="connsiteY1" fmla="*/ 106635 h 223934"/>
                  <a:gd name="connsiteX2" fmla="*/ 62887 w 311909"/>
                  <a:gd name="connsiteY2" fmla="*/ 110873 h 223934"/>
                  <a:gd name="connsiteX3" fmla="*/ 63982 w 311909"/>
                  <a:gd name="connsiteY3" fmla="*/ 170617 h 223934"/>
                  <a:gd name="connsiteX4" fmla="*/ 90640 w 311909"/>
                  <a:gd name="connsiteY4" fmla="*/ 170617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9406 w 311909"/>
                  <a:gd name="connsiteY9" fmla="*/ 11514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70617 h 223934"/>
                  <a:gd name="connsiteX4" fmla="*/ 90640 w 311909"/>
                  <a:gd name="connsiteY4" fmla="*/ 170617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9406 w 311909"/>
                  <a:gd name="connsiteY9" fmla="*/ 11514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70617 h 223934"/>
                  <a:gd name="connsiteX4" fmla="*/ 92246 w 311909"/>
                  <a:gd name="connsiteY4" fmla="*/ 162584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9406 w 311909"/>
                  <a:gd name="connsiteY9" fmla="*/ 11514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65797 h 223934"/>
                  <a:gd name="connsiteX4" fmla="*/ 92246 w 311909"/>
                  <a:gd name="connsiteY4" fmla="*/ 162584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9406 w 311909"/>
                  <a:gd name="connsiteY9" fmla="*/ 11514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65797 h 223934"/>
                  <a:gd name="connsiteX4" fmla="*/ 92246 w 311909"/>
                  <a:gd name="connsiteY4" fmla="*/ 162584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9406 w 311909"/>
                  <a:gd name="connsiteY9" fmla="*/ 115145 h 223934"/>
                  <a:gd name="connsiteX10" fmla="*/ 103970 w 311909"/>
                  <a:gd name="connsiteY10" fmla="*/ 111967 h 223934"/>
                  <a:gd name="connsiteX11" fmla="*/ 92211 w 311909"/>
                  <a:gd name="connsiteY11" fmla="*/ 584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65797 h 223934"/>
                  <a:gd name="connsiteX4" fmla="*/ 92246 w 311909"/>
                  <a:gd name="connsiteY4" fmla="*/ 162584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61013 w 311909"/>
                  <a:gd name="connsiteY9" fmla="*/ 108719 h 223934"/>
                  <a:gd name="connsiteX10" fmla="*/ 103970 w 311909"/>
                  <a:gd name="connsiteY10" fmla="*/ 111967 h 223934"/>
                  <a:gd name="connsiteX11" fmla="*/ 92211 w 311909"/>
                  <a:gd name="connsiteY11" fmla="*/ 584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65797 h 223934"/>
                  <a:gd name="connsiteX4" fmla="*/ 92246 w 311909"/>
                  <a:gd name="connsiteY4" fmla="*/ 162584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4587 w 311909"/>
                  <a:gd name="connsiteY9" fmla="*/ 108719 h 223934"/>
                  <a:gd name="connsiteX10" fmla="*/ 103970 w 311909"/>
                  <a:gd name="connsiteY10" fmla="*/ 111967 h 223934"/>
                  <a:gd name="connsiteX11" fmla="*/ 92211 w 311909"/>
                  <a:gd name="connsiteY11" fmla="*/ 584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65797 h 223934"/>
                  <a:gd name="connsiteX4" fmla="*/ 92246 w 311909"/>
                  <a:gd name="connsiteY4" fmla="*/ 162584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4587 w 311909"/>
                  <a:gd name="connsiteY9" fmla="*/ 111932 h 223934"/>
                  <a:gd name="connsiteX10" fmla="*/ 103970 w 311909"/>
                  <a:gd name="connsiteY10" fmla="*/ 111967 h 223934"/>
                  <a:gd name="connsiteX11" fmla="*/ 92211 w 311909"/>
                  <a:gd name="connsiteY11" fmla="*/ 584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65797 h 223934"/>
                  <a:gd name="connsiteX4" fmla="*/ 92246 w 311909"/>
                  <a:gd name="connsiteY4" fmla="*/ 162584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4587 w 311909"/>
                  <a:gd name="connsiteY9" fmla="*/ 111932 h 223934"/>
                  <a:gd name="connsiteX10" fmla="*/ 103970 w 311909"/>
                  <a:gd name="connsiteY10" fmla="*/ 111967 h 223934"/>
                  <a:gd name="connsiteX11" fmla="*/ 92211 w 311909"/>
                  <a:gd name="connsiteY11" fmla="*/ 5843 h 223934"/>
                  <a:gd name="connsiteX12" fmla="*/ 191944 w 311909"/>
                  <a:gd name="connsiteY12" fmla="*/ 7997 h 223934"/>
                  <a:gd name="connsiteX13" fmla="*/ 196253 w 311909"/>
                  <a:gd name="connsiteY13" fmla="*/ 54376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0302"/>
                  <a:gd name="connsiteY0" fmla="*/ 583 h 218091"/>
                  <a:gd name="connsiteX1" fmla="*/ 7450 w 310302"/>
                  <a:gd name="connsiteY1" fmla="*/ 105612 h 218091"/>
                  <a:gd name="connsiteX2" fmla="*/ 61280 w 310302"/>
                  <a:gd name="connsiteY2" fmla="*/ 105030 h 218091"/>
                  <a:gd name="connsiteX3" fmla="*/ 62375 w 310302"/>
                  <a:gd name="connsiteY3" fmla="*/ 159954 h 218091"/>
                  <a:gd name="connsiteX4" fmla="*/ 90639 w 310302"/>
                  <a:gd name="connsiteY4" fmla="*/ 156741 h 218091"/>
                  <a:gd name="connsiteX5" fmla="*/ 94365 w 310302"/>
                  <a:gd name="connsiteY5" fmla="*/ 218091 h 218091"/>
                  <a:gd name="connsiteX6" fmla="*/ 307636 w 310302"/>
                  <a:gd name="connsiteY6" fmla="*/ 218091 h 218091"/>
                  <a:gd name="connsiteX7" fmla="*/ 296973 w 310302"/>
                  <a:gd name="connsiteY7" fmla="*/ 159442 h 218091"/>
                  <a:gd name="connsiteX8" fmla="*/ 158347 w 310302"/>
                  <a:gd name="connsiteY8" fmla="*/ 159442 h 218091"/>
                  <a:gd name="connsiteX9" fmla="*/ 152980 w 310302"/>
                  <a:gd name="connsiteY9" fmla="*/ 106089 h 218091"/>
                  <a:gd name="connsiteX10" fmla="*/ 102363 w 310302"/>
                  <a:gd name="connsiteY10" fmla="*/ 106124 h 218091"/>
                  <a:gd name="connsiteX11" fmla="*/ 90604 w 310302"/>
                  <a:gd name="connsiteY11" fmla="*/ 0 h 218091"/>
                  <a:gd name="connsiteX12" fmla="*/ 190337 w 310302"/>
                  <a:gd name="connsiteY12" fmla="*/ 2154 h 218091"/>
                  <a:gd name="connsiteX13" fmla="*/ 194646 w 310302"/>
                  <a:gd name="connsiteY13" fmla="*/ 48533 h 218091"/>
                  <a:gd name="connsiteX14" fmla="*/ 280977 w 310302"/>
                  <a:gd name="connsiteY14" fmla="*/ 47474 h 218091"/>
                  <a:gd name="connsiteX15" fmla="*/ 310302 w 310302"/>
                  <a:gd name="connsiteY15" fmla="*/ 218091 h 218091"/>
                  <a:gd name="connsiteX0" fmla="*/ 0 w 310302"/>
                  <a:gd name="connsiteY0" fmla="*/ 583 h 218091"/>
                  <a:gd name="connsiteX1" fmla="*/ 7450 w 310302"/>
                  <a:gd name="connsiteY1" fmla="*/ 105612 h 218091"/>
                  <a:gd name="connsiteX2" fmla="*/ 61280 w 310302"/>
                  <a:gd name="connsiteY2" fmla="*/ 105030 h 218091"/>
                  <a:gd name="connsiteX3" fmla="*/ 62375 w 310302"/>
                  <a:gd name="connsiteY3" fmla="*/ 159954 h 218091"/>
                  <a:gd name="connsiteX4" fmla="*/ 90639 w 310302"/>
                  <a:gd name="connsiteY4" fmla="*/ 156741 h 218091"/>
                  <a:gd name="connsiteX5" fmla="*/ 94365 w 310302"/>
                  <a:gd name="connsiteY5" fmla="*/ 216485 h 218091"/>
                  <a:gd name="connsiteX6" fmla="*/ 307636 w 310302"/>
                  <a:gd name="connsiteY6" fmla="*/ 218091 h 218091"/>
                  <a:gd name="connsiteX7" fmla="*/ 296973 w 310302"/>
                  <a:gd name="connsiteY7" fmla="*/ 159442 h 218091"/>
                  <a:gd name="connsiteX8" fmla="*/ 158347 w 310302"/>
                  <a:gd name="connsiteY8" fmla="*/ 159442 h 218091"/>
                  <a:gd name="connsiteX9" fmla="*/ 152980 w 310302"/>
                  <a:gd name="connsiteY9" fmla="*/ 106089 h 218091"/>
                  <a:gd name="connsiteX10" fmla="*/ 102363 w 310302"/>
                  <a:gd name="connsiteY10" fmla="*/ 106124 h 218091"/>
                  <a:gd name="connsiteX11" fmla="*/ 90604 w 310302"/>
                  <a:gd name="connsiteY11" fmla="*/ 0 h 218091"/>
                  <a:gd name="connsiteX12" fmla="*/ 190337 w 310302"/>
                  <a:gd name="connsiteY12" fmla="*/ 2154 h 218091"/>
                  <a:gd name="connsiteX13" fmla="*/ 194646 w 310302"/>
                  <a:gd name="connsiteY13" fmla="*/ 48533 h 218091"/>
                  <a:gd name="connsiteX14" fmla="*/ 280977 w 310302"/>
                  <a:gd name="connsiteY14" fmla="*/ 47474 h 218091"/>
                  <a:gd name="connsiteX15" fmla="*/ 310302 w 310302"/>
                  <a:gd name="connsiteY15" fmla="*/ 218091 h 218091"/>
                  <a:gd name="connsiteX0" fmla="*/ 0 w 310302"/>
                  <a:gd name="connsiteY0" fmla="*/ 583 h 218091"/>
                  <a:gd name="connsiteX1" fmla="*/ 7450 w 310302"/>
                  <a:gd name="connsiteY1" fmla="*/ 105612 h 218091"/>
                  <a:gd name="connsiteX2" fmla="*/ 61280 w 310302"/>
                  <a:gd name="connsiteY2" fmla="*/ 105030 h 218091"/>
                  <a:gd name="connsiteX3" fmla="*/ 62375 w 310302"/>
                  <a:gd name="connsiteY3" fmla="*/ 159954 h 218091"/>
                  <a:gd name="connsiteX4" fmla="*/ 90639 w 310302"/>
                  <a:gd name="connsiteY4" fmla="*/ 156741 h 218091"/>
                  <a:gd name="connsiteX5" fmla="*/ 94365 w 310302"/>
                  <a:gd name="connsiteY5" fmla="*/ 216485 h 218091"/>
                  <a:gd name="connsiteX6" fmla="*/ 307636 w 310302"/>
                  <a:gd name="connsiteY6" fmla="*/ 218091 h 218091"/>
                  <a:gd name="connsiteX7" fmla="*/ 296973 w 310302"/>
                  <a:gd name="connsiteY7" fmla="*/ 159442 h 218091"/>
                  <a:gd name="connsiteX8" fmla="*/ 158347 w 310302"/>
                  <a:gd name="connsiteY8" fmla="*/ 159442 h 218091"/>
                  <a:gd name="connsiteX9" fmla="*/ 152980 w 310302"/>
                  <a:gd name="connsiteY9" fmla="*/ 106089 h 218091"/>
                  <a:gd name="connsiteX10" fmla="*/ 102363 w 310302"/>
                  <a:gd name="connsiteY10" fmla="*/ 106124 h 218091"/>
                  <a:gd name="connsiteX11" fmla="*/ 90604 w 310302"/>
                  <a:gd name="connsiteY11" fmla="*/ 0 h 218091"/>
                  <a:gd name="connsiteX12" fmla="*/ 190337 w 310302"/>
                  <a:gd name="connsiteY12" fmla="*/ 2154 h 218091"/>
                  <a:gd name="connsiteX13" fmla="*/ 194646 w 310302"/>
                  <a:gd name="connsiteY13" fmla="*/ 48533 h 218091"/>
                  <a:gd name="connsiteX14" fmla="*/ 280977 w 310302"/>
                  <a:gd name="connsiteY14" fmla="*/ 47474 h 218091"/>
                  <a:gd name="connsiteX15" fmla="*/ 310302 w 310302"/>
                  <a:gd name="connsiteY15" fmla="*/ 213271 h 218091"/>
                  <a:gd name="connsiteX0" fmla="*/ 0 w 307636"/>
                  <a:gd name="connsiteY0" fmla="*/ 583 h 218091"/>
                  <a:gd name="connsiteX1" fmla="*/ 7450 w 307636"/>
                  <a:gd name="connsiteY1" fmla="*/ 105612 h 218091"/>
                  <a:gd name="connsiteX2" fmla="*/ 61280 w 307636"/>
                  <a:gd name="connsiteY2" fmla="*/ 105030 h 218091"/>
                  <a:gd name="connsiteX3" fmla="*/ 62375 w 307636"/>
                  <a:gd name="connsiteY3" fmla="*/ 159954 h 218091"/>
                  <a:gd name="connsiteX4" fmla="*/ 90639 w 307636"/>
                  <a:gd name="connsiteY4" fmla="*/ 156741 h 218091"/>
                  <a:gd name="connsiteX5" fmla="*/ 94365 w 307636"/>
                  <a:gd name="connsiteY5" fmla="*/ 216485 h 218091"/>
                  <a:gd name="connsiteX6" fmla="*/ 307636 w 307636"/>
                  <a:gd name="connsiteY6" fmla="*/ 218091 h 218091"/>
                  <a:gd name="connsiteX7" fmla="*/ 296973 w 307636"/>
                  <a:gd name="connsiteY7" fmla="*/ 159442 h 218091"/>
                  <a:gd name="connsiteX8" fmla="*/ 158347 w 307636"/>
                  <a:gd name="connsiteY8" fmla="*/ 159442 h 218091"/>
                  <a:gd name="connsiteX9" fmla="*/ 152980 w 307636"/>
                  <a:gd name="connsiteY9" fmla="*/ 106089 h 218091"/>
                  <a:gd name="connsiteX10" fmla="*/ 102363 w 307636"/>
                  <a:gd name="connsiteY10" fmla="*/ 106124 h 218091"/>
                  <a:gd name="connsiteX11" fmla="*/ 90604 w 307636"/>
                  <a:gd name="connsiteY11" fmla="*/ 0 h 218091"/>
                  <a:gd name="connsiteX12" fmla="*/ 190337 w 307636"/>
                  <a:gd name="connsiteY12" fmla="*/ 2154 h 218091"/>
                  <a:gd name="connsiteX13" fmla="*/ 194646 w 307636"/>
                  <a:gd name="connsiteY13" fmla="*/ 48533 h 218091"/>
                  <a:gd name="connsiteX14" fmla="*/ 280977 w 307636"/>
                  <a:gd name="connsiteY14" fmla="*/ 47474 h 218091"/>
                  <a:gd name="connsiteX0" fmla="*/ 0 w 306030"/>
                  <a:gd name="connsiteY0" fmla="*/ 583 h 216485"/>
                  <a:gd name="connsiteX1" fmla="*/ 7450 w 306030"/>
                  <a:gd name="connsiteY1" fmla="*/ 105612 h 216485"/>
                  <a:gd name="connsiteX2" fmla="*/ 61280 w 306030"/>
                  <a:gd name="connsiteY2" fmla="*/ 105030 h 216485"/>
                  <a:gd name="connsiteX3" fmla="*/ 62375 w 306030"/>
                  <a:gd name="connsiteY3" fmla="*/ 159954 h 216485"/>
                  <a:gd name="connsiteX4" fmla="*/ 90639 w 306030"/>
                  <a:gd name="connsiteY4" fmla="*/ 156741 h 216485"/>
                  <a:gd name="connsiteX5" fmla="*/ 94365 w 306030"/>
                  <a:gd name="connsiteY5" fmla="*/ 216485 h 216485"/>
                  <a:gd name="connsiteX6" fmla="*/ 306030 w 306030"/>
                  <a:gd name="connsiteY6" fmla="*/ 214878 h 216485"/>
                  <a:gd name="connsiteX7" fmla="*/ 296973 w 306030"/>
                  <a:gd name="connsiteY7" fmla="*/ 159442 h 216485"/>
                  <a:gd name="connsiteX8" fmla="*/ 158347 w 306030"/>
                  <a:gd name="connsiteY8" fmla="*/ 159442 h 216485"/>
                  <a:gd name="connsiteX9" fmla="*/ 152980 w 306030"/>
                  <a:gd name="connsiteY9" fmla="*/ 106089 h 216485"/>
                  <a:gd name="connsiteX10" fmla="*/ 102363 w 306030"/>
                  <a:gd name="connsiteY10" fmla="*/ 106124 h 216485"/>
                  <a:gd name="connsiteX11" fmla="*/ 90604 w 306030"/>
                  <a:gd name="connsiteY11" fmla="*/ 0 h 216485"/>
                  <a:gd name="connsiteX12" fmla="*/ 190337 w 306030"/>
                  <a:gd name="connsiteY12" fmla="*/ 2154 h 216485"/>
                  <a:gd name="connsiteX13" fmla="*/ 194646 w 306030"/>
                  <a:gd name="connsiteY13" fmla="*/ 48533 h 216485"/>
                  <a:gd name="connsiteX14" fmla="*/ 280977 w 306030"/>
                  <a:gd name="connsiteY14" fmla="*/ 47474 h 216485"/>
                  <a:gd name="connsiteX0" fmla="*/ 0 w 306030"/>
                  <a:gd name="connsiteY0" fmla="*/ 583 h 214878"/>
                  <a:gd name="connsiteX1" fmla="*/ 7450 w 306030"/>
                  <a:gd name="connsiteY1" fmla="*/ 105612 h 214878"/>
                  <a:gd name="connsiteX2" fmla="*/ 61280 w 306030"/>
                  <a:gd name="connsiteY2" fmla="*/ 105030 h 214878"/>
                  <a:gd name="connsiteX3" fmla="*/ 62375 w 306030"/>
                  <a:gd name="connsiteY3" fmla="*/ 159954 h 214878"/>
                  <a:gd name="connsiteX4" fmla="*/ 90639 w 306030"/>
                  <a:gd name="connsiteY4" fmla="*/ 156741 h 214878"/>
                  <a:gd name="connsiteX5" fmla="*/ 94365 w 306030"/>
                  <a:gd name="connsiteY5" fmla="*/ 214878 h 214878"/>
                  <a:gd name="connsiteX6" fmla="*/ 306030 w 306030"/>
                  <a:gd name="connsiteY6" fmla="*/ 214878 h 214878"/>
                  <a:gd name="connsiteX7" fmla="*/ 296973 w 306030"/>
                  <a:gd name="connsiteY7" fmla="*/ 159442 h 214878"/>
                  <a:gd name="connsiteX8" fmla="*/ 158347 w 306030"/>
                  <a:gd name="connsiteY8" fmla="*/ 159442 h 214878"/>
                  <a:gd name="connsiteX9" fmla="*/ 152980 w 306030"/>
                  <a:gd name="connsiteY9" fmla="*/ 106089 h 214878"/>
                  <a:gd name="connsiteX10" fmla="*/ 102363 w 306030"/>
                  <a:gd name="connsiteY10" fmla="*/ 106124 h 214878"/>
                  <a:gd name="connsiteX11" fmla="*/ 90604 w 306030"/>
                  <a:gd name="connsiteY11" fmla="*/ 0 h 214878"/>
                  <a:gd name="connsiteX12" fmla="*/ 190337 w 306030"/>
                  <a:gd name="connsiteY12" fmla="*/ 2154 h 214878"/>
                  <a:gd name="connsiteX13" fmla="*/ 194646 w 306030"/>
                  <a:gd name="connsiteY13" fmla="*/ 48533 h 214878"/>
                  <a:gd name="connsiteX14" fmla="*/ 280977 w 306030"/>
                  <a:gd name="connsiteY14" fmla="*/ 47474 h 214878"/>
                  <a:gd name="connsiteX0" fmla="*/ 0 w 306030"/>
                  <a:gd name="connsiteY0" fmla="*/ 583 h 214878"/>
                  <a:gd name="connsiteX1" fmla="*/ 7450 w 306030"/>
                  <a:gd name="connsiteY1" fmla="*/ 105612 h 214878"/>
                  <a:gd name="connsiteX2" fmla="*/ 61280 w 306030"/>
                  <a:gd name="connsiteY2" fmla="*/ 105030 h 214878"/>
                  <a:gd name="connsiteX3" fmla="*/ 62375 w 306030"/>
                  <a:gd name="connsiteY3" fmla="*/ 159954 h 214878"/>
                  <a:gd name="connsiteX4" fmla="*/ 90639 w 306030"/>
                  <a:gd name="connsiteY4" fmla="*/ 156741 h 214878"/>
                  <a:gd name="connsiteX5" fmla="*/ 94365 w 306030"/>
                  <a:gd name="connsiteY5" fmla="*/ 214878 h 214878"/>
                  <a:gd name="connsiteX6" fmla="*/ 306030 w 306030"/>
                  <a:gd name="connsiteY6" fmla="*/ 214878 h 214878"/>
                  <a:gd name="connsiteX7" fmla="*/ 304370 w 306030"/>
                  <a:gd name="connsiteY7" fmla="*/ 159442 h 214878"/>
                  <a:gd name="connsiteX8" fmla="*/ 158347 w 306030"/>
                  <a:gd name="connsiteY8" fmla="*/ 159442 h 214878"/>
                  <a:gd name="connsiteX9" fmla="*/ 152980 w 306030"/>
                  <a:gd name="connsiteY9" fmla="*/ 106089 h 214878"/>
                  <a:gd name="connsiteX10" fmla="*/ 102363 w 306030"/>
                  <a:gd name="connsiteY10" fmla="*/ 106124 h 214878"/>
                  <a:gd name="connsiteX11" fmla="*/ 90604 w 306030"/>
                  <a:gd name="connsiteY11" fmla="*/ 0 h 214878"/>
                  <a:gd name="connsiteX12" fmla="*/ 190337 w 306030"/>
                  <a:gd name="connsiteY12" fmla="*/ 2154 h 214878"/>
                  <a:gd name="connsiteX13" fmla="*/ 194646 w 306030"/>
                  <a:gd name="connsiteY13" fmla="*/ 48533 h 214878"/>
                  <a:gd name="connsiteX14" fmla="*/ 280977 w 306030"/>
                  <a:gd name="connsiteY14" fmla="*/ 47474 h 214878"/>
                  <a:gd name="connsiteX0" fmla="*/ 0 w 311948"/>
                  <a:gd name="connsiteY0" fmla="*/ 583 h 214878"/>
                  <a:gd name="connsiteX1" fmla="*/ 7450 w 311948"/>
                  <a:gd name="connsiteY1" fmla="*/ 105612 h 214878"/>
                  <a:gd name="connsiteX2" fmla="*/ 61280 w 311948"/>
                  <a:gd name="connsiteY2" fmla="*/ 105030 h 214878"/>
                  <a:gd name="connsiteX3" fmla="*/ 62375 w 311948"/>
                  <a:gd name="connsiteY3" fmla="*/ 159954 h 214878"/>
                  <a:gd name="connsiteX4" fmla="*/ 90639 w 311948"/>
                  <a:gd name="connsiteY4" fmla="*/ 156741 h 214878"/>
                  <a:gd name="connsiteX5" fmla="*/ 94365 w 311948"/>
                  <a:gd name="connsiteY5" fmla="*/ 214878 h 214878"/>
                  <a:gd name="connsiteX6" fmla="*/ 311948 w 311948"/>
                  <a:gd name="connsiteY6" fmla="*/ 214878 h 214878"/>
                  <a:gd name="connsiteX7" fmla="*/ 304370 w 311948"/>
                  <a:gd name="connsiteY7" fmla="*/ 159442 h 214878"/>
                  <a:gd name="connsiteX8" fmla="*/ 158347 w 311948"/>
                  <a:gd name="connsiteY8" fmla="*/ 159442 h 214878"/>
                  <a:gd name="connsiteX9" fmla="*/ 152980 w 311948"/>
                  <a:gd name="connsiteY9" fmla="*/ 106089 h 214878"/>
                  <a:gd name="connsiteX10" fmla="*/ 102363 w 311948"/>
                  <a:gd name="connsiteY10" fmla="*/ 106124 h 214878"/>
                  <a:gd name="connsiteX11" fmla="*/ 90604 w 311948"/>
                  <a:gd name="connsiteY11" fmla="*/ 0 h 214878"/>
                  <a:gd name="connsiteX12" fmla="*/ 190337 w 311948"/>
                  <a:gd name="connsiteY12" fmla="*/ 2154 h 214878"/>
                  <a:gd name="connsiteX13" fmla="*/ 194646 w 311948"/>
                  <a:gd name="connsiteY13" fmla="*/ 48533 h 214878"/>
                  <a:gd name="connsiteX14" fmla="*/ 280977 w 311948"/>
                  <a:gd name="connsiteY14" fmla="*/ 47474 h 214878"/>
                  <a:gd name="connsiteX0" fmla="*/ 0 w 311948"/>
                  <a:gd name="connsiteY0" fmla="*/ 583 h 214878"/>
                  <a:gd name="connsiteX1" fmla="*/ 7450 w 311948"/>
                  <a:gd name="connsiteY1" fmla="*/ 105612 h 214878"/>
                  <a:gd name="connsiteX2" fmla="*/ 61280 w 311948"/>
                  <a:gd name="connsiteY2" fmla="*/ 105030 h 214878"/>
                  <a:gd name="connsiteX3" fmla="*/ 62375 w 311948"/>
                  <a:gd name="connsiteY3" fmla="*/ 159954 h 214878"/>
                  <a:gd name="connsiteX4" fmla="*/ 93597 w 311948"/>
                  <a:gd name="connsiteY4" fmla="*/ 158220 h 214878"/>
                  <a:gd name="connsiteX5" fmla="*/ 94365 w 311948"/>
                  <a:gd name="connsiteY5" fmla="*/ 214878 h 214878"/>
                  <a:gd name="connsiteX6" fmla="*/ 311948 w 311948"/>
                  <a:gd name="connsiteY6" fmla="*/ 214878 h 214878"/>
                  <a:gd name="connsiteX7" fmla="*/ 304370 w 311948"/>
                  <a:gd name="connsiteY7" fmla="*/ 159442 h 214878"/>
                  <a:gd name="connsiteX8" fmla="*/ 158347 w 311948"/>
                  <a:gd name="connsiteY8" fmla="*/ 159442 h 214878"/>
                  <a:gd name="connsiteX9" fmla="*/ 152980 w 311948"/>
                  <a:gd name="connsiteY9" fmla="*/ 106089 h 214878"/>
                  <a:gd name="connsiteX10" fmla="*/ 102363 w 311948"/>
                  <a:gd name="connsiteY10" fmla="*/ 106124 h 214878"/>
                  <a:gd name="connsiteX11" fmla="*/ 90604 w 311948"/>
                  <a:gd name="connsiteY11" fmla="*/ 0 h 214878"/>
                  <a:gd name="connsiteX12" fmla="*/ 190337 w 311948"/>
                  <a:gd name="connsiteY12" fmla="*/ 2154 h 214878"/>
                  <a:gd name="connsiteX13" fmla="*/ 194646 w 311948"/>
                  <a:gd name="connsiteY13" fmla="*/ 48533 h 214878"/>
                  <a:gd name="connsiteX14" fmla="*/ 280977 w 311948"/>
                  <a:gd name="connsiteY14" fmla="*/ 47474 h 214878"/>
                  <a:gd name="connsiteX0" fmla="*/ 0 w 311948"/>
                  <a:gd name="connsiteY0" fmla="*/ 583 h 214878"/>
                  <a:gd name="connsiteX1" fmla="*/ 7450 w 311948"/>
                  <a:gd name="connsiteY1" fmla="*/ 105612 h 214878"/>
                  <a:gd name="connsiteX2" fmla="*/ 61280 w 311948"/>
                  <a:gd name="connsiteY2" fmla="*/ 105030 h 214878"/>
                  <a:gd name="connsiteX3" fmla="*/ 62375 w 311948"/>
                  <a:gd name="connsiteY3" fmla="*/ 159954 h 214878"/>
                  <a:gd name="connsiteX4" fmla="*/ 90639 w 311948"/>
                  <a:gd name="connsiteY4" fmla="*/ 158220 h 214878"/>
                  <a:gd name="connsiteX5" fmla="*/ 94365 w 311948"/>
                  <a:gd name="connsiteY5" fmla="*/ 214878 h 214878"/>
                  <a:gd name="connsiteX6" fmla="*/ 311948 w 311948"/>
                  <a:gd name="connsiteY6" fmla="*/ 214878 h 214878"/>
                  <a:gd name="connsiteX7" fmla="*/ 304370 w 311948"/>
                  <a:gd name="connsiteY7" fmla="*/ 159442 h 214878"/>
                  <a:gd name="connsiteX8" fmla="*/ 158347 w 311948"/>
                  <a:gd name="connsiteY8" fmla="*/ 159442 h 214878"/>
                  <a:gd name="connsiteX9" fmla="*/ 152980 w 311948"/>
                  <a:gd name="connsiteY9" fmla="*/ 106089 h 214878"/>
                  <a:gd name="connsiteX10" fmla="*/ 102363 w 311948"/>
                  <a:gd name="connsiteY10" fmla="*/ 106124 h 214878"/>
                  <a:gd name="connsiteX11" fmla="*/ 90604 w 311948"/>
                  <a:gd name="connsiteY11" fmla="*/ 0 h 214878"/>
                  <a:gd name="connsiteX12" fmla="*/ 190337 w 311948"/>
                  <a:gd name="connsiteY12" fmla="*/ 2154 h 214878"/>
                  <a:gd name="connsiteX13" fmla="*/ 194646 w 311948"/>
                  <a:gd name="connsiteY13" fmla="*/ 48533 h 214878"/>
                  <a:gd name="connsiteX14" fmla="*/ 280977 w 311948"/>
                  <a:gd name="connsiteY14" fmla="*/ 47474 h 214878"/>
                  <a:gd name="connsiteX0" fmla="*/ 0 w 311948"/>
                  <a:gd name="connsiteY0" fmla="*/ 583 h 214878"/>
                  <a:gd name="connsiteX1" fmla="*/ 7450 w 311948"/>
                  <a:gd name="connsiteY1" fmla="*/ 105612 h 214878"/>
                  <a:gd name="connsiteX2" fmla="*/ 61280 w 311948"/>
                  <a:gd name="connsiteY2" fmla="*/ 105030 h 214878"/>
                  <a:gd name="connsiteX3" fmla="*/ 62375 w 311948"/>
                  <a:gd name="connsiteY3" fmla="*/ 159954 h 214878"/>
                  <a:gd name="connsiteX4" fmla="*/ 90639 w 311948"/>
                  <a:gd name="connsiteY4" fmla="*/ 159630 h 214878"/>
                  <a:gd name="connsiteX5" fmla="*/ 94365 w 311948"/>
                  <a:gd name="connsiteY5" fmla="*/ 214878 h 214878"/>
                  <a:gd name="connsiteX6" fmla="*/ 311948 w 311948"/>
                  <a:gd name="connsiteY6" fmla="*/ 214878 h 214878"/>
                  <a:gd name="connsiteX7" fmla="*/ 304370 w 311948"/>
                  <a:gd name="connsiteY7" fmla="*/ 159442 h 214878"/>
                  <a:gd name="connsiteX8" fmla="*/ 158347 w 311948"/>
                  <a:gd name="connsiteY8" fmla="*/ 159442 h 214878"/>
                  <a:gd name="connsiteX9" fmla="*/ 152980 w 311948"/>
                  <a:gd name="connsiteY9" fmla="*/ 106089 h 214878"/>
                  <a:gd name="connsiteX10" fmla="*/ 102363 w 311948"/>
                  <a:gd name="connsiteY10" fmla="*/ 106124 h 214878"/>
                  <a:gd name="connsiteX11" fmla="*/ 90604 w 311948"/>
                  <a:gd name="connsiteY11" fmla="*/ 0 h 214878"/>
                  <a:gd name="connsiteX12" fmla="*/ 190337 w 311948"/>
                  <a:gd name="connsiteY12" fmla="*/ 2154 h 214878"/>
                  <a:gd name="connsiteX13" fmla="*/ 194646 w 311948"/>
                  <a:gd name="connsiteY13" fmla="*/ 48533 h 214878"/>
                  <a:gd name="connsiteX14" fmla="*/ 280977 w 311948"/>
                  <a:gd name="connsiteY14" fmla="*/ 47474 h 214878"/>
                  <a:gd name="connsiteX0" fmla="*/ 0 w 311948"/>
                  <a:gd name="connsiteY0" fmla="*/ 583 h 214878"/>
                  <a:gd name="connsiteX1" fmla="*/ 7450 w 311948"/>
                  <a:gd name="connsiteY1" fmla="*/ 105612 h 214878"/>
                  <a:gd name="connsiteX2" fmla="*/ 61280 w 311948"/>
                  <a:gd name="connsiteY2" fmla="*/ 105030 h 214878"/>
                  <a:gd name="connsiteX3" fmla="*/ 62375 w 311948"/>
                  <a:gd name="connsiteY3" fmla="*/ 159954 h 214878"/>
                  <a:gd name="connsiteX4" fmla="*/ 90639 w 311948"/>
                  <a:gd name="connsiteY4" fmla="*/ 159630 h 214878"/>
                  <a:gd name="connsiteX5" fmla="*/ 94365 w 311948"/>
                  <a:gd name="connsiteY5" fmla="*/ 214878 h 214878"/>
                  <a:gd name="connsiteX6" fmla="*/ 311948 w 311948"/>
                  <a:gd name="connsiteY6" fmla="*/ 214878 h 214878"/>
                  <a:gd name="connsiteX7" fmla="*/ 311713 w 311948"/>
                  <a:gd name="connsiteY7" fmla="*/ 159442 h 214878"/>
                  <a:gd name="connsiteX8" fmla="*/ 158347 w 311948"/>
                  <a:gd name="connsiteY8" fmla="*/ 159442 h 214878"/>
                  <a:gd name="connsiteX9" fmla="*/ 152980 w 311948"/>
                  <a:gd name="connsiteY9" fmla="*/ 106089 h 214878"/>
                  <a:gd name="connsiteX10" fmla="*/ 102363 w 311948"/>
                  <a:gd name="connsiteY10" fmla="*/ 106124 h 214878"/>
                  <a:gd name="connsiteX11" fmla="*/ 90604 w 311948"/>
                  <a:gd name="connsiteY11" fmla="*/ 0 h 214878"/>
                  <a:gd name="connsiteX12" fmla="*/ 190337 w 311948"/>
                  <a:gd name="connsiteY12" fmla="*/ 2154 h 214878"/>
                  <a:gd name="connsiteX13" fmla="*/ 194646 w 311948"/>
                  <a:gd name="connsiteY13" fmla="*/ 48533 h 214878"/>
                  <a:gd name="connsiteX14" fmla="*/ 280977 w 311948"/>
                  <a:gd name="connsiteY14" fmla="*/ 47474 h 214878"/>
                  <a:gd name="connsiteX0" fmla="*/ 0 w 325410"/>
                  <a:gd name="connsiteY0" fmla="*/ 583 h 214878"/>
                  <a:gd name="connsiteX1" fmla="*/ 7450 w 325410"/>
                  <a:gd name="connsiteY1" fmla="*/ 105612 h 214878"/>
                  <a:gd name="connsiteX2" fmla="*/ 61280 w 325410"/>
                  <a:gd name="connsiteY2" fmla="*/ 105030 h 214878"/>
                  <a:gd name="connsiteX3" fmla="*/ 62375 w 325410"/>
                  <a:gd name="connsiteY3" fmla="*/ 159954 h 214878"/>
                  <a:gd name="connsiteX4" fmla="*/ 90639 w 325410"/>
                  <a:gd name="connsiteY4" fmla="*/ 159630 h 214878"/>
                  <a:gd name="connsiteX5" fmla="*/ 94365 w 325410"/>
                  <a:gd name="connsiteY5" fmla="*/ 214878 h 214878"/>
                  <a:gd name="connsiteX6" fmla="*/ 325410 w 325410"/>
                  <a:gd name="connsiteY6" fmla="*/ 214878 h 214878"/>
                  <a:gd name="connsiteX7" fmla="*/ 311713 w 325410"/>
                  <a:gd name="connsiteY7" fmla="*/ 159442 h 214878"/>
                  <a:gd name="connsiteX8" fmla="*/ 158347 w 325410"/>
                  <a:gd name="connsiteY8" fmla="*/ 159442 h 214878"/>
                  <a:gd name="connsiteX9" fmla="*/ 152980 w 325410"/>
                  <a:gd name="connsiteY9" fmla="*/ 106089 h 214878"/>
                  <a:gd name="connsiteX10" fmla="*/ 102363 w 325410"/>
                  <a:gd name="connsiteY10" fmla="*/ 106124 h 214878"/>
                  <a:gd name="connsiteX11" fmla="*/ 90604 w 325410"/>
                  <a:gd name="connsiteY11" fmla="*/ 0 h 214878"/>
                  <a:gd name="connsiteX12" fmla="*/ 190337 w 325410"/>
                  <a:gd name="connsiteY12" fmla="*/ 2154 h 214878"/>
                  <a:gd name="connsiteX13" fmla="*/ 194646 w 325410"/>
                  <a:gd name="connsiteY13" fmla="*/ 48533 h 214878"/>
                  <a:gd name="connsiteX14" fmla="*/ 280977 w 325410"/>
                  <a:gd name="connsiteY14" fmla="*/ 47474 h 214878"/>
                  <a:gd name="connsiteX0" fmla="*/ 0 w 321738"/>
                  <a:gd name="connsiteY0" fmla="*/ 583 h 214878"/>
                  <a:gd name="connsiteX1" fmla="*/ 7450 w 321738"/>
                  <a:gd name="connsiteY1" fmla="*/ 105612 h 214878"/>
                  <a:gd name="connsiteX2" fmla="*/ 61280 w 321738"/>
                  <a:gd name="connsiteY2" fmla="*/ 105030 h 214878"/>
                  <a:gd name="connsiteX3" fmla="*/ 62375 w 321738"/>
                  <a:gd name="connsiteY3" fmla="*/ 159954 h 214878"/>
                  <a:gd name="connsiteX4" fmla="*/ 90639 w 321738"/>
                  <a:gd name="connsiteY4" fmla="*/ 159630 h 214878"/>
                  <a:gd name="connsiteX5" fmla="*/ 94365 w 321738"/>
                  <a:gd name="connsiteY5" fmla="*/ 214878 h 214878"/>
                  <a:gd name="connsiteX6" fmla="*/ 321738 w 321738"/>
                  <a:gd name="connsiteY6" fmla="*/ 211775 h 214878"/>
                  <a:gd name="connsiteX7" fmla="*/ 311713 w 321738"/>
                  <a:gd name="connsiteY7" fmla="*/ 159442 h 214878"/>
                  <a:gd name="connsiteX8" fmla="*/ 158347 w 321738"/>
                  <a:gd name="connsiteY8" fmla="*/ 159442 h 214878"/>
                  <a:gd name="connsiteX9" fmla="*/ 152980 w 321738"/>
                  <a:gd name="connsiteY9" fmla="*/ 106089 h 214878"/>
                  <a:gd name="connsiteX10" fmla="*/ 102363 w 321738"/>
                  <a:gd name="connsiteY10" fmla="*/ 106124 h 214878"/>
                  <a:gd name="connsiteX11" fmla="*/ 90604 w 321738"/>
                  <a:gd name="connsiteY11" fmla="*/ 0 h 214878"/>
                  <a:gd name="connsiteX12" fmla="*/ 190337 w 321738"/>
                  <a:gd name="connsiteY12" fmla="*/ 2154 h 214878"/>
                  <a:gd name="connsiteX13" fmla="*/ 194646 w 321738"/>
                  <a:gd name="connsiteY13" fmla="*/ 48533 h 214878"/>
                  <a:gd name="connsiteX14" fmla="*/ 280977 w 321738"/>
                  <a:gd name="connsiteY14" fmla="*/ 47474 h 214878"/>
                  <a:gd name="connsiteX0" fmla="*/ 0 w 321738"/>
                  <a:gd name="connsiteY0" fmla="*/ 583 h 214878"/>
                  <a:gd name="connsiteX1" fmla="*/ 7450 w 321738"/>
                  <a:gd name="connsiteY1" fmla="*/ 105612 h 214878"/>
                  <a:gd name="connsiteX2" fmla="*/ 61280 w 321738"/>
                  <a:gd name="connsiteY2" fmla="*/ 105030 h 214878"/>
                  <a:gd name="connsiteX3" fmla="*/ 62375 w 321738"/>
                  <a:gd name="connsiteY3" fmla="*/ 159954 h 214878"/>
                  <a:gd name="connsiteX4" fmla="*/ 90639 w 321738"/>
                  <a:gd name="connsiteY4" fmla="*/ 159630 h 214878"/>
                  <a:gd name="connsiteX5" fmla="*/ 110274 w 321738"/>
                  <a:gd name="connsiteY5" fmla="*/ 214878 h 214878"/>
                  <a:gd name="connsiteX6" fmla="*/ 321738 w 321738"/>
                  <a:gd name="connsiteY6" fmla="*/ 211775 h 214878"/>
                  <a:gd name="connsiteX7" fmla="*/ 311713 w 321738"/>
                  <a:gd name="connsiteY7" fmla="*/ 159442 h 214878"/>
                  <a:gd name="connsiteX8" fmla="*/ 158347 w 321738"/>
                  <a:gd name="connsiteY8" fmla="*/ 159442 h 214878"/>
                  <a:gd name="connsiteX9" fmla="*/ 152980 w 321738"/>
                  <a:gd name="connsiteY9" fmla="*/ 106089 h 214878"/>
                  <a:gd name="connsiteX10" fmla="*/ 102363 w 321738"/>
                  <a:gd name="connsiteY10" fmla="*/ 106124 h 214878"/>
                  <a:gd name="connsiteX11" fmla="*/ 90604 w 321738"/>
                  <a:gd name="connsiteY11" fmla="*/ 0 h 214878"/>
                  <a:gd name="connsiteX12" fmla="*/ 190337 w 321738"/>
                  <a:gd name="connsiteY12" fmla="*/ 2154 h 214878"/>
                  <a:gd name="connsiteX13" fmla="*/ 194646 w 321738"/>
                  <a:gd name="connsiteY13" fmla="*/ 48533 h 214878"/>
                  <a:gd name="connsiteX14" fmla="*/ 280977 w 321738"/>
                  <a:gd name="connsiteY14" fmla="*/ 47474 h 214878"/>
                  <a:gd name="connsiteX0" fmla="*/ 0 w 321738"/>
                  <a:gd name="connsiteY0" fmla="*/ 583 h 214878"/>
                  <a:gd name="connsiteX1" fmla="*/ 7450 w 321738"/>
                  <a:gd name="connsiteY1" fmla="*/ 105612 h 214878"/>
                  <a:gd name="connsiteX2" fmla="*/ 61280 w 321738"/>
                  <a:gd name="connsiteY2" fmla="*/ 105030 h 214878"/>
                  <a:gd name="connsiteX3" fmla="*/ 62375 w 321738"/>
                  <a:gd name="connsiteY3" fmla="*/ 159954 h 214878"/>
                  <a:gd name="connsiteX4" fmla="*/ 100429 w 321738"/>
                  <a:gd name="connsiteY4" fmla="*/ 159630 h 214878"/>
                  <a:gd name="connsiteX5" fmla="*/ 110274 w 321738"/>
                  <a:gd name="connsiteY5" fmla="*/ 214878 h 214878"/>
                  <a:gd name="connsiteX6" fmla="*/ 321738 w 321738"/>
                  <a:gd name="connsiteY6" fmla="*/ 211775 h 214878"/>
                  <a:gd name="connsiteX7" fmla="*/ 311713 w 321738"/>
                  <a:gd name="connsiteY7" fmla="*/ 159442 h 214878"/>
                  <a:gd name="connsiteX8" fmla="*/ 158347 w 321738"/>
                  <a:gd name="connsiteY8" fmla="*/ 159442 h 214878"/>
                  <a:gd name="connsiteX9" fmla="*/ 152980 w 321738"/>
                  <a:gd name="connsiteY9" fmla="*/ 106089 h 214878"/>
                  <a:gd name="connsiteX10" fmla="*/ 102363 w 321738"/>
                  <a:gd name="connsiteY10" fmla="*/ 106124 h 214878"/>
                  <a:gd name="connsiteX11" fmla="*/ 90604 w 321738"/>
                  <a:gd name="connsiteY11" fmla="*/ 0 h 214878"/>
                  <a:gd name="connsiteX12" fmla="*/ 190337 w 321738"/>
                  <a:gd name="connsiteY12" fmla="*/ 2154 h 214878"/>
                  <a:gd name="connsiteX13" fmla="*/ 194646 w 321738"/>
                  <a:gd name="connsiteY13" fmla="*/ 48533 h 214878"/>
                  <a:gd name="connsiteX14" fmla="*/ 280977 w 321738"/>
                  <a:gd name="connsiteY14" fmla="*/ 47474 h 214878"/>
                  <a:gd name="connsiteX0" fmla="*/ 0 w 321738"/>
                  <a:gd name="connsiteY0" fmla="*/ 583 h 214878"/>
                  <a:gd name="connsiteX1" fmla="*/ 7450 w 321738"/>
                  <a:gd name="connsiteY1" fmla="*/ 105612 h 214878"/>
                  <a:gd name="connsiteX2" fmla="*/ 61280 w 321738"/>
                  <a:gd name="connsiteY2" fmla="*/ 105030 h 214878"/>
                  <a:gd name="connsiteX3" fmla="*/ 68494 w 321738"/>
                  <a:gd name="connsiteY3" fmla="*/ 159954 h 214878"/>
                  <a:gd name="connsiteX4" fmla="*/ 100429 w 321738"/>
                  <a:gd name="connsiteY4" fmla="*/ 159630 h 214878"/>
                  <a:gd name="connsiteX5" fmla="*/ 110274 w 321738"/>
                  <a:gd name="connsiteY5" fmla="*/ 214878 h 214878"/>
                  <a:gd name="connsiteX6" fmla="*/ 321738 w 321738"/>
                  <a:gd name="connsiteY6" fmla="*/ 211775 h 214878"/>
                  <a:gd name="connsiteX7" fmla="*/ 311713 w 321738"/>
                  <a:gd name="connsiteY7" fmla="*/ 159442 h 214878"/>
                  <a:gd name="connsiteX8" fmla="*/ 158347 w 321738"/>
                  <a:gd name="connsiteY8" fmla="*/ 159442 h 214878"/>
                  <a:gd name="connsiteX9" fmla="*/ 152980 w 321738"/>
                  <a:gd name="connsiteY9" fmla="*/ 106089 h 214878"/>
                  <a:gd name="connsiteX10" fmla="*/ 102363 w 321738"/>
                  <a:gd name="connsiteY10" fmla="*/ 106124 h 214878"/>
                  <a:gd name="connsiteX11" fmla="*/ 90604 w 321738"/>
                  <a:gd name="connsiteY11" fmla="*/ 0 h 214878"/>
                  <a:gd name="connsiteX12" fmla="*/ 190337 w 321738"/>
                  <a:gd name="connsiteY12" fmla="*/ 2154 h 214878"/>
                  <a:gd name="connsiteX13" fmla="*/ 194646 w 321738"/>
                  <a:gd name="connsiteY13" fmla="*/ 48533 h 214878"/>
                  <a:gd name="connsiteX14" fmla="*/ 280977 w 321738"/>
                  <a:gd name="connsiteY14" fmla="*/ 47474 h 214878"/>
                  <a:gd name="connsiteX0" fmla="*/ 0 w 321738"/>
                  <a:gd name="connsiteY0" fmla="*/ 583 h 214878"/>
                  <a:gd name="connsiteX1" fmla="*/ 7450 w 321738"/>
                  <a:gd name="connsiteY1" fmla="*/ 105612 h 214878"/>
                  <a:gd name="connsiteX2" fmla="*/ 61280 w 321738"/>
                  <a:gd name="connsiteY2" fmla="*/ 105030 h 214878"/>
                  <a:gd name="connsiteX3" fmla="*/ 68494 w 321738"/>
                  <a:gd name="connsiteY3" fmla="*/ 159954 h 214878"/>
                  <a:gd name="connsiteX4" fmla="*/ 100429 w 321738"/>
                  <a:gd name="connsiteY4" fmla="*/ 159630 h 214878"/>
                  <a:gd name="connsiteX5" fmla="*/ 110274 w 321738"/>
                  <a:gd name="connsiteY5" fmla="*/ 214878 h 214878"/>
                  <a:gd name="connsiteX6" fmla="*/ 321738 w 321738"/>
                  <a:gd name="connsiteY6" fmla="*/ 211775 h 214878"/>
                  <a:gd name="connsiteX7" fmla="*/ 311713 w 321738"/>
                  <a:gd name="connsiteY7" fmla="*/ 159442 h 214878"/>
                  <a:gd name="connsiteX8" fmla="*/ 158347 w 321738"/>
                  <a:gd name="connsiteY8" fmla="*/ 159442 h 214878"/>
                  <a:gd name="connsiteX9" fmla="*/ 152980 w 321738"/>
                  <a:gd name="connsiteY9" fmla="*/ 106089 h 214878"/>
                  <a:gd name="connsiteX10" fmla="*/ 102363 w 321738"/>
                  <a:gd name="connsiteY10" fmla="*/ 106124 h 214878"/>
                  <a:gd name="connsiteX11" fmla="*/ 90604 w 321738"/>
                  <a:gd name="connsiteY11" fmla="*/ 0 h 214878"/>
                  <a:gd name="connsiteX12" fmla="*/ 189113 w 321738"/>
                  <a:gd name="connsiteY12" fmla="*/ 602 h 214878"/>
                  <a:gd name="connsiteX13" fmla="*/ 194646 w 321738"/>
                  <a:gd name="connsiteY13" fmla="*/ 48533 h 214878"/>
                  <a:gd name="connsiteX14" fmla="*/ 280977 w 321738"/>
                  <a:gd name="connsiteY14" fmla="*/ 47474 h 214878"/>
                  <a:gd name="connsiteX0" fmla="*/ 0 w 321738"/>
                  <a:gd name="connsiteY0" fmla="*/ 583 h 214878"/>
                  <a:gd name="connsiteX1" fmla="*/ 7450 w 321738"/>
                  <a:gd name="connsiteY1" fmla="*/ 105612 h 214878"/>
                  <a:gd name="connsiteX2" fmla="*/ 61280 w 321738"/>
                  <a:gd name="connsiteY2" fmla="*/ 105030 h 214878"/>
                  <a:gd name="connsiteX3" fmla="*/ 68494 w 321738"/>
                  <a:gd name="connsiteY3" fmla="*/ 159954 h 214878"/>
                  <a:gd name="connsiteX4" fmla="*/ 100429 w 321738"/>
                  <a:gd name="connsiteY4" fmla="*/ 159630 h 214878"/>
                  <a:gd name="connsiteX5" fmla="*/ 110274 w 321738"/>
                  <a:gd name="connsiteY5" fmla="*/ 214878 h 214878"/>
                  <a:gd name="connsiteX6" fmla="*/ 321738 w 321738"/>
                  <a:gd name="connsiteY6" fmla="*/ 211775 h 214878"/>
                  <a:gd name="connsiteX7" fmla="*/ 311713 w 321738"/>
                  <a:gd name="connsiteY7" fmla="*/ 159442 h 214878"/>
                  <a:gd name="connsiteX8" fmla="*/ 158347 w 321738"/>
                  <a:gd name="connsiteY8" fmla="*/ 159442 h 214878"/>
                  <a:gd name="connsiteX9" fmla="*/ 152980 w 321738"/>
                  <a:gd name="connsiteY9" fmla="*/ 106089 h 214878"/>
                  <a:gd name="connsiteX10" fmla="*/ 102363 w 321738"/>
                  <a:gd name="connsiteY10" fmla="*/ 106124 h 214878"/>
                  <a:gd name="connsiteX11" fmla="*/ 90604 w 321738"/>
                  <a:gd name="connsiteY11" fmla="*/ 0 h 214878"/>
                  <a:gd name="connsiteX12" fmla="*/ 189113 w 321738"/>
                  <a:gd name="connsiteY12" fmla="*/ 602 h 214878"/>
                  <a:gd name="connsiteX13" fmla="*/ 194646 w 321738"/>
                  <a:gd name="connsiteY13" fmla="*/ 48533 h 214878"/>
                  <a:gd name="connsiteX14" fmla="*/ 277305 w 321738"/>
                  <a:gd name="connsiteY14" fmla="*/ 47474 h 214878"/>
                  <a:gd name="connsiteX0" fmla="*/ 0 w 321738"/>
                  <a:gd name="connsiteY0" fmla="*/ 583 h 214878"/>
                  <a:gd name="connsiteX1" fmla="*/ 7450 w 321738"/>
                  <a:gd name="connsiteY1" fmla="*/ 105612 h 214878"/>
                  <a:gd name="connsiteX2" fmla="*/ 61280 w 321738"/>
                  <a:gd name="connsiteY2" fmla="*/ 105030 h 214878"/>
                  <a:gd name="connsiteX3" fmla="*/ 68494 w 321738"/>
                  <a:gd name="connsiteY3" fmla="*/ 159954 h 214878"/>
                  <a:gd name="connsiteX4" fmla="*/ 100429 w 321738"/>
                  <a:gd name="connsiteY4" fmla="*/ 159630 h 214878"/>
                  <a:gd name="connsiteX5" fmla="*/ 110274 w 321738"/>
                  <a:gd name="connsiteY5" fmla="*/ 214878 h 214878"/>
                  <a:gd name="connsiteX6" fmla="*/ 321738 w 321738"/>
                  <a:gd name="connsiteY6" fmla="*/ 211775 h 214878"/>
                  <a:gd name="connsiteX7" fmla="*/ 303146 w 321738"/>
                  <a:gd name="connsiteY7" fmla="*/ 159442 h 214878"/>
                  <a:gd name="connsiteX8" fmla="*/ 158347 w 321738"/>
                  <a:gd name="connsiteY8" fmla="*/ 159442 h 214878"/>
                  <a:gd name="connsiteX9" fmla="*/ 152980 w 321738"/>
                  <a:gd name="connsiteY9" fmla="*/ 106089 h 214878"/>
                  <a:gd name="connsiteX10" fmla="*/ 102363 w 321738"/>
                  <a:gd name="connsiteY10" fmla="*/ 106124 h 214878"/>
                  <a:gd name="connsiteX11" fmla="*/ 90604 w 321738"/>
                  <a:gd name="connsiteY11" fmla="*/ 0 h 214878"/>
                  <a:gd name="connsiteX12" fmla="*/ 189113 w 321738"/>
                  <a:gd name="connsiteY12" fmla="*/ 602 h 214878"/>
                  <a:gd name="connsiteX13" fmla="*/ 194646 w 321738"/>
                  <a:gd name="connsiteY13" fmla="*/ 48533 h 214878"/>
                  <a:gd name="connsiteX14" fmla="*/ 277305 w 321738"/>
                  <a:gd name="connsiteY14" fmla="*/ 47474 h 214878"/>
                  <a:gd name="connsiteX0" fmla="*/ 0 w 313172"/>
                  <a:gd name="connsiteY0" fmla="*/ 583 h 214878"/>
                  <a:gd name="connsiteX1" fmla="*/ 7450 w 313172"/>
                  <a:gd name="connsiteY1" fmla="*/ 105612 h 214878"/>
                  <a:gd name="connsiteX2" fmla="*/ 61280 w 313172"/>
                  <a:gd name="connsiteY2" fmla="*/ 105030 h 214878"/>
                  <a:gd name="connsiteX3" fmla="*/ 68494 w 313172"/>
                  <a:gd name="connsiteY3" fmla="*/ 159954 h 214878"/>
                  <a:gd name="connsiteX4" fmla="*/ 100429 w 313172"/>
                  <a:gd name="connsiteY4" fmla="*/ 159630 h 214878"/>
                  <a:gd name="connsiteX5" fmla="*/ 110274 w 313172"/>
                  <a:gd name="connsiteY5" fmla="*/ 214878 h 214878"/>
                  <a:gd name="connsiteX6" fmla="*/ 313172 w 313172"/>
                  <a:gd name="connsiteY6" fmla="*/ 211775 h 214878"/>
                  <a:gd name="connsiteX7" fmla="*/ 303146 w 313172"/>
                  <a:gd name="connsiteY7" fmla="*/ 159442 h 214878"/>
                  <a:gd name="connsiteX8" fmla="*/ 158347 w 313172"/>
                  <a:gd name="connsiteY8" fmla="*/ 159442 h 214878"/>
                  <a:gd name="connsiteX9" fmla="*/ 152980 w 313172"/>
                  <a:gd name="connsiteY9" fmla="*/ 106089 h 214878"/>
                  <a:gd name="connsiteX10" fmla="*/ 102363 w 313172"/>
                  <a:gd name="connsiteY10" fmla="*/ 106124 h 214878"/>
                  <a:gd name="connsiteX11" fmla="*/ 90604 w 313172"/>
                  <a:gd name="connsiteY11" fmla="*/ 0 h 214878"/>
                  <a:gd name="connsiteX12" fmla="*/ 189113 w 313172"/>
                  <a:gd name="connsiteY12" fmla="*/ 602 h 214878"/>
                  <a:gd name="connsiteX13" fmla="*/ 194646 w 313172"/>
                  <a:gd name="connsiteY13" fmla="*/ 48533 h 214878"/>
                  <a:gd name="connsiteX14" fmla="*/ 277305 w 313172"/>
                  <a:gd name="connsiteY14" fmla="*/ 47474 h 214878"/>
                  <a:gd name="connsiteX0" fmla="*/ 0 w 310724"/>
                  <a:gd name="connsiteY0" fmla="*/ 583 h 214878"/>
                  <a:gd name="connsiteX1" fmla="*/ 7450 w 310724"/>
                  <a:gd name="connsiteY1" fmla="*/ 105612 h 214878"/>
                  <a:gd name="connsiteX2" fmla="*/ 61280 w 310724"/>
                  <a:gd name="connsiteY2" fmla="*/ 105030 h 214878"/>
                  <a:gd name="connsiteX3" fmla="*/ 68494 w 310724"/>
                  <a:gd name="connsiteY3" fmla="*/ 159954 h 214878"/>
                  <a:gd name="connsiteX4" fmla="*/ 100429 w 310724"/>
                  <a:gd name="connsiteY4" fmla="*/ 159630 h 214878"/>
                  <a:gd name="connsiteX5" fmla="*/ 110274 w 310724"/>
                  <a:gd name="connsiteY5" fmla="*/ 214878 h 214878"/>
                  <a:gd name="connsiteX6" fmla="*/ 310724 w 310724"/>
                  <a:gd name="connsiteY6" fmla="*/ 213326 h 214878"/>
                  <a:gd name="connsiteX7" fmla="*/ 303146 w 310724"/>
                  <a:gd name="connsiteY7" fmla="*/ 159442 h 214878"/>
                  <a:gd name="connsiteX8" fmla="*/ 158347 w 310724"/>
                  <a:gd name="connsiteY8" fmla="*/ 159442 h 214878"/>
                  <a:gd name="connsiteX9" fmla="*/ 152980 w 310724"/>
                  <a:gd name="connsiteY9" fmla="*/ 106089 h 214878"/>
                  <a:gd name="connsiteX10" fmla="*/ 102363 w 310724"/>
                  <a:gd name="connsiteY10" fmla="*/ 106124 h 214878"/>
                  <a:gd name="connsiteX11" fmla="*/ 90604 w 310724"/>
                  <a:gd name="connsiteY11" fmla="*/ 0 h 214878"/>
                  <a:gd name="connsiteX12" fmla="*/ 189113 w 310724"/>
                  <a:gd name="connsiteY12" fmla="*/ 602 h 214878"/>
                  <a:gd name="connsiteX13" fmla="*/ 194646 w 310724"/>
                  <a:gd name="connsiteY13" fmla="*/ 48533 h 214878"/>
                  <a:gd name="connsiteX14" fmla="*/ 277305 w 310724"/>
                  <a:gd name="connsiteY14" fmla="*/ 47474 h 214878"/>
                  <a:gd name="connsiteX0" fmla="*/ 0 w 310724"/>
                  <a:gd name="connsiteY0" fmla="*/ 583 h 214878"/>
                  <a:gd name="connsiteX1" fmla="*/ 7450 w 310724"/>
                  <a:gd name="connsiteY1" fmla="*/ 105612 h 214878"/>
                  <a:gd name="connsiteX2" fmla="*/ 61280 w 310724"/>
                  <a:gd name="connsiteY2" fmla="*/ 105030 h 214878"/>
                  <a:gd name="connsiteX3" fmla="*/ 68494 w 310724"/>
                  <a:gd name="connsiteY3" fmla="*/ 159954 h 214878"/>
                  <a:gd name="connsiteX4" fmla="*/ 100429 w 310724"/>
                  <a:gd name="connsiteY4" fmla="*/ 159630 h 214878"/>
                  <a:gd name="connsiteX5" fmla="*/ 110274 w 310724"/>
                  <a:gd name="connsiteY5" fmla="*/ 214878 h 214878"/>
                  <a:gd name="connsiteX6" fmla="*/ 310724 w 310724"/>
                  <a:gd name="connsiteY6" fmla="*/ 213326 h 214878"/>
                  <a:gd name="connsiteX7" fmla="*/ 303146 w 310724"/>
                  <a:gd name="connsiteY7" fmla="*/ 157891 h 214878"/>
                  <a:gd name="connsiteX8" fmla="*/ 158347 w 310724"/>
                  <a:gd name="connsiteY8" fmla="*/ 159442 h 214878"/>
                  <a:gd name="connsiteX9" fmla="*/ 152980 w 310724"/>
                  <a:gd name="connsiteY9" fmla="*/ 106089 h 214878"/>
                  <a:gd name="connsiteX10" fmla="*/ 102363 w 310724"/>
                  <a:gd name="connsiteY10" fmla="*/ 106124 h 214878"/>
                  <a:gd name="connsiteX11" fmla="*/ 90604 w 310724"/>
                  <a:gd name="connsiteY11" fmla="*/ 0 h 214878"/>
                  <a:gd name="connsiteX12" fmla="*/ 189113 w 310724"/>
                  <a:gd name="connsiteY12" fmla="*/ 602 h 214878"/>
                  <a:gd name="connsiteX13" fmla="*/ 194646 w 310724"/>
                  <a:gd name="connsiteY13" fmla="*/ 48533 h 214878"/>
                  <a:gd name="connsiteX14" fmla="*/ 277305 w 310724"/>
                  <a:gd name="connsiteY14" fmla="*/ 47474 h 214878"/>
                  <a:gd name="connsiteX0" fmla="*/ 0 w 310724"/>
                  <a:gd name="connsiteY0" fmla="*/ 583 h 214878"/>
                  <a:gd name="connsiteX1" fmla="*/ 7450 w 310724"/>
                  <a:gd name="connsiteY1" fmla="*/ 105612 h 214878"/>
                  <a:gd name="connsiteX2" fmla="*/ 61280 w 310724"/>
                  <a:gd name="connsiteY2" fmla="*/ 105030 h 214878"/>
                  <a:gd name="connsiteX3" fmla="*/ 68494 w 310724"/>
                  <a:gd name="connsiteY3" fmla="*/ 159954 h 214878"/>
                  <a:gd name="connsiteX4" fmla="*/ 116338 w 310724"/>
                  <a:gd name="connsiteY4" fmla="*/ 159630 h 214878"/>
                  <a:gd name="connsiteX5" fmla="*/ 110274 w 310724"/>
                  <a:gd name="connsiteY5" fmla="*/ 214878 h 214878"/>
                  <a:gd name="connsiteX6" fmla="*/ 310724 w 310724"/>
                  <a:gd name="connsiteY6" fmla="*/ 213326 h 214878"/>
                  <a:gd name="connsiteX7" fmla="*/ 303146 w 310724"/>
                  <a:gd name="connsiteY7" fmla="*/ 157891 h 214878"/>
                  <a:gd name="connsiteX8" fmla="*/ 158347 w 310724"/>
                  <a:gd name="connsiteY8" fmla="*/ 159442 h 214878"/>
                  <a:gd name="connsiteX9" fmla="*/ 152980 w 310724"/>
                  <a:gd name="connsiteY9" fmla="*/ 106089 h 214878"/>
                  <a:gd name="connsiteX10" fmla="*/ 102363 w 310724"/>
                  <a:gd name="connsiteY10" fmla="*/ 106124 h 214878"/>
                  <a:gd name="connsiteX11" fmla="*/ 90604 w 310724"/>
                  <a:gd name="connsiteY11" fmla="*/ 0 h 214878"/>
                  <a:gd name="connsiteX12" fmla="*/ 189113 w 310724"/>
                  <a:gd name="connsiteY12" fmla="*/ 602 h 214878"/>
                  <a:gd name="connsiteX13" fmla="*/ 194646 w 310724"/>
                  <a:gd name="connsiteY13" fmla="*/ 48533 h 214878"/>
                  <a:gd name="connsiteX14" fmla="*/ 277305 w 310724"/>
                  <a:gd name="connsiteY14" fmla="*/ 47474 h 214878"/>
                  <a:gd name="connsiteX0" fmla="*/ 0 w 310724"/>
                  <a:gd name="connsiteY0" fmla="*/ 583 h 214878"/>
                  <a:gd name="connsiteX1" fmla="*/ 7450 w 310724"/>
                  <a:gd name="connsiteY1" fmla="*/ 105612 h 214878"/>
                  <a:gd name="connsiteX2" fmla="*/ 61280 w 310724"/>
                  <a:gd name="connsiteY2" fmla="*/ 105030 h 214878"/>
                  <a:gd name="connsiteX3" fmla="*/ 68494 w 310724"/>
                  <a:gd name="connsiteY3" fmla="*/ 159954 h 214878"/>
                  <a:gd name="connsiteX4" fmla="*/ 116338 w 310724"/>
                  <a:gd name="connsiteY4" fmla="*/ 159630 h 214878"/>
                  <a:gd name="connsiteX5" fmla="*/ 122512 w 310724"/>
                  <a:gd name="connsiteY5" fmla="*/ 214878 h 214878"/>
                  <a:gd name="connsiteX6" fmla="*/ 310724 w 310724"/>
                  <a:gd name="connsiteY6" fmla="*/ 213326 h 214878"/>
                  <a:gd name="connsiteX7" fmla="*/ 303146 w 310724"/>
                  <a:gd name="connsiteY7" fmla="*/ 157891 h 214878"/>
                  <a:gd name="connsiteX8" fmla="*/ 158347 w 310724"/>
                  <a:gd name="connsiteY8" fmla="*/ 159442 h 214878"/>
                  <a:gd name="connsiteX9" fmla="*/ 152980 w 310724"/>
                  <a:gd name="connsiteY9" fmla="*/ 106089 h 214878"/>
                  <a:gd name="connsiteX10" fmla="*/ 102363 w 310724"/>
                  <a:gd name="connsiteY10" fmla="*/ 106124 h 214878"/>
                  <a:gd name="connsiteX11" fmla="*/ 90604 w 310724"/>
                  <a:gd name="connsiteY11" fmla="*/ 0 h 214878"/>
                  <a:gd name="connsiteX12" fmla="*/ 189113 w 310724"/>
                  <a:gd name="connsiteY12" fmla="*/ 602 h 214878"/>
                  <a:gd name="connsiteX13" fmla="*/ 194646 w 310724"/>
                  <a:gd name="connsiteY13" fmla="*/ 48533 h 214878"/>
                  <a:gd name="connsiteX14" fmla="*/ 277305 w 310724"/>
                  <a:gd name="connsiteY14" fmla="*/ 47474 h 214878"/>
                  <a:gd name="connsiteX0" fmla="*/ 0 w 310724"/>
                  <a:gd name="connsiteY0" fmla="*/ 583 h 214878"/>
                  <a:gd name="connsiteX1" fmla="*/ 7450 w 310724"/>
                  <a:gd name="connsiteY1" fmla="*/ 105612 h 214878"/>
                  <a:gd name="connsiteX2" fmla="*/ 61280 w 310724"/>
                  <a:gd name="connsiteY2" fmla="*/ 105030 h 214878"/>
                  <a:gd name="connsiteX3" fmla="*/ 80732 w 310724"/>
                  <a:gd name="connsiteY3" fmla="*/ 159954 h 214878"/>
                  <a:gd name="connsiteX4" fmla="*/ 116338 w 310724"/>
                  <a:gd name="connsiteY4" fmla="*/ 159630 h 214878"/>
                  <a:gd name="connsiteX5" fmla="*/ 122512 w 310724"/>
                  <a:gd name="connsiteY5" fmla="*/ 214878 h 214878"/>
                  <a:gd name="connsiteX6" fmla="*/ 310724 w 310724"/>
                  <a:gd name="connsiteY6" fmla="*/ 213326 h 214878"/>
                  <a:gd name="connsiteX7" fmla="*/ 303146 w 310724"/>
                  <a:gd name="connsiteY7" fmla="*/ 157891 h 214878"/>
                  <a:gd name="connsiteX8" fmla="*/ 158347 w 310724"/>
                  <a:gd name="connsiteY8" fmla="*/ 159442 h 214878"/>
                  <a:gd name="connsiteX9" fmla="*/ 152980 w 310724"/>
                  <a:gd name="connsiteY9" fmla="*/ 106089 h 214878"/>
                  <a:gd name="connsiteX10" fmla="*/ 102363 w 310724"/>
                  <a:gd name="connsiteY10" fmla="*/ 106124 h 214878"/>
                  <a:gd name="connsiteX11" fmla="*/ 90604 w 310724"/>
                  <a:gd name="connsiteY11" fmla="*/ 0 h 214878"/>
                  <a:gd name="connsiteX12" fmla="*/ 189113 w 310724"/>
                  <a:gd name="connsiteY12" fmla="*/ 602 h 214878"/>
                  <a:gd name="connsiteX13" fmla="*/ 194646 w 310724"/>
                  <a:gd name="connsiteY13" fmla="*/ 48533 h 214878"/>
                  <a:gd name="connsiteX14" fmla="*/ 277305 w 310724"/>
                  <a:gd name="connsiteY14" fmla="*/ 47474 h 214878"/>
                  <a:gd name="connsiteX0" fmla="*/ 0 w 310724"/>
                  <a:gd name="connsiteY0" fmla="*/ 583 h 214878"/>
                  <a:gd name="connsiteX1" fmla="*/ 7450 w 310724"/>
                  <a:gd name="connsiteY1" fmla="*/ 105612 h 214878"/>
                  <a:gd name="connsiteX2" fmla="*/ 71071 w 310724"/>
                  <a:gd name="connsiteY2" fmla="*/ 105030 h 214878"/>
                  <a:gd name="connsiteX3" fmla="*/ 80732 w 310724"/>
                  <a:gd name="connsiteY3" fmla="*/ 159954 h 214878"/>
                  <a:gd name="connsiteX4" fmla="*/ 116338 w 310724"/>
                  <a:gd name="connsiteY4" fmla="*/ 159630 h 214878"/>
                  <a:gd name="connsiteX5" fmla="*/ 122512 w 310724"/>
                  <a:gd name="connsiteY5" fmla="*/ 214878 h 214878"/>
                  <a:gd name="connsiteX6" fmla="*/ 310724 w 310724"/>
                  <a:gd name="connsiteY6" fmla="*/ 213326 h 214878"/>
                  <a:gd name="connsiteX7" fmla="*/ 303146 w 310724"/>
                  <a:gd name="connsiteY7" fmla="*/ 157891 h 214878"/>
                  <a:gd name="connsiteX8" fmla="*/ 158347 w 310724"/>
                  <a:gd name="connsiteY8" fmla="*/ 159442 h 214878"/>
                  <a:gd name="connsiteX9" fmla="*/ 152980 w 310724"/>
                  <a:gd name="connsiteY9" fmla="*/ 106089 h 214878"/>
                  <a:gd name="connsiteX10" fmla="*/ 102363 w 310724"/>
                  <a:gd name="connsiteY10" fmla="*/ 106124 h 214878"/>
                  <a:gd name="connsiteX11" fmla="*/ 90604 w 310724"/>
                  <a:gd name="connsiteY11" fmla="*/ 0 h 214878"/>
                  <a:gd name="connsiteX12" fmla="*/ 189113 w 310724"/>
                  <a:gd name="connsiteY12" fmla="*/ 602 h 214878"/>
                  <a:gd name="connsiteX13" fmla="*/ 194646 w 310724"/>
                  <a:gd name="connsiteY13" fmla="*/ 48533 h 214878"/>
                  <a:gd name="connsiteX14" fmla="*/ 277305 w 310724"/>
                  <a:gd name="connsiteY14" fmla="*/ 47474 h 214878"/>
                  <a:gd name="connsiteX0" fmla="*/ 0 w 310724"/>
                  <a:gd name="connsiteY0" fmla="*/ 583 h 214878"/>
                  <a:gd name="connsiteX1" fmla="*/ 24583 w 310724"/>
                  <a:gd name="connsiteY1" fmla="*/ 104061 h 214878"/>
                  <a:gd name="connsiteX2" fmla="*/ 71071 w 310724"/>
                  <a:gd name="connsiteY2" fmla="*/ 105030 h 214878"/>
                  <a:gd name="connsiteX3" fmla="*/ 80732 w 310724"/>
                  <a:gd name="connsiteY3" fmla="*/ 159954 h 214878"/>
                  <a:gd name="connsiteX4" fmla="*/ 116338 w 310724"/>
                  <a:gd name="connsiteY4" fmla="*/ 159630 h 214878"/>
                  <a:gd name="connsiteX5" fmla="*/ 122512 w 310724"/>
                  <a:gd name="connsiteY5" fmla="*/ 214878 h 214878"/>
                  <a:gd name="connsiteX6" fmla="*/ 310724 w 310724"/>
                  <a:gd name="connsiteY6" fmla="*/ 213326 h 214878"/>
                  <a:gd name="connsiteX7" fmla="*/ 303146 w 310724"/>
                  <a:gd name="connsiteY7" fmla="*/ 157891 h 214878"/>
                  <a:gd name="connsiteX8" fmla="*/ 158347 w 310724"/>
                  <a:gd name="connsiteY8" fmla="*/ 159442 h 214878"/>
                  <a:gd name="connsiteX9" fmla="*/ 152980 w 310724"/>
                  <a:gd name="connsiteY9" fmla="*/ 106089 h 214878"/>
                  <a:gd name="connsiteX10" fmla="*/ 102363 w 310724"/>
                  <a:gd name="connsiteY10" fmla="*/ 106124 h 214878"/>
                  <a:gd name="connsiteX11" fmla="*/ 90604 w 310724"/>
                  <a:gd name="connsiteY11" fmla="*/ 0 h 214878"/>
                  <a:gd name="connsiteX12" fmla="*/ 189113 w 310724"/>
                  <a:gd name="connsiteY12" fmla="*/ 602 h 214878"/>
                  <a:gd name="connsiteX13" fmla="*/ 194646 w 310724"/>
                  <a:gd name="connsiteY13" fmla="*/ 48533 h 214878"/>
                  <a:gd name="connsiteX14" fmla="*/ 277305 w 310724"/>
                  <a:gd name="connsiteY14" fmla="*/ 47474 h 214878"/>
                  <a:gd name="connsiteX0" fmla="*/ 0 w 296038"/>
                  <a:gd name="connsiteY0" fmla="*/ 583 h 214878"/>
                  <a:gd name="connsiteX1" fmla="*/ 9897 w 296038"/>
                  <a:gd name="connsiteY1" fmla="*/ 104061 h 214878"/>
                  <a:gd name="connsiteX2" fmla="*/ 56385 w 296038"/>
                  <a:gd name="connsiteY2" fmla="*/ 105030 h 214878"/>
                  <a:gd name="connsiteX3" fmla="*/ 66046 w 296038"/>
                  <a:gd name="connsiteY3" fmla="*/ 159954 h 214878"/>
                  <a:gd name="connsiteX4" fmla="*/ 101652 w 296038"/>
                  <a:gd name="connsiteY4" fmla="*/ 159630 h 214878"/>
                  <a:gd name="connsiteX5" fmla="*/ 107826 w 296038"/>
                  <a:gd name="connsiteY5" fmla="*/ 214878 h 214878"/>
                  <a:gd name="connsiteX6" fmla="*/ 296038 w 296038"/>
                  <a:gd name="connsiteY6" fmla="*/ 213326 h 214878"/>
                  <a:gd name="connsiteX7" fmla="*/ 288460 w 296038"/>
                  <a:gd name="connsiteY7" fmla="*/ 157891 h 214878"/>
                  <a:gd name="connsiteX8" fmla="*/ 143661 w 296038"/>
                  <a:gd name="connsiteY8" fmla="*/ 159442 h 214878"/>
                  <a:gd name="connsiteX9" fmla="*/ 138294 w 296038"/>
                  <a:gd name="connsiteY9" fmla="*/ 106089 h 214878"/>
                  <a:gd name="connsiteX10" fmla="*/ 87677 w 296038"/>
                  <a:gd name="connsiteY10" fmla="*/ 106124 h 214878"/>
                  <a:gd name="connsiteX11" fmla="*/ 75918 w 296038"/>
                  <a:gd name="connsiteY11" fmla="*/ 0 h 214878"/>
                  <a:gd name="connsiteX12" fmla="*/ 174427 w 296038"/>
                  <a:gd name="connsiteY12" fmla="*/ 602 h 214878"/>
                  <a:gd name="connsiteX13" fmla="*/ 179960 w 296038"/>
                  <a:gd name="connsiteY13" fmla="*/ 48533 h 214878"/>
                  <a:gd name="connsiteX14" fmla="*/ 262619 w 296038"/>
                  <a:gd name="connsiteY14" fmla="*/ 47474 h 214878"/>
                  <a:gd name="connsiteX0" fmla="*/ 0 w 296038"/>
                  <a:gd name="connsiteY0" fmla="*/ 583 h 214878"/>
                  <a:gd name="connsiteX1" fmla="*/ 9897 w 296038"/>
                  <a:gd name="connsiteY1" fmla="*/ 104061 h 214878"/>
                  <a:gd name="connsiteX2" fmla="*/ 56385 w 296038"/>
                  <a:gd name="connsiteY2" fmla="*/ 105030 h 214878"/>
                  <a:gd name="connsiteX3" fmla="*/ 66046 w 296038"/>
                  <a:gd name="connsiteY3" fmla="*/ 159954 h 214878"/>
                  <a:gd name="connsiteX4" fmla="*/ 101652 w 296038"/>
                  <a:gd name="connsiteY4" fmla="*/ 159630 h 214878"/>
                  <a:gd name="connsiteX5" fmla="*/ 107826 w 296038"/>
                  <a:gd name="connsiteY5" fmla="*/ 214878 h 214878"/>
                  <a:gd name="connsiteX6" fmla="*/ 296038 w 296038"/>
                  <a:gd name="connsiteY6" fmla="*/ 213326 h 214878"/>
                  <a:gd name="connsiteX7" fmla="*/ 288460 w 296038"/>
                  <a:gd name="connsiteY7" fmla="*/ 157891 h 214878"/>
                  <a:gd name="connsiteX8" fmla="*/ 148556 w 296038"/>
                  <a:gd name="connsiteY8" fmla="*/ 159442 h 214878"/>
                  <a:gd name="connsiteX9" fmla="*/ 138294 w 296038"/>
                  <a:gd name="connsiteY9" fmla="*/ 106089 h 214878"/>
                  <a:gd name="connsiteX10" fmla="*/ 87677 w 296038"/>
                  <a:gd name="connsiteY10" fmla="*/ 106124 h 214878"/>
                  <a:gd name="connsiteX11" fmla="*/ 75918 w 296038"/>
                  <a:gd name="connsiteY11" fmla="*/ 0 h 214878"/>
                  <a:gd name="connsiteX12" fmla="*/ 174427 w 296038"/>
                  <a:gd name="connsiteY12" fmla="*/ 602 h 214878"/>
                  <a:gd name="connsiteX13" fmla="*/ 179960 w 296038"/>
                  <a:gd name="connsiteY13" fmla="*/ 48533 h 214878"/>
                  <a:gd name="connsiteX14" fmla="*/ 262619 w 296038"/>
                  <a:gd name="connsiteY14" fmla="*/ 47474 h 214878"/>
                  <a:gd name="connsiteX0" fmla="*/ 0 w 296038"/>
                  <a:gd name="connsiteY0" fmla="*/ 583 h 213327"/>
                  <a:gd name="connsiteX1" fmla="*/ 9897 w 296038"/>
                  <a:gd name="connsiteY1" fmla="*/ 104061 h 213327"/>
                  <a:gd name="connsiteX2" fmla="*/ 56385 w 296038"/>
                  <a:gd name="connsiteY2" fmla="*/ 105030 h 213327"/>
                  <a:gd name="connsiteX3" fmla="*/ 66046 w 296038"/>
                  <a:gd name="connsiteY3" fmla="*/ 159954 h 213327"/>
                  <a:gd name="connsiteX4" fmla="*/ 101652 w 296038"/>
                  <a:gd name="connsiteY4" fmla="*/ 159630 h 213327"/>
                  <a:gd name="connsiteX5" fmla="*/ 111497 w 296038"/>
                  <a:gd name="connsiteY5" fmla="*/ 213327 h 213327"/>
                  <a:gd name="connsiteX6" fmla="*/ 296038 w 296038"/>
                  <a:gd name="connsiteY6" fmla="*/ 213326 h 213327"/>
                  <a:gd name="connsiteX7" fmla="*/ 288460 w 296038"/>
                  <a:gd name="connsiteY7" fmla="*/ 157891 h 213327"/>
                  <a:gd name="connsiteX8" fmla="*/ 148556 w 296038"/>
                  <a:gd name="connsiteY8" fmla="*/ 159442 h 213327"/>
                  <a:gd name="connsiteX9" fmla="*/ 138294 w 296038"/>
                  <a:gd name="connsiteY9" fmla="*/ 106089 h 213327"/>
                  <a:gd name="connsiteX10" fmla="*/ 87677 w 296038"/>
                  <a:gd name="connsiteY10" fmla="*/ 106124 h 213327"/>
                  <a:gd name="connsiteX11" fmla="*/ 75918 w 296038"/>
                  <a:gd name="connsiteY11" fmla="*/ 0 h 213327"/>
                  <a:gd name="connsiteX12" fmla="*/ 174427 w 296038"/>
                  <a:gd name="connsiteY12" fmla="*/ 602 h 213327"/>
                  <a:gd name="connsiteX13" fmla="*/ 179960 w 296038"/>
                  <a:gd name="connsiteY13" fmla="*/ 48533 h 213327"/>
                  <a:gd name="connsiteX14" fmla="*/ 262619 w 296038"/>
                  <a:gd name="connsiteY14" fmla="*/ 47474 h 213327"/>
                  <a:gd name="connsiteX0" fmla="*/ 0 w 296038"/>
                  <a:gd name="connsiteY0" fmla="*/ 583 h 213327"/>
                  <a:gd name="connsiteX1" fmla="*/ 9897 w 296038"/>
                  <a:gd name="connsiteY1" fmla="*/ 104061 h 213327"/>
                  <a:gd name="connsiteX2" fmla="*/ 56385 w 296038"/>
                  <a:gd name="connsiteY2" fmla="*/ 105030 h 213327"/>
                  <a:gd name="connsiteX3" fmla="*/ 66046 w 296038"/>
                  <a:gd name="connsiteY3" fmla="*/ 159954 h 213327"/>
                  <a:gd name="connsiteX4" fmla="*/ 101652 w 296038"/>
                  <a:gd name="connsiteY4" fmla="*/ 159630 h 213327"/>
                  <a:gd name="connsiteX5" fmla="*/ 111497 w 296038"/>
                  <a:gd name="connsiteY5" fmla="*/ 213327 h 213327"/>
                  <a:gd name="connsiteX6" fmla="*/ 296038 w 296038"/>
                  <a:gd name="connsiteY6" fmla="*/ 213326 h 213327"/>
                  <a:gd name="connsiteX7" fmla="*/ 288460 w 296038"/>
                  <a:gd name="connsiteY7" fmla="*/ 157891 h 213327"/>
                  <a:gd name="connsiteX8" fmla="*/ 148556 w 296038"/>
                  <a:gd name="connsiteY8" fmla="*/ 159442 h 213327"/>
                  <a:gd name="connsiteX9" fmla="*/ 138294 w 296038"/>
                  <a:gd name="connsiteY9" fmla="*/ 106089 h 213327"/>
                  <a:gd name="connsiteX10" fmla="*/ 87677 w 296038"/>
                  <a:gd name="connsiteY10" fmla="*/ 106124 h 213327"/>
                  <a:gd name="connsiteX11" fmla="*/ 75918 w 296038"/>
                  <a:gd name="connsiteY11" fmla="*/ 0 h 213327"/>
                  <a:gd name="connsiteX12" fmla="*/ 174427 w 296038"/>
                  <a:gd name="connsiteY12" fmla="*/ 602 h 213327"/>
                  <a:gd name="connsiteX13" fmla="*/ 187303 w 296038"/>
                  <a:gd name="connsiteY13" fmla="*/ 48533 h 213327"/>
                  <a:gd name="connsiteX14" fmla="*/ 262619 w 296038"/>
                  <a:gd name="connsiteY14" fmla="*/ 47474 h 213327"/>
                  <a:gd name="connsiteX0" fmla="*/ 0 w 296038"/>
                  <a:gd name="connsiteY0" fmla="*/ 583 h 213327"/>
                  <a:gd name="connsiteX1" fmla="*/ 9897 w 296038"/>
                  <a:gd name="connsiteY1" fmla="*/ 104061 h 213327"/>
                  <a:gd name="connsiteX2" fmla="*/ 56385 w 296038"/>
                  <a:gd name="connsiteY2" fmla="*/ 105030 h 213327"/>
                  <a:gd name="connsiteX3" fmla="*/ 66046 w 296038"/>
                  <a:gd name="connsiteY3" fmla="*/ 159954 h 213327"/>
                  <a:gd name="connsiteX4" fmla="*/ 101652 w 296038"/>
                  <a:gd name="connsiteY4" fmla="*/ 159630 h 213327"/>
                  <a:gd name="connsiteX5" fmla="*/ 111497 w 296038"/>
                  <a:gd name="connsiteY5" fmla="*/ 213327 h 213327"/>
                  <a:gd name="connsiteX6" fmla="*/ 296038 w 296038"/>
                  <a:gd name="connsiteY6" fmla="*/ 213326 h 213327"/>
                  <a:gd name="connsiteX7" fmla="*/ 288460 w 296038"/>
                  <a:gd name="connsiteY7" fmla="*/ 157891 h 213327"/>
                  <a:gd name="connsiteX8" fmla="*/ 148556 w 296038"/>
                  <a:gd name="connsiteY8" fmla="*/ 159442 h 213327"/>
                  <a:gd name="connsiteX9" fmla="*/ 138294 w 296038"/>
                  <a:gd name="connsiteY9" fmla="*/ 106089 h 213327"/>
                  <a:gd name="connsiteX10" fmla="*/ 99915 w 296038"/>
                  <a:gd name="connsiteY10" fmla="*/ 106124 h 213327"/>
                  <a:gd name="connsiteX11" fmla="*/ 75918 w 296038"/>
                  <a:gd name="connsiteY11" fmla="*/ 0 h 213327"/>
                  <a:gd name="connsiteX12" fmla="*/ 174427 w 296038"/>
                  <a:gd name="connsiteY12" fmla="*/ 602 h 213327"/>
                  <a:gd name="connsiteX13" fmla="*/ 187303 w 296038"/>
                  <a:gd name="connsiteY13" fmla="*/ 48533 h 213327"/>
                  <a:gd name="connsiteX14" fmla="*/ 262619 w 296038"/>
                  <a:gd name="connsiteY14" fmla="*/ 47474 h 213327"/>
                  <a:gd name="connsiteX0" fmla="*/ 0 w 296038"/>
                  <a:gd name="connsiteY0" fmla="*/ 2134 h 214878"/>
                  <a:gd name="connsiteX1" fmla="*/ 9897 w 296038"/>
                  <a:gd name="connsiteY1" fmla="*/ 105612 h 214878"/>
                  <a:gd name="connsiteX2" fmla="*/ 56385 w 296038"/>
                  <a:gd name="connsiteY2" fmla="*/ 106581 h 214878"/>
                  <a:gd name="connsiteX3" fmla="*/ 66046 w 296038"/>
                  <a:gd name="connsiteY3" fmla="*/ 161505 h 214878"/>
                  <a:gd name="connsiteX4" fmla="*/ 101652 w 296038"/>
                  <a:gd name="connsiteY4" fmla="*/ 161181 h 214878"/>
                  <a:gd name="connsiteX5" fmla="*/ 111497 w 296038"/>
                  <a:gd name="connsiteY5" fmla="*/ 214878 h 214878"/>
                  <a:gd name="connsiteX6" fmla="*/ 296038 w 296038"/>
                  <a:gd name="connsiteY6" fmla="*/ 214877 h 214878"/>
                  <a:gd name="connsiteX7" fmla="*/ 288460 w 296038"/>
                  <a:gd name="connsiteY7" fmla="*/ 159442 h 214878"/>
                  <a:gd name="connsiteX8" fmla="*/ 148556 w 296038"/>
                  <a:gd name="connsiteY8" fmla="*/ 160993 h 214878"/>
                  <a:gd name="connsiteX9" fmla="*/ 138294 w 296038"/>
                  <a:gd name="connsiteY9" fmla="*/ 107640 h 214878"/>
                  <a:gd name="connsiteX10" fmla="*/ 99915 w 296038"/>
                  <a:gd name="connsiteY10" fmla="*/ 107675 h 214878"/>
                  <a:gd name="connsiteX11" fmla="*/ 85708 w 296038"/>
                  <a:gd name="connsiteY11" fmla="*/ 0 h 214878"/>
                  <a:gd name="connsiteX12" fmla="*/ 174427 w 296038"/>
                  <a:gd name="connsiteY12" fmla="*/ 2153 h 214878"/>
                  <a:gd name="connsiteX13" fmla="*/ 187303 w 296038"/>
                  <a:gd name="connsiteY13" fmla="*/ 50084 h 214878"/>
                  <a:gd name="connsiteX14" fmla="*/ 262619 w 296038"/>
                  <a:gd name="connsiteY14" fmla="*/ 49025 h 214878"/>
                  <a:gd name="connsiteX0" fmla="*/ 0 w 296038"/>
                  <a:gd name="connsiteY0" fmla="*/ 2134 h 214878"/>
                  <a:gd name="connsiteX1" fmla="*/ 9897 w 296038"/>
                  <a:gd name="connsiteY1" fmla="*/ 105612 h 214878"/>
                  <a:gd name="connsiteX2" fmla="*/ 56385 w 296038"/>
                  <a:gd name="connsiteY2" fmla="*/ 106581 h 214878"/>
                  <a:gd name="connsiteX3" fmla="*/ 66046 w 296038"/>
                  <a:gd name="connsiteY3" fmla="*/ 161505 h 214878"/>
                  <a:gd name="connsiteX4" fmla="*/ 101652 w 296038"/>
                  <a:gd name="connsiteY4" fmla="*/ 161181 h 214878"/>
                  <a:gd name="connsiteX5" fmla="*/ 111497 w 296038"/>
                  <a:gd name="connsiteY5" fmla="*/ 214878 h 214878"/>
                  <a:gd name="connsiteX6" fmla="*/ 296038 w 296038"/>
                  <a:gd name="connsiteY6" fmla="*/ 214877 h 214878"/>
                  <a:gd name="connsiteX7" fmla="*/ 288460 w 296038"/>
                  <a:gd name="connsiteY7" fmla="*/ 159442 h 214878"/>
                  <a:gd name="connsiteX8" fmla="*/ 148556 w 296038"/>
                  <a:gd name="connsiteY8" fmla="*/ 160993 h 214878"/>
                  <a:gd name="connsiteX9" fmla="*/ 139518 w 296038"/>
                  <a:gd name="connsiteY9" fmla="*/ 106089 h 214878"/>
                  <a:gd name="connsiteX10" fmla="*/ 99915 w 296038"/>
                  <a:gd name="connsiteY10" fmla="*/ 107675 h 214878"/>
                  <a:gd name="connsiteX11" fmla="*/ 85708 w 296038"/>
                  <a:gd name="connsiteY11" fmla="*/ 0 h 214878"/>
                  <a:gd name="connsiteX12" fmla="*/ 174427 w 296038"/>
                  <a:gd name="connsiteY12" fmla="*/ 2153 h 214878"/>
                  <a:gd name="connsiteX13" fmla="*/ 187303 w 296038"/>
                  <a:gd name="connsiteY13" fmla="*/ 50084 h 214878"/>
                  <a:gd name="connsiteX14" fmla="*/ 262619 w 296038"/>
                  <a:gd name="connsiteY14" fmla="*/ 49025 h 214878"/>
                  <a:gd name="connsiteX0" fmla="*/ 0 w 296038"/>
                  <a:gd name="connsiteY0" fmla="*/ 2134 h 214878"/>
                  <a:gd name="connsiteX1" fmla="*/ 9897 w 296038"/>
                  <a:gd name="connsiteY1" fmla="*/ 105612 h 214878"/>
                  <a:gd name="connsiteX2" fmla="*/ 56385 w 296038"/>
                  <a:gd name="connsiteY2" fmla="*/ 106581 h 214878"/>
                  <a:gd name="connsiteX3" fmla="*/ 66046 w 296038"/>
                  <a:gd name="connsiteY3" fmla="*/ 161505 h 214878"/>
                  <a:gd name="connsiteX4" fmla="*/ 101652 w 296038"/>
                  <a:gd name="connsiteY4" fmla="*/ 161181 h 214878"/>
                  <a:gd name="connsiteX5" fmla="*/ 111497 w 296038"/>
                  <a:gd name="connsiteY5" fmla="*/ 214878 h 214878"/>
                  <a:gd name="connsiteX6" fmla="*/ 296038 w 296038"/>
                  <a:gd name="connsiteY6" fmla="*/ 214877 h 214878"/>
                  <a:gd name="connsiteX7" fmla="*/ 288460 w 296038"/>
                  <a:gd name="connsiteY7" fmla="*/ 159442 h 214878"/>
                  <a:gd name="connsiteX8" fmla="*/ 151003 w 296038"/>
                  <a:gd name="connsiteY8" fmla="*/ 159442 h 214878"/>
                  <a:gd name="connsiteX9" fmla="*/ 139518 w 296038"/>
                  <a:gd name="connsiteY9" fmla="*/ 106089 h 214878"/>
                  <a:gd name="connsiteX10" fmla="*/ 99915 w 296038"/>
                  <a:gd name="connsiteY10" fmla="*/ 107675 h 214878"/>
                  <a:gd name="connsiteX11" fmla="*/ 85708 w 296038"/>
                  <a:gd name="connsiteY11" fmla="*/ 0 h 214878"/>
                  <a:gd name="connsiteX12" fmla="*/ 174427 w 296038"/>
                  <a:gd name="connsiteY12" fmla="*/ 2153 h 214878"/>
                  <a:gd name="connsiteX13" fmla="*/ 187303 w 296038"/>
                  <a:gd name="connsiteY13" fmla="*/ 50084 h 214878"/>
                  <a:gd name="connsiteX14" fmla="*/ 262619 w 296038"/>
                  <a:gd name="connsiteY14" fmla="*/ 49025 h 214878"/>
                  <a:gd name="connsiteX0" fmla="*/ 0 w 296038"/>
                  <a:gd name="connsiteY0" fmla="*/ 2134 h 214878"/>
                  <a:gd name="connsiteX1" fmla="*/ 9897 w 296038"/>
                  <a:gd name="connsiteY1" fmla="*/ 105612 h 214878"/>
                  <a:gd name="connsiteX2" fmla="*/ 56385 w 296038"/>
                  <a:gd name="connsiteY2" fmla="*/ 106581 h 214878"/>
                  <a:gd name="connsiteX3" fmla="*/ 66046 w 296038"/>
                  <a:gd name="connsiteY3" fmla="*/ 161505 h 214878"/>
                  <a:gd name="connsiteX4" fmla="*/ 101652 w 296038"/>
                  <a:gd name="connsiteY4" fmla="*/ 161181 h 214878"/>
                  <a:gd name="connsiteX5" fmla="*/ 111497 w 296038"/>
                  <a:gd name="connsiteY5" fmla="*/ 214878 h 214878"/>
                  <a:gd name="connsiteX6" fmla="*/ 296038 w 296038"/>
                  <a:gd name="connsiteY6" fmla="*/ 214877 h 214878"/>
                  <a:gd name="connsiteX7" fmla="*/ 288460 w 296038"/>
                  <a:gd name="connsiteY7" fmla="*/ 159442 h 214878"/>
                  <a:gd name="connsiteX8" fmla="*/ 151003 w 296038"/>
                  <a:gd name="connsiteY8" fmla="*/ 159442 h 214878"/>
                  <a:gd name="connsiteX9" fmla="*/ 139518 w 296038"/>
                  <a:gd name="connsiteY9" fmla="*/ 106089 h 214878"/>
                  <a:gd name="connsiteX10" fmla="*/ 99915 w 296038"/>
                  <a:gd name="connsiteY10" fmla="*/ 107675 h 214878"/>
                  <a:gd name="connsiteX11" fmla="*/ 85708 w 296038"/>
                  <a:gd name="connsiteY11" fmla="*/ 0 h 214878"/>
                  <a:gd name="connsiteX12" fmla="*/ 174427 w 296038"/>
                  <a:gd name="connsiteY12" fmla="*/ 2153 h 214878"/>
                  <a:gd name="connsiteX13" fmla="*/ 187303 w 296038"/>
                  <a:gd name="connsiteY13" fmla="*/ 50084 h 214878"/>
                  <a:gd name="connsiteX14" fmla="*/ 262619 w 296038"/>
                  <a:gd name="connsiteY14" fmla="*/ 49025 h 214878"/>
                  <a:gd name="connsiteX0" fmla="*/ 0 w 296038"/>
                  <a:gd name="connsiteY0" fmla="*/ 2134 h 214878"/>
                  <a:gd name="connsiteX1" fmla="*/ 9897 w 296038"/>
                  <a:gd name="connsiteY1" fmla="*/ 105612 h 214878"/>
                  <a:gd name="connsiteX2" fmla="*/ 56385 w 296038"/>
                  <a:gd name="connsiteY2" fmla="*/ 106581 h 214878"/>
                  <a:gd name="connsiteX3" fmla="*/ 66046 w 296038"/>
                  <a:gd name="connsiteY3" fmla="*/ 161505 h 214878"/>
                  <a:gd name="connsiteX4" fmla="*/ 101652 w 296038"/>
                  <a:gd name="connsiteY4" fmla="*/ 161181 h 214878"/>
                  <a:gd name="connsiteX5" fmla="*/ 111497 w 296038"/>
                  <a:gd name="connsiteY5" fmla="*/ 214878 h 214878"/>
                  <a:gd name="connsiteX6" fmla="*/ 296038 w 296038"/>
                  <a:gd name="connsiteY6" fmla="*/ 214877 h 214878"/>
                  <a:gd name="connsiteX7" fmla="*/ 288460 w 296038"/>
                  <a:gd name="connsiteY7" fmla="*/ 159442 h 214878"/>
                  <a:gd name="connsiteX8" fmla="*/ 151003 w 296038"/>
                  <a:gd name="connsiteY8" fmla="*/ 159442 h 214878"/>
                  <a:gd name="connsiteX9" fmla="*/ 139518 w 296038"/>
                  <a:gd name="connsiteY9" fmla="*/ 106089 h 214878"/>
                  <a:gd name="connsiteX10" fmla="*/ 99915 w 296038"/>
                  <a:gd name="connsiteY10" fmla="*/ 107675 h 214878"/>
                  <a:gd name="connsiteX11" fmla="*/ 85708 w 296038"/>
                  <a:gd name="connsiteY11" fmla="*/ 0 h 214878"/>
                  <a:gd name="connsiteX12" fmla="*/ 174427 w 296038"/>
                  <a:gd name="connsiteY12" fmla="*/ 2153 h 214878"/>
                  <a:gd name="connsiteX13" fmla="*/ 187303 w 296038"/>
                  <a:gd name="connsiteY13" fmla="*/ 50084 h 214878"/>
                  <a:gd name="connsiteX14" fmla="*/ 262619 w 296038"/>
                  <a:gd name="connsiteY14" fmla="*/ 49025 h 214878"/>
                  <a:gd name="connsiteX0" fmla="*/ 0 w 296038"/>
                  <a:gd name="connsiteY0" fmla="*/ 2134 h 214878"/>
                  <a:gd name="connsiteX1" fmla="*/ 9897 w 296038"/>
                  <a:gd name="connsiteY1" fmla="*/ 105612 h 214878"/>
                  <a:gd name="connsiteX2" fmla="*/ 56385 w 296038"/>
                  <a:gd name="connsiteY2" fmla="*/ 106581 h 214878"/>
                  <a:gd name="connsiteX3" fmla="*/ 66046 w 296038"/>
                  <a:gd name="connsiteY3" fmla="*/ 161505 h 214878"/>
                  <a:gd name="connsiteX4" fmla="*/ 101652 w 296038"/>
                  <a:gd name="connsiteY4" fmla="*/ 161181 h 214878"/>
                  <a:gd name="connsiteX5" fmla="*/ 111497 w 296038"/>
                  <a:gd name="connsiteY5" fmla="*/ 214878 h 214878"/>
                  <a:gd name="connsiteX6" fmla="*/ 296038 w 296038"/>
                  <a:gd name="connsiteY6" fmla="*/ 214877 h 214878"/>
                  <a:gd name="connsiteX7" fmla="*/ 288460 w 296038"/>
                  <a:gd name="connsiteY7" fmla="*/ 159442 h 214878"/>
                  <a:gd name="connsiteX8" fmla="*/ 151003 w 296038"/>
                  <a:gd name="connsiteY8" fmla="*/ 159442 h 214878"/>
                  <a:gd name="connsiteX9" fmla="*/ 139518 w 296038"/>
                  <a:gd name="connsiteY9" fmla="*/ 106089 h 214878"/>
                  <a:gd name="connsiteX10" fmla="*/ 99915 w 296038"/>
                  <a:gd name="connsiteY10" fmla="*/ 107675 h 214878"/>
                  <a:gd name="connsiteX11" fmla="*/ 85708 w 296038"/>
                  <a:gd name="connsiteY11" fmla="*/ 0 h 214878"/>
                  <a:gd name="connsiteX12" fmla="*/ 174427 w 296038"/>
                  <a:gd name="connsiteY12" fmla="*/ 2153 h 214878"/>
                  <a:gd name="connsiteX13" fmla="*/ 187303 w 296038"/>
                  <a:gd name="connsiteY13" fmla="*/ 50084 h 214878"/>
                  <a:gd name="connsiteX14" fmla="*/ 262619 w 296038"/>
                  <a:gd name="connsiteY14" fmla="*/ 49025 h 214878"/>
                  <a:gd name="connsiteX0" fmla="*/ 0 w 304604"/>
                  <a:gd name="connsiteY0" fmla="*/ 2134 h 214878"/>
                  <a:gd name="connsiteX1" fmla="*/ 18463 w 304604"/>
                  <a:gd name="connsiteY1" fmla="*/ 105612 h 214878"/>
                  <a:gd name="connsiteX2" fmla="*/ 64951 w 304604"/>
                  <a:gd name="connsiteY2" fmla="*/ 106581 h 214878"/>
                  <a:gd name="connsiteX3" fmla="*/ 74612 w 304604"/>
                  <a:gd name="connsiteY3" fmla="*/ 161505 h 214878"/>
                  <a:gd name="connsiteX4" fmla="*/ 110218 w 304604"/>
                  <a:gd name="connsiteY4" fmla="*/ 161181 h 214878"/>
                  <a:gd name="connsiteX5" fmla="*/ 120063 w 304604"/>
                  <a:gd name="connsiteY5" fmla="*/ 214878 h 214878"/>
                  <a:gd name="connsiteX6" fmla="*/ 304604 w 304604"/>
                  <a:gd name="connsiteY6" fmla="*/ 214877 h 214878"/>
                  <a:gd name="connsiteX7" fmla="*/ 297026 w 304604"/>
                  <a:gd name="connsiteY7" fmla="*/ 159442 h 214878"/>
                  <a:gd name="connsiteX8" fmla="*/ 159569 w 304604"/>
                  <a:gd name="connsiteY8" fmla="*/ 159442 h 214878"/>
                  <a:gd name="connsiteX9" fmla="*/ 148084 w 304604"/>
                  <a:gd name="connsiteY9" fmla="*/ 106089 h 214878"/>
                  <a:gd name="connsiteX10" fmla="*/ 108481 w 304604"/>
                  <a:gd name="connsiteY10" fmla="*/ 107675 h 214878"/>
                  <a:gd name="connsiteX11" fmla="*/ 94274 w 304604"/>
                  <a:gd name="connsiteY11" fmla="*/ 0 h 214878"/>
                  <a:gd name="connsiteX12" fmla="*/ 182993 w 304604"/>
                  <a:gd name="connsiteY12" fmla="*/ 2153 h 214878"/>
                  <a:gd name="connsiteX13" fmla="*/ 195869 w 304604"/>
                  <a:gd name="connsiteY13" fmla="*/ 50084 h 214878"/>
                  <a:gd name="connsiteX14" fmla="*/ 271185 w 304604"/>
                  <a:gd name="connsiteY14" fmla="*/ 49025 h 214878"/>
                  <a:gd name="connsiteX0" fmla="*/ 0 w 304604"/>
                  <a:gd name="connsiteY0" fmla="*/ 3686 h 216430"/>
                  <a:gd name="connsiteX1" fmla="*/ 18463 w 304604"/>
                  <a:gd name="connsiteY1" fmla="*/ 107164 h 216430"/>
                  <a:gd name="connsiteX2" fmla="*/ 64951 w 304604"/>
                  <a:gd name="connsiteY2" fmla="*/ 108133 h 216430"/>
                  <a:gd name="connsiteX3" fmla="*/ 74612 w 304604"/>
                  <a:gd name="connsiteY3" fmla="*/ 163057 h 216430"/>
                  <a:gd name="connsiteX4" fmla="*/ 110218 w 304604"/>
                  <a:gd name="connsiteY4" fmla="*/ 162733 h 216430"/>
                  <a:gd name="connsiteX5" fmla="*/ 120063 w 304604"/>
                  <a:gd name="connsiteY5" fmla="*/ 216430 h 216430"/>
                  <a:gd name="connsiteX6" fmla="*/ 304604 w 304604"/>
                  <a:gd name="connsiteY6" fmla="*/ 216429 h 216430"/>
                  <a:gd name="connsiteX7" fmla="*/ 297026 w 304604"/>
                  <a:gd name="connsiteY7" fmla="*/ 160994 h 216430"/>
                  <a:gd name="connsiteX8" fmla="*/ 159569 w 304604"/>
                  <a:gd name="connsiteY8" fmla="*/ 160994 h 216430"/>
                  <a:gd name="connsiteX9" fmla="*/ 148084 w 304604"/>
                  <a:gd name="connsiteY9" fmla="*/ 107641 h 216430"/>
                  <a:gd name="connsiteX10" fmla="*/ 108481 w 304604"/>
                  <a:gd name="connsiteY10" fmla="*/ 109227 h 216430"/>
                  <a:gd name="connsiteX11" fmla="*/ 84484 w 304604"/>
                  <a:gd name="connsiteY11" fmla="*/ 0 h 216430"/>
                  <a:gd name="connsiteX12" fmla="*/ 182993 w 304604"/>
                  <a:gd name="connsiteY12" fmla="*/ 3705 h 216430"/>
                  <a:gd name="connsiteX13" fmla="*/ 195869 w 304604"/>
                  <a:gd name="connsiteY13" fmla="*/ 51636 h 216430"/>
                  <a:gd name="connsiteX14" fmla="*/ 271185 w 304604"/>
                  <a:gd name="connsiteY14" fmla="*/ 50577 h 216430"/>
                  <a:gd name="connsiteX0" fmla="*/ 0 w 304604"/>
                  <a:gd name="connsiteY0" fmla="*/ 3686 h 217981"/>
                  <a:gd name="connsiteX1" fmla="*/ 18463 w 304604"/>
                  <a:gd name="connsiteY1" fmla="*/ 107164 h 217981"/>
                  <a:gd name="connsiteX2" fmla="*/ 64951 w 304604"/>
                  <a:gd name="connsiteY2" fmla="*/ 108133 h 217981"/>
                  <a:gd name="connsiteX3" fmla="*/ 74612 w 304604"/>
                  <a:gd name="connsiteY3" fmla="*/ 163057 h 217981"/>
                  <a:gd name="connsiteX4" fmla="*/ 110218 w 304604"/>
                  <a:gd name="connsiteY4" fmla="*/ 162733 h 217981"/>
                  <a:gd name="connsiteX5" fmla="*/ 128630 w 304604"/>
                  <a:gd name="connsiteY5" fmla="*/ 217981 h 217981"/>
                  <a:gd name="connsiteX6" fmla="*/ 304604 w 304604"/>
                  <a:gd name="connsiteY6" fmla="*/ 216429 h 217981"/>
                  <a:gd name="connsiteX7" fmla="*/ 297026 w 304604"/>
                  <a:gd name="connsiteY7" fmla="*/ 160994 h 217981"/>
                  <a:gd name="connsiteX8" fmla="*/ 159569 w 304604"/>
                  <a:gd name="connsiteY8" fmla="*/ 160994 h 217981"/>
                  <a:gd name="connsiteX9" fmla="*/ 148084 w 304604"/>
                  <a:gd name="connsiteY9" fmla="*/ 107641 h 217981"/>
                  <a:gd name="connsiteX10" fmla="*/ 108481 w 304604"/>
                  <a:gd name="connsiteY10" fmla="*/ 109227 h 217981"/>
                  <a:gd name="connsiteX11" fmla="*/ 84484 w 304604"/>
                  <a:gd name="connsiteY11" fmla="*/ 0 h 217981"/>
                  <a:gd name="connsiteX12" fmla="*/ 182993 w 304604"/>
                  <a:gd name="connsiteY12" fmla="*/ 3705 h 217981"/>
                  <a:gd name="connsiteX13" fmla="*/ 195869 w 304604"/>
                  <a:gd name="connsiteY13" fmla="*/ 51636 h 217981"/>
                  <a:gd name="connsiteX14" fmla="*/ 271185 w 304604"/>
                  <a:gd name="connsiteY14" fmla="*/ 50577 h 217981"/>
                  <a:gd name="connsiteX0" fmla="*/ 0 w 304604"/>
                  <a:gd name="connsiteY0" fmla="*/ 3686 h 217981"/>
                  <a:gd name="connsiteX1" fmla="*/ 18463 w 304604"/>
                  <a:gd name="connsiteY1" fmla="*/ 107164 h 217981"/>
                  <a:gd name="connsiteX2" fmla="*/ 64951 w 304604"/>
                  <a:gd name="connsiteY2" fmla="*/ 108133 h 217981"/>
                  <a:gd name="connsiteX3" fmla="*/ 77060 w 304604"/>
                  <a:gd name="connsiteY3" fmla="*/ 163057 h 217981"/>
                  <a:gd name="connsiteX4" fmla="*/ 110218 w 304604"/>
                  <a:gd name="connsiteY4" fmla="*/ 162733 h 217981"/>
                  <a:gd name="connsiteX5" fmla="*/ 128630 w 304604"/>
                  <a:gd name="connsiteY5" fmla="*/ 217981 h 217981"/>
                  <a:gd name="connsiteX6" fmla="*/ 304604 w 304604"/>
                  <a:gd name="connsiteY6" fmla="*/ 216429 h 217981"/>
                  <a:gd name="connsiteX7" fmla="*/ 297026 w 304604"/>
                  <a:gd name="connsiteY7" fmla="*/ 160994 h 217981"/>
                  <a:gd name="connsiteX8" fmla="*/ 159569 w 304604"/>
                  <a:gd name="connsiteY8" fmla="*/ 160994 h 217981"/>
                  <a:gd name="connsiteX9" fmla="*/ 148084 w 304604"/>
                  <a:gd name="connsiteY9" fmla="*/ 107641 h 217981"/>
                  <a:gd name="connsiteX10" fmla="*/ 108481 w 304604"/>
                  <a:gd name="connsiteY10" fmla="*/ 109227 h 217981"/>
                  <a:gd name="connsiteX11" fmla="*/ 84484 w 304604"/>
                  <a:gd name="connsiteY11" fmla="*/ 0 h 217981"/>
                  <a:gd name="connsiteX12" fmla="*/ 182993 w 304604"/>
                  <a:gd name="connsiteY12" fmla="*/ 3705 h 217981"/>
                  <a:gd name="connsiteX13" fmla="*/ 195869 w 304604"/>
                  <a:gd name="connsiteY13" fmla="*/ 51636 h 217981"/>
                  <a:gd name="connsiteX14" fmla="*/ 271185 w 304604"/>
                  <a:gd name="connsiteY14" fmla="*/ 50577 h 217981"/>
                  <a:gd name="connsiteX0" fmla="*/ 0 w 304604"/>
                  <a:gd name="connsiteY0" fmla="*/ 3686 h 217981"/>
                  <a:gd name="connsiteX1" fmla="*/ 18463 w 304604"/>
                  <a:gd name="connsiteY1" fmla="*/ 107164 h 217981"/>
                  <a:gd name="connsiteX2" fmla="*/ 61280 w 304604"/>
                  <a:gd name="connsiteY2" fmla="*/ 108133 h 217981"/>
                  <a:gd name="connsiteX3" fmla="*/ 77060 w 304604"/>
                  <a:gd name="connsiteY3" fmla="*/ 163057 h 217981"/>
                  <a:gd name="connsiteX4" fmla="*/ 110218 w 304604"/>
                  <a:gd name="connsiteY4" fmla="*/ 162733 h 217981"/>
                  <a:gd name="connsiteX5" fmla="*/ 128630 w 304604"/>
                  <a:gd name="connsiteY5" fmla="*/ 217981 h 217981"/>
                  <a:gd name="connsiteX6" fmla="*/ 304604 w 304604"/>
                  <a:gd name="connsiteY6" fmla="*/ 216429 h 217981"/>
                  <a:gd name="connsiteX7" fmla="*/ 297026 w 304604"/>
                  <a:gd name="connsiteY7" fmla="*/ 160994 h 217981"/>
                  <a:gd name="connsiteX8" fmla="*/ 159569 w 304604"/>
                  <a:gd name="connsiteY8" fmla="*/ 160994 h 217981"/>
                  <a:gd name="connsiteX9" fmla="*/ 148084 w 304604"/>
                  <a:gd name="connsiteY9" fmla="*/ 107641 h 217981"/>
                  <a:gd name="connsiteX10" fmla="*/ 108481 w 304604"/>
                  <a:gd name="connsiteY10" fmla="*/ 109227 h 217981"/>
                  <a:gd name="connsiteX11" fmla="*/ 84484 w 304604"/>
                  <a:gd name="connsiteY11" fmla="*/ 0 h 217981"/>
                  <a:gd name="connsiteX12" fmla="*/ 182993 w 304604"/>
                  <a:gd name="connsiteY12" fmla="*/ 3705 h 217981"/>
                  <a:gd name="connsiteX13" fmla="*/ 195869 w 304604"/>
                  <a:gd name="connsiteY13" fmla="*/ 51636 h 217981"/>
                  <a:gd name="connsiteX14" fmla="*/ 271185 w 304604"/>
                  <a:gd name="connsiteY14" fmla="*/ 50577 h 217981"/>
                  <a:gd name="connsiteX0" fmla="*/ 0 w 304604"/>
                  <a:gd name="connsiteY0" fmla="*/ 3686 h 217981"/>
                  <a:gd name="connsiteX1" fmla="*/ 18463 w 304604"/>
                  <a:gd name="connsiteY1" fmla="*/ 107164 h 217981"/>
                  <a:gd name="connsiteX2" fmla="*/ 61280 w 304604"/>
                  <a:gd name="connsiteY2" fmla="*/ 108133 h 217981"/>
                  <a:gd name="connsiteX3" fmla="*/ 72165 w 304604"/>
                  <a:gd name="connsiteY3" fmla="*/ 163057 h 217981"/>
                  <a:gd name="connsiteX4" fmla="*/ 110218 w 304604"/>
                  <a:gd name="connsiteY4" fmla="*/ 162733 h 217981"/>
                  <a:gd name="connsiteX5" fmla="*/ 128630 w 304604"/>
                  <a:gd name="connsiteY5" fmla="*/ 217981 h 217981"/>
                  <a:gd name="connsiteX6" fmla="*/ 304604 w 304604"/>
                  <a:gd name="connsiteY6" fmla="*/ 216429 h 217981"/>
                  <a:gd name="connsiteX7" fmla="*/ 297026 w 304604"/>
                  <a:gd name="connsiteY7" fmla="*/ 160994 h 217981"/>
                  <a:gd name="connsiteX8" fmla="*/ 159569 w 304604"/>
                  <a:gd name="connsiteY8" fmla="*/ 160994 h 217981"/>
                  <a:gd name="connsiteX9" fmla="*/ 148084 w 304604"/>
                  <a:gd name="connsiteY9" fmla="*/ 107641 h 217981"/>
                  <a:gd name="connsiteX10" fmla="*/ 108481 w 304604"/>
                  <a:gd name="connsiteY10" fmla="*/ 109227 h 217981"/>
                  <a:gd name="connsiteX11" fmla="*/ 84484 w 304604"/>
                  <a:gd name="connsiteY11" fmla="*/ 0 h 217981"/>
                  <a:gd name="connsiteX12" fmla="*/ 182993 w 304604"/>
                  <a:gd name="connsiteY12" fmla="*/ 3705 h 217981"/>
                  <a:gd name="connsiteX13" fmla="*/ 195869 w 304604"/>
                  <a:gd name="connsiteY13" fmla="*/ 51636 h 217981"/>
                  <a:gd name="connsiteX14" fmla="*/ 271185 w 304604"/>
                  <a:gd name="connsiteY14" fmla="*/ 50577 h 21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4604" h="217981">
                    <a:moveTo>
                      <a:pt x="0" y="3686"/>
                    </a:moveTo>
                    <a:lnTo>
                      <a:pt x="18463" y="107164"/>
                    </a:lnTo>
                    <a:lnTo>
                      <a:pt x="61280" y="108133"/>
                    </a:lnTo>
                    <a:lnTo>
                      <a:pt x="72165" y="163057"/>
                    </a:lnTo>
                    <a:lnTo>
                      <a:pt x="110218" y="162733"/>
                    </a:lnTo>
                    <a:lnTo>
                      <a:pt x="128630" y="217981"/>
                    </a:lnTo>
                    <a:lnTo>
                      <a:pt x="304604" y="216429"/>
                    </a:lnTo>
                    <a:cubicBezTo>
                      <a:pt x="304051" y="197950"/>
                      <a:pt x="297579" y="179473"/>
                      <a:pt x="297026" y="160994"/>
                    </a:cubicBezTo>
                    <a:lnTo>
                      <a:pt x="159569" y="160994"/>
                    </a:lnTo>
                    <a:cubicBezTo>
                      <a:pt x="156938" y="144281"/>
                      <a:pt x="151939" y="124354"/>
                      <a:pt x="148084" y="107641"/>
                    </a:cubicBezTo>
                    <a:lnTo>
                      <a:pt x="108481" y="109227"/>
                    </a:lnTo>
                    <a:lnTo>
                      <a:pt x="84484" y="0"/>
                    </a:lnTo>
                    <a:lnTo>
                      <a:pt x="182993" y="3705"/>
                    </a:lnTo>
                    <a:lnTo>
                      <a:pt x="195869" y="51636"/>
                    </a:lnTo>
                    <a:lnTo>
                      <a:pt x="271185" y="50577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0" name="任意多边形: 形状 819">
                <a:extLst>
                  <a:ext uri="{FF2B5EF4-FFF2-40B4-BE49-F238E27FC236}">
                    <a16:creationId xmlns:a16="http://schemas.microsoft.com/office/drawing/2014/main" id="{6DBA7989-D154-4259-B384-6D4C1049E387}"/>
                  </a:ext>
                </a:extLst>
              </p:cNvPr>
              <p:cNvSpPr/>
              <p:nvPr/>
            </p:nvSpPr>
            <p:spPr>
              <a:xfrm>
                <a:off x="8891875" y="4058153"/>
                <a:ext cx="11030" cy="100054"/>
              </a:xfrm>
              <a:custGeom>
                <a:avLst/>
                <a:gdLst>
                  <a:gd name="connsiteX0" fmla="*/ 5152 w 5152"/>
                  <a:gd name="connsiteY0" fmla="*/ 0 h 59243"/>
                  <a:gd name="connsiteX1" fmla="*/ 0 w 5152"/>
                  <a:gd name="connsiteY1" fmla="*/ 59243 h 5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2" h="59243">
                    <a:moveTo>
                      <a:pt x="5152" y="0"/>
                    </a:moveTo>
                    <a:lnTo>
                      <a:pt x="0" y="59243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1" name="任意多边形: 形状 820">
                <a:extLst>
                  <a:ext uri="{FF2B5EF4-FFF2-40B4-BE49-F238E27FC236}">
                    <a16:creationId xmlns:a16="http://schemas.microsoft.com/office/drawing/2014/main" id="{E6A9DBC1-3367-4671-AD37-53CFA2BE4AF1}"/>
                  </a:ext>
                </a:extLst>
              </p:cNvPr>
              <p:cNvSpPr/>
              <p:nvPr/>
            </p:nvSpPr>
            <p:spPr>
              <a:xfrm>
                <a:off x="11545923" y="4048599"/>
                <a:ext cx="24775" cy="101683"/>
              </a:xfrm>
              <a:custGeom>
                <a:avLst/>
                <a:gdLst>
                  <a:gd name="connsiteX0" fmla="*/ 0 w 7144"/>
                  <a:gd name="connsiteY0" fmla="*/ 0 h 109537"/>
                  <a:gd name="connsiteX1" fmla="*/ 7144 w 7144"/>
                  <a:gd name="connsiteY1" fmla="*/ 109537 h 109537"/>
                  <a:gd name="connsiteX0" fmla="*/ 0 w 24466"/>
                  <a:gd name="connsiteY0" fmla="*/ 0 h 9522"/>
                  <a:gd name="connsiteX1" fmla="*/ 24466 w 24466"/>
                  <a:gd name="connsiteY1" fmla="*/ 9522 h 9522"/>
                  <a:gd name="connsiteX0" fmla="*/ 0 w 7635"/>
                  <a:gd name="connsiteY0" fmla="*/ 0 h 10000"/>
                  <a:gd name="connsiteX1" fmla="*/ 7635 w 7635"/>
                  <a:gd name="connsiteY1" fmla="*/ 10000 h 10000"/>
                  <a:gd name="connsiteX0" fmla="*/ 0 w 14646"/>
                  <a:gd name="connsiteY0" fmla="*/ 0 h 9749"/>
                  <a:gd name="connsiteX1" fmla="*/ 14646 w 14646"/>
                  <a:gd name="connsiteY1" fmla="*/ 9749 h 9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46" h="9749">
                    <a:moveTo>
                      <a:pt x="0" y="0"/>
                    </a:moveTo>
                    <a:lnTo>
                      <a:pt x="14646" y="9749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2" name="任意多边形: 形状 821">
                <a:extLst>
                  <a:ext uri="{FF2B5EF4-FFF2-40B4-BE49-F238E27FC236}">
                    <a16:creationId xmlns:a16="http://schemas.microsoft.com/office/drawing/2014/main" id="{4FCEFF32-4071-4C64-B062-493595F3ED7E}"/>
                  </a:ext>
                </a:extLst>
              </p:cNvPr>
              <p:cNvSpPr/>
              <p:nvPr/>
            </p:nvSpPr>
            <p:spPr>
              <a:xfrm>
                <a:off x="11716512" y="4048599"/>
                <a:ext cx="32009" cy="104301"/>
              </a:xfrm>
              <a:custGeom>
                <a:avLst/>
                <a:gdLst>
                  <a:gd name="connsiteX0" fmla="*/ 0 w 7144"/>
                  <a:gd name="connsiteY0" fmla="*/ 0 h 109537"/>
                  <a:gd name="connsiteX1" fmla="*/ 7144 w 7144"/>
                  <a:gd name="connsiteY1" fmla="*/ 109537 h 109537"/>
                  <a:gd name="connsiteX0" fmla="*/ 0 w 26666"/>
                  <a:gd name="connsiteY0" fmla="*/ 0 h 10000"/>
                  <a:gd name="connsiteX1" fmla="*/ 26666 w 26666"/>
                  <a:gd name="connsiteY1" fmla="*/ 10000 h 10000"/>
                  <a:gd name="connsiteX0" fmla="*/ 0 w 35345"/>
                  <a:gd name="connsiteY0" fmla="*/ 0 h 9522"/>
                  <a:gd name="connsiteX1" fmla="*/ 35345 w 35345"/>
                  <a:gd name="connsiteY1" fmla="*/ 9522 h 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345" h="9522">
                    <a:moveTo>
                      <a:pt x="0" y="0"/>
                    </a:moveTo>
                    <a:lnTo>
                      <a:pt x="35345" y="9522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3" name="任意多边形: 形状 822">
                <a:extLst>
                  <a:ext uri="{FF2B5EF4-FFF2-40B4-BE49-F238E27FC236}">
                    <a16:creationId xmlns:a16="http://schemas.microsoft.com/office/drawing/2014/main" id="{5E45869D-A070-4C32-91C4-309EF3CDEBE6}"/>
                  </a:ext>
                </a:extLst>
              </p:cNvPr>
              <p:cNvSpPr/>
              <p:nvPr/>
            </p:nvSpPr>
            <p:spPr>
              <a:xfrm>
                <a:off x="11383624" y="4098132"/>
                <a:ext cx="506476" cy="2381"/>
              </a:xfrm>
              <a:custGeom>
                <a:avLst/>
                <a:gdLst>
                  <a:gd name="connsiteX0" fmla="*/ 0 w 521493"/>
                  <a:gd name="connsiteY0" fmla="*/ 2381 h 2381"/>
                  <a:gd name="connsiteX1" fmla="*/ 521493 w 521493"/>
                  <a:gd name="connsiteY1" fmla="*/ 0 h 2381"/>
                  <a:gd name="connsiteX0" fmla="*/ 0 w 8851"/>
                  <a:gd name="connsiteY0" fmla="*/ 10000 h 10000"/>
                  <a:gd name="connsiteX1" fmla="*/ 8851 w 8851"/>
                  <a:gd name="connsiteY1" fmla="*/ 0 h 10000"/>
                  <a:gd name="connsiteX0" fmla="*/ 0 w 9552"/>
                  <a:gd name="connsiteY0" fmla="*/ 10000 h 10000"/>
                  <a:gd name="connsiteX1" fmla="*/ 9552 w 9552"/>
                  <a:gd name="connsiteY1" fmla="*/ 0 h 10000"/>
                  <a:gd name="connsiteX0" fmla="*/ 0 w 9062"/>
                  <a:gd name="connsiteY0" fmla="*/ 10000 h 10000"/>
                  <a:gd name="connsiteX1" fmla="*/ 9062 w 9062"/>
                  <a:gd name="connsiteY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2" h="10000">
                    <a:moveTo>
                      <a:pt x="0" y="10000"/>
                    </a:moveTo>
                    <a:lnTo>
                      <a:pt x="9062" y="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2" name="组合 661">
              <a:extLst>
                <a:ext uri="{FF2B5EF4-FFF2-40B4-BE49-F238E27FC236}">
                  <a16:creationId xmlns:a16="http://schemas.microsoft.com/office/drawing/2014/main" id="{55A3540D-BE18-4E05-B6B0-68637D00DB06}"/>
                </a:ext>
              </a:extLst>
            </p:cNvPr>
            <p:cNvGrpSpPr/>
            <p:nvPr/>
          </p:nvGrpSpPr>
          <p:grpSpPr>
            <a:xfrm>
              <a:off x="8347612" y="4168895"/>
              <a:ext cx="258068" cy="399676"/>
              <a:chOff x="9767843" y="2879932"/>
              <a:chExt cx="370796" cy="694855"/>
            </a:xfrm>
          </p:grpSpPr>
          <p:sp>
            <p:nvSpPr>
              <p:cNvPr id="779" name="任意多边形: 形状 778">
                <a:extLst>
                  <a:ext uri="{FF2B5EF4-FFF2-40B4-BE49-F238E27FC236}">
                    <a16:creationId xmlns:a16="http://schemas.microsoft.com/office/drawing/2014/main" id="{1D9562C1-B3BC-470C-BA1A-8978BDD8DD1A}"/>
                  </a:ext>
                </a:extLst>
              </p:cNvPr>
              <p:cNvSpPr/>
              <p:nvPr/>
            </p:nvSpPr>
            <p:spPr>
              <a:xfrm>
                <a:off x="9767843" y="2879932"/>
                <a:ext cx="370796" cy="694855"/>
              </a:xfrm>
              <a:custGeom>
                <a:avLst/>
                <a:gdLst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2993"/>
                  <a:gd name="connsiteY0" fmla="*/ 2929317 h 2929317"/>
                  <a:gd name="connsiteX1" fmla="*/ 0 w 1562993"/>
                  <a:gd name="connsiteY1" fmla="*/ 2824120 h 2929317"/>
                  <a:gd name="connsiteX2" fmla="*/ 8092 w 1562993"/>
                  <a:gd name="connsiteY2" fmla="*/ 202301 h 2929317"/>
                  <a:gd name="connsiteX3" fmla="*/ 80920 w 1562993"/>
                  <a:gd name="connsiteY3" fmla="*/ 129473 h 2929317"/>
                  <a:gd name="connsiteX4" fmla="*/ 372234 w 1562993"/>
                  <a:gd name="connsiteY4" fmla="*/ 129473 h 2929317"/>
                  <a:gd name="connsiteX5" fmla="*/ 453154 w 1562993"/>
                  <a:gd name="connsiteY5" fmla="*/ 0 h 2929317"/>
                  <a:gd name="connsiteX6" fmla="*/ 1100517 w 1562993"/>
                  <a:gd name="connsiteY6" fmla="*/ 0 h 2929317"/>
                  <a:gd name="connsiteX7" fmla="*/ 1213805 w 1562993"/>
                  <a:gd name="connsiteY7" fmla="*/ 121381 h 2929317"/>
                  <a:gd name="connsiteX8" fmla="*/ 1448474 w 1562993"/>
                  <a:gd name="connsiteY8" fmla="*/ 129473 h 2929317"/>
                  <a:gd name="connsiteX9" fmla="*/ 1561763 w 1562993"/>
                  <a:gd name="connsiteY9" fmla="*/ 267037 h 2929317"/>
                  <a:gd name="connsiteX10" fmla="*/ 1537487 w 1562993"/>
                  <a:gd name="connsiteY10" fmla="*/ 2807936 h 2929317"/>
                  <a:gd name="connsiteX11" fmla="*/ 1416106 w 1562993"/>
                  <a:gd name="connsiteY11" fmla="*/ 2929317 h 2929317"/>
                  <a:gd name="connsiteX12" fmla="*/ 121380 w 1562993"/>
                  <a:gd name="connsiteY12" fmla="*/ 2929317 h 2929317"/>
                  <a:gd name="connsiteX0" fmla="*/ 121380 w 1564496"/>
                  <a:gd name="connsiteY0" fmla="*/ 2929317 h 2929317"/>
                  <a:gd name="connsiteX1" fmla="*/ 0 w 1564496"/>
                  <a:gd name="connsiteY1" fmla="*/ 2824120 h 2929317"/>
                  <a:gd name="connsiteX2" fmla="*/ 8092 w 1564496"/>
                  <a:gd name="connsiteY2" fmla="*/ 202301 h 2929317"/>
                  <a:gd name="connsiteX3" fmla="*/ 80920 w 1564496"/>
                  <a:gd name="connsiteY3" fmla="*/ 129473 h 2929317"/>
                  <a:gd name="connsiteX4" fmla="*/ 372234 w 1564496"/>
                  <a:gd name="connsiteY4" fmla="*/ 129473 h 2929317"/>
                  <a:gd name="connsiteX5" fmla="*/ 453154 w 1564496"/>
                  <a:gd name="connsiteY5" fmla="*/ 0 h 2929317"/>
                  <a:gd name="connsiteX6" fmla="*/ 1100517 w 1564496"/>
                  <a:gd name="connsiteY6" fmla="*/ 0 h 2929317"/>
                  <a:gd name="connsiteX7" fmla="*/ 1213805 w 1564496"/>
                  <a:gd name="connsiteY7" fmla="*/ 121381 h 2929317"/>
                  <a:gd name="connsiteX8" fmla="*/ 1466689 w 1564496"/>
                  <a:gd name="connsiteY8" fmla="*/ 122187 h 2929317"/>
                  <a:gd name="connsiteX9" fmla="*/ 1561763 w 1564496"/>
                  <a:gd name="connsiteY9" fmla="*/ 267037 h 2929317"/>
                  <a:gd name="connsiteX10" fmla="*/ 1537487 w 1564496"/>
                  <a:gd name="connsiteY10" fmla="*/ 2807936 h 2929317"/>
                  <a:gd name="connsiteX11" fmla="*/ 1416106 w 1564496"/>
                  <a:gd name="connsiteY11" fmla="*/ 2929317 h 2929317"/>
                  <a:gd name="connsiteX12" fmla="*/ 121380 w 1564496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20367 w 1563224"/>
                  <a:gd name="connsiteY5" fmla="*/ 3643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20367 w 1563224"/>
                  <a:gd name="connsiteY5" fmla="*/ 3643 h 2929317"/>
                  <a:gd name="connsiteX6" fmla="*/ 1166092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408 h 2929408"/>
                  <a:gd name="connsiteX1" fmla="*/ 0 w 1563224"/>
                  <a:gd name="connsiteY1" fmla="*/ 2824211 h 2929408"/>
                  <a:gd name="connsiteX2" fmla="*/ 8092 w 1563224"/>
                  <a:gd name="connsiteY2" fmla="*/ 202392 h 2929408"/>
                  <a:gd name="connsiteX3" fmla="*/ 80920 w 1563224"/>
                  <a:gd name="connsiteY3" fmla="*/ 129564 h 2929408"/>
                  <a:gd name="connsiteX4" fmla="*/ 372234 w 1563224"/>
                  <a:gd name="connsiteY4" fmla="*/ 129564 h 2929408"/>
                  <a:gd name="connsiteX5" fmla="*/ 420367 w 1563224"/>
                  <a:gd name="connsiteY5" fmla="*/ 3734 h 2929408"/>
                  <a:gd name="connsiteX6" fmla="*/ 1166092 w 1563224"/>
                  <a:gd name="connsiteY6" fmla="*/ 91 h 2929408"/>
                  <a:gd name="connsiteX7" fmla="*/ 1213805 w 1563224"/>
                  <a:gd name="connsiteY7" fmla="*/ 121472 h 2929408"/>
                  <a:gd name="connsiteX8" fmla="*/ 1466689 w 1563224"/>
                  <a:gd name="connsiteY8" fmla="*/ 122278 h 2929408"/>
                  <a:gd name="connsiteX9" fmla="*/ 1561763 w 1563224"/>
                  <a:gd name="connsiteY9" fmla="*/ 267128 h 2929408"/>
                  <a:gd name="connsiteX10" fmla="*/ 1537487 w 1563224"/>
                  <a:gd name="connsiteY10" fmla="*/ 2808027 h 2929408"/>
                  <a:gd name="connsiteX11" fmla="*/ 1416106 w 1563224"/>
                  <a:gd name="connsiteY11" fmla="*/ 2929408 h 2929408"/>
                  <a:gd name="connsiteX12" fmla="*/ 121380 w 1563224"/>
                  <a:gd name="connsiteY12" fmla="*/ 2929408 h 2929408"/>
                  <a:gd name="connsiteX0" fmla="*/ 121380 w 1563224"/>
                  <a:gd name="connsiteY0" fmla="*/ 2929408 h 2929408"/>
                  <a:gd name="connsiteX1" fmla="*/ 0 w 1563224"/>
                  <a:gd name="connsiteY1" fmla="*/ 2824211 h 2929408"/>
                  <a:gd name="connsiteX2" fmla="*/ 8092 w 1563224"/>
                  <a:gd name="connsiteY2" fmla="*/ 202392 h 2929408"/>
                  <a:gd name="connsiteX3" fmla="*/ 80920 w 1563224"/>
                  <a:gd name="connsiteY3" fmla="*/ 129564 h 2929408"/>
                  <a:gd name="connsiteX4" fmla="*/ 372234 w 1563224"/>
                  <a:gd name="connsiteY4" fmla="*/ 129564 h 2929408"/>
                  <a:gd name="connsiteX5" fmla="*/ 420367 w 1563224"/>
                  <a:gd name="connsiteY5" fmla="*/ 3734 h 2929408"/>
                  <a:gd name="connsiteX6" fmla="*/ 1166092 w 1563224"/>
                  <a:gd name="connsiteY6" fmla="*/ 91 h 2929408"/>
                  <a:gd name="connsiteX7" fmla="*/ 1213805 w 1563224"/>
                  <a:gd name="connsiteY7" fmla="*/ 121472 h 2929408"/>
                  <a:gd name="connsiteX8" fmla="*/ 1466689 w 1563224"/>
                  <a:gd name="connsiteY8" fmla="*/ 122278 h 2929408"/>
                  <a:gd name="connsiteX9" fmla="*/ 1561763 w 1563224"/>
                  <a:gd name="connsiteY9" fmla="*/ 267128 h 2929408"/>
                  <a:gd name="connsiteX10" fmla="*/ 1537487 w 1563224"/>
                  <a:gd name="connsiteY10" fmla="*/ 2808027 h 2929408"/>
                  <a:gd name="connsiteX11" fmla="*/ 1416106 w 1563224"/>
                  <a:gd name="connsiteY11" fmla="*/ 2929408 h 2929408"/>
                  <a:gd name="connsiteX12" fmla="*/ 121380 w 1563224"/>
                  <a:gd name="connsiteY12" fmla="*/ 2929408 h 292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63224" h="2929408">
                    <a:moveTo>
                      <a:pt x="121380" y="2929408"/>
                    </a:moveTo>
                    <a:cubicBezTo>
                      <a:pt x="29918" y="2927129"/>
                      <a:pt x="4030" y="2913922"/>
                      <a:pt x="0" y="2824211"/>
                    </a:cubicBezTo>
                    <a:cubicBezTo>
                      <a:pt x="2697" y="1950271"/>
                      <a:pt x="5395" y="1076332"/>
                      <a:pt x="8092" y="202392"/>
                    </a:cubicBezTo>
                    <a:cubicBezTo>
                      <a:pt x="6867" y="138043"/>
                      <a:pt x="27500" y="131982"/>
                      <a:pt x="80920" y="129564"/>
                    </a:cubicBezTo>
                    <a:lnTo>
                      <a:pt x="372234" y="129564"/>
                    </a:lnTo>
                    <a:cubicBezTo>
                      <a:pt x="388278" y="87621"/>
                      <a:pt x="356963" y="12890"/>
                      <a:pt x="420367" y="3734"/>
                    </a:cubicBezTo>
                    <a:lnTo>
                      <a:pt x="1166092" y="91"/>
                    </a:lnTo>
                    <a:cubicBezTo>
                      <a:pt x="1222069" y="-3165"/>
                      <a:pt x="1197901" y="81012"/>
                      <a:pt x="1213805" y="121472"/>
                    </a:cubicBezTo>
                    <a:lnTo>
                      <a:pt x="1466689" y="122278"/>
                    </a:lnTo>
                    <a:cubicBezTo>
                      <a:pt x="1559098" y="124417"/>
                      <a:pt x="1567716" y="148413"/>
                      <a:pt x="1561763" y="267128"/>
                    </a:cubicBezTo>
                    <a:lnTo>
                      <a:pt x="1537487" y="2808027"/>
                    </a:lnTo>
                    <a:cubicBezTo>
                      <a:pt x="1529814" y="2903132"/>
                      <a:pt x="1525783" y="2929021"/>
                      <a:pt x="1416106" y="2929408"/>
                    </a:cubicBezTo>
                    <a:lnTo>
                      <a:pt x="121380" y="292940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0" name="任意多边形: 形状 779">
                <a:extLst>
                  <a:ext uri="{FF2B5EF4-FFF2-40B4-BE49-F238E27FC236}">
                    <a16:creationId xmlns:a16="http://schemas.microsoft.com/office/drawing/2014/main" id="{ECAE7464-8BF0-461A-AF9E-2BCB2CBDD705}"/>
                  </a:ext>
                </a:extLst>
              </p:cNvPr>
              <p:cNvSpPr/>
              <p:nvPr/>
            </p:nvSpPr>
            <p:spPr>
              <a:xfrm>
                <a:off x="9856011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1" name="任意多边形: 形状 780">
                <a:extLst>
                  <a:ext uri="{FF2B5EF4-FFF2-40B4-BE49-F238E27FC236}">
                    <a16:creationId xmlns:a16="http://schemas.microsoft.com/office/drawing/2014/main" id="{BEB35B10-6B60-47A7-85EA-9351AFC4718B}"/>
                  </a:ext>
                </a:extLst>
              </p:cNvPr>
              <p:cNvSpPr/>
              <p:nvPr/>
            </p:nvSpPr>
            <p:spPr>
              <a:xfrm>
                <a:off x="9916333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2" name="任意多边形: 形状 781">
                <a:extLst>
                  <a:ext uri="{FF2B5EF4-FFF2-40B4-BE49-F238E27FC236}">
                    <a16:creationId xmlns:a16="http://schemas.microsoft.com/office/drawing/2014/main" id="{9FD3355A-6D80-4E9D-8F6A-A005AE2F99A6}"/>
                  </a:ext>
                </a:extLst>
              </p:cNvPr>
              <p:cNvSpPr/>
              <p:nvPr/>
            </p:nvSpPr>
            <p:spPr>
              <a:xfrm>
                <a:off x="10011337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3" name="任意多边形: 形状 782">
                <a:extLst>
                  <a:ext uri="{FF2B5EF4-FFF2-40B4-BE49-F238E27FC236}">
                    <a16:creationId xmlns:a16="http://schemas.microsoft.com/office/drawing/2014/main" id="{94E86449-69C5-4494-89D4-77D9618970D8}"/>
                  </a:ext>
                </a:extLst>
              </p:cNvPr>
              <p:cNvSpPr/>
              <p:nvPr/>
            </p:nvSpPr>
            <p:spPr>
              <a:xfrm>
                <a:off x="9948202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4" name="任意多边形: 形状 783">
                <a:extLst>
                  <a:ext uri="{FF2B5EF4-FFF2-40B4-BE49-F238E27FC236}">
                    <a16:creationId xmlns:a16="http://schemas.microsoft.com/office/drawing/2014/main" id="{50B451FA-98FA-4171-ADD9-EA5A25CF3D3A}"/>
                  </a:ext>
                </a:extLst>
              </p:cNvPr>
              <p:cNvSpPr/>
              <p:nvPr/>
            </p:nvSpPr>
            <p:spPr>
              <a:xfrm>
                <a:off x="9979255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5" name="任意多边形: 形状 784">
                <a:extLst>
                  <a:ext uri="{FF2B5EF4-FFF2-40B4-BE49-F238E27FC236}">
                    <a16:creationId xmlns:a16="http://schemas.microsoft.com/office/drawing/2014/main" id="{E99D28A4-0817-48A4-8F23-7D9785109F32}"/>
                  </a:ext>
                </a:extLst>
              </p:cNvPr>
              <p:cNvSpPr/>
              <p:nvPr/>
            </p:nvSpPr>
            <p:spPr>
              <a:xfrm>
                <a:off x="9884251" y="2911248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6" name="任意多边形: 形状 785">
                <a:extLst>
                  <a:ext uri="{FF2B5EF4-FFF2-40B4-BE49-F238E27FC236}">
                    <a16:creationId xmlns:a16="http://schemas.microsoft.com/office/drawing/2014/main" id="{F8D5F0E9-2E68-49EF-A5E8-9D3F0266970F}"/>
                  </a:ext>
                </a:extLst>
              </p:cNvPr>
              <p:cNvSpPr/>
              <p:nvPr/>
            </p:nvSpPr>
            <p:spPr>
              <a:xfrm>
                <a:off x="10042025" y="2910862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7" name="任意多边形: 形状 786">
                <a:extLst>
                  <a:ext uri="{FF2B5EF4-FFF2-40B4-BE49-F238E27FC236}">
                    <a16:creationId xmlns:a16="http://schemas.microsoft.com/office/drawing/2014/main" id="{83259D59-5AF9-4ACC-8557-BB41BD6095DF}"/>
                  </a:ext>
                </a:extLst>
              </p:cNvPr>
              <p:cNvSpPr/>
              <p:nvPr/>
            </p:nvSpPr>
            <p:spPr>
              <a:xfrm>
                <a:off x="9835793" y="2910432"/>
                <a:ext cx="237063" cy="145452"/>
              </a:xfrm>
              <a:custGeom>
                <a:avLst/>
                <a:gdLst>
                  <a:gd name="connsiteX0" fmla="*/ 0 w 1983142"/>
                  <a:gd name="connsiteY0" fmla="*/ 0 h 1217258"/>
                  <a:gd name="connsiteX1" fmla="*/ 20385 w 1983142"/>
                  <a:gd name="connsiteY1" fmla="*/ 1205610 h 1217258"/>
                  <a:gd name="connsiteX2" fmla="*/ 1983142 w 1983142"/>
                  <a:gd name="connsiteY2" fmla="*/ 1217258 h 1217258"/>
                  <a:gd name="connsiteX3" fmla="*/ 1977318 w 1983142"/>
                  <a:gd name="connsiteY3" fmla="*/ 0 h 1217258"/>
                  <a:gd name="connsiteX4" fmla="*/ 0 w 1983142"/>
                  <a:gd name="connsiteY4" fmla="*/ 0 h 1217258"/>
                  <a:gd name="connsiteX0" fmla="*/ 784 w 1983926"/>
                  <a:gd name="connsiteY0" fmla="*/ 0 h 1217258"/>
                  <a:gd name="connsiteX1" fmla="*/ 0 w 1983926"/>
                  <a:gd name="connsiteY1" fmla="*/ 1205610 h 1217258"/>
                  <a:gd name="connsiteX2" fmla="*/ 1983926 w 1983926"/>
                  <a:gd name="connsiteY2" fmla="*/ 1217258 h 1217258"/>
                  <a:gd name="connsiteX3" fmla="*/ 1978102 w 1983926"/>
                  <a:gd name="connsiteY3" fmla="*/ 0 h 1217258"/>
                  <a:gd name="connsiteX4" fmla="*/ 784 w 1983926"/>
                  <a:gd name="connsiteY4" fmla="*/ 0 h 121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926" h="1217258">
                    <a:moveTo>
                      <a:pt x="784" y="0"/>
                    </a:moveTo>
                    <a:cubicBezTo>
                      <a:pt x="523" y="401870"/>
                      <a:pt x="261" y="803740"/>
                      <a:pt x="0" y="1205610"/>
                    </a:cubicBezTo>
                    <a:lnTo>
                      <a:pt x="1983926" y="1217258"/>
                    </a:lnTo>
                    <a:cubicBezTo>
                      <a:pt x="1981985" y="811505"/>
                      <a:pt x="1980043" y="405753"/>
                      <a:pt x="1978102" y="0"/>
                    </a:cubicBezTo>
                    <a:lnTo>
                      <a:pt x="784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8" name="任意多边形: 形状 787">
                <a:extLst>
                  <a:ext uri="{FF2B5EF4-FFF2-40B4-BE49-F238E27FC236}">
                    <a16:creationId xmlns:a16="http://schemas.microsoft.com/office/drawing/2014/main" id="{4FEAFF79-BC2F-4032-898F-19A72BC45D17}"/>
                  </a:ext>
                </a:extLst>
              </p:cNvPr>
              <p:cNvSpPr/>
              <p:nvPr/>
            </p:nvSpPr>
            <p:spPr>
              <a:xfrm>
                <a:off x="9836235" y="2929222"/>
                <a:ext cx="236621" cy="696"/>
              </a:xfrm>
              <a:custGeom>
                <a:avLst/>
                <a:gdLst>
                  <a:gd name="connsiteX0" fmla="*/ 0 w 1980229"/>
                  <a:gd name="connsiteY0" fmla="*/ 5824 h 5824"/>
                  <a:gd name="connsiteX1" fmla="*/ 1980229 w 1980229"/>
                  <a:gd name="connsiteY1" fmla="*/ 0 h 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0229" h="5824">
                    <a:moveTo>
                      <a:pt x="0" y="5824"/>
                    </a:moveTo>
                    <a:lnTo>
                      <a:pt x="198022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9" name="任意多边形: 形状 788">
                <a:extLst>
                  <a:ext uri="{FF2B5EF4-FFF2-40B4-BE49-F238E27FC236}">
                    <a16:creationId xmlns:a16="http://schemas.microsoft.com/office/drawing/2014/main" id="{AED88EF8-1659-471A-8C10-C54FFE821F51}"/>
                  </a:ext>
                </a:extLst>
              </p:cNvPr>
              <p:cNvSpPr/>
              <p:nvPr/>
            </p:nvSpPr>
            <p:spPr>
              <a:xfrm>
                <a:off x="9836930" y="3031874"/>
                <a:ext cx="19834" cy="0"/>
              </a:xfrm>
              <a:custGeom>
                <a:avLst/>
                <a:gdLst>
                  <a:gd name="connsiteX0" fmla="*/ 0 w 165990"/>
                  <a:gd name="connsiteY0" fmla="*/ 0 h 0"/>
                  <a:gd name="connsiteX1" fmla="*/ 165990 w 16599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5990">
                    <a:moveTo>
                      <a:pt x="0" y="0"/>
                    </a:moveTo>
                    <a:lnTo>
                      <a:pt x="165990" y="0"/>
                    </a:lnTo>
                  </a:path>
                </a:pathLst>
              </a:custGeom>
              <a:ln w="31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0" name="任意多边形: 形状 789">
                <a:extLst>
                  <a:ext uri="{FF2B5EF4-FFF2-40B4-BE49-F238E27FC236}">
                    <a16:creationId xmlns:a16="http://schemas.microsoft.com/office/drawing/2014/main" id="{1AEB4485-78AF-411A-B857-D4A17F7EDAC1}"/>
                  </a:ext>
                </a:extLst>
              </p:cNvPr>
              <p:cNvSpPr/>
              <p:nvPr/>
            </p:nvSpPr>
            <p:spPr>
              <a:xfrm>
                <a:off x="9871728" y="3032222"/>
                <a:ext cx="12527" cy="348"/>
              </a:xfrm>
              <a:custGeom>
                <a:avLst/>
                <a:gdLst>
                  <a:gd name="connsiteX0" fmla="*/ 0 w 104836"/>
                  <a:gd name="connsiteY0" fmla="*/ 2912 h 2912"/>
                  <a:gd name="connsiteX1" fmla="*/ 104836 w 104836"/>
                  <a:gd name="connsiteY1" fmla="*/ 0 h 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836" h="2912">
                    <a:moveTo>
                      <a:pt x="0" y="2912"/>
                    </a:moveTo>
                    <a:lnTo>
                      <a:pt x="10483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1" name="任意多边形: 形状 790">
                <a:extLst>
                  <a:ext uri="{FF2B5EF4-FFF2-40B4-BE49-F238E27FC236}">
                    <a16:creationId xmlns:a16="http://schemas.microsoft.com/office/drawing/2014/main" id="{393A5E50-679F-4651-9C10-7AB1A756C6C3}"/>
                  </a:ext>
                </a:extLst>
              </p:cNvPr>
              <p:cNvSpPr/>
              <p:nvPr/>
            </p:nvSpPr>
            <p:spPr>
              <a:xfrm>
                <a:off x="9900957" y="3032222"/>
                <a:ext cx="14615" cy="0"/>
              </a:xfrm>
              <a:custGeom>
                <a:avLst/>
                <a:gdLst>
                  <a:gd name="connsiteX0" fmla="*/ 0 w 122309"/>
                  <a:gd name="connsiteY0" fmla="*/ 0 h 0"/>
                  <a:gd name="connsiteX1" fmla="*/ 122309 w 12230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309">
                    <a:moveTo>
                      <a:pt x="0" y="0"/>
                    </a:moveTo>
                    <a:lnTo>
                      <a:pt x="12230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2" name="任意多边形: 形状 791">
                <a:extLst>
                  <a:ext uri="{FF2B5EF4-FFF2-40B4-BE49-F238E27FC236}">
                    <a16:creationId xmlns:a16="http://schemas.microsoft.com/office/drawing/2014/main" id="{E3603C51-0A2C-4D79-A3B4-CA545B186476}"/>
                  </a:ext>
                </a:extLst>
              </p:cNvPr>
              <p:cNvSpPr/>
              <p:nvPr/>
            </p:nvSpPr>
            <p:spPr>
              <a:xfrm>
                <a:off x="9932275" y="3031874"/>
                <a:ext cx="16007" cy="0"/>
              </a:xfrm>
              <a:custGeom>
                <a:avLst/>
                <a:gdLst>
                  <a:gd name="connsiteX0" fmla="*/ 0 w 133956"/>
                  <a:gd name="connsiteY0" fmla="*/ 0 h 0"/>
                  <a:gd name="connsiteX1" fmla="*/ 133956 w 13395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956">
                    <a:moveTo>
                      <a:pt x="0" y="0"/>
                    </a:moveTo>
                    <a:lnTo>
                      <a:pt x="13395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3" name="任意多边形: 形状 792">
                <a:extLst>
                  <a:ext uri="{FF2B5EF4-FFF2-40B4-BE49-F238E27FC236}">
                    <a16:creationId xmlns:a16="http://schemas.microsoft.com/office/drawing/2014/main" id="{92F7D318-39C5-4F74-9980-B7AB8023B6C8}"/>
                  </a:ext>
                </a:extLst>
              </p:cNvPr>
              <p:cNvSpPr/>
              <p:nvPr/>
            </p:nvSpPr>
            <p:spPr>
              <a:xfrm>
                <a:off x="9964288" y="3032222"/>
                <a:ext cx="14267" cy="0"/>
              </a:xfrm>
              <a:custGeom>
                <a:avLst/>
                <a:gdLst>
                  <a:gd name="connsiteX0" fmla="*/ 0 w 119396"/>
                  <a:gd name="connsiteY0" fmla="*/ 0 h 0"/>
                  <a:gd name="connsiteX1" fmla="*/ 119396 w 11939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396">
                    <a:moveTo>
                      <a:pt x="0" y="0"/>
                    </a:moveTo>
                    <a:lnTo>
                      <a:pt x="1193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4" name="任意多边形: 形状 793">
                <a:extLst>
                  <a:ext uri="{FF2B5EF4-FFF2-40B4-BE49-F238E27FC236}">
                    <a16:creationId xmlns:a16="http://schemas.microsoft.com/office/drawing/2014/main" id="{3D2C0693-1D9A-4F83-8CAA-7C5C3B945921}"/>
                  </a:ext>
                </a:extLst>
              </p:cNvPr>
              <p:cNvSpPr/>
              <p:nvPr/>
            </p:nvSpPr>
            <p:spPr>
              <a:xfrm>
                <a:off x="9994910" y="3032222"/>
                <a:ext cx="16355" cy="696"/>
              </a:xfrm>
              <a:custGeom>
                <a:avLst/>
                <a:gdLst>
                  <a:gd name="connsiteX0" fmla="*/ 0 w 136869"/>
                  <a:gd name="connsiteY0" fmla="*/ 5824 h 5824"/>
                  <a:gd name="connsiteX1" fmla="*/ 136869 w 136869"/>
                  <a:gd name="connsiteY1" fmla="*/ 0 h 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869" h="5824">
                    <a:moveTo>
                      <a:pt x="0" y="5824"/>
                    </a:moveTo>
                    <a:lnTo>
                      <a:pt x="13686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5" name="任意多边形: 形状 794">
                <a:extLst>
                  <a:ext uri="{FF2B5EF4-FFF2-40B4-BE49-F238E27FC236}">
                    <a16:creationId xmlns:a16="http://schemas.microsoft.com/office/drawing/2014/main" id="{084955B9-D272-4D53-BA49-95B5326BB238}"/>
                  </a:ext>
                </a:extLst>
              </p:cNvPr>
              <p:cNvSpPr/>
              <p:nvPr/>
            </p:nvSpPr>
            <p:spPr>
              <a:xfrm>
                <a:off x="10027271" y="3032570"/>
                <a:ext cx="14615" cy="0"/>
              </a:xfrm>
              <a:custGeom>
                <a:avLst/>
                <a:gdLst>
                  <a:gd name="connsiteX0" fmla="*/ 0 w 122309"/>
                  <a:gd name="connsiteY0" fmla="*/ 0 h 0"/>
                  <a:gd name="connsiteX1" fmla="*/ 122309 w 12230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309">
                    <a:moveTo>
                      <a:pt x="0" y="0"/>
                    </a:moveTo>
                    <a:lnTo>
                      <a:pt x="12230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6" name="任意多边形: 形状 795">
                <a:extLst>
                  <a:ext uri="{FF2B5EF4-FFF2-40B4-BE49-F238E27FC236}">
                    <a16:creationId xmlns:a16="http://schemas.microsoft.com/office/drawing/2014/main" id="{55C8F182-9AAF-446F-A91D-2FE87A6EE661}"/>
                  </a:ext>
                </a:extLst>
              </p:cNvPr>
              <p:cNvSpPr/>
              <p:nvPr/>
            </p:nvSpPr>
            <p:spPr>
              <a:xfrm>
                <a:off x="10057197" y="3031874"/>
                <a:ext cx="15311" cy="0"/>
              </a:xfrm>
              <a:custGeom>
                <a:avLst/>
                <a:gdLst>
                  <a:gd name="connsiteX0" fmla="*/ 0 w 128133"/>
                  <a:gd name="connsiteY0" fmla="*/ 0 h 0"/>
                  <a:gd name="connsiteX1" fmla="*/ 128133 w 12813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133">
                    <a:moveTo>
                      <a:pt x="0" y="0"/>
                    </a:moveTo>
                    <a:lnTo>
                      <a:pt x="128133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7" name="任意多边形: 形状 796">
                <a:extLst>
                  <a:ext uri="{FF2B5EF4-FFF2-40B4-BE49-F238E27FC236}">
                    <a16:creationId xmlns:a16="http://schemas.microsoft.com/office/drawing/2014/main" id="{5CF1A173-7F77-4EDC-BDD1-A84F9546531E}"/>
                  </a:ext>
                </a:extLst>
              </p:cNvPr>
              <p:cNvSpPr/>
              <p:nvPr/>
            </p:nvSpPr>
            <p:spPr>
              <a:xfrm>
                <a:off x="9831760" y="3374372"/>
                <a:ext cx="254836" cy="94852"/>
              </a:xfrm>
              <a:custGeom>
                <a:avLst/>
                <a:gdLst>
                  <a:gd name="connsiteX0" fmla="*/ 0 w 1074353"/>
                  <a:gd name="connsiteY0" fmla="*/ 13330 h 399884"/>
                  <a:gd name="connsiteX1" fmla="*/ 7998 w 1074353"/>
                  <a:gd name="connsiteY1" fmla="*/ 399884 h 399884"/>
                  <a:gd name="connsiteX2" fmla="*/ 1074353 w 1074353"/>
                  <a:gd name="connsiteY2" fmla="*/ 399884 h 399884"/>
                  <a:gd name="connsiteX3" fmla="*/ 1063690 w 1074353"/>
                  <a:gd name="connsiteY3" fmla="*/ 0 h 399884"/>
                  <a:gd name="connsiteX4" fmla="*/ 0 w 1074353"/>
                  <a:gd name="connsiteY4" fmla="*/ 13330 h 39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353" h="399884">
                    <a:moveTo>
                      <a:pt x="0" y="13330"/>
                    </a:moveTo>
                    <a:lnTo>
                      <a:pt x="7998" y="399884"/>
                    </a:lnTo>
                    <a:lnTo>
                      <a:pt x="1074353" y="399884"/>
                    </a:lnTo>
                    <a:lnTo>
                      <a:pt x="1063690" y="0"/>
                    </a:lnTo>
                    <a:lnTo>
                      <a:pt x="0" y="1333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8" name="直接连接符 797">
                <a:extLst>
                  <a:ext uri="{FF2B5EF4-FFF2-40B4-BE49-F238E27FC236}">
                    <a16:creationId xmlns:a16="http://schemas.microsoft.com/office/drawing/2014/main" id="{B6D178DD-B237-4969-BBD4-020824D09961}"/>
                  </a:ext>
                </a:extLst>
              </p:cNvPr>
              <p:cNvCxnSpPr/>
              <p:nvPr/>
            </p:nvCxnSpPr>
            <p:spPr>
              <a:xfrm flipH="1">
                <a:off x="9767843" y="3139138"/>
                <a:ext cx="37079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直接连接符 798">
                <a:extLst>
                  <a:ext uri="{FF2B5EF4-FFF2-40B4-BE49-F238E27FC236}">
                    <a16:creationId xmlns:a16="http://schemas.microsoft.com/office/drawing/2014/main" id="{92A1E1E1-9F5C-4A6E-94E0-D88D98B1A160}"/>
                  </a:ext>
                </a:extLst>
              </p:cNvPr>
              <p:cNvCxnSpPr/>
              <p:nvPr/>
            </p:nvCxnSpPr>
            <p:spPr>
              <a:xfrm flipH="1">
                <a:off x="9767843" y="3326314"/>
                <a:ext cx="37079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3" name="组合 662">
              <a:extLst>
                <a:ext uri="{FF2B5EF4-FFF2-40B4-BE49-F238E27FC236}">
                  <a16:creationId xmlns:a16="http://schemas.microsoft.com/office/drawing/2014/main" id="{847E673F-AB83-4415-AEE5-50A4A3BACBF5}"/>
                </a:ext>
              </a:extLst>
            </p:cNvPr>
            <p:cNvGrpSpPr/>
            <p:nvPr/>
          </p:nvGrpSpPr>
          <p:grpSpPr>
            <a:xfrm flipH="1">
              <a:off x="8457463" y="4567974"/>
              <a:ext cx="2404161" cy="1500309"/>
              <a:chOff x="3140973" y="1388861"/>
              <a:chExt cx="419510" cy="1611936"/>
            </a:xfrm>
          </p:grpSpPr>
          <p:sp>
            <p:nvSpPr>
              <p:cNvPr id="777" name="任意多边形: 形状 776">
                <a:extLst>
                  <a:ext uri="{FF2B5EF4-FFF2-40B4-BE49-F238E27FC236}">
                    <a16:creationId xmlns:a16="http://schemas.microsoft.com/office/drawing/2014/main" id="{B4914AB9-BB0F-4FC0-A8FB-95FE94DF0E3E}"/>
                  </a:ext>
                </a:extLst>
              </p:cNvPr>
              <p:cNvSpPr/>
              <p:nvPr/>
            </p:nvSpPr>
            <p:spPr>
              <a:xfrm>
                <a:off x="3140973" y="1389901"/>
                <a:ext cx="415497" cy="1610554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3002 w 1046812"/>
                  <a:gd name="connsiteY0" fmla="*/ 0 h 1398270"/>
                  <a:gd name="connsiteX1" fmla="*/ 1046812 w 1046812"/>
                  <a:gd name="connsiteY1" fmla="*/ 510540 h 1398270"/>
                  <a:gd name="connsiteX2" fmla="*/ 962992 w 1046812"/>
                  <a:gd name="connsiteY2" fmla="*/ 605790 h 1398270"/>
                  <a:gd name="connsiteX3" fmla="*/ 105742 w 1046812"/>
                  <a:gd name="connsiteY3" fmla="*/ 609600 h 1398270"/>
                  <a:gd name="connsiteX4" fmla="*/ 2872 w 1046812"/>
                  <a:gd name="connsiteY4" fmla="*/ 704850 h 1398270"/>
                  <a:gd name="connsiteX5" fmla="*/ 0 w 1046812"/>
                  <a:gd name="connsiteY5" fmla="*/ 1398270 h 1398270"/>
                  <a:gd name="connsiteX0" fmla="*/ 1043002 w 1046812"/>
                  <a:gd name="connsiteY0" fmla="*/ 0 h 1294575"/>
                  <a:gd name="connsiteX1" fmla="*/ 1046812 w 1046812"/>
                  <a:gd name="connsiteY1" fmla="*/ 510540 h 1294575"/>
                  <a:gd name="connsiteX2" fmla="*/ 962992 w 1046812"/>
                  <a:gd name="connsiteY2" fmla="*/ 605790 h 1294575"/>
                  <a:gd name="connsiteX3" fmla="*/ 105742 w 1046812"/>
                  <a:gd name="connsiteY3" fmla="*/ 609600 h 1294575"/>
                  <a:gd name="connsiteX4" fmla="*/ 2872 w 1046812"/>
                  <a:gd name="connsiteY4" fmla="*/ 704850 h 1294575"/>
                  <a:gd name="connsiteX5" fmla="*/ 0 w 1046812"/>
                  <a:gd name="connsiteY5" fmla="*/ 1294575 h 1294575"/>
                  <a:gd name="connsiteX0" fmla="*/ 1050913 w 1051074"/>
                  <a:gd name="connsiteY0" fmla="*/ 0 h 1326315"/>
                  <a:gd name="connsiteX1" fmla="*/ 1046812 w 1051074"/>
                  <a:gd name="connsiteY1" fmla="*/ 542280 h 1326315"/>
                  <a:gd name="connsiteX2" fmla="*/ 962992 w 1051074"/>
                  <a:gd name="connsiteY2" fmla="*/ 637530 h 1326315"/>
                  <a:gd name="connsiteX3" fmla="*/ 105742 w 1051074"/>
                  <a:gd name="connsiteY3" fmla="*/ 641340 h 1326315"/>
                  <a:gd name="connsiteX4" fmla="*/ 2872 w 1051074"/>
                  <a:gd name="connsiteY4" fmla="*/ 736590 h 1326315"/>
                  <a:gd name="connsiteX5" fmla="*/ 0 w 1051074"/>
                  <a:gd name="connsiteY5" fmla="*/ 1326315 h 1326315"/>
                  <a:gd name="connsiteX0" fmla="*/ 1050913 w 1051074"/>
                  <a:gd name="connsiteY0" fmla="*/ 0 h 1330282"/>
                  <a:gd name="connsiteX1" fmla="*/ 1046812 w 1051074"/>
                  <a:gd name="connsiteY1" fmla="*/ 546247 h 1330282"/>
                  <a:gd name="connsiteX2" fmla="*/ 962992 w 1051074"/>
                  <a:gd name="connsiteY2" fmla="*/ 641497 h 1330282"/>
                  <a:gd name="connsiteX3" fmla="*/ 105742 w 1051074"/>
                  <a:gd name="connsiteY3" fmla="*/ 645307 h 1330282"/>
                  <a:gd name="connsiteX4" fmla="*/ 2872 w 1051074"/>
                  <a:gd name="connsiteY4" fmla="*/ 740557 h 1330282"/>
                  <a:gd name="connsiteX5" fmla="*/ 0 w 1051074"/>
                  <a:gd name="connsiteY5" fmla="*/ 1330282 h 1330282"/>
                  <a:gd name="connsiteX0" fmla="*/ 1044479 w 1046812"/>
                  <a:gd name="connsiteY0" fmla="*/ 0 h 1322811"/>
                  <a:gd name="connsiteX1" fmla="*/ 1046812 w 1046812"/>
                  <a:gd name="connsiteY1" fmla="*/ 538776 h 1322811"/>
                  <a:gd name="connsiteX2" fmla="*/ 962992 w 1046812"/>
                  <a:gd name="connsiteY2" fmla="*/ 634026 h 1322811"/>
                  <a:gd name="connsiteX3" fmla="*/ 105742 w 1046812"/>
                  <a:gd name="connsiteY3" fmla="*/ 637836 h 1322811"/>
                  <a:gd name="connsiteX4" fmla="*/ 2872 w 1046812"/>
                  <a:gd name="connsiteY4" fmla="*/ 733086 h 1322811"/>
                  <a:gd name="connsiteX5" fmla="*/ 0 w 1046812"/>
                  <a:gd name="connsiteY5" fmla="*/ 1322811 h 1322811"/>
                  <a:gd name="connsiteX0" fmla="*/ 1046374 w 1046812"/>
                  <a:gd name="connsiteY0" fmla="*/ 0 h 1327211"/>
                  <a:gd name="connsiteX1" fmla="*/ 1046812 w 1046812"/>
                  <a:gd name="connsiteY1" fmla="*/ 543176 h 1327211"/>
                  <a:gd name="connsiteX2" fmla="*/ 962992 w 1046812"/>
                  <a:gd name="connsiteY2" fmla="*/ 638426 h 1327211"/>
                  <a:gd name="connsiteX3" fmla="*/ 105742 w 1046812"/>
                  <a:gd name="connsiteY3" fmla="*/ 642236 h 1327211"/>
                  <a:gd name="connsiteX4" fmla="*/ 2872 w 1046812"/>
                  <a:gd name="connsiteY4" fmla="*/ 737486 h 1327211"/>
                  <a:gd name="connsiteX5" fmla="*/ 0 w 1046812"/>
                  <a:gd name="connsiteY5" fmla="*/ 1327211 h 1327211"/>
                  <a:gd name="connsiteX0" fmla="*/ 1050200 w 1050638"/>
                  <a:gd name="connsiteY0" fmla="*/ 0 h 1569228"/>
                  <a:gd name="connsiteX1" fmla="*/ 1050638 w 1050638"/>
                  <a:gd name="connsiteY1" fmla="*/ 543176 h 1569228"/>
                  <a:gd name="connsiteX2" fmla="*/ 966818 w 1050638"/>
                  <a:gd name="connsiteY2" fmla="*/ 638426 h 1569228"/>
                  <a:gd name="connsiteX3" fmla="*/ 109568 w 1050638"/>
                  <a:gd name="connsiteY3" fmla="*/ 642236 h 1569228"/>
                  <a:gd name="connsiteX4" fmla="*/ 6698 w 1050638"/>
                  <a:gd name="connsiteY4" fmla="*/ 737486 h 1569228"/>
                  <a:gd name="connsiteX5" fmla="*/ 0 w 1050638"/>
                  <a:gd name="connsiteY5" fmla="*/ 1569228 h 1569228"/>
                  <a:gd name="connsiteX0" fmla="*/ 1055938 w 1056376"/>
                  <a:gd name="connsiteY0" fmla="*/ 0 h 1569228"/>
                  <a:gd name="connsiteX1" fmla="*/ 1056376 w 1056376"/>
                  <a:gd name="connsiteY1" fmla="*/ 543176 h 1569228"/>
                  <a:gd name="connsiteX2" fmla="*/ 972556 w 1056376"/>
                  <a:gd name="connsiteY2" fmla="*/ 638426 h 1569228"/>
                  <a:gd name="connsiteX3" fmla="*/ 115306 w 1056376"/>
                  <a:gd name="connsiteY3" fmla="*/ 642236 h 1569228"/>
                  <a:gd name="connsiteX4" fmla="*/ 12436 w 1056376"/>
                  <a:gd name="connsiteY4" fmla="*/ 737486 h 1569228"/>
                  <a:gd name="connsiteX5" fmla="*/ 0 w 1056376"/>
                  <a:gd name="connsiteY5" fmla="*/ 1569228 h 1569228"/>
                  <a:gd name="connsiteX0" fmla="*/ 1050200 w 1050638"/>
                  <a:gd name="connsiteY0" fmla="*/ 0 h 1569228"/>
                  <a:gd name="connsiteX1" fmla="*/ 1050638 w 1050638"/>
                  <a:gd name="connsiteY1" fmla="*/ 543176 h 1569228"/>
                  <a:gd name="connsiteX2" fmla="*/ 966818 w 1050638"/>
                  <a:gd name="connsiteY2" fmla="*/ 638426 h 1569228"/>
                  <a:gd name="connsiteX3" fmla="*/ 109568 w 1050638"/>
                  <a:gd name="connsiteY3" fmla="*/ 642236 h 1569228"/>
                  <a:gd name="connsiteX4" fmla="*/ 6698 w 1050638"/>
                  <a:gd name="connsiteY4" fmla="*/ 737486 h 1569228"/>
                  <a:gd name="connsiteX5" fmla="*/ 0 w 1050638"/>
                  <a:gd name="connsiteY5" fmla="*/ 1569228 h 1569228"/>
                  <a:gd name="connsiteX0" fmla="*/ 1050200 w 1050638"/>
                  <a:gd name="connsiteY0" fmla="*/ 0 h 1569228"/>
                  <a:gd name="connsiteX1" fmla="*/ 1050638 w 1050638"/>
                  <a:gd name="connsiteY1" fmla="*/ 543176 h 1569228"/>
                  <a:gd name="connsiteX2" fmla="*/ 966818 w 1050638"/>
                  <a:gd name="connsiteY2" fmla="*/ 638426 h 1569228"/>
                  <a:gd name="connsiteX3" fmla="*/ 109568 w 1050638"/>
                  <a:gd name="connsiteY3" fmla="*/ 642236 h 1569228"/>
                  <a:gd name="connsiteX4" fmla="*/ 6698 w 1050638"/>
                  <a:gd name="connsiteY4" fmla="*/ 763888 h 1569228"/>
                  <a:gd name="connsiteX5" fmla="*/ 0 w 1050638"/>
                  <a:gd name="connsiteY5" fmla="*/ 1569228 h 1569228"/>
                  <a:gd name="connsiteX0" fmla="*/ 1050200 w 1050638"/>
                  <a:gd name="connsiteY0" fmla="*/ 0 h 1569228"/>
                  <a:gd name="connsiteX1" fmla="*/ 1050638 w 1050638"/>
                  <a:gd name="connsiteY1" fmla="*/ 543176 h 1569228"/>
                  <a:gd name="connsiteX2" fmla="*/ 966818 w 1050638"/>
                  <a:gd name="connsiteY2" fmla="*/ 638426 h 1569228"/>
                  <a:gd name="connsiteX3" fmla="*/ 109568 w 1050638"/>
                  <a:gd name="connsiteY3" fmla="*/ 642236 h 1569228"/>
                  <a:gd name="connsiteX4" fmla="*/ 6698 w 1050638"/>
                  <a:gd name="connsiteY4" fmla="*/ 763888 h 1569228"/>
                  <a:gd name="connsiteX5" fmla="*/ 0 w 1050638"/>
                  <a:gd name="connsiteY5" fmla="*/ 1569228 h 1569228"/>
                  <a:gd name="connsiteX0" fmla="*/ 1045582 w 1046020"/>
                  <a:gd name="connsiteY0" fmla="*/ 0 h 1572770"/>
                  <a:gd name="connsiteX1" fmla="*/ 1046020 w 1046020"/>
                  <a:gd name="connsiteY1" fmla="*/ 543176 h 1572770"/>
                  <a:gd name="connsiteX2" fmla="*/ 962200 w 1046020"/>
                  <a:gd name="connsiteY2" fmla="*/ 638426 h 1572770"/>
                  <a:gd name="connsiteX3" fmla="*/ 104950 w 1046020"/>
                  <a:gd name="connsiteY3" fmla="*/ 642236 h 1572770"/>
                  <a:gd name="connsiteX4" fmla="*/ 2080 w 1046020"/>
                  <a:gd name="connsiteY4" fmla="*/ 763888 h 1572770"/>
                  <a:gd name="connsiteX5" fmla="*/ 0 w 1046020"/>
                  <a:gd name="connsiteY5" fmla="*/ 1572770 h 1572770"/>
                  <a:gd name="connsiteX0" fmla="*/ 1043698 w 1044136"/>
                  <a:gd name="connsiteY0" fmla="*/ 0 h 1572770"/>
                  <a:gd name="connsiteX1" fmla="*/ 1044136 w 1044136"/>
                  <a:gd name="connsiteY1" fmla="*/ 543176 h 1572770"/>
                  <a:gd name="connsiteX2" fmla="*/ 960316 w 1044136"/>
                  <a:gd name="connsiteY2" fmla="*/ 638426 h 1572770"/>
                  <a:gd name="connsiteX3" fmla="*/ 103066 w 1044136"/>
                  <a:gd name="connsiteY3" fmla="*/ 642236 h 1572770"/>
                  <a:gd name="connsiteX4" fmla="*/ 196 w 1044136"/>
                  <a:gd name="connsiteY4" fmla="*/ 763888 h 1572770"/>
                  <a:gd name="connsiteX5" fmla="*/ 1194 w 1044136"/>
                  <a:gd name="connsiteY5" fmla="*/ 1572770 h 1572770"/>
                  <a:gd name="connsiteX0" fmla="*/ 1043698 w 1044136"/>
                  <a:gd name="connsiteY0" fmla="*/ 0 h 1572770"/>
                  <a:gd name="connsiteX1" fmla="*/ 1044136 w 1044136"/>
                  <a:gd name="connsiteY1" fmla="*/ 543176 h 1572770"/>
                  <a:gd name="connsiteX2" fmla="*/ 960316 w 1044136"/>
                  <a:gd name="connsiteY2" fmla="*/ 638426 h 1572770"/>
                  <a:gd name="connsiteX3" fmla="*/ 103066 w 1044136"/>
                  <a:gd name="connsiteY3" fmla="*/ 642236 h 1572770"/>
                  <a:gd name="connsiteX4" fmla="*/ 196 w 1044136"/>
                  <a:gd name="connsiteY4" fmla="*/ 763888 h 1572770"/>
                  <a:gd name="connsiteX5" fmla="*/ 1194 w 1044136"/>
                  <a:gd name="connsiteY5" fmla="*/ 1572770 h 1572770"/>
                  <a:gd name="connsiteX0" fmla="*/ 1043638 w 1044076"/>
                  <a:gd name="connsiteY0" fmla="*/ 0 h 1572770"/>
                  <a:gd name="connsiteX1" fmla="*/ 1044076 w 1044076"/>
                  <a:gd name="connsiteY1" fmla="*/ 543176 h 1572770"/>
                  <a:gd name="connsiteX2" fmla="*/ 960256 w 1044076"/>
                  <a:gd name="connsiteY2" fmla="*/ 638426 h 1572770"/>
                  <a:gd name="connsiteX3" fmla="*/ 103006 w 1044076"/>
                  <a:gd name="connsiteY3" fmla="*/ 642236 h 1572770"/>
                  <a:gd name="connsiteX4" fmla="*/ 136 w 1044076"/>
                  <a:gd name="connsiteY4" fmla="*/ 763888 h 1572770"/>
                  <a:gd name="connsiteX5" fmla="*/ 2673 w 1044076"/>
                  <a:gd name="connsiteY5" fmla="*/ 1572770 h 1572770"/>
                  <a:gd name="connsiteX0" fmla="*/ 1045582 w 1046020"/>
                  <a:gd name="connsiteY0" fmla="*/ 0 h 1569230"/>
                  <a:gd name="connsiteX1" fmla="*/ 1046020 w 1046020"/>
                  <a:gd name="connsiteY1" fmla="*/ 543176 h 1569230"/>
                  <a:gd name="connsiteX2" fmla="*/ 962200 w 1046020"/>
                  <a:gd name="connsiteY2" fmla="*/ 638426 h 1569230"/>
                  <a:gd name="connsiteX3" fmla="*/ 104950 w 1046020"/>
                  <a:gd name="connsiteY3" fmla="*/ 642236 h 1569230"/>
                  <a:gd name="connsiteX4" fmla="*/ 2080 w 1046020"/>
                  <a:gd name="connsiteY4" fmla="*/ 763888 h 1569230"/>
                  <a:gd name="connsiteX5" fmla="*/ 0 w 1046020"/>
                  <a:gd name="connsiteY5" fmla="*/ 1569230 h 1569230"/>
                  <a:gd name="connsiteX0" fmla="*/ 1046059 w 1046497"/>
                  <a:gd name="connsiteY0" fmla="*/ 0 h 1569230"/>
                  <a:gd name="connsiteX1" fmla="*/ 1046497 w 1046497"/>
                  <a:gd name="connsiteY1" fmla="*/ 543176 h 1569230"/>
                  <a:gd name="connsiteX2" fmla="*/ 962677 w 1046497"/>
                  <a:gd name="connsiteY2" fmla="*/ 638426 h 1569230"/>
                  <a:gd name="connsiteX3" fmla="*/ 82339 w 1046497"/>
                  <a:gd name="connsiteY3" fmla="*/ 642237 h 1569230"/>
                  <a:gd name="connsiteX4" fmla="*/ 2557 w 1046497"/>
                  <a:gd name="connsiteY4" fmla="*/ 763888 h 1569230"/>
                  <a:gd name="connsiteX5" fmla="*/ 477 w 1046497"/>
                  <a:gd name="connsiteY5" fmla="*/ 1569230 h 1569230"/>
                  <a:gd name="connsiteX0" fmla="*/ 1045582 w 1046020"/>
                  <a:gd name="connsiteY0" fmla="*/ 0 h 1569230"/>
                  <a:gd name="connsiteX1" fmla="*/ 1046020 w 1046020"/>
                  <a:gd name="connsiteY1" fmla="*/ 543176 h 1569230"/>
                  <a:gd name="connsiteX2" fmla="*/ 962200 w 1046020"/>
                  <a:gd name="connsiteY2" fmla="*/ 638426 h 1569230"/>
                  <a:gd name="connsiteX3" fmla="*/ 81862 w 1046020"/>
                  <a:gd name="connsiteY3" fmla="*/ 642237 h 1569230"/>
                  <a:gd name="connsiteX4" fmla="*/ 2080 w 1046020"/>
                  <a:gd name="connsiteY4" fmla="*/ 763888 h 1569230"/>
                  <a:gd name="connsiteX5" fmla="*/ 0 w 1046020"/>
                  <a:gd name="connsiteY5" fmla="*/ 1569230 h 1569230"/>
                  <a:gd name="connsiteX0" fmla="*/ 1045582 w 1046020"/>
                  <a:gd name="connsiteY0" fmla="*/ 0 h 1569230"/>
                  <a:gd name="connsiteX1" fmla="*/ 1046020 w 1046020"/>
                  <a:gd name="connsiteY1" fmla="*/ 543176 h 1569230"/>
                  <a:gd name="connsiteX2" fmla="*/ 962200 w 1046020"/>
                  <a:gd name="connsiteY2" fmla="*/ 638426 h 1569230"/>
                  <a:gd name="connsiteX3" fmla="*/ 81862 w 1046020"/>
                  <a:gd name="connsiteY3" fmla="*/ 642237 h 1569230"/>
                  <a:gd name="connsiteX4" fmla="*/ 2080 w 1046020"/>
                  <a:gd name="connsiteY4" fmla="*/ 763888 h 1569230"/>
                  <a:gd name="connsiteX5" fmla="*/ 0 w 1046020"/>
                  <a:gd name="connsiteY5" fmla="*/ 1569230 h 1569230"/>
                  <a:gd name="connsiteX0" fmla="*/ 1045582 w 1046979"/>
                  <a:gd name="connsiteY0" fmla="*/ 0 h 1569230"/>
                  <a:gd name="connsiteX1" fmla="*/ 1046979 w 1046979"/>
                  <a:gd name="connsiteY1" fmla="*/ 537249 h 1569230"/>
                  <a:gd name="connsiteX2" fmla="*/ 962200 w 1046979"/>
                  <a:gd name="connsiteY2" fmla="*/ 638426 h 1569230"/>
                  <a:gd name="connsiteX3" fmla="*/ 81862 w 1046979"/>
                  <a:gd name="connsiteY3" fmla="*/ 642237 h 1569230"/>
                  <a:gd name="connsiteX4" fmla="*/ 2080 w 1046979"/>
                  <a:gd name="connsiteY4" fmla="*/ 763888 h 1569230"/>
                  <a:gd name="connsiteX5" fmla="*/ 0 w 1046979"/>
                  <a:gd name="connsiteY5" fmla="*/ 1569230 h 1569230"/>
                  <a:gd name="connsiteX0" fmla="*/ 1045582 w 1046981"/>
                  <a:gd name="connsiteY0" fmla="*/ 0 h 1569230"/>
                  <a:gd name="connsiteX1" fmla="*/ 1046979 w 1046981"/>
                  <a:gd name="connsiteY1" fmla="*/ 537249 h 1569230"/>
                  <a:gd name="connsiteX2" fmla="*/ 979472 w 1046981"/>
                  <a:gd name="connsiteY2" fmla="*/ 638425 h 1569230"/>
                  <a:gd name="connsiteX3" fmla="*/ 81862 w 1046981"/>
                  <a:gd name="connsiteY3" fmla="*/ 642237 h 1569230"/>
                  <a:gd name="connsiteX4" fmla="*/ 2080 w 1046981"/>
                  <a:gd name="connsiteY4" fmla="*/ 763888 h 1569230"/>
                  <a:gd name="connsiteX5" fmla="*/ 0 w 1046981"/>
                  <a:gd name="connsiteY5" fmla="*/ 1569230 h 1569230"/>
                  <a:gd name="connsiteX0" fmla="*/ 1045582 w 1046979"/>
                  <a:gd name="connsiteY0" fmla="*/ 0 h 1569230"/>
                  <a:gd name="connsiteX1" fmla="*/ 1046979 w 1046979"/>
                  <a:gd name="connsiteY1" fmla="*/ 537249 h 1569230"/>
                  <a:gd name="connsiteX2" fmla="*/ 979472 w 1046979"/>
                  <a:gd name="connsiteY2" fmla="*/ 638425 h 1569230"/>
                  <a:gd name="connsiteX3" fmla="*/ 81862 w 1046979"/>
                  <a:gd name="connsiteY3" fmla="*/ 642237 h 1569230"/>
                  <a:gd name="connsiteX4" fmla="*/ 2080 w 1046979"/>
                  <a:gd name="connsiteY4" fmla="*/ 763888 h 1569230"/>
                  <a:gd name="connsiteX5" fmla="*/ 0 w 1046979"/>
                  <a:gd name="connsiteY5" fmla="*/ 1569230 h 1569230"/>
                  <a:gd name="connsiteX0" fmla="*/ 1045582 w 1046979"/>
                  <a:gd name="connsiteY0" fmla="*/ 0 h 1569230"/>
                  <a:gd name="connsiteX1" fmla="*/ 1046979 w 1046979"/>
                  <a:gd name="connsiteY1" fmla="*/ 537249 h 1569230"/>
                  <a:gd name="connsiteX2" fmla="*/ 979472 w 1046979"/>
                  <a:gd name="connsiteY2" fmla="*/ 638425 h 1569230"/>
                  <a:gd name="connsiteX3" fmla="*/ 81862 w 1046979"/>
                  <a:gd name="connsiteY3" fmla="*/ 642237 h 1569230"/>
                  <a:gd name="connsiteX4" fmla="*/ 2080 w 1046979"/>
                  <a:gd name="connsiteY4" fmla="*/ 763888 h 1569230"/>
                  <a:gd name="connsiteX5" fmla="*/ 0 w 1046979"/>
                  <a:gd name="connsiteY5" fmla="*/ 1569230 h 1569230"/>
                  <a:gd name="connsiteX0" fmla="*/ 1045582 w 1046979"/>
                  <a:gd name="connsiteY0" fmla="*/ 0 h 1569230"/>
                  <a:gd name="connsiteX1" fmla="*/ 1046979 w 1046979"/>
                  <a:gd name="connsiteY1" fmla="*/ 537249 h 1569230"/>
                  <a:gd name="connsiteX2" fmla="*/ 979472 w 1046979"/>
                  <a:gd name="connsiteY2" fmla="*/ 638425 h 1569230"/>
                  <a:gd name="connsiteX3" fmla="*/ 81862 w 1046979"/>
                  <a:gd name="connsiteY3" fmla="*/ 642237 h 1569230"/>
                  <a:gd name="connsiteX4" fmla="*/ 2080 w 1046979"/>
                  <a:gd name="connsiteY4" fmla="*/ 763888 h 1569230"/>
                  <a:gd name="connsiteX5" fmla="*/ 0 w 1046979"/>
                  <a:gd name="connsiteY5" fmla="*/ 1569230 h 1569230"/>
                  <a:gd name="connsiteX0" fmla="*/ 1045582 w 1045833"/>
                  <a:gd name="connsiteY0" fmla="*/ 0 h 1569230"/>
                  <a:gd name="connsiteX1" fmla="*/ 1044100 w 1045833"/>
                  <a:gd name="connsiteY1" fmla="*/ 531323 h 1569230"/>
                  <a:gd name="connsiteX2" fmla="*/ 979472 w 1045833"/>
                  <a:gd name="connsiteY2" fmla="*/ 638425 h 1569230"/>
                  <a:gd name="connsiteX3" fmla="*/ 81862 w 1045833"/>
                  <a:gd name="connsiteY3" fmla="*/ 642237 h 1569230"/>
                  <a:gd name="connsiteX4" fmla="*/ 2080 w 1045833"/>
                  <a:gd name="connsiteY4" fmla="*/ 763888 h 1569230"/>
                  <a:gd name="connsiteX5" fmla="*/ 0 w 1045833"/>
                  <a:gd name="connsiteY5" fmla="*/ 1569230 h 1569230"/>
                  <a:gd name="connsiteX0" fmla="*/ 1045582 w 1045833"/>
                  <a:gd name="connsiteY0" fmla="*/ 0 h 1569230"/>
                  <a:gd name="connsiteX1" fmla="*/ 1044100 w 1045833"/>
                  <a:gd name="connsiteY1" fmla="*/ 531323 h 1569230"/>
                  <a:gd name="connsiteX2" fmla="*/ 979472 w 1045833"/>
                  <a:gd name="connsiteY2" fmla="*/ 638425 h 1569230"/>
                  <a:gd name="connsiteX3" fmla="*/ 81862 w 1045833"/>
                  <a:gd name="connsiteY3" fmla="*/ 642237 h 1569230"/>
                  <a:gd name="connsiteX4" fmla="*/ 2080 w 1045833"/>
                  <a:gd name="connsiteY4" fmla="*/ 763888 h 1569230"/>
                  <a:gd name="connsiteX5" fmla="*/ 0 w 1045833"/>
                  <a:gd name="connsiteY5" fmla="*/ 1569230 h 1569230"/>
                  <a:gd name="connsiteX0" fmla="*/ 1045582 w 1045897"/>
                  <a:gd name="connsiteY0" fmla="*/ 0 h 1569230"/>
                  <a:gd name="connsiteX1" fmla="*/ 1045060 w 1045897"/>
                  <a:gd name="connsiteY1" fmla="*/ 525397 h 1569230"/>
                  <a:gd name="connsiteX2" fmla="*/ 979472 w 1045897"/>
                  <a:gd name="connsiteY2" fmla="*/ 638425 h 1569230"/>
                  <a:gd name="connsiteX3" fmla="*/ 81862 w 1045897"/>
                  <a:gd name="connsiteY3" fmla="*/ 642237 h 1569230"/>
                  <a:gd name="connsiteX4" fmla="*/ 2080 w 1045897"/>
                  <a:gd name="connsiteY4" fmla="*/ 763888 h 1569230"/>
                  <a:gd name="connsiteX5" fmla="*/ 0 w 1045897"/>
                  <a:gd name="connsiteY5" fmla="*/ 1569230 h 1569230"/>
                  <a:gd name="connsiteX0" fmla="*/ 1045582 w 1046155"/>
                  <a:gd name="connsiteY0" fmla="*/ 0 h 1569230"/>
                  <a:gd name="connsiteX1" fmla="*/ 1045060 w 1046155"/>
                  <a:gd name="connsiteY1" fmla="*/ 525397 h 1569230"/>
                  <a:gd name="connsiteX2" fmla="*/ 979472 w 1046155"/>
                  <a:gd name="connsiteY2" fmla="*/ 638425 h 1569230"/>
                  <a:gd name="connsiteX3" fmla="*/ 81862 w 1046155"/>
                  <a:gd name="connsiteY3" fmla="*/ 642237 h 1569230"/>
                  <a:gd name="connsiteX4" fmla="*/ 2080 w 1046155"/>
                  <a:gd name="connsiteY4" fmla="*/ 763888 h 1569230"/>
                  <a:gd name="connsiteX5" fmla="*/ 0 w 1046155"/>
                  <a:gd name="connsiteY5" fmla="*/ 1569230 h 1569230"/>
                  <a:gd name="connsiteX0" fmla="*/ 1043663 w 1045294"/>
                  <a:gd name="connsiteY0" fmla="*/ 0 h 1545524"/>
                  <a:gd name="connsiteX1" fmla="*/ 1045060 w 1045294"/>
                  <a:gd name="connsiteY1" fmla="*/ 501691 h 1545524"/>
                  <a:gd name="connsiteX2" fmla="*/ 979472 w 1045294"/>
                  <a:gd name="connsiteY2" fmla="*/ 614719 h 1545524"/>
                  <a:gd name="connsiteX3" fmla="*/ 81862 w 1045294"/>
                  <a:gd name="connsiteY3" fmla="*/ 618531 h 1545524"/>
                  <a:gd name="connsiteX4" fmla="*/ 2080 w 1045294"/>
                  <a:gd name="connsiteY4" fmla="*/ 740182 h 1545524"/>
                  <a:gd name="connsiteX5" fmla="*/ 0 w 1045294"/>
                  <a:gd name="connsiteY5" fmla="*/ 1545524 h 1545524"/>
                  <a:gd name="connsiteX0" fmla="*/ 1045582 w 1046155"/>
                  <a:gd name="connsiteY0" fmla="*/ 0 h 1557378"/>
                  <a:gd name="connsiteX1" fmla="*/ 1045060 w 1046155"/>
                  <a:gd name="connsiteY1" fmla="*/ 513545 h 1557378"/>
                  <a:gd name="connsiteX2" fmla="*/ 979472 w 1046155"/>
                  <a:gd name="connsiteY2" fmla="*/ 626573 h 1557378"/>
                  <a:gd name="connsiteX3" fmla="*/ 81862 w 1046155"/>
                  <a:gd name="connsiteY3" fmla="*/ 630385 h 1557378"/>
                  <a:gd name="connsiteX4" fmla="*/ 2080 w 1046155"/>
                  <a:gd name="connsiteY4" fmla="*/ 752036 h 1557378"/>
                  <a:gd name="connsiteX5" fmla="*/ 0 w 1046155"/>
                  <a:gd name="connsiteY5" fmla="*/ 1557378 h 1557378"/>
                  <a:gd name="connsiteX0" fmla="*/ 1043663 w 1045294"/>
                  <a:gd name="connsiteY0" fmla="*/ 0 h 1563306"/>
                  <a:gd name="connsiteX1" fmla="*/ 1045060 w 1045294"/>
                  <a:gd name="connsiteY1" fmla="*/ 519473 h 1563306"/>
                  <a:gd name="connsiteX2" fmla="*/ 979472 w 1045294"/>
                  <a:gd name="connsiteY2" fmla="*/ 632501 h 1563306"/>
                  <a:gd name="connsiteX3" fmla="*/ 81862 w 1045294"/>
                  <a:gd name="connsiteY3" fmla="*/ 636313 h 1563306"/>
                  <a:gd name="connsiteX4" fmla="*/ 2080 w 1045294"/>
                  <a:gd name="connsiteY4" fmla="*/ 757964 h 1563306"/>
                  <a:gd name="connsiteX5" fmla="*/ 0 w 1045294"/>
                  <a:gd name="connsiteY5" fmla="*/ 1563306 h 1563306"/>
                  <a:gd name="connsiteX0" fmla="*/ 1044622 w 1045563"/>
                  <a:gd name="connsiteY0" fmla="*/ 0 h 1569232"/>
                  <a:gd name="connsiteX1" fmla="*/ 1045060 w 1045563"/>
                  <a:gd name="connsiteY1" fmla="*/ 525399 h 1569232"/>
                  <a:gd name="connsiteX2" fmla="*/ 979472 w 1045563"/>
                  <a:gd name="connsiteY2" fmla="*/ 638427 h 1569232"/>
                  <a:gd name="connsiteX3" fmla="*/ 81862 w 1045563"/>
                  <a:gd name="connsiteY3" fmla="*/ 642239 h 1569232"/>
                  <a:gd name="connsiteX4" fmla="*/ 2080 w 1045563"/>
                  <a:gd name="connsiteY4" fmla="*/ 763890 h 1569232"/>
                  <a:gd name="connsiteX5" fmla="*/ 0 w 1045563"/>
                  <a:gd name="connsiteY5" fmla="*/ 1569232 h 1569232"/>
                  <a:gd name="connsiteX0" fmla="*/ 1044622 w 1045563"/>
                  <a:gd name="connsiteY0" fmla="*/ 0 h 1824073"/>
                  <a:gd name="connsiteX1" fmla="*/ 1045060 w 1045563"/>
                  <a:gd name="connsiteY1" fmla="*/ 525399 h 1824073"/>
                  <a:gd name="connsiteX2" fmla="*/ 979472 w 1045563"/>
                  <a:gd name="connsiteY2" fmla="*/ 638427 h 1824073"/>
                  <a:gd name="connsiteX3" fmla="*/ 81862 w 1045563"/>
                  <a:gd name="connsiteY3" fmla="*/ 642239 h 1824073"/>
                  <a:gd name="connsiteX4" fmla="*/ 2080 w 1045563"/>
                  <a:gd name="connsiteY4" fmla="*/ 763890 h 1824073"/>
                  <a:gd name="connsiteX5" fmla="*/ 0 w 1045563"/>
                  <a:gd name="connsiteY5" fmla="*/ 1824073 h 1824073"/>
                  <a:gd name="connsiteX0" fmla="*/ 1043663 w 1044604"/>
                  <a:gd name="connsiteY0" fmla="*/ 0 h 1830001"/>
                  <a:gd name="connsiteX1" fmla="*/ 1044101 w 1044604"/>
                  <a:gd name="connsiteY1" fmla="*/ 525399 h 1830001"/>
                  <a:gd name="connsiteX2" fmla="*/ 978513 w 1044604"/>
                  <a:gd name="connsiteY2" fmla="*/ 638427 h 1830001"/>
                  <a:gd name="connsiteX3" fmla="*/ 80903 w 1044604"/>
                  <a:gd name="connsiteY3" fmla="*/ 642239 h 1830001"/>
                  <a:gd name="connsiteX4" fmla="*/ 1121 w 1044604"/>
                  <a:gd name="connsiteY4" fmla="*/ 763890 h 1830001"/>
                  <a:gd name="connsiteX5" fmla="*/ 0 w 1044604"/>
                  <a:gd name="connsiteY5" fmla="*/ 1830001 h 1830001"/>
                  <a:gd name="connsiteX0" fmla="*/ 1044527 w 1045468"/>
                  <a:gd name="connsiteY0" fmla="*/ 0 h 2273145"/>
                  <a:gd name="connsiteX1" fmla="*/ 1044965 w 1045468"/>
                  <a:gd name="connsiteY1" fmla="*/ 525399 h 2273145"/>
                  <a:gd name="connsiteX2" fmla="*/ 979377 w 1045468"/>
                  <a:gd name="connsiteY2" fmla="*/ 638427 h 2273145"/>
                  <a:gd name="connsiteX3" fmla="*/ 81767 w 1045468"/>
                  <a:gd name="connsiteY3" fmla="*/ 642239 h 2273145"/>
                  <a:gd name="connsiteX4" fmla="*/ 1985 w 1045468"/>
                  <a:gd name="connsiteY4" fmla="*/ 763890 h 2273145"/>
                  <a:gd name="connsiteX5" fmla="*/ 0 w 1045468"/>
                  <a:gd name="connsiteY5" fmla="*/ 2273145 h 2273145"/>
                  <a:gd name="connsiteX0" fmla="*/ 1045391 w 1046332"/>
                  <a:gd name="connsiteY0" fmla="*/ 0 h 2251788"/>
                  <a:gd name="connsiteX1" fmla="*/ 1045829 w 1046332"/>
                  <a:gd name="connsiteY1" fmla="*/ 525399 h 2251788"/>
                  <a:gd name="connsiteX2" fmla="*/ 980241 w 1046332"/>
                  <a:gd name="connsiteY2" fmla="*/ 638427 h 2251788"/>
                  <a:gd name="connsiteX3" fmla="*/ 82631 w 1046332"/>
                  <a:gd name="connsiteY3" fmla="*/ 642239 h 2251788"/>
                  <a:gd name="connsiteX4" fmla="*/ 2849 w 1046332"/>
                  <a:gd name="connsiteY4" fmla="*/ 763890 h 2251788"/>
                  <a:gd name="connsiteX5" fmla="*/ 0 w 1046332"/>
                  <a:gd name="connsiteY5" fmla="*/ 2251788 h 2251788"/>
                  <a:gd name="connsiteX0" fmla="*/ 1044527 w 1045468"/>
                  <a:gd name="connsiteY0" fmla="*/ 0 h 2251788"/>
                  <a:gd name="connsiteX1" fmla="*/ 1044965 w 1045468"/>
                  <a:gd name="connsiteY1" fmla="*/ 525399 h 2251788"/>
                  <a:gd name="connsiteX2" fmla="*/ 979377 w 1045468"/>
                  <a:gd name="connsiteY2" fmla="*/ 638427 h 2251788"/>
                  <a:gd name="connsiteX3" fmla="*/ 81767 w 1045468"/>
                  <a:gd name="connsiteY3" fmla="*/ 642239 h 2251788"/>
                  <a:gd name="connsiteX4" fmla="*/ 1985 w 1045468"/>
                  <a:gd name="connsiteY4" fmla="*/ 763890 h 2251788"/>
                  <a:gd name="connsiteX5" fmla="*/ 0 w 1045468"/>
                  <a:gd name="connsiteY5" fmla="*/ 2251788 h 2251788"/>
                  <a:gd name="connsiteX0" fmla="*/ 1042852 w 1043793"/>
                  <a:gd name="connsiteY0" fmla="*/ 0 h 2251788"/>
                  <a:gd name="connsiteX1" fmla="*/ 1043290 w 1043793"/>
                  <a:gd name="connsiteY1" fmla="*/ 525399 h 2251788"/>
                  <a:gd name="connsiteX2" fmla="*/ 977702 w 1043793"/>
                  <a:gd name="connsiteY2" fmla="*/ 638427 h 2251788"/>
                  <a:gd name="connsiteX3" fmla="*/ 80092 w 1043793"/>
                  <a:gd name="connsiteY3" fmla="*/ 642239 h 2251788"/>
                  <a:gd name="connsiteX4" fmla="*/ 310 w 1043793"/>
                  <a:gd name="connsiteY4" fmla="*/ 763890 h 2251788"/>
                  <a:gd name="connsiteX5" fmla="*/ 54 w 1043793"/>
                  <a:gd name="connsiteY5" fmla="*/ 2251788 h 2251788"/>
                  <a:gd name="connsiteX0" fmla="*/ 1043662 w 1044603"/>
                  <a:gd name="connsiteY0" fmla="*/ 0 h 2251788"/>
                  <a:gd name="connsiteX1" fmla="*/ 1044100 w 1044603"/>
                  <a:gd name="connsiteY1" fmla="*/ 525399 h 2251788"/>
                  <a:gd name="connsiteX2" fmla="*/ 978512 w 1044603"/>
                  <a:gd name="connsiteY2" fmla="*/ 638427 h 2251788"/>
                  <a:gd name="connsiteX3" fmla="*/ 80902 w 1044603"/>
                  <a:gd name="connsiteY3" fmla="*/ 642239 h 2251788"/>
                  <a:gd name="connsiteX4" fmla="*/ 1120 w 1044603"/>
                  <a:gd name="connsiteY4" fmla="*/ 763890 h 2251788"/>
                  <a:gd name="connsiteX5" fmla="*/ 0 w 1044603"/>
                  <a:gd name="connsiteY5" fmla="*/ 2251788 h 2251788"/>
                  <a:gd name="connsiteX0" fmla="*/ 1044810 w 1045751"/>
                  <a:gd name="connsiteY0" fmla="*/ 0 h 3002152"/>
                  <a:gd name="connsiteX1" fmla="*/ 1045248 w 1045751"/>
                  <a:gd name="connsiteY1" fmla="*/ 525399 h 3002152"/>
                  <a:gd name="connsiteX2" fmla="*/ 979660 w 1045751"/>
                  <a:gd name="connsiteY2" fmla="*/ 638427 h 3002152"/>
                  <a:gd name="connsiteX3" fmla="*/ 82050 w 1045751"/>
                  <a:gd name="connsiteY3" fmla="*/ 642239 h 3002152"/>
                  <a:gd name="connsiteX4" fmla="*/ 2268 w 1045751"/>
                  <a:gd name="connsiteY4" fmla="*/ 763890 h 3002152"/>
                  <a:gd name="connsiteX5" fmla="*/ 0 w 1045751"/>
                  <a:gd name="connsiteY5" fmla="*/ 3002152 h 3002152"/>
                  <a:gd name="connsiteX0" fmla="*/ 1042824 w 1043765"/>
                  <a:gd name="connsiteY0" fmla="*/ 0 h 3002152"/>
                  <a:gd name="connsiteX1" fmla="*/ 1043262 w 1043765"/>
                  <a:gd name="connsiteY1" fmla="*/ 525399 h 3002152"/>
                  <a:gd name="connsiteX2" fmla="*/ 977674 w 1043765"/>
                  <a:gd name="connsiteY2" fmla="*/ 638427 h 3002152"/>
                  <a:gd name="connsiteX3" fmla="*/ 80064 w 1043765"/>
                  <a:gd name="connsiteY3" fmla="*/ 642239 h 3002152"/>
                  <a:gd name="connsiteX4" fmla="*/ 282 w 1043765"/>
                  <a:gd name="connsiteY4" fmla="*/ 763890 h 3002152"/>
                  <a:gd name="connsiteX5" fmla="*/ 241 w 1043765"/>
                  <a:gd name="connsiteY5" fmla="*/ 3002152 h 300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3765" h="3002152">
                    <a:moveTo>
                      <a:pt x="1042824" y="0"/>
                    </a:moveTo>
                    <a:cubicBezTo>
                      <a:pt x="1044094" y="170180"/>
                      <a:pt x="1043911" y="343368"/>
                      <a:pt x="1043262" y="525399"/>
                    </a:cubicBezTo>
                    <a:cubicBezTo>
                      <a:pt x="1041061" y="618109"/>
                      <a:pt x="1043545" y="633346"/>
                      <a:pt x="977674" y="638427"/>
                    </a:cubicBezTo>
                    <a:lnTo>
                      <a:pt x="80064" y="642239"/>
                    </a:lnTo>
                    <a:cubicBezTo>
                      <a:pt x="-1181" y="650860"/>
                      <a:pt x="3360" y="646934"/>
                      <a:pt x="282" y="763890"/>
                    </a:cubicBezTo>
                    <a:cubicBezTo>
                      <a:pt x="-675" y="995030"/>
                      <a:pt x="1198" y="2771012"/>
                      <a:pt x="241" y="3002152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78" name="任意多边形: 形状 777">
                <a:extLst>
                  <a:ext uri="{FF2B5EF4-FFF2-40B4-BE49-F238E27FC236}">
                    <a16:creationId xmlns:a16="http://schemas.microsoft.com/office/drawing/2014/main" id="{7E4DB7E1-F580-4C8E-B1A4-83B4F5B67A6B}"/>
                  </a:ext>
                </a:extLst>
              </p:cNvPr>
              <p:cNvSpPr/>
              <p:nvPr/>
            </p:nvSpPr>
            <p:spPr>
              <a:xfrm>
                <a:off x="3145037" y="1388861"/>
                <a:ext cx="415446" cy="1611936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365429"/>
                  <a:gd name="connsiteX1" fmla="*/ 1044051 w 1044051"/>
                  <a:gd name="connsiteY1" fmla="*/ 523419 h 1365429"/>
                  <a:gd name="connsiteX2" fmla="*/ 960231 w 1044051"/>
                  <a:gd name="connsiteY2" fmla="*/ 618669 h 1365429"/>
                  <a:gd name="connsiteX3" fmla="*/ 102981 w 1044051"/>
                  <a:gd name="connsiteY3" fmla="*/ 622479 h 1365429"/>
                  <a:gd name="connsiteX4" fmla="*/ 111 w 1044051"/>
                  <a:gd name="connsiteY4" fmla="*/ 717729 h 1365429"/>
                  <a:gd name="connsiteX5" fmla="*/ 111 w 1044051"/>
                  <a:gd name="connsiteY5" fmla="*/ 1365429 h 1365429"/>
                  <a:gd name="connsiteX0" fmla="*/ 1040241 w 1044051"/>
                  <a:gd name="connsiteY0" fmla="*/ 0 h 1367810"/>
                  <a:gd name="connsiteX1" fmla="*/ 1044051 w 1044051"/>
                  <a:gd name="connsiteY1" fmla="*/ 525800 h 1367810"/>
                  <a:gd name="connsiteX2" fmla="*/ 960231 w 1044051"/>
                  <a:gd name="connsiteY2" fmla="*/ 621050 h 1367810"/>
                  <a:gd name="connsiteX3" fmla="*/ 102981 w 1044051"/>
                  <a:gd name="connsiteY3" fmla="*/ 624860 h 1367810"/>
                  <a:gd name="connsiteX4" fmla="*/ 111 w 1044051"/>
                  <a:gd name="connsiteY4" fmla="*/ 720110 h 1367810"/>
                  <a:gd name="connsiteX5" fmla="*/ 111 w 1044051"/>
                  <a:gd name="connsiteY5" fmla="*/ 1367810 h 1367810"/>
                  <a:gd name="connsiteX0" fmla="*/ 1043113 w 1044051"/>
                  <a:gd name="connsiteY0" fmla="*/ 0 h 1372890"/>
                  <a:gd name="connsiteX1" fmla="*/ 1044051 w 1044051"/>
                  <a:gd name="connsiteY1" fmla="*/ 530880 h 1372890"/>
                  <a:gd name="connsiteX2" fmla="*/ 960231 w 1044051"/>
                  <a:gd name="connsiteY2" fmla="*/ 626130 h 1372890"/>
                  <a:gd name="connsiteX3" fmla="*/ 102981 w 1044051"/>
                  <a:gd name="connsiteY3" fmla="*/ 629940 h 1372890"/>
                  <a:gd name="connsiteX4" fmla="*/ 111 w 1044051"/>
                  <a:gd name="connsiteY4" fmla="*/ 725190 h 1372890"/>
                  <a:gd name="connsiteX5" fmla="*/ 111 w 1044051"/>
                  <a:gd name="connsiteY5" fmla="*/ 1372890 h 1372890"/>
                  <a:gd name="connsiteX0" fmla="*/ 1046554 w 1047492"/>
                  <a:gd name="connsiteY0" fmla="*/ 0 h 1297476"/>
                  <a:gd name="connsiteX1" fmla="*/ 1047492 w 1047492"/>
                  <a:gd name="connsiteY1" fmla="*/ 530880 h 1297476"/>
                  <a:gd name="connsiteX2" fmla="*/ 963672 w 1047492"/>
                  <a:gd name="connsiteY2" fmla="*/ 626130 h 1297476"/>
                  <a:gd name="connsiteX3" fmla="*/ 106422 w 1047492"/>
                  <a:gd name="connsiteY3" fmla="*/ 629940 h 1297476"/>
                  <a:gd name="connsiteX4" fmla="*/ 3552 w 1047492"/>
                  <a:gd name="connsiteY4" fmla="*/ 725190 h 1297476"/>
                  <a:gd name="connsiteX5" fmla="*/ 0 w 1047492"/>
                  <a:gd name="connsiteY5" fmla="*/ 1297476 h 1297476"/>
                  <a:gd name="connsiteX0" fmla="*/ 1046555 w 1047492"/>
                  <a:gd name="connsiteY0" fmla="*/ 0 h 1340768"/>
                  <a:gd name="connsiteX1" fmla="*/ 1047492 w 1047492"/>
                  <a:gd name="connsiteY1" fmla="*/ 574172 h 1340768"/>
                  <a:gd name="connsiteX2" fmla="*/ 963672 w 1047492"/>
                  <a:gd name="connsiteY2" fmla="*/ 669422 h 1340768"/>
                  <a:gd name="connsiteX3" fmla="*/ 106422 w 1047492"/>
                  <a:gd name="connsiteY3" fmla="*/ 673232 h 1340768"/>
                  <a:gd name="connsiteX4" fmla="*/ 3552 w 1047492"/>
                  <a:gd name="connsiteY4" fmla="*/ 768482 h 1340768"/>
                  <a:gd name="connsiteX5" fmla="*/ 0 w 1047492"/>
                  <a:gd name="connsiteY5" fmla="*/ 1340768 h 1340768"/>
                  <a:gd name="connsiteX0" fmla="*/ 1043474 w 1044411"/>
                  <a:gd name="connsiteY0" fmla="*/ 0 h 1582748"/>
                  <a:gd name="connsiteX1" fmla="*/ 1044411 w 1044411"/>
                  <a:gd name="connsiteY1" fmla="*/ 574172 h 1582748"/>
                  <a:gd name="connsiteX2" fmla="*/ 960591 w 1044411"/>
                  <a:gd name="connsiteY2" fmla="*/ 669422 h 1582748"/>
                  <a:gd name="connsiteX3" fmla="*/ 103341 w 1044411"/>
                  <a:gd name="connsiteY3" fmla="*/ 673232 h 1582748"/>
                  <a:gd name="connsiteX4" fmla="*/ 471 w 1044411"/>
                  <a:gd name="connsiteY4" fmla="*/ 768482 h 1582748"/>
                  <a:gd name="connsiteX5" fmla="*/ 0 w 1044411"/>
                  <a:gd name="connsiteY5" fmla="*/ 1582748 h 1582748"/>
                  <a:gd name="connsiteX0" fmla="*/ 1050640 w 1051577"/>
                  <a:gd name="connsiteY0" fmla="*/ 0 h 1582748"/>
                  <a:gd name="connsiteX1" fmla="*/ 1051577 w 1051577"/>
                  <a:gd name="connsiteY1" fmla="*/ 574172 h 1582748"/>
                  <a:gd name="connsiteX2" fmla="*/ 967757 w 1051577"/>
                  <a:gd name="connsiteY2" fmla="*/ 669422 h 1582748"/>
                  <a:gd name="connsiteX3" fmla="*/ 76623 w 1051577"/>
                  <a:gd name="connsiteY3" fmla="*/ 673232 h 1582748"/>
                  <a:gd name="connsiteX4" fmla="*/ 7637 w 1051577"/>
                  <a:gd name="connsiteY4" fmla="*/ 768482 h 1582748"/>
                  <a:gd name="connsiteX5" fmla="*/ 7166 w 1051577"/>
                  <a:gd name="connsiteY5" fmla="*/ 1582748 h 1582748"/>
                  <a:gd name="connsiteX0" fmla="*/ 1043474 w 1044411"/>
                  <a:gd name="connsiteY0" fmla="*/ 0 h 1582748"/>
                  <a:gd name="connsiteX1" fmla="*/ 1044411 w 1044411"/>
                  <a:gd name="connsiteY1" fmla="*/ 574172 h 1582748"/>
                  <a:gd name="connsiteX2" fmla="*/ 960591 w 1044411"/>
                  <a:gd name="connsiteY2" fmla="*/ 669422 h 1582748"/>
                  <a:gd name="connsiteX3" fmla="*/ 69457 w 1044411"/>
                  <a:gd name="connsiteY3" fmla="*/ 673232 h 1582748"/>
                  <a:gd name="connsiteX4" fmla="*/ 471 w 1044411"/>
                  <a:gd name="connsiteY4" fmla="*/ 768482 h 1582748"/>
                  <a:gd name="connsiteX5" fmla="*/ 0 w 1044411"/>
                  <a:gd name="connsiteY5" fmla="*/ 1582748 h 1582748"/>
                  <a:gd name="connsiteX0" fmla="*/ 1043474 w 1044411"/>
                  <a:gd name="connsiteY0" fmla="*/ 0 h 1582748"/>
                  <a:gd name="connsiteX1" fmla="*/ 1044411 w 1044411"/>
                  <a:gd name="connsiteY1" fmla="*/ 574172 h 1582748"/>
                  <a:gd name="connsiteX2" fmla="*/ 960591 w 1044411"/>
                  <a:gd name="connsiteY2" fmla="*/ 669422 h 1582748"/>
                  <a:gd name="connsiteX3" fmla="*/ 69457 w 1044411"/>
                  <a:gd name="connsiteY3" fmla="*/ 673232 h 1582748"/>
                  <a:gd name="connsiteX4" fmla="*/ 471 w 1044411"/>
                  <a:gd name="connsiteY4" fmla="*/ 768482 h 1582748"/>
                  <a:gd name="connsiteX5" fmla="*/ 0 w 1044411"/>
                  <a:gd name="connsiteY5" fmla="*/ 1582748 h 1582748"/>
                  <a:gd name="connsiteX0" fmla="*/ 1043474 w 1044411"/>
                  <a:gd name="connsiteY0" fmla="*/ 0 h 1582748"/>
                  <a:gd name="connsiteX1" fmla="*/ 1044411 w 1044411"/>
                  <a:gd name="connsiteY1" fmla="*/ 574172 h 1582748"/>
                  <a:gd name="connsiteX2" fmla="*/ 960591 w 1044411"/>
                  <a:gd name="connsiteY2" fmla="*/ 669422 h 1582748"/>
                  <a:gd name="connsiteX3" fmla="*/ 69457 w 1044411"/>
                  <a:gd name="connsiteY3" fmla="*/ 673232 h 1582748"/>
                  <a:gd name="connsiteX4" fmla="*/ 471 w 1044411"/>
                  <a:gd name="connsiteY4" fmla="*/ 768482 h 1582748"/>
                  <a:gd name="connsiteX5" fmla="*/ 0 w 1044411"/>
                  <a:gd name="connsiteY5" fmla="*/ 1582748 h 1582748"/>
                  <a:gd name="connsiteX0" fmla="*/ 1044432 w 1044520"/>
                  <a:gd name="connsiteY0" fmla="*/ 0 h 1582748"/>
                  <a:gd name="connsiteX1" fmla="*/ 1044411 w 1044520"/>
                  <a:gd name="connsiteY1" fmla="*/ 574172 h 1582748"/>
                  <a:gd name="connsiteX2" fmla="*/ 960591 w 1044520"/>
                  <a:gd name="connsiteY2" fmla="*/ 669422 h 1582748"/>
                  <a:gd name="connsiteX3" fmla="*/ 69457 w 1044520"/>
                  <a:gd name="connsiteY3" fmla="*/ 673232 h 1582748"/>
                  <a:gd name="connsiteX4" fmla="*/ 471 w 1044520"/>
                  <a:gd name="connsiteY4" fmla="*/ 768482 h 1582748"/>
                  <a:gd name="connsiteX5" fmla="*/ 0 w 1044520"/>
                  <a:gd name="connsiteY5" fmla="*/ 1582748 h 1582748"/>
                  <a:gd name="connsiteX0" fmla="*/ 1046348 w 1046436"/>
                  <a:gd name="connsiteY0" fmla="*/ 0 h 1773161"/>
                  <a:gd name="connsiteX1" fmla="*/ 1046327 w 1046436"/>
                  <a:gd name="connsiteY1" fmla="*/ 574172 h 1773161"/>
                  <a:gd name="connsiteX2" fmla="*/ 962507 w 1046436"/>
                  <a:gd name="connsiteY2" fmla="*/ 669422 h 1773161"/>
                  <a:gd name="connsiteX3" fmla="*/ 71373 w 1046436"/>
                  <a:gd name="connsiteY3" fmla="*/ 673232 h 1773161"/>
                  <a:gd name="connsiteX4" fmla="*/ 2387 w 1046436"/>
                  <a:gd name="connsiteY4" fmla="*/ 768482 h 1773161"/>
                  <a:gd name="connsiteX5" fmla="*/ 0 w 1046436"/>
                  <a:gd name="connsiteY5" fmla="*/ 1773161 h 1773161"/>
                  <a:gd name="connsiteX0" fmla="*/ 1046348 w 1046436"/>
                  <a:gd name="connsiteY0" fmla="*/ 0 h 1773161"/>
                  <a:gd name="connsiteX1" fmla="*/ 1046327 w 1046436"/>
                  <a:gd name="connsiteY1" fmla="*/ 574172 h 1773161"/>
                  <a:gd name="connsiteX2" fmla="*/ 962507 w 1046436"/>
                  <a:gd name="connsiteY2" fmla="*/ 669422 h 1773161"/>
                  <a:gd name="connsiteX3" fmla="*/ 71373 w 1046436"/>
                  <a:gd name="connsiteY3" fmla="*/ 673232 h 1773161"/>
                  <a:gd name="connsiteX4" fmla="*/ 2387 w 1046436"/>
                  <a:gd name="connsiteY4" fmla="*/ 768483 h 1773161"/>
                  <a:gd name="connsiteX5" fmla="*/ 0 w 1046436"/>
                  <a:gd name="connsiteY5" fmla="*/ 1773161 h 1773161"/>
                  <a:gd name="connsiteX0" fmla="*/ 1045390 w 1045478"/>
                  <a:gd name="connsiteY0" fmla="*/ 0 h 1773161"/>
                  <a:gd name="connsiteX1" fmla="*/ 1045369 w 1045478"/>
                  <a:gd name="connsiteY1" fmla="*/ 574172 h 1773161"/>
                  <a:gd name="connsiteX2" fmla="*/ 961549 w 1045478"/>
                  <a:gd name="connsiteY2" fmla="*/ 669422 h 1773161"/>
                  <a:gd name="connsiteX3" fmla="*/ 70415 w 1045478"/>
                  <a:gd name="connsiteY3" fmla="*/ 673232 h 1773161"/>
                  <a:gd name="connsiteX4" fmla="*/ 1429 w 1045478"/>
                  <a:gd name="connsiteY4" fmla="*/ 768483 h 1773161"/>
                  <a:gd name="connsiteX5" fmla="*/ 0 w 1045478"/>
                  <a:gd name="connsiteY5" fmla="*/ 1773161 h 1773161"/>
                  <a:gd name="connsiteX0" fmla="*/ 1044432 w 1044520"/>
                  <a:gd name="connsiteY0" fmla="*/ 0 h 1773161"/>
                  <a:gd name="connsiteX1" fmla="*/ 1044411 w 1044520"/>
                  <a:gd name="connsiteY1" fmla="*/ 574172 h 1773161"/>
                  <a:gd name="connsiteX2" fmla="*/ 960591 w 1044520"/>
                  <a:gd name="connsiteY2" fmla="*/ 669422 h 1773161"/>
                  <a:gd name="connsiteX3" fmla="*/ 69457 w 1044520"/>
                  <a:gd name="connsiteY3" fmla="*/ 673232 h 1773161"/>
                  <a:gd name="connsiteX4" fmla="*/ 471 w 1044520"/>
                  <a:gd name="connsiteY4" fmla="*/ 768483 h 1773161"/>
                  <a:gd name="connsiteX5" fmla="*/ 0 w 1044520"/>
                  <a:gd name="connsiteY5" fmla="*/ 1773161 h 1773161"/>
                  <a:gd name="connsiteX0" fmla="*/ 1046158 w 1046246"/>
                  <a:gd name="connsiteY0" fmla="*/ 0 h 2204605"/>
                  <a:gd name="connsiteX1" fmla="*/ 1046137 w 1046246"/>
                  <a:gd name="connsiteY1" fmla="*/ 574172 h 2204605"/>
                  <a:gd name="connsiteX2" fmla="*/ 962317 w 1046246"/>
                  <a:gd name="connsiteY2" fmla="*/ 669422 h 2204605"/>
                  <a:gd name="connsiteX3" fmla="*/ 71183 w 1046246"/>
                  <a:gd name="connsiteY3" fmla="*/ 673232 h 2204605"/>
                  <a:gd name="connsiteX4" fmla="*/ 2197 w 1046246"/>
                  <a:gd name="connsiteY4" fmla="*/ 768483 h 2204605"/>
                  <a:gd name="connsiteX5" fmla="*/ 0 w 1046246"/>
                  <a:gd name="connsiteY5" fmla="*/ 2204605 h 2204605"/>
                  <a:gd name="connsiteX0" fmla="*/ 1045295 w 1045383"/>
                  <a:gd name="connsiteY0" fmla="*/ 0 h 2204605"/>
                  <a:gd name="connsiteX1" fmla="*/ 1045274 w 1045383"/>
                  <a:gd name="connsiteY1" fmla="*/ 574172 h 2204605"/>
                  <a:gd name="connsiteX2" fmla="*/ 961454 w 1045383"/>
                  <a:gd name="connsiteY2" fmla="*/ 669422 h 2204605"/>
                  <a:gd name="connsiteX3" fmla="*/ 70320 w 1045383"/>
                  <a:gd name="connsiteY3" fmla="*/ 673232 h 2204605"/>
                  <a:gd name="connsiteX4" fmla="*/ 1334 w 1045383"/>
                  <a:gd name="connsiteY4" fmla="*/ 768483 h 2204605"/>
                  <a:gd name="connsiteX5" fmla="*/ 0 w 1045383"/>
                  <a:gd name="connsiteY5" fmla="*/ 2204605 h 2204605"/>
                  <a:gd name="connsiteX0" fmla="*/ 1044524 w 1044612"/>
                  <a:gd name="connsiteY0" fmla="*/ 0 h 2204605"/>
                  <a:gd name="connsiteX1" fmla="*/ 1044503 w 1044612"/>
                  <a:gd name="connsiteY1" fmla="*/ 574172 h 2204605"/>
                  <a:gd name="connsiteX2" fmla="*/ 960683 w 1044612"/>
                  <a:gd name="connsiteY2" fmla="*/ 669422 h 2204605"/>
                  <a:gd name="connsiteX3" fmla="*/ 69549 w 1044612"/>
                  <a:gd name="connsiteY3" fmla="*/ 673232 h 2204605"/>
                  <a:gd name="connsiteX4" fmla="*/ 563 w 1044612"/>
                  <a:gd name="connsiteY4" fmla="*/ 768483 h 2204605"/>
                  <a:gd name="connsiteX5" fmla="*/ 0 w 1044612"/>
                  <a:gd name="connsiteY5" fmla="*/ 2204605 h 2204605"/>
                  <a:gd name="connsiteX0" fmla="*/ 1047608 w 1047696"/>
                  <a:gd name="connsiteY0" fmla="*/ 0 h 2199962"/>
                  <a:gd name="connsiteX1" fmla="*/ 1047587 w 1047696"/>
                  <a:gd name="connsiteY1" fmla="*/ 574172 h 2199962"/>
                  <a:gd name="connsiteX2" fmla="*/ 963767 w 1047696"/>
                  <a:gd name="connsiteY2" fmla="*/ 669422 h 2199962"/>
                  <a:gd name="connsiteX3" fmla="*/ 72633 w 1047696"/>
                  <a:gd name="connsiteY3" fmla="*/ 673232 h 2199962"/>
                  <a:gd name="connsiteX4" fmla="*/ 3647 w 1047696"/>
                  <a:gd name="connsiteY4" fmla="*/ 768483 h 2199962"/>
                  <a:gd name="connsiteX5" fmla="*/ 0 w 1047696"/>
                  <a:gd name="connsiteY5" fmla="*/ 2199962 h 2199962"/>
                  <a:gd name="connsiteX0" fmla="*/ 1045295 w 1045383"/>
                  <a:gd name="connsiteY0" fmla="*/ 0 h 2199962"/>
                  <a:gd name="connsiteX1" fmla="*/ 1045274 w 1045383"/>
                  <a:gd name="connsiteY1" fmla="*/ 574172 h 2199962"/>
                  <a:gd name="connsiteX2" fmla="*/ 961454 w 1045383"/>
                  <a:gd name="connsiteY2" fmla="*/ 669422 h 2199962"/>
                  <a:gd name="connsiteX3" fmla="*/ 70320 w 1045383"/>
                  <a:gd name="connsiteY3" fmla="*/ 673232 h 2199962"/>
                  <a:gd name="connsiteX4" fmla="*/ 1334 w 1045383"/>
                  <a:gd name="connsiteY4" fmla="*/ 768483 h 2199962"/>
                  <a:gd name="connsiteX5" fmla="*/ 0 w 1045383"/>
                  <a:gd name="connsiteY5" fmla="*/ 2199962 h 2199962"/>
                  <a:gd name="connsiteX0" fmla="*/ 1046444 w 1046532"/>
                  <a:gd name="connsiteY0" fmla="*/ 0 h 2925407"/>
                  <a:gd name="connsiteX1" fmla="*/ 1046423 w 1046532"/>
                  <a:gd name="connsiteY1" fmla="*/ 574172 h 2925407"/>
                  <a:gd name="connsiteX2" fmla="*/ 962603 w 1046532"/>
                  <a:gd name="connsiteY2" fmla="*/ 669422 h 2925407"/>
                  <a:gd name="connsiteX3" fmla="*/ 71469 w 1046532"/>
                  <a:gd name="connsiteY3" fmla="*/ 673232 h 2925407"/>
                  <a:gd name="connsiteX4" fmla="*/ 2483 w 1046532"/>
                  <a:gd name="connsiteY4" fmla="*/ 768483 h 2925407"/>
                  <a:gd name="connsiteX5" fmla="*/ 0 w 1046532"/>
                  <a:gd name="connsiteY5" fmla="*/ 2925407 h 2925407"/>
                  <a:gd name="connsiteX0" fmla="*/ 1045295 w 1045383"/>
                  <a:gd name="connsiteY0" fmla="*/ 0 h 2925407"/>
                  <a:gd name="connsiteX1" fmla="*/ 1045274 w 1045383"/>
                  <a:gd name="connsiteY1" fmla="*/ 574172 h 2925407"/>
                  <a:gd name="connsiteX2" fmla="*/ 961454 w 1045383"/>
                  <a:gd name="connsiteY2" fmla="*/ 669422 h 2925407"/>
                  <a:gd name="connsiteX3" fmla="*/ 70320 w 1045383"/>
                  <a:gd name="connsiteY3" fmla="*/ 673232 h 2925407"/>
                  <a:gd name="connsiteX4" fmla="*/ 1334 w 1045383"/>
                  <a:gd name="connsiteY4" fmla="*/ 768483 h 2925407"/>
                  <a:gd name="connsiteX5" fmla="*/ 0 w 1045383"/>
                  <a:gd name="connsiteY5" fmla="*/ 2925407 h 2925407"/>
                  <a:gd name="connsiteX0" fmla="*/ 1044326 w 1044414"/>
                  <a:gd name="connsiteY0" fmla="*/ 0 h 2925407"/>
                  <a:gd name="connsiteX1" fmla="*/ 1044305 w 1044414"/>
                  <a:gd name="connsiteY1" fmla="*/ 574172 h 2925407"/>
                  <a:gd name="connsiteX2" fmla="*/ 960485 w 1044414"/>
                  <a:gd name="connsiteY2" fmla="*/ 669422 h 2925407"/>
                  <a:gd name="connsiteX3" fmla="*/ 69351 w 1044414"/>
                  <a:gd name="connsiteY3" fmla="*/ 673232 h 2925407"/>
                  <a:gd name="connsiteX4" fmla="*/ 365 w 1044414"/>
                  <a:gd name="connsiteY4" fmla="*/ 768483 h 2925407"/>
                  <a:gd name="connsiteX5" fmla="*/ 180 w 1044414"/>
                  <a:gd name="connsiteY5" fmla="*/ 2925407 h 292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4414" h="2925407">
                    <a:moveTo>
                      <a:pt x="1044326" y="0"/>
                    </a:moveTo>
                    <a:cubicBezTo>
                      <a:pt x="1044639" y="176960"/>
                      <a:pt x="1043992" y="397212"/>
                      <a:pt x="1044305" y="574172"/>
                    </a:cubicBezTo>
                    <a:cubicBezTo>
                      <a:pt x="1039225" y="666882"/>
                      <a:pt x="1049385" y="664342"/>
                      <a:pt x="960485" y="669422"/>
                    </a:cubicBezTo>
                    <a:lnTo>
                      <a:pt x="69351" y="673232"/>
                    </a:lnTo>
                    <a:cubicBezTo>
                      <a:pt x="-1093" y="678312"/>
                      <a:pt x="365" y="683393"/>
                      <a:pt x="365" y="768483"/>
                    </a:cubicBezTo>
                    <a:cubicBezTo>
                      <a:pt x="-819" y="959245"/>
                      <a:pt x="1364" y="2734645"/>
                      <a:pt x="180" y="292540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4" name="文本框 663">
              <a:extLst>
                <a:ext uri="{FF2B5EF4-FFF2-40B4-BE49-F238E27FC236}">
                  <a16:creationId xmlns:a16="http://schemas.microsoft.com/office/drawing/2014/main" id="{81446D1B-1219-4727-9FEF-38C42802CE72}"/>
                </a:ext>
              </a:extLst>
            </p:cNvPr>
            <p:cNvSpPr txBox="1"/>
            <p:nvPr/>
          </p:nvSpPr>
          <p:spPr>
            <a:xfrm>
              <a:off x="10191383" y="7028836"/>
              <a:ext cx="147128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defPPr>
                <a:defRPr lang="zh-CN"/>
              </a:defPPr>
              <a:lvl1pPr marR="0" indent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Configuration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entury Gothic"/>
              </a:endParaRPr>
            </a:p>
          </p:txBody>
        </p:sp>
        <p:grpSp>
          <p:nvGrpSpPr>
            <p:cNvPr id="665" name="组合 664">
              <a:extLst>
                <a:ext uri="{FF2B5EF4-FFF2-40B4-BE49-F238E27FC236}">
                  <a16:creationId xmlns:a16="http://schemas.microsoft.com/office/drawing/2014/main" id="{B46895C3-EF7A-4A5A-A30F-0E33940EC508}"/>
                </a:ext>
              </a:extLst>
            </p:cNvPr>
            <p:cNvGrpSpPr/>
            <p:nvPr/>
          </p:nvGrpSpPr>
          <p:grpSpPr>
            <a:xfrm>
              <a:off x="3600283" y="6109640"/>
              <a:ext cx="1134548" cy="853597"/>
              <a:chOff x="-5163223" y="405982"/>
              <a:chExt cx="7376130" cy="5549561"/>
            </a:xfrm>
          </p:grpSpPr>
          <p:sp>
            <p:nvSpPr>
              <p:cNvPr id="756" name="任意多边形: 形状 755">
                <a:extLst>
                  <a:ext uri="{FF2B5EF4-FFF2-40B4-BE49-F238E27FC236}">
                    <a16:creationId xmlns:a16="http://schemas.microsoft.com/office/drawing/2014/main" id="{B043AA51-D1C6-4E4D-8C2D-00519BD97DA8}"/>
                  </a:ext>
                </a:extLst>
              </p:cNvPr>
              <p:cNvSpPr/>
              <p:nvPr/>
            </p:nvSpPr>
            <p:spPr>
              <a:xfrm>
                <a:off x="-3065947" y="405982"/>
                <a:ext cx="5241821" cy="3784877"/>
              </a:xfrm>
              <a:custGeom>
                <a:avLst/>
                <a:gdLst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58994 w 5228303"/>
                  <a:gd name="connsiteY3" fmla="*/ 3244645 h 3790336"/>
                  <a:gd name="connsiteX4" fmla="*/ 258097 w 5228303"/>
                  <a:gd name="connsiteY4" fmla="*/ 3252019 h 3790336"/>
                  <a:gd name="connsiteX5" fmla="*/ 265471 w 5228303"/>
                  <a:gd name="connsiteY5" fmla="*/ 3148781 h 3790336"/>
                  <a:gd name="connsiteX6" fmla="*/ 486697 w 5228303"/>
                  <a:gd name="connsiteY6" fmla="*/ 3185652 h 3790336"/>
                  <a:gd name="connsiteX7" fmla="*/ 494071 w 5228303"/>
                  <a:gd name="connsiteY7" fmla="*/ 3303639 h 3790336"/>
                  <a:gd name="connsiteX8" fmla="*/ 4055807 w 5228303"/>
                  <a:gd name="connsiteY8" fmla="*/ 3746090 h 3790336"/>
                  <a:gd name="connsiteX9" fmla="*/ 4070555 w 5228303"/>
                  <a:gd name="connsiteY9" fmla="*/ 3620729 h 3790336"/>
                  <a:gd name="connsiteX10" fmla="*/ 4350774 w 5228303"/>
                  <a:gd name="connsiteY10" fmla="*/ 3657600 h 3790336"/>
                  <a:gd name="connsiteX11" fmla="*/ 4358149 w 5228303"/>
                  <a:gd name="connsiteY11" fmla="*/ 3753465 h 3790336"/>
                  <a:gd name="connsiteX12" fmla="*/ 4630994 w 5228303"/>
                  <a:gd name="connsiteY12" fmla="*/ 3790336 h 3790336"/>
                  <a:gd name="connsiteX13" fmla="*/ 4697362 w 5228303"/>
                  <a:gd name="connsiteY13" fmla="*/ 3723968 h 3790336"/>
                  <a:gd name="connsiteX14" fmla="*/ 5228303 w 5228303"/>
                  <a:gd name="connsiteY14" fmla="*/ 176981 h 3790336"/>
                  <a:gd name="connsiteX15" fmla="*/ 5198807 w 5228303"/>
                  <a:gd name="connsiteY15" fmla="*/ 132736 h 3790336"/>
                  <a:gd name="connsiteX16" fmla="*/ 671052 w 5228303"/>
                  <a:gd name="connsiteY16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58994 w 5228303"/>
                  <a:gd name="connsiteY3" fmla="*/ 3244645 h 3790336"/>
                  <a:gd name="connsiteX4" fmla="*/ 258097 w 5228303"/>
                  <a:gd name="connsiteY4" fmla="*/ 3252019 h 3790336"/>
                  <a:gd name="connsiteX5" fmla="*/ 265471 w 5228303"/>
                  <a:gd name="connsiteY5" fmla="*/ 3148781 h 3790336"/>
                  <a:gd name="connsiteX6" fmla="*/ 486697 w 5228303"/>
                  <a:gd name="connsiteY6" fmla="*/ 3185652 h 3790336"/>
                  <a:gd name="connsiteX7" fmla="*/ 482039 w 5228303"/>
                  <a:gd name="connsiteY7" fmla="*/ 3251503 h 3790336"/>
                  <a:gd name="connsiteX8" fmla="*/ 4055807 w 5228303"/>
                  <a:gd name="connsiteY8" fmla="*/ 3746090 h 3790336"/>
                  <a:gd name="connsiteX9" fmla="*/ 4070555 w 5228303"/>
                  <a:gd name="connsiteY9" fmla="*/ 3620729 h 3790336"/>
                  <a:gd name="connsiteX10" fmla="*/ 4350774 w 5228303"/>
                  <a:gd name="connsiteY10" fmla="*/ 3657600 h 3790336"/>
                  <a:gd name="connsiteX11" fmla="*/ 4358149 w 5228303"/>
                  <a:gd name="connsiteY11" fmla="*/ 3753465 h 3790336"/>
                  <a:gd name="connsiteX12" fmla="*/ 4630994 w 5228303"/>
                  <a:gd name="connsiteY12" fmla="*/ 3790336 h 3790336"/>
                  <a:gd name="connsiteX13" fmla="*/ 4697362 w 5228303"/>
                  <a:gd name="connsiteY13" fmla="*/ 3723968 h 3790336"/>
                  <a:gd name="connsiteX14" fmla="*/ 5228303 w 5228303"/>
                  <a:gd name="connsiteY14" fmla="*/ 176981 h 3790336"/>
                  <a:gd name="connsiteX15" fmla="*/ 5198807 w 5228303"/>
                  <a:gd name="connsiteY15" fmla="*/ 132736 h 3790336"/>
                  <a:gd name="connsiteX16" fmla="*/ 671052 w 5228303"/>
                  <a:gd name="connsiteY16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58994 w 5228303"/>
                  <a:gd name="connsiteY3" fmla="*/ 3244645 h 3790336"/>
                  <a:gd name="connsiteX4" fmla="*/ 258097 w 5228303"/>
                  <a:gd name="connsiteY4" fmla="*/ 3252019 h 3790336"/>
                  <a:gd name="connsiteX5" fmla="*/ 265471 w 5228303"/>
                  <a:gd name="connsiteY5" fmla="*/ 3148781 h 3790336"/>
                  <a:gd name="connsiteX6" fmla="*/ 498729 w 5228303"/>
                  <a:gd name="connsiteY6" fmla="*/ 3169609 h 3790336"/>
                  <a:gd name="connsiteX7" fmla="*/ 482039 w 5228303"/>
                  <a:gd name="connsiteY7" fmla="*/ 3251503 h 3790336"/>
                  <a:gd name="connsiteX8" fmla="*/ 4055807 w 5228303"/>
                  <a:gd name="connsiteY8" fmla="*/ 3746090 h 3790336"/>
                  <a:gd name="connsiteX9" fmla="*/ 4070555 w 5228303"/>
                  <a:gd name="connsiteY9" fmla="*/ 3620729 h 3790336"/>
                  <a:gd name="connsiteX10" fmla="*/ 4350774 w 5228303"/>
                  <a:gd name="connsiteY10" fmla="*/ 3657600 h 3790336"/>
                  <a:gd name="connsiteX11" fmla="*/ 4358149 w 5228303"/>
                  <a:gd name="connsiteY11" fmla="*/ 3753465 h 3790336"/>
                  <a:gd name="connsiteX12" fmla="*/ 4630994 w 5228303"/>
                  <a:gd name="connsiteY12" fmla="*/ 3790336 h 3790336"/>
                  <a:gd name="connsiteX13" fmla="*/ 4697362 w 5228303"/>
                  <a:gd name="connsiteY13" fmla="*/ 3723968 h 3790336"/>
                  <a:gd name="connsiteX14" fmla="*/ 5228303 w 5228303"/>
                  <a:gd name="connsiteY14" fmla="*/ 176981 h 3790336"/>
                  <a:gd name="connsiteX15" fmla="*/ 5198807 w 5228303"/>
                  <a:gd name="connsiteY15" fmla="*/ 132736 h 3790336"/>
                  <a:gd name="connsiteX16" fmla="*/ 671052 w 5228303"/>
                  <a:gd name="connsiteY16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258097 w 5228303"/>
                  <a:gd name="connsiteY4" fmla="*/ 3252019 h 3790336"/>
                  <a:gd name="connsiteX5" fmla="*/ 265471 w 5228303"/>
                  <a:gd name="connsiteY5" fmla="*/ 3148781 h 3790336"/>
                  <a:gd name="connsiteX6" fmla="*/ 498729 w 5228303"/>
                  <a:gd name="connsiteY6" fmla="*/ 3169609 h 3790336"/>
                  <a:gd name="connsiteX7" fmla="*/ 482039 w 5228303"/>
                  <a:gd name="connsiteY7" fmla="*/ 3251503 h 3790336"/>
                  <a:gd name="connsiteX8" fmla="*/ 4055807 w 5228303"/>
                  <a:gd name="connsiteY8" fmla="*/ 3746090 h 3790336"/>
                  <a:gd name="connsiteX9" fmla="*/ 4070555 w 5228303"/>
                  <a:gd name="connsiteY9" fmla="*/ 3620729 h 3790336"/>
                  <a:gd name="connsiteX10" fmla="*/ 4350774 w 5228303"/>
                  <a:gd name="connsiteY10" fmla="*/ 3657600 h 3790336"/>
                  <a:gd name="connsiteX11" fmla="*/ 4358149 w 5228303"/>
                  <a:gd name="connsiteY11" fmla="*/ 3753465 h 3790336"/>
                  <a:gd name="connsiteX12" fmla="*/ 4630994 w 5228303"/>
                  <a:gd name="connsiteY12" fmla="*/ 3790336 h 3790336"/>
                  <a:gd name="connsiteX13" fmla="*/ 4697362 w 5228303"/>
                  <a:gd name="connsiteY13" fmla="*/ 3723968 h 3790336"/>
                  <a:gd name="connsiteX14" fmla="*/ 5228303 w 5228303"/>
                  <a:gd name="connsiteY14" fmla="*/ 176981 h 3790336"/>
                  <a:gd name="connsiteX15" fmla="*/ 5198807 w 5228303"/>
                  <a:gd name="connsiteY15" fmla="*/ 132736 h 3790336"/>
                  <a:gd name="connsiteX16" fmla="*/ 671052 w 5228303"/>
                  <a:gd name="connsiteY16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266118 w 5228303"/>
                  <a:gd name="connsiteY4" fmla="*/ 3235977 h 3790336"/>
                  <a:gd name="connsiteX5" fmla="*/ 265471 w 5228303"/>
                  <a:gd name="connsiteY5" fmla="*/ 3148781 h 3790336"/>
                  <a:gd name="connsiteX6" fmla="*/ 498729 w 5228303"/>
                  <a:gd name="connsiteY6" fmla="*/ 3169609 h 3790336"/>
                  <a:gd name="connsiteX7" fmla="*/ 482039 w 5228303"/>
                  <a:gd name="connsiteY7" fmla="*/ 3251503 h 3790336"/>
                  <a:gd name="connsiteX8" fmla="*/ 4055807 w 5228303"/>
                  <a:gd name="connsiteY8" fmla="*/ 3746090 h 3790336"/>
                  <a:gd name="connsiteX9" fmla="*/ 4070555 w 5228303"/>
                  <a:gd name="connsiteY9" fmla="*/ 3620729 h 3790336"/>
                  <a:gd name="connsiteX10" fmla="*/ 4350774 w 5228303"/>
                  <a:gd name="connsiteY10" fmla="*/ 3657600 h 3790336"/>
                  <a:gd name="connsiteX11" fmla="*/ 4358149 w 5228303"/>
                  <a:gd name="connsiteY11" fmla="*/ 3753465 h 3790336"/>
                  <a:gd name="connsiteX12" fmla="*/ 4630994 w 5228303"/>
                  <a:gd name="connsiteY12" fmla="*/ 3790336 h 3790336"/>
                  <a:gd name="connsiteX13" fmla="*/ 4697362 w 5228303"/>
                  <a:gd name="connsiteY13" fmla="*/ 3723968 h 3790336"/>
                  <a:gd name="connsiteX14" fmla="*/ 5228303 w 5228303"/>
                  <a:gd name="connsiteY14" fmla="*/ 176981 h 3790336"/>
                  <a:gd name="connsiteX15" fmla="*/ 5198807 w 5228303"/>
                  <a:gd name="connsiteY15" fmla="*/ 132736 h 3790336"/>
                  <a:gd name="connsiteX16" fmla="*/ 671052 w 5228303"/>
                  <a:gd name="connsiteY16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266118 w 5228303"/>
                  <a:gd name="connsiteY4" fmla="*/ 3235977 h 3790336"/>
                  <a:gd name="connsiteX5" fmla="*/ 265471 w 5228303"/>
                  <a:gd name="connsiteY5" fmla="*/ 3148781 h 3790336"/>
                  <a:gd name="connsiteX6" fmla="*/ 482039 w 5228303"/>
                  <a:gd name="connsiteY6" fmla="*/ 3251503 h 3790336"/>
                  <a:gd name="connsiteX7" fmla="*/ 4055807 w 5228303"/>
                  <a:gd name="connsiteY7" fmla="*/ 3746090 h 3790336"/>
                  <a:gd name="connsiteX8" fmla="*/ 4070555 w 5228303"/>
                  <a:gd name="connsiteY8" fmla="*/ 3620729 h 3790336"/>
                  <a:gd name="connsiteX9" fmla="*/ 4350774 w 5228303"/>
                  <a:gd name="connsiteY9" fmla="*/ 3657600 h 3790336"/>
                  <a:gd name="connsiteX10" fmla="*/ 4358149 w 5228303"/>
                  <a:gd name="connsiteY10" fmla="*/ 3753465 h 3790336"/>
                  <a:gd name="connsiteX11" fmla="*/ 4630994 w 5228303"/>
                  <a:gd name="connsiteY11" fmla="*/ 3790336 h 3790336"/>
                  <a:gd name="connsiteX12" fmla="*/ 4697362 w 5228303"/>
                  <a:gd name="connsiteY12" fmla="*/ 3723968 h 3790336"/>
                  <a:gd name="connsiteX13" fmla="*/ 5228303 w 5228303"/>
                  <a:gd name="connsiteY13" fmla="*/ 176981 h 3790336"/>
                  <a:gd name="connsiteX14" fmla="*/ 5198807 w 5228303"/>
                  <a:gd name="connsiteY14" fmla="*/ 132736 h 3790336"/>
                  <a:gd name="connsiteX15" fmla="*/ 671052 w 5228303"/>
                  <a:gd name="connsiteY15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266118 w 5228303"/>
                  <a:gd name="connsiteY4" fmla="*/ 3235977 h 3790336"/>
                  <a:gd name="connsiteX5" fmla="*/ 482039 w 5228303"/>
                  <a:gd name="connsiteY5" fmla="*/ 3251503 h 3790336"/>
                  <a:gd name="connsiteX6" fmla="*/ 4055807 w 5228303"/>
                  <a:gd name="connsiteY6" fmla="*/ 3746090 h 3790336"/>
                  <a:gd name="connsiteX7" fmla="*/ 4070555 w 5228303"/>
                  <a:gd name="connsiteY7" fmla="*/ 3620729 h 3790336"/>
                  <a:gd name="connsiteX8" fmla="*/ 4350774 w 5228303"/>
                  <a:gd name="connsiteY8" fmla="*/ 3657600 h 3790336"/>
                  <a:gd name="connsiteX9" fmla="*/ 4358149 w 5228303"/>
                  <a:gd name="connsiteY9" fmla="*/ 3753465 h 3790336"/>
                  <a:gd name="connsiteX10" fmla="*/ 4630994 w 5228303"/>
                  <a:gd name="connsiteY10" fmla="*/ 3790336 h 3790336"/>
                  <a:gd name="connsiteX11" fmla="*/ 4697362 w 5228303"/>
                  <a:gd name="connsiteY11" fmla="*/ 3723968 h 3790336"/>
                  <a:gd name="connsiteX12" fmla="*/ 5228303 w 5228303"/>
                  <a:gd name="connsiteY12" fmla="*/ 176981 h 3790336"/>
                  <a:gd name="connsiteX13" fmla="*/ 5198807 w 5228303"/>
                  <a:gd name="connsiteY13" fmla="*/ 132736 h 3790336"/>
                  <a:gd name="connsiteX14" fmla="*/ 671052 w 5228303"/>
                  <a:gd name="connsiteY14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82039 w 5228303"/>
                  <a:gd name="connsiteY4" fmla="*/ 3251503 h 3790336"/>
                  <a:gd name="connsiteX5" fmla="*/ 4055807 w 5228303"/>
                  <a:gd name="connsiteY5" fmla="*/ 3746090 h 3790336"/>
                  <a:gd name="connsiteX6" fmla="*/ 4070555 w 5228303"/>
                  <a:gd name="connsiteY6" fmla="*/ 3620729 h 3790336"/>
                  <a:gd name="connsiteX7" fmla="*/ 4350774 w 5228303"/>
                  <a:gd name="connsiteY7" fmla="*/ 3657600 h 3790336"/>
                  <a:gd name="connsiteX8" fmla="*/ 4358149 w 5228303"/>
                  <a:gd name="connsiteY8" fmla="*/ 3753465 h 3790336"/>
                  <a:gd name="connsiteX9" fmla="*/ 4630994 w 5228303"/>
                  <a:gd name="connsiteY9" fmla="*/ 3790336 h 3790336"/>
                  <a:gd name="connsiteX10" fmla="*/ 4697362 w 5228303"/>
                  <a:gd name="connsiteY10" fmla="*/ 3723968 h 3790336"/>
                  <a:gd name="connsiteX11" fmla="*/ 5228303 w 5228303"/>
                  <a:gd name="connsiteY11" fmla="*/ 176981 h 3790336"/>
                  <a:gd name="connsiteX12" fmla="*/ 5198807 w 5228303"/>
                  <a:gd name="connsiteY12" fmla="*/ 132736 h 3790336"/>
                  <a:gd name="connsiteX13" fmla="*/ 671052 w 5228303"/>
                  <a:gd name="connsiteY13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055807 w 5228303"/>
                  <a:gd name="connsiteY4" fmla="*/ 3746090 h 3790336"/>
                  <a:gd name="connsiteX5" fmla="*/ 4070555 w 5228303"/>
                  <a:gd name="connsiteY5" fmla="*/ 3620729 h 3790336"/>
                  <a:gd name="connsiteX6" fmla="*/ 4350774 w 5228303"/>
                  <a:gd name="connsiteY6" fmla="*/ 3657600 h 3790336"/>
                  <a:gd name="connsiteX7" fmla="*/ 4358149 w 5228303"/>
                  <a:gd name="connsiteY7" fmla="*/ 3753465 h 3790336"/>
                  <a:gd name="connsiteX8" fmla="*/ 4630994 w 5228303"/>
                  <a:gd name="connsiteY8" fmla="*/ 3790336 h 3790336"/>
                  <a:gd name="connsiteX9" fmla="*/ 4697362 w 5228303"/>
                  <a:gd name="connsiteY9" fmla="*/ 3723968 h 3790336"/>
                  <a:gd name="connsiteX10" fmla="*/ 5228303 w 5228303"/>
                  <a:gd name="connsiteY10" fmla="*/ 176981 h 3790336"/>
                  <a:gd name="connsiteX11" fmla="*/ 5198807 w 5228303"/>
                  <a:gd name="connsiteY11" fmla="*/ 132736 h 3790336"/>
                  <a:gd name="connsiteX12" fmla="*/ 671052 w 5228303"/>
                  <a:gd name="connsiteY12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055807 w 5228303"/>
                  <a:gd name="connsiteY4" fmla="*/ 3746090 h 3790336"/>
                  <a:gd name="connsiteX5" fmla="*/ 4350774 w 5228303"/>
                  <a:gd name="connsiteY5" fmla="*/ 3657600 h 3790336"/>
                  <a:gd name="connsiteX6" fmla="*/ 4358149 w 5228303"/>
                  <a:gd name="connsiteY6" fmla="*/ 3753465 h 3790336"/>
                  <a:gd name="connsiteX7" fmla="*/ 4630994 w 5228303"/>
                  <a:gd name="connsiteY7" fmla="*/ 3790336 h 3790336"/>
                  <a:gd name="connsiteX8" fmla="*/ 4697362 w 5228303"/>
                  <a:gd name="connsiteY8" fmla="*/ 3723968 h 3790336"/>
                  <a:gd name="connsiteX9" fmla="*/ 5228303 w 5228303"/>
                  <a:gd name="connsiteY9" fmla="*/ 176981 h 3790336"/>
                  <a:gd name="connsiteX10" fmla="*/ 5198807 w 5228303"/>
                  <a:gd name="connsiteY10" fmla="*/ 132736 h 3790336"/>
                  <a:gd name="connsiteX11" fmla="*/ 671052 w 5228303"/>
                  <a:gd name="connsiteY11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055807 w 5228303"/>
                  <a:gd name="connsiteY4" fmla="*/ 3746090 h 3790336"/>
                  <a:gd name="connsiteX5" fmla="*/ 4358149 w 5228303"/>
                  <a:gd name="connsiteY5" fmla="*/ 3753465 h 3790336"/>
                  <a:gd name="connsiteX6" fmla="*/ 4630994 w 5228303"/>
                  <a:gd name="connsiteY6" fmla="*/ 3790336 h 3790336"/>
                  <a:gd name="connsiteX7" fmla="*/ 4697362 w 5228303"/>
                  <a:gd name="connsiteY7" fmla="*/ 3723968 h 3790336"/>
                  <a:gd name="connsiteX8" fmla="*/ 5228303 w 5228303"/>
                  <a:gd name="connsiteY8" fmla="*/ 176981 h 3790336"/>
                  <a:gd name="connsiteX9" fmla="*/ 5198807 w 5228303"/>
                  <a:gd name="connsiteY9" fmla="*/ 132736 h 3790336"/>
                  <a:gd name="connsiteX10" fmla="*/ 671052 w 5228303"/>
                  <a:gd name="connsiteY10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055807 w 5228303"/>
                  <a:gd name="connsiteY4" fmla="*/ 3746090 h 3790336"/>
                  <a:gd name="connsiteX5" fmla="*/ 4630994 w 5228303"/>
                  <a:gd name="connsiteY5" fmla="*/ 3790336 h 3790336"/>
                  <a:gd name="connsiteX6" fmla="*/ 4697362 w 5228303"/>
                  <a:gd name="connsiteY6" fmla="*/ 3723968 h 3790336"/>
                  <a:gd name="connsiteX7" fmla="*/ 5228303 w 5228303"/>
                  <a:gd name="connsiteY7" fmla="*/ 176981 h 3790336"/>
                  <a:gd name="connsiteX8" fmla="*/ 5198807 w 5228303"/>
                  <a:gd name="connsiteY8" fmla="*/ 132736 h 3790336"/>
                  <a:gd name="connsiteX9" fmla="*/ 671052 w 5228303"/>
                  <a:gd name="connsiteY9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630994 w 5228303"/>
                  <a:gd name="connsiteY4" fmla="*/ 3790336 h 3790336"/>
                  <a:gd name="connsiteX5" fmla="*/ 4697362 w 5228303"/>
                  <a:gd name="connsiteY5" fmla="*/ 3723968 h 3790336"/>
                  <a:gd name="connsiteX6" fmla="*/ 5228303 w 5228303"/>
                  <a:gd name="connsiteY6" fmla="*/ 176981 h 3790336"/>
                  <a:gd name="connsiteX7" fmla="*/ 5198807 w 5228303"/>
                  <a:gd name="connsiteY7" fmla="*/ 132736 h 3790336"/>
                  <a:gd name="connsiteX8" fmla="*/ 671052 w 5228303"/>
                  <a:gd name="connsiteY8" fmla="*/ 0 h 3790336"/>
                  <a:gd name="connsiteX0" fmla="*/ 671052 w 5228303"/>
                  <a:gd name="connsiteY0" fmla="*/ 0 h 3786325"/>
                  <a:gd name="connsiteX1" fmla="*/ 619432 w 5228303"/>
                  <a:gd name="connsiteY1" fmla="*/ 58994 h 3786325"/>
                  <a:gd name="connsiteX2" fmla="*/ 0 w 5228303"/>
                  <a:gd name="connsiteY2" fmla="*/ 3178277 h 3786325"/>
                  <a:gd name="connsiteX3" fmla="*/ 63004 w 5228303"/>
                  <a:gd name="connsiteY3" fmla="*/ 3220581 h 3786325"/>
                  <a:gd name="connsiteX4" fmla="*/ 4630994 w 5228303"/>
                  <a:gd name="connsiteY4" fmla="*/ 3786325 h 3786325"/>
                  <a:gd name="connsiteX5" fmla="*/ 4697362 w 5228303"/>
                  <a:gd name="connsiteY5" fmla="*/ 3723968 h 3786325"/>
                  <a:gd name="connsiteX6" fmla="*/ 5228303 w 5228303"/>
                  <a:gd name="connsiteY6" fmla="*/ 176981 h 3786325"/>
                  <a:gd name="connsiteX7" fmla="*/ 5198807 w 5228303"/>
                  <a:gd name="connsiteY7" fmla="*/ 132736 h 3786325"/>
                  <a:gd name="connsiteX8" fmla="*/ 671052 w 5228303"/>
                  <a:gd name="connsiteY8" fmla="*/ 0 h 3786325"/>
                  <a:gd name="connsiteX0" fmla="*/ 671052 w 5228303"/>
                  <a:gd name="connsiteY0" fmla="*/ 0 h 3786325"/>
                  <a:gd name="connsiteX1" fmla="*/ 619432 w 5228303"/>
                  <a:gd name="connsiteY1" fmla="*/ 58994 h 3786325"/>
                  <a:gd name="connsiteX2" fmla="*/ 0 w 5228303"/>
                  <a:gd name="connsiteY2" fmla="*/ 3178277 h 3786325"/>
                  <a:gd name="connsiteX3" fmla="*/ 75035 w 5228303"/>
                  <a:gd name="connsiteY3" fmla="*/ 3212560 h 3786325"/>
                  <a:gd name="connsiteX4" fmla="*/ 4630994 w 5228303"/>
                  <a:gd name="connsiteY4" fmla="*/ 3786325 h 3786325"/>
                  <a:gd name="connsiteX5" fmla="*/ 4697362 w 5228303"/>
                  <a:gd name="connsiteY5" fmla="*/ 3723968 h 3786325"/>
                  <a:gd name="connsiteX6" fmla="*/ 5228303 w 5228303"/>
                  <a:gd name="connsiteY6" fmla="*/ 176981 h 3786325"/>
                  <a:gd name="connsiteX7" fmla="*/ 5198807 w 5228303"/>
                  <a:gd name="connsiteY7" fmla="*/ 132736 h 3786325"/>
                  <a:gd name="connsiteX8" fmla="*/ 671052 w 5228303"/>
                  <a:gd name="connsiteY8" fmla="*/ 0 h 3786325"/>
                  <a:gd name="connsiteX0" fmla="*/ 671052 w 5228303"/>
                  <a:gd name="connsiteY0" fmla="*/ 0 h 3786325"/>
                  <a:gd name="connsiteX1" fmla="*/ 619432 w 5228303"/>
                  <a:gd name="connsiteY1" fmla="*/ 58994 h 3786325"/>
                  <a:gd name="connsiteX2" fmla="*/ 0 w 5228303"/>
                  <a:gd name="connsiteY2" fmla="*/ 3178277 h 3786325"/>
                  <a:gd name="connsiteX3" fmla="*/ 75035 w 5228303"/>
                  <a:gd name="connsiteY3" fmla="*/ 3212560 h 3786325"/>
                  <a:gd name="connsiteX4" fmla="*/ 4630994 w 5228303"/>
                  <a:gd name="connsiteY4" fmla="*/ 3786325 h 3786325"/>
                  <a:gd name="connsiteX5" fmla="*/ 4689341 w 5228303"/>
                  <a:gd name="connsiteY5" fmla="*/ 3707926 h 3786325"/>
                  <a:gd name="connsiteX6" fmla="*/ 5228303 w 5228303"/>
                  <a:gd name="connsiteY6" fmla="*/ 176981 h 3786325"/>
                  <a:gd name="connsiteX7" fmla="*/ 5198807 w 5228303"/>
                  <a:gd name="connsiteY7" fmla="*/ 132736 h 3786325"/>
                  <a:gd name="connsiteX8" fmla="*/ 671052 w 5228303"/>
                  <a:gd name="connsiteY8" fmla="*/ 0 h 3786325"/>
                  <a:gd name="connsiteX0" fmla="*/ 671052 w 5236324"/>
                  <a:gd name="connsiteY0" fmla="*/ 0 h 3786325"/>
                  <a:gd name="connsiteX1" fmla="*/ 619432 w 5236324"/>
                  <a:gd name="connsiteY1" fmla="*/ 58994 h 3786325"/>
                  <a:gd name="connsiteX2" fmla="*/ 0 w 5236324"/>
                  <a:gd name="connsiteY2" fmla="*/ 3178277 h 3786325"/>
                  <a:gd name="connsiteX3" fmla="*/ 75035 w 5236324"/>
                  <a:gd name="connsiteY3" fmla="*/ 3212560 h 3786325"/>
                  <a:gd name="connsiteX4" fmla="*/ 4630994 w 5236324"/>
                  <a:gd name="connsiteY4" fmla="*/ 3786325 h 3786325"/>
                  <a:gd name="connsiteX5" fmla="*/ 4689341 w 5236324"/>
                  <a:gd name="connsiteY5" fmla="*/ 3707926 h 3786325"/>
                  <a:gd name="connsiteX6" fmla="*/ 5236324 w 5236324"/>
                  <a:gd name="connsiteY6" fmla="*/ 201044 h 3786325"/>
                  <a:gd name="connsiteX7" fmla="*/ 5198807 w 5236324"/>
                  <a:gd name="connsiteY7" fmla="*/ 132736 h 3786325"/>
                  <a:gd name="connsiteX8" fmla="*/ 671052 w 5236324"/>
                  <a:gd name="connsiteY8" fmla="*/ 0 h 3786325"/>
                  <a:gd name="connsiteX0" fmla="*/ 715168 w 5236324"/>
                  <a:gd name="connsiteY0" fmla="*/ 0 h 3790335"/>
                  <a:gd name="connsiteX1" fmla="*/ 619432 w 5236324"/>
                  <a:gd name="connsiteY1" fmla="*/ 63004 h 3790335"/>
                  <a:gd name="connsiteX2" fmla="*/ 0 w 5236324"/>
                  <a:gd name="connsiteY2" fmla="*/ 3182287 h 3790335"/>
                  <a:gd name="connsiteX3" fmla="*/ 75035 w 5236324"/>
                  <a:gd name="connsiteY3" fmla="*/ 3216570 h 3790335"/>
                  <a:gd name="connsiteX4" fmla="*/ 4630994 w 5236324"/>
                  <a:gd name="connsiteY4" fmla="*/ 3790335 h 3790335"/>
                  <a:gd name="connsiteX5" fmla="*/ 4689341 w 5236324"/>
                  <a:gd name="connsiteY5" fmla="*/ 3711936 h 3790335"/>
                  <a:gd name="connsiteX6" fmla="*/ 5236324 w 5236324"/>
                  <a:gd name="connsiteY6" fmla="*/ 205054 h 3790335"/>
                  <a:gd name="connsiteX7" fmla="*/ 5198807 w 5236324"/>
                  <a:gd name="connsiteY7" fmla="*/ 136746 h 3790335"/>
                  <a:gd name="connsiteX8" fmla="*/ 715168 w 5236324"/>
                  <a:gd name="connsiteY8" fmla="*/ 0 h 3790335"/>
                  <a:gd name="connsiteX0" fmla="*/ 715168 w 5236324"/>
                  <a:gd name="connsiteY0" fmla="*/ 0 h 3790335"/>
                  <a:gd name="connsiteX1" fmla="*/ 619432 w 5236324"/>
                  <a:gd name="connsiteY1" fmla="*/ 63004 h 3790335"/>
                  <a:gd name="connsiteX2" fmla="*/ 0 w 5236324"/>
                  <a:gd name="connsiteY2" fmla="*/ 3182287 h 3790335"/>
                  <a:gd name="connsiteX3" fmla="*/ 75035 w 5236324"/>
                  <a:gd name="connsiteY3" fmla="*/ 3216570 h 3790335"/>
                  <a:gd name="connsiteX4" fmla="*/ 4630994 w 5236324"/>
                  <a:gd name="connsiteY4" fmla="*/ 3790335 h 3790335"/>
                  <a:gd name="connsiteX5" fmla="*/ 4689341 w 5236324"/>
                  <a:gd name="connsiteY5" fmla="*/ 3711936 h 3790335"/>
                  <a:gd name="connsiteX6" fmla="*/ 5236324 w 5236324"/>
                  <a:gd name="connsiteY6" fmla="*/ 205054 h 3790335"/>
                  <a:gd name="connsiteX7" fmla="*/ 5198807 w 5236324"/>
                  <a:gd name="connsiteY7" fmla="*/ 136746 h 3790335"/>
                  <a:gd name="connsiteX8" fmla="*/ 715168 w 5236324"/>
                  <a:gd name="connsiteY8" fmla="*/ 0 h 3790335"/>
                  <a:gd name="connsiteX0" fmla="*/ 715168 w 5236324"/>
                  <a:gd name="connsiteY0" fmla="*/ 0 h 3790384"/>
                  <a:gd name="connsiteX1" fmla="*/ 619432 w 5236324"/>
                  <a:gd name="connsiteY1" fmla="*/ 63004 h 3790384"/>
                  <a:gd name="connsiteX2" fmla="*/ 0 w 5236324"/>
                  <a:gd name="connsiteY2" fmla="*/ 3182287 h 3790384"/>
                  <a:gd name="connsiteX3" fmla="*/ 75035 w 5236324"/>
                  <a:gd name="connsiteY3" fmla="*/ 3216570 h 3790384"/>
                  <a:gd name="connsiteX4" fmla="*/ 4630994 w 5236324"/>
                  <a:gd name="connsiteY4" fmla="*/ 3790335 h 3790384"/>
                  <a:gd name="connsiteX5" fmla="*/ 4689341 w 5236324"/>
                  <a:gd name="connsiteY5" fmla="*/ 3711936 h 3790384"/>
                  <a:gd name="connsiteX6" fmla="*/ 5236324 w 5236324"/>
                  <a:gd name="connsiteY6" fmla="*/ 205054 h 3790384"/>
                  <a:gd name="connsiteX7" fmla="*/ 5198807 w 5236324"/>
                  <a:gd name="connsiteY7" fmla="*/ 136746 h 3790384"/>
                  <a:gd name="connsiteX8" fmla="*/ 715168 w 5236324"/>
                  <a:gd name="connsiteY8" fmla="*/ 0 h 3790384"/>
                  <a:gd name="connsiteX0" fmla="*/ 715168 w 5236324"/>
                  <a:gd name="connsiteY0" fmla="*/ 0 h 3790384"/>
                  <a:gd name="connsiteX1" fmla="*/ 619432 w 5236324"/>
                  <a:gd name="connsiteY1" fmla="*/ 63004 h 3790384"/>
                  <a:gd name="connsiteX2" fmla="*/ 0 w 5236324"/>
                  <a:gd name="connsiteY2" fmla="*/ 3182287 h 3790384"/>
                  <a:gd name="connsiteX3" fmla="*/ 75035 w 5236324"/>
                  <a:gd name="connsiteY3" fmla="*/ 3216570 h 3790384"/>
                  <a:gd name="connsiteX4" fmla="*/ 4630994 w 5236324"/>
                  <a:gd name="connsiteY4" fmla="*/ 3790335 h 3790384"/>
                  <a:gd name="connsiteX5" fmla="*/ 4689341 w 5236324"/>
                  <a:gd name="connsiteY5" fmla="*/ 3711936 h 3790384"/>
                  <a:gd name="connsiteX6" fmla="*/ 5236324 w 5236324"/>
                  <a:gd name="connsiteY6" fmla="*/ 205054 h 3790384"/>
                  <a:gd name="connsiteX7" fmla="*/ 5198807 w 5236324"/>
                  <a:gd name="connsiteY7" fmla="*/ 136746 h 3790384"/>
                  <a:gd name="connsiteX8" fmla="*/ 715168 w 5236324"/>
                  <a:gd name="connsiteY8" fmla="*/ 0 h 3790384"/>
                  <a:gd name="connsiteX0" fmla="*/ 715168 w 5236324"/>
                  <a:gd name="connsiteY0" fmla="*/ 0 h 3790384"/>
                  <a:gd name="connsiteX1" fmla="*/ 619432 w 5236324"/>
                  <a:gd name="connsiteY1" fmla="*/ 63004 h 3790384"/>
                  <a:gd name="connsiteX2" fmla="*/ 0 w 5236324"/>
                  <a:gd name="connsiteY2" fmla="*/ 3182287 h 3790384"/>
                  <a:gd name="connsiteX3" fmla="*/ 75035 w 5236324"/>
                  <a:gd name="connsiteY3" fmla="*/ 3216570 h 3790384"/>
                  <a:gd name="connsiteX4" fmla="*/ 4630994 w 5236324"/>
                  <a:gd name="connsiteY4" fmla="*/ 3790335 h 3790384"/>
                  <a:gd name="connsiteX5" fmla="*/ 4689341 w 5236324"/>
                  <a:gd name="connsiteY5" fmla="*/ 3711936 h 3790384"/>
                  <a:gd name="connsiteX6" fmla="*/ 5236324 w 5236324"/>
                  <a:gd name="connsiteY6" fmla="*/ 205054 h 3790384"/>
                  <a:gd name="connsiteX7" fmla="*/ 5198807 w 5236324"/>
                  <a:gd name="connsiteY7" fmla="*/ 136746 h 3790384"/>
                  <a:gd name="connsiteX8" fmla="*/ 715168 w 5236324"/>
                  <a:gd name="connsiteY8" fmla="*/ 0 h 3790384"/>
                  <a:gd name="connsiteX0" fmla="*/ 716444 w 5237600"/>
                  <a:gd name="connsiteY0" fmla="*/ 0 h 3790384"/>
                  <a:gd name="connsiteX1" fmla="*/ 620708 w 5237600"/>
                  <a:gd name="connsiteY1" fmla="*/ 63004 h 3790384"/>
                  <a:gd name="connsiteX2" fmla="*/ 1276 w 5237600"/>
                  <a:gd name="connsiteY2" fmla="*/ 3182287 h 3790384"/>
                  <a:gd name="connsiteX3" fmla="*/ 76311 w 5237600"/>
                  <a:gd name="connsiteY3" fmla="*/ 3216570 h 3790384"/>
                  <a:gd name="connsiteX4" fmla="*/ 4632270 w 5237600"/>
                  <a:gd name="connsiteY4" fmla="*/ 3790335 h 3790384"/>
                  <a:gd name="connsiteX5" fmla="*/ 4690617 w 5237600"/>
                  <a:gd name="connsiteY5" fmla="*/ 3711936 h 3790384"/>
                  <a:gd name="connsiteX6" fmla="*/ 5237600 w 5237600"/>
                  <a:gd name="connsiteY6" fmla="*/ 205054 h 3790384"/>
                  <a:gd name="connsiteX7" fmla="*/ 5200083 w 5237600"/>
                  <a:gd name="connsiteY7" fmla="*/ 136746 h 3790384"/>
                  <a:gd name="connsiteX8" fmla="*/ 716444 w 5237600"/>
                  <a:gd name="connsiteY8" fmla="*/ 0 h 3790384"/>
                  <a:gd name="connsiteX0" fmla="*/ 716444 w 5237600"/>
                  <a:gd name="connsiteY0" fmla="*/ 0 h 3790384"/>
                  <a:gd name="connsiteX1" fmla="*/ 620708 w 5237600"/>
                  <a:gd name="connsiteY1" fmla="*/ 63004 h 3790384"/>
                  <a:gd name="connsiteX2" fmla="*/ 1276 w 5237600"/>
                  <a:gd name="connsiteY2" fmla="*/ 3182287 h 3790384"/>
                  <a:gd name="connsiteX3" fmla="*/ 76311 w 5237600"/>
                  <a:gd name="connsiteY3" fmla="*/ 3216570 h 3790384"/>
                  <a:gd name="connsiteX4" fmla="*/ 4632270 w 5237600"/>
                  <a:gd name="connsiteY4" fmla="*/ 3790335 h 3790384"/>
                  <a:gd name="connsiteX5" fmla="*/ 4690617 w 5237600"/>
                  <a:gd name="connsiteY5" fmla="*/ 3711936 h 3790384"/>
                  <a:gd name="connsiteX6" fmla="*/ 5237600 w 5237600"/>
                  <a:gd name="connsiteY6" fmla="*/ 205054 h 3790384"/>
                  <a:gd name="connsiteX7" fmla="*/ 5200083 w 5237600"/>
                  <a:gd name="connsiteY7" fmla="*/ 136746 h 3790384"/>
                  <a:gd name="connsiteX8" fmla="*/ 716444 w 5237600"/>
                  <a:gd name="connsiteY8" fmla="*/ 0 h 3790384"/>
                  <a:gd name="connsiteX0" fmla="*/ 708181 w 5237600"/>
                  <a:gd name="connsiteY0" fmla="*/ 0 h 3793139"/>
                  <a:gd name="connsiteX1" fmla="*/ 620708 w 5237600"/>
                  <a:gd name="connsiteY1" fmla="*/ 65759 h 3793139"/>
                  <a:gd name="connsiteX2" fmla="*/ 1276 w 5237600"/>
                  <a:gd name="connsiteY2" fmla="*/ 3185042 h 3793139"/>
                  <a:gd name="connsiteX3" fmla="*/ 76311 w 5237600"/>
                  <a:gd name="connsiteY3" fmla="*/ 3219325 h 3793139"/>
                  <a:gd name="connsiteX4" fmla="*/ 4632270 w 5237600"/>
                  <a:gd name="connsiteY4" fmla="*/ 3793090 h 3793139"/>
                  <a:gd name="connsiteX5" fmla="*/ 4690617 w 5237600"/>
                  <a:gd name="connsiteY5" fmla="*/ 3714691 h 3793139"/>
                  <a:gd name="connsiteX6" fmla="*/ 5237600 w 5237600"/>
                  <a:gd name="connsiteY6" fmla="*/ 207809 h 3793139"/>
                  <a:gd name="connsiteX7" fmla="*/ 5200083 w 5237600"/>
                  <a:gd name="connsiteY7" fmla="*/ 139501 h 3793139"/>
                  <a:gd name="connsiteX8" fmla="*/ 708181 w 5237600"/>
                  <a:gd name="connsiteY8" fmla="*/ 0 h 3793139"/>
                  <a:gd name="connsiteX0" fmla="*/ 708181 w 5237600"/>
                  <a:gd name="connsiteY0" fmla="*/ 0 h 3793139"/>
                  <a:gd name="connsiteX1" fmla="*/ 620708 w 5237600"/>
                  <a:gd name="connsiteY1" fmla="*/ 65759 h 3793139"/>
                  <a:gd name="connsiteX2" fmla="*/ 1276 w 5237600"/>
                  <a:gd name="connsiteY2" fmla="*/ 3185042 h 3793139"/>
                  <a:gd name="connsiteX3" fmla="*/ 76311 w 5237600"/>
                  <a:gd name="connsiteY3" fmla="*/ 3219325 h 3793139"/>
                  <a:gd name="connsiteX4" fmla="*/ 4632270 w 5237600"/>
                  <a:gd name="connsiteY4" fmla="*/ 3793090 h 3793139"/>
                  <a:gd name="connsiteX5" fmla="*/ 4690617 w 5237600"/>
                  <a:gd name="connsiteY5" fmla="*/ 3714691 h 3793139"/>
                  <a:gd name="connsiteX6" fmla="*/ 5237600 w 5237600"/>
                  <a:gd name="connsiteY6" fmla="*/ 207809 h 3793139"/>
                  <a:gd name="connsiteX7" fmla="*/ 5200083 w 5237600"/>
                  <a:gd name="connsiteY7" fmla="*/ 139501 h 3793139"/>
                  <a:gd name="connsiteX8" fmla="*/ 708181 w 5237600"/>
                  <a:gd name="connsiteY8" fmla="*/ 0 h 3793139"/>
                  <a:gd name="connsiteX0" fmla="*/ 708181 w 5237600"/>
                  <a:gd name="connsiteY0" fmla="*/ 0 h 3784877"/>
                  <a:gd name="connsiteX1" fmla="*/ 620708 w 5237600"/>
                  <a:gd name="connsiteY1" fmla="*/ 57497 h 3784877"/>
                  <a:gd name="connsiteX2" fmla="*/ 1276 w 5237600"/>
                  <a:gd name="connsiteY2" fmla="*/ 3176780 h 3784877"/>
                  <a:gd name="connsiteX3" fmla="*/ 76311 w 5237600"/>
                  <a:gd name="connsiteY3" fmla="*/ 3211063 h 3784877"/>
                  <a:gd name="connsiteX4" fmla="*/ 4632270 w 5237600"/>
                  <a:gd name="connsiteY4" fmla="*/ 3784828 h 3784877"/>
                  <a:gd name="connsiteX5" fmla="*/ 4690617 w 5237600"/>
                  <a:gd name="connsiteY5" fmla="*/ 3706429 h 3784877"/>
                  <a:gd name="connsiteX6" fmla="*/ 5237600 w 5237600"/>
                  <a:gd name="connsiteY6" fmla="*/ 199547 h 3784877"/>
                  <a:gd name="connsiteX7" fmla="*/ 5200083 w 5237600"/>
                  <a:gd name="connsiteY7" fmla="*/ 131239 h 3784877"/>
                  <a:gd name="connsiteX8" fmla="*/ 708181 w 5237600"/>
                  <a:gd name="connsiteY8" fmla="*/ 0 h 3784877"/>
                  <a:gd name="connsiteX0" fmla="*/ 708181 w 5239240"/>
                  <a:gd name="connsiteY0" fmla="*/ 0 h 3784877"/>
                  <a:gd name="connsiteX1" fmla="*/ 620708 w 5239240"/>
                  <a:gd name="connsiteY1" fmla="*/ 57497 h 3784877"/>
                  <a:gd name="connsiteX2" fmla="*/ 1276 w 5239240"/>
                  <a:gd name="connsiteY2" fmla="*/ 3176780 h 3784877"/>
                  <a:gd name="connsiteX3" fmla="*/ 76311 w 5239240"/>
                  <a:gd name="connsiteY3" fmla="*/ 3211063 h 3784877"/>
                  <a:gd name="connsiteX4" fmla="*/ 4632270 w 5239240"/>
                  <a:gd name="connsiteY4" fmla="*/ 3784828 h 3784877"/>
                  <a:gd name="connsiteX5" fmla="*/ 4690617 w 5239240"/>
                  <a:gd name="connsiteY5" fmla="*/ 3706429 h 3784877"/>
                  <a:gd name="connsiteX6" fmla="*/ 5237600 w 5239240"/>
                  <a:gd name="connsiteY6" fmla="*/ 199547 h 3784877"/>
                  <a:gd name="connsiteX7" fmla="*/ 5200083 w 5239240"/>
                  <a:gd name="connsiteY7" fmla="*/ 131239 h 3784877"/>
                  <a:gd name="connsiteX8" fmla="*/ 708181 w 5239240"/>
                  <a:gd name="connsiteY8" fmla="*/ 0 h 3784877"/>
                  <a:gd name="connsiteX0" fmla="*/ 708181 w 5241821"/>
                  <a:gd name="connsiteY0" fmla="*/ 0 h 3784877"/>
                  <a:gd name="connsiteX1" fmla="*/ 620708 w 5241821"/>
                  <a:gd name="connsiteY1" fmla="*/ 57497 h 3784877"/>
                  <a:gd name="connsiteX2" fmla="*/ 1276 w 5241821"/>
                  <a:gd name="connsiteY2" fmla="*/ 3176780 h 3784877"/>
                  <a:gd name="connsiteX3" fmla="*/ 76311 w 5241821"/>
                  <a:gd name="connsiteY3" fmla="*/ 3211063 h 3784877"/>
                  <a:gd name="connsiteX4" fmla="*/ 4632270 w 5241821"/>
                  <a:gd name="connsiteY4" fmla="*/ 3784828 h 3784877"/>
                  <a:gd name="connsiteX5" fmla="*/ 4690617 w 5241821"/>
                  <a:gd name="connsiteY5" fmla="*/ 3706429 h 3784877"/>
                  <a:gd name="connsiteX6" fmla="*/ 5237600 w 5241821"/>
                  <a:gd name="connsiteY6" fmla="*/ 199547 h 3784877"/>
                  <a:gd name="connsiteX7" fmla="*/ 5200083 w 5241821"/>
                  <a:gd name="connsiteY7" fmla="*/ 131239 h 3784877"/>
                  <a:gd name="connsiteX8" fmla="*/ 708181 w 5241821"/>
                  <a:gd name="connsiteY8" fmla="*/ 0 h 378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41821" h="3784877">
                    <a:moveTo>
                      <a:pt x="708181" y="0"/>
                    </a:moveTo>
                    <a:cubicBezTo>
                      <a:pt x="629447" y="1721"/>
                      <a:pt x="638849" y="14462"/>
                      <a:pt x="620708" y="57497"/>
                    </a:cubicBezTo>
                    <a:lnTo>
                      <a:pt x="1276" y="3176780"/>
                    </a:lnTo>
                    <a:cubicBezTo>
                      <a:pt x="-6763" y="3193715"/>
                      <a:pt x="23756" y="3205144"/>
                      <a:pt x="76311" y="3211063"/>
                    </a:cubicBezTo>
                    <a:lnTo>
                      <a:pt x="4632270" y="3784828"/>
                    </a:lnTo>
                    <a:cubicBezTo>
                      <a:pt x="4657227" y="3786237"/>
                      <a:pt x="4684939" y="3757350"/>
                      <a:pt x="4690617" y="3706429"/>
                    </a:cubicBezTo>
                    <a:lnTo>
                      <a:pt x="5237600" y="199547"/>
                    </a:lnTo>
                    <a:cubicBezTo>
                      <a:pt x="5247128" y="157498"/>
                      <a:pt x="5242885" y="134728"/>
                      <a:pt x="5200083" y="131239"/>
                    </a:cubicBezTo>
                    <a:lnTo>
                      <a:pt x="7081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7" name="任意多边形: 形状 756">
                <a:extLst>
                  <a:ext uri="{FF2B5EF4-FFF2-40B4-BE49-F238E27FC236}">
                    <a16:creationId xmlns:a16="http://schemas.microsoft.com/office/drawing/2014/main" id="{05AD9EA4-7EC4-4315-B570-11FB7788ED11}"/>
                  </a:ext>
                </a:extLst>
              </p:cNvPr>
              <p:cNvSpPr/>
              <p:nvPr/>
            </p:nvSpPr>
            <p:spPr>
              <a:xfrm>
                <a:off x="-3067040" y="556776"/>
                <a:ext cx="5279947" cy="3671498"/>
              </a:xfrm>
              <a:custGeom>
                <a:avLst/>
                <a:gdLst>
                  <a:gd name="connsiteX0" fmla="*/ 5248101 w 5281352"/>
                  <a:gd name="connsiteY0" fmla="*/ 0 h 3674225"/>
                  <a:gd name="connsiteX1" fmla="*/ 5281352 w 5281352"/>
                  <a:gd name="connsiteY1" fmla="*/ 60960 h 3674225"/>
                  <a:gd name="connsiteX2" fmla="*/ 4716087 w 5281352"/>
                  <a:gd name="connsiteY2" fmla="*/ 3618807 h 3674225"/>
                  <a:gd name="connsiteX3" fmla="*/ 4638501 w 5281352"/>
                  <a:gd name="connsiteY3" fmla="*/ 3674225 h 3674225"/>
                  <a:gd name="connsiteX4" fmla="*/ 60960 w 5281352"/>
                  <a:gd name="connsiteY4" fmla="*/ 3092334 h 3674225"/>
                  <a:gd name="connsiteX5" fmla="*/ 0 w 5281352"/>
                  <a:gd name="connsiteY5" fmla="*/ 3042458 h 3674225"/>
                  <a:gd name="connsiteX0" fmla="*/ 5248101 w 5283144"/>
                  <a:gd name="connsiteY0" fmla="*/ 0 h 3674225"/>
                  <a:gd name="connsiteX1" fmla="*/ 5281352 w 5283144"/>
                  <a:gd name="connsiteY1" fmla="*/ 60960 h 3674225"/>
                  <a:gd name="connsiteX2" fmla="*/ 4716087 w 5283144"/>
                  <a:gd name="connsiteY2" fmla="*/ 3618807 h 3674225"/>
                  <a:gd name="connsiteX3" fmla="*/ 4638501 w 5283144"/>
                  <a:gd name="connsiteY3" fmla="*/ 3674225 h 3674225"/>
                  <a:gd name="connsiteX4" fmla="*/ 60960 w 5283144"/>
                  <a:gd name="connsiteY4" fmla="*/ 3092334 h 3674225"/>
                  <a:gd name="connsiteX5" fmla="*/ 0 w 5283144"/>
                  <a:gd name="connsiteY5" fmla="*/ 3042458 h 3674225"/>
                  <a:gd name="connsiteX0" fmla="*/ 5248101 w 5283144"/>
                  <a:gd name="connsiteY0" fmla="*/ 0 h 3674225"/>
                  <a:gd name="connsiteX1" fmla="*/ 5281352 w 5283144"/>
                  <a:gd name="connsiteY1" fmla="*/ 60960 h 3674225"/>
                  <a:gd name="connsiteX2" fmla="*/ 4716087 w 5283144"/>
                  <a:gd name="connsiteY2" fmla="*/ 3618807 h 3674225"/>
                  <a:gd name="connsiteX3" fmla="*/ 4638501 w 5283144"/>
                  <a:gd name="connsiteY3" fmla="*/ 3674225 h 3674225"/>
                  <a:gd name="connsiteX4" fmla="*/ 60960 w 5283144"/>
                  <a:gd name="connsiteY4" fmla="*/ 3092334 h 3674225"/>
                  <a:gd name="connsiteX5" fmla="*/ 0 w 5283144"/>
                  <a:gd name="connsiteY5" fmla="*/ 3042458 h 3674225"/>
                  <a:gd name="connsiteX0" fmla="*/ 5248101 w 5283144"/>
                  <a:gd name="connsiteY0" fmla="*/ 0 h 3674225"/>
                  <a:gd name="connsiteX1" fmla="*/ 5281352 w 5283144"/>
                  <a:gd name="connsiteY1" fmla="*/ 60960 h 3674225"/>
                  <a:gd name="connsiteX2" fmla="*/ 4716087 w 5283144"/>
                  <a:gd name="connsiteY2" fmla="*/ 3618807 h 3674225"/>
                  <a:gd name="connsiteX3" fmla="*/ 4638501 w 5283144"/>
                  <a:gd name="connsiteY3" fmla="*/ 3674225 h 3674225"/>
                  <a:gd name="connsiteX4" fmla="*/ 60960 w 5283144"/>
                  <a:gd name="connsiteY4" fmla="*/ 3092334 h 3674225"/>
                  <a:gd name="connsiteX5" fmla="*/ 0 w 5283144"/>
                  <a:gd name="connsiteY5" fmla="*/ 3042458 h 3674225"/>
                  <a:gd name="connsiteX0" fmla="*/ 5248101 w 5283144"/>
                  <a:gd name="connsiteY0" fmla="*/ 0 h 3674695"/>
                  <a:gd name="connsiteX1" fmla="*/ 5281352 w 5283144"/>
                  <a:gd name="connsiteY1" fmla="*/ 60960 h 3674695"/>
                  <a:gd name="connsiteX2" fmla="*/ 4716087 w 5283144"/>
                  <a:gd name="connsiteY2" fmla="*/ 3618807 h 3674695"/>
                  <a:gd name="connsiteX3" fmla="*/ 4638501 w 5283144"/>
                  <a:gd name="connsiteY3" fmla="*/ 3674225 h 3674695"/>
                  <a:gd name="connsiteX4" fmla="*/ 60960 w 5283144"/>
                  <a:gd name="connsiteY4" fmla="*/ 3092334 h 3674695"/>
                  <a:gd name="connsiteX5" fmla="*/ 0 w 5283144"/>
                  <a:gd name="connsiteY5" fmla="*/ 3042458 h 3674695"/>
                  <a:gd name="connsiteX0" fmla="*/ 5248101 w 5283144"/>
                  <a:gd name="connsiteY0" fmla="*/ 0 h 3674695"/>
                  <a:gd name="connsiteX1" fmla="*/ 5281352 w 5283144"/>
                  <a:gd name="connsiteY1" fmla="*/ 60960 h 3674695"/>
                  <a:gd name="connsiteX2" fmla="*/ 4716087 w 5283144"/>
                  <a:gd name="connsiteY2" fmla="*/ 3618807 h 3674695"/>
                  <a:gd name="connsiteX3" fmla="*/ 4638501 w 5283144"/>
                  <a:gd name="connsiteY3" fmla="*/ 3674225 h 3674695"/>
                  <a:gd name="connsiteX4" fmla="*/ 60960 w 5283144"/>
                  <a:gd name="connsiteY4" fmla="*/ 3092334 h 3674695"/>
                  <a:gd name="connsiteX5" fmla="*/ 0 w 5283144"/>
                  <a:gd name="connsiteY5" fmla="*/ 3042458 h 3674695"/>
                  <a:gd name="connsiteX0" fmla="*/ 5248101 w 5283144"/>
                  <a:gd name="connsiteY0" fmla="*/ 0 h 3674695"/>
                  <a:gd name="connsiteX1" fmla="*/ 5281352 w 5283144"/>
                  <a:gd name="connsiteY1" fmla="*/ 60960 h 3674695"/>
                  <a:gd name="connsiteX2" fmla="*/ 4716087 w 5283144"/>
                  <a:gd name="connsiteY2" fmla="*/ 3618807 h 3674695"/>
                  <a:gd name="connsiteX3" fmla="*/ 4638501 w 5283144"/>
                  <a:gd name="connsiteY3" fmla="*/ 3674225 h 3674695"/>
                  <a:gd name="connsiteX4" fmla="*/ 78715 w 5283144"/>
                  <a:gd name="connsiteY4" fmla="*/ 3092334 h 3674695"/>
                  <a:gd name="connsiteX5" fmla="*/ 0 w 5283144"/>
                  <a:gd name="connsiteY5" fmla="*/ 3042458 h 3674695"/>
                  <a:gd name="connsiteX0" fmla="*/ 5248101 w 5283144"/>
                  <a:gd name="connsiteY0" fmla="*/ 0 h 3674695"/>
                  <a:gd name="connsiteX1" fmla="*/ 5281352 w 5283144"/>
                  <a:gd name="connsiteY1" fmla="*/ 60960 h 3674695"/>
                  <a:gd name="connsiteX2" fmla="*/ 4716087 w 5283144"/>
                  <a:gd name="connsiteY2" fmla="*/ 3618807 h 3674695"/>
                  <a:gd name="connsiteX3" fmla="*/ 4638501 w 5283144"/>
                  <a:gd name="connsiteY3" fmla="*/ 3674225 h 3674695"/>
                  <a:gd name="connsiteX4" fmla="*/ 78715 w 5283144"/>
                  <a:gd name="connsiteY4" fmla="*/ 3092334 h 3674695"/>
                  <a:gd name="connsiteX5" fmla="*/ 0 w 5283144"/>
                  <a:gd name="connsiteY5" fmla="*/ 3042458 h 3674695"/>
                  <a:gd name="connsiteX0" fmla="*/ 5238510 w 5282792"/>
                  <a:gd name="connsiteY0" fmla="*/ 0 h 3687484"/>
                  <a:gd name="connsiteX1" fmla="*/ 5281352 w 5282792"/>
                  <a:gd name="connsiteY1" fmla="*/ 73749 h 3687484"/>
                  <a:gd name="connsiteX2" fmla="*/ 4716087 w 5282792"/>
                  <a:gd name="connsiteY2" fmla="*/ 3631596 h 3687484"/>
                  <a:gd name="connsiteX3" fmla="*/ 4638501 w 5282792"/>
                  <a:gd name="connsiteY3" fmla="*/ 3687014 h 3687484"/>
                  <a:gd name="connsiteX4" fmla="*/ 78715 w 5282792"/>
                  <a:gd name="connsiteY4" fmla="*/ 3105123 h 3687484"/>
                  <a:gd name="connsiteX5" fmla="*/ 0 w 5282792"/>
                  <a:gd name="connsiteY5" fmla="*/ 3055247 h 3687484"/>
                  <a:gd name="connsiteX0" fmla="*/ 5244905 w 5283009"/>
                  <a:gd name="connsiteY0" fmla="*/ 0 h 3677892"/>
                  <a:gd name="connsiteX1" fmla="*/ 5281352 w 5283009"/>
                  <a:gd name="connsiteY1" fmla="*/ 64157 h 3677892"/>
                  <a:gd name="connsiteX2" fmla="*/ 4716087 w 5283009"/>
                  <a:gd name="connsiteY2" fmla="*/ 3622004 h 3677892"/>
                  <a:gd name="connsiteX3" fmla="*/ 4638501 w 5283009"/>
                  <a:gd name="connsiteY3" fmla="*/ 3677422 h 3677892"/>
                  <a:gd name="connsiteX4" fmla="*/ 78715 w 5283009"/>
                  <a:gd name="connsiteY4" fmla="*/ 3095531 h 3677892"/>
                  <a:gd name="connsiteX5" fmla="*/ 0 w 5283009"/>
                  <a:gd name="connsiteY5" fmla="*/ 3045655 h 3677892"/>
                  <a:gd name="connsiteX0" fmla="*/ 5244905 w 5279947"/>
                  <a:gd name="connsiteY0" fmla="*/ 0 h 3677892"/>
                  <a:gd name="connsiteX1" fmla="*/ 5278155 w 5279947"/>
                  <a:gd name="connsiteY1" fmla="*/ 80143 h 3677892"/>
                  <a:gd name="connsiteX2" fmla="*/ 4716087 w 5279947"/>
                  <a:gd name="connsiteY2" fmla="*/ 3622004 h 3677892"/>
                  <a:gd name="connsiteX3" fmla="*/ 4638501 w 5279947"/>
                  <a:gd name="connsiteY3" fmla="*/ 3677422 h 3677892"/>
                  <a:gd name="connsiteX4" fmla="*/ 78715 w 5279947"/>
                  <a:gd name="connsiteY4" fmla="*/ 3095531 h 3677892"/>
                  <a:gd name="connsiteX5" fmla="*/ 0 w 5279947"/>
                  <a:gd name="connsiteY5" fmla="*/ 3045655 h 3677892"/>
                  <a:gd name="connsiteX0" fmla="*/ 5244905 w 5279947"/>
                  <a:gd name="connsiteY0" fmla="*/ 0 h 3671498"/>
                  <a:gd name="connsiteX1" fmla="*/ 5278155 w 5279947"/>
                  <a:gd name="connsiteY1" fmla="*/ 73749 h 3671498"/>
                  <a:gd name="connsiteX2" fmla="*/ 4716087 w 5279947"/>
                  <a:gd name="connsiteY2" fmla="*/ 3615610 h 3671498"/>
                  <a:gd name="connsiteX3" fmla="*/ 4638501 w 5279947"/>
                  <a:gd name="connsiteY3" fmla="*/ 3671028 h 3671498"/>
                  <a:gd name="connsiteX4" fmla="*/ 78715 w 5279947"/>
                  <a:gd name="connsiteY4" fmla="*/ 3089137 h 3671498"/>
                  <a:gd name="connsiteX5" fmla="*/ 0 w 5279947"/>
                  <a:gd name="connsiteY5" fmla="*/ 3039261 h 367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79947" h="3671498">
                    <a:moveTo>
                      <a:pt x="5244905" y="0"/>
                    </a:moveTo>
                    <a:cubicBezTo>
                      <a:pt x="5255989" y="20320"/>
                      <a:pt x="5287785" y="47511"/>
                      <a:pt x="5278155" y="73749"/>
                    </a:cubicBezTo>
                    <a:lnTo>
                      <a:pt x="4716087" y="3615610"/>
                    </a:lnTo>
                    <a:cubicBezTo>
                      <a:pt x="4707980" y="3637042"/>
                      <a:pt x="4702832" y="3676228"/>
                      <a:pt x="4638501" y="3671028"/>
                    </a:cubicBezTo>
                    <a:lnTo>
                      <a:pt x="78715" y="3089137"/>
                    </a:lnTo>
                    <a:cubicBezTo>
                      <a:pt x="28802" y="3081390"/>
                      <a:pt x="20320" y="3055886"/>
                      <a:pt x="0" y="3039261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8" name="任意多边形: 形状 757">
                <a:extLst>
                  <a:ext uri="{FF2B5EF4-FFF2-40B4-BE49-F238E27FC236}">
                    <a16:creationId xmlns:a16="http://schemas.microsoft.com/office/drawing/2014/main" id="{D419CA59-8700-475D-B03F-3C0C7EFC1577}"/>
                  </a:ext>
                </a:extLst>
              </p:cNvPr>
              <p:cNvSpPr/>
              <p:nvPr/>
            </p:nvSpPr>
            <p:spPr>
              <a:xfrm>
                <a:off x="-5163223" y="3645050"/>
                <a:ext cx="6807249" cy="2236320"/>
              </a:xfrm>
              <a:custGeom>
                <a:avLst/>
                <a:gdLst>
                  <a:gd name="connsiteX0" fmla="*/ 5685576 w 6799152"/>
                  <a:gd name="connsiteY0" fmla="*/ 1964602 h 2190938"/>
                  <a:gd name="connsiteX1" fmla="*/ 6753885 w 6799152"/>
                  <a:gd name="connsiteY1" fmla="*/ 1032095 h 2190938"/>
                  <a:gd name="connsiteX2" fmla="*/ 6790099 w 6799152"/>
                  <a:gd name="connsiteY2" fmla="*/ 950613 h 2190938"/>
                  <a:gd name="connsiteX3" fmla="*/ 6799152 w 6799152"/>
                  <a:gd name="connsiteY3" fmla="*/ 588475 h 2190938"/>
                  <a:gd name="connsiteX4" fmla="*/ 6753885 w 6799152"/>
                  <a:gd name="connsiteY4" fmla="*/ 579421 h 2190938"/>
                  <a:gd name="connsiteX5" fmla="*/ 2109457 w 6799152"/>
                  <a:gd name="connsiteY5" fmla="*/ 0 h 2190938"/>
                  <a:gd name="connsiteX6" fmla="*/ 2009869 w 6799152"/>
                  <a:gd name="connsiteY6" fmla="*/ 18106 h 2190938"/>
                  <a:gd name="connsiteX7" fmla="*/ 18107 w 6799152"/>
                  <a:gd name="connsiteY7" fmla="*/ 787651 h 2190938"/>
                  <a:gd name="connsiteX8" fmla="*/ 0 w 6799152"/>
                  <a:gd name="connsiteY8" fmla="*/ 841972 h 2190938"/>
                  <a:gd name="connsiteX9" fmla="*/ 27160 w 6799152"/>
                  <a:gd name="connsiteY9" fmla="*/ 1258431 h 2190938"/>
                  <a:gd name="connsiteX10" fmla="*/ 72428 w 6799152"/>
                  <a:gd name="connsiteY10" fmla="*/ 1303699 h 2190938"/>
                  <a:gd name="connsiteX11" fmla="*/ 5332491 w 6799152"/>
                  <a:gd name="connsiteY11" fmla="*/ 2190938 h 2190938"/>
                  <a:gd name="connsiteX12" fmla="*/ 5432079 w 6799152"/>
                  <a:gd name="connsiteY12" fmla="*/ 2163778 h 2190938"/>
                  <a:gd name="connsiteX13" fmla="*/ 5685576 w 6799152"/>
                  <a:gd name="connsiteY13" fmla="*/ 1964602 h 2190938"/>
                  <a:gd name="connsiteX0" fmla="*/ 5685576 w 6799152"/>
                  <a:gd name="connsiteY0" fmla="*/ 1964602 h 2190938"/>
                  <a:gd name="connsiteX1" fmla="*/ 6753885 w 6799152"/>
                  <a:gd name="connsiteY1" fmla="*/ 1032095 h 2190938"/>
                  <a:gd name="connsiteX2" fmla="*/ 6790099 w 6799152"/>
                  <a:gd name="connsiteY2" fmla="*/ 950613 h 2190938"/>
                  <a:gd name="connsiteX3" fmla="*/ 6799152 w 6799152"/>
                  <a:gd name="connsiteY3" fmla="*/ 588475 h 2190938"/>
                  <a:gd name="connsiteX4" fmla="*/ 6753885 w 6799152"/>
                  <a:gd name="connsiteY4" fmla="*/ 579421 h 2190938"/>
                  <a:gd name="connsiteX5" fmla="*/ 2109457 w 6799152"/>
                  <a:gd name="connsiteY5" fmla="*/ 0 h 2190938"/>
                  <a:gd name="connsiteX6" fmla="*/ 2009869 w 6799152"/>
                  <a:gd name="connsiteY6" fmla="*/ 18106 h 2190938"/>
                  <a:gd name="connsiteX7" fmla="*/ 18107 w 6799152"/>
                  <a:gd name="connsiteY7" fmla="*/ 787651 h 2190938"/>
                  <a:gd name="connsiteX8" fmla="*/ 0 w 6799152"/>
                  <a:gd name="connsiteY8" fmla="*/ 841972 h 2190938"/>
                  <a:gd name="connsiteX9" fmla="*/ 27160 w 6799152"/>
                  <a:gd name="connsiteY9" fmla="*/ 1258431 h 2190938"/>
                  <a:gd name="connsiteX10" fmla="*/ 72428 w 6799152"/>
                  <a:gd name="connsiteY10" fmla="*/ 1303699 h 2190938"/>
                  <a:gd name="connsiteX11" fmla="*/ 5332491 w 6799152"/>
                  <a:gd name="connsiteY11" fmla="*/ 2190938 h 2190938"/>
                  <a:gd name="connsiteX12" fmla="*/ 5432079 w 6799152"/>
                  <a:gd name="connsiteY12" fmla="*/ 2163778 h 2190938"/>
                  <a:gd name="connsiteX13" fmla="*/ 5685576 w 6799152"/>
                  <a:gd name="connsiteY13" fmla="*/ 1964602 h 2190938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58847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58847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58847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58847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58847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7109877"/>
                  <a:gd name="connsiteY0" fmla="*/ 1964602 h 2195696"/>
                  <a:gd name="connsiteX1" fmla="*/ 6753885 w 7109877"/>
                  <a:gd name="connsiteY1" fmla="*/ 1032095 h 2195696"/>
                  <a:gd name="connsiteX2" fmla="*/ 6790099 w 7109877"/>
                  <a:gd name="connsiteY2" fmla="*/ 950613 h 2195696"/>
                  <a:gd name="connsiteX3" fmla="*/ 6799152 w 7109877"/>
                  <a:gd name="connsiteY3" fmla="*/ 622065 h 2195696"/>
                  <a:gd name="connsiteX4" fmla="*/ 6753885 w 7109877"/>
                  <a:gd name="connsiteY4" fmla="*/ 579421 h 2195696"/>
                  <a:gd name="connsiteX5" fmla="*/ 2109457 w 7109877"/>
                  <a:gd name="connsiteY5" fmla="*/ 0 h 2195696"/>
                  <a:gd name="connsiteX6" fmla="*/ 2009869 w 7109877"/>
                  <a:gd name="connsiteY6" fmla="*/ 18106 h 2195696"/>
                  <a:gd name="connsiteX7" fmla="*/ 18107 w 7109877"/>
                  <a:gd name="connsiteY7" fmla="*/ 787651 h 2195696"/>
                  <a:gd name="connsiteX8" fmla="*/ 0 w 7109877"/>
                  <a:gd name="connsiteY8" fmla="*/ 841972 h 2195696"/>
                  <a:gd name="connsiteX9" fmla="*/ 27160 w 7109877"/>
                  <a:gd name="connsiteY9" fmla="*/ 1258431 h 2195696"/>
                  <a:gd name="connsiteX10" fmla="*/ 72428 w 7109877"/>
                  <a:gd name="connsiteY10" fmla="*/ 1303699 h 2195696"/>
                  <a:gd name="connsiteX11" fmla="*/ 5332491 w 7109877"/>
                  <a:gd name="connsiteY11" fmla="*/ 2190938 h 2195696"/>
                  <a:gd name="connsiteX12" fmla="*/ 5432079 w 7109877"/>
                  <a:gd name="connsiteY12" fmla="*/ 2163778 h 2195696"/>
                  <a:gd name="connsiteX13" fmla="*/ 5685576 w 7109877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5553 h 2196647"/>
                  <a:gd name="connsiteX1" fmla="*/ 6753885 w 6799152"/>
                  <a:gd name="connsiteY1" fmla="*/ 1033046 h 2196647"/>
                  <a:gd name="connsiteX2" fmla="*/ 6790099 w 6799152"/>
                  <a:gd name="connsiteY2" fmla="*/ 951564 h 2196647"/>
                  <a:gd name="connsiteX3" fmla="*/ 6799152 w 6799152"/>
                  <a:gd name="connsiteY3" fmla="*/ 623016 h 2196647"/>
                  <a:gd name="connsiteX4" fmla="*/ 6753885 w 6799152"/>
                  <a:gd name="connsiteY4" fmla="*/ 580372 h 2196647"/>
                  <a:gd name="connsiteX5" fmla="*/ 2109457 w 6799152"/>
                  <a:gd name="connsiteY5" fmla="*/ 951 h 2196647"/>
                  <a:gd name="connsiteX6" fmla="*/ 2009869 w 6799152"/>
                  <a:gd name="connsiteY6" fmla="*/ 19057 h 2196647"/>
                  <a:gd name="connsiteX7" fmla="*/ 18107 w 6799152"/>
                  <a:gd name="connsiteY7" fmla="*/ 788602 h 2196647"/>
                  <a:gd name="connsiteX8" fmla="*/ 0 w 6799152"/>
                  <a:gd name="connsiteY8" fmla="*/ 842923 h 2196647"/>
                  <a:gd name="connsiteX9" fmla="*/ 27160 w 6799152"/>
                  <a:gd name="connsiteY9" fmla="*/ 1259382 h 2196647"/>
                  <a:gd name="connsiteX10" fmla="*/ 72428 w 6799152"/>
                  <a:gd name="connsiteY10" fmla="*/ 1304650 h 2196647"/>
                  <a:gd name="connsiteX11" fmla="*/ 5332491 w 6799152"/>
                  <a:gd name="connsiteY11" fmla="*/ 2191889 h 2196647"/>
                  <a:gd name="connsiteX12" fmla="*/ 5432079 w 6799152"/>
                  <a:gd name="connsiteY12" fmla="*/ 2164729 h 2196647"/>
                  <a:gd name="connsiteX13" fmla="*/ 5685576 w 6799152"/>
                  <a:gd name="connsiteY13" fmla="*/ 1965553 h 2196647"/>
                  <a:gd name="connsiteX0" fmla="*/ 5685576 w 7107391"/>
                  <a:gd name="connsiteY0" fmla="*/ 2015814 h 2246908"/>
                  <a:gd name="connsiteX1" fmla="*/ 6753885 w 7107391"/>
                  <a:gd name="connsiteY1" fmla="*/ 1083307 h 2246908"/>
                  <a:gd name="connsiteX2" fmla="*/ 6790099 w 7107391"/>
                  <a:gd name="connsiteY2" fmla="*/ 1001825 h 2246908"/>
                  <a:gd name="connsiteX3" fmla="*/ 6799152 w 7107391"/>
                  <a:gd name="connsiteY3" fmla="*/ 673277 h 2246908"/>
                  <a:gd name="connsiteX4" fmla="*/ 6753885 w 7107391"/>
                  <a:gd name="connsiteY4" fmla="*/ 630633 h 2246908"/>
                  <a:gd name="connsiteX5" fmla="*/ 2143047 w 7107391"/>
                  <a:gd name="connsiteY5" fmla="*/ 40015 h 2246908"/>
                  <a:gd name="connsiteX6" fmla="*/ 2009869 w 7107391"/>
                  <a:gd name="connsiteY6" fmla="*/ 69318 h 2246908"/>
                  <a:gd name="connsiteX7" fmla="*/ 18107 w 7107391"/>
                  <a:gd name="connsiteY7" fmla="*/ 838863 h 2246908"/>
                  <a:gd name="connsiteX8" fmla="*/ 0 w 7107391"/>
                  <a:gd name="connsiteY8" fmla="*/ 893184 h 2246908"/>
                  <a:gd name="connsiteX9" fmla="*/ 27160 w 7107391"/>
                  <a:gd name="connsiteY9" fmla="*/ 1309643 h 2246908"/>
                  <a:gd name="connsiteX10" fmla="*/ 72428 w 7107391"/>
                  <a:gd name="connsiteY10" fmla="*/ 1354911 h 2246908"/>
                  <a:gd name="connsiteX11" fmla="*/ 5332491 w 7107391"/>
                  <a:gd name="connsiteY11" fmla="*/ 2242150 h 2246908"/>
                  <a:gd name="connsiteX12" fmla="*/ 5432079 w 7107391"/>
                  <a:gd name="connsiteY12" fmla="*/ 2214990 h 2246908"/>
                  <a:gd name="connsiteX13" fmla="*/ 5685576 w 7107391"/>
                  <a:gd name="connsiteY13" fmla="*/ 2015814 h 2246908"/>
                  <a:gd name="connsiteX0" fmla="*/ 5685576 w 7107391"/>
                  <a:gd name="connsiteY0" fmla="*/ 1976427 h 2207521"/>
                  <a:gd name="connsiteX1" fmla="*/ 6753885 w 7107391"/>
                  <a:gd name="connsiteY1" fmla="*/ 1043920 h 2207521"/>
                  <a:gd name="connsiteX2" fmla="*/ 6790099 w 7107391"/>
                  <a:gd name="connsiteY2" fmla="*/ 962438 h 2207521"/>
                  <a:gd name="connsiteX3" fmla="*/ 6799152 w 7107391"/>
                  <a:gd name="connsiteY3" fmla="*/ 633890 h 2207521"/>
                  <a:gd name="connsiteX4" fmla="*/ 6753885 w 7107391"/>
                  <a:gd name="connsiteY4" fmla="*/ 591246 h 2207521"/>
                  <a:gd name="connsiteX5" fmla="*/ 2143047 w 7107391"/>
                  <a:gd name="connsiteY5" fmla="*/ 628 h 2207521"/>
                  <a:gd name="connsiteX6" fmla="*/ 2009869 w 7107391"/>
                  <a:gd name="connsiteY6" fmla="*/ 29931 h 2207521"/>
                  <a:gd name="connsiteX7" fmla="*/ 18107 w 7107391"/>
                  <a:gd name="connsiteY7" fmla="*/ 799476 h 2207521"/>
                  <a:gd name="connsiteX8" fmla="*/ 0 w 7107391"/>
                  <a:gd name="connsiteY8" fmla="*/ 853797 h 2207521"/>
                  <a:gd name="connsiteX9" fmla="*/ 27160 w 7107391"/>
                  <a:gd name="connsiteY9" fmla="*/ 1270256 h 2207521"/>
                  <a:gd name="connsiteX10" fmla="*/ 72428 w 7107391"/>
                  <a:gd name="connsiteY10" fmla="*/ 1315524 h 2207521"/>
                  <a:gd name="connsiteX11" fmla="*/ 5332491 w 7107391"/>
                  <a:gd name="connsiteY11" fmla="*/ 2202763 h 2207521"/>
                  <a:gd name="connsiteX12" fmla="*/ 5432079 w 7107391"/>
                  <a:gd name="connsiteY12" fmla="*/ 2175603 h 2207521"/>
                  <a:gd name="connsiteX13" fmla="*/ 5685576 w 7107391"/>
                  <a:gd name="connsiteY13" fmla="*/ 1976427 h 2207521"/>
                  <a:gd name="connsiteX0" fmla="*/ 5685576 w 6799152"/>
                  <a:gd name="connsiteY0" fmla="*/ 1976427 h 2207521"/>
                  <a:gd name="connsiteX1" fmla="*/ 6753885 w 6799152"/>
                  <a:gd name="connsiteY1" fmla="*/ 1043920 h 2207521"/>
                  <a:gd name="connsiteX2" fmla="*/ 6790099 w 6799152"/>
                  <a:gd name="connsiteY2" fmla="*/ 962438 h 2207521"/>
                  <a:gd name="connsiteX3" fmla="*/ 6799152 w 6799152"/>
                  <a:gd name="connsiteY3" fmla="*/ 633890 h 2207521"/>
                  <a:gd name="connsiteX4" fmla="*/ 2143047 w 6799152"/>
                  <a:gd name="connsiteY4" fmla="*/ 628 h 2207521"/>
                  <a:gd name="connsiteX5" fmla="*/ 2009869 w 6799152"/>
                  <a:gd name="connsiteY5" fmla="*/ 29931 h 2207521"/>
                  <a:gd name="connsiteX6" fmla="*/ 18107 w 6799152"/>
                  <a:gd name="connsiteY6" fmla="*/ 799476 h 2207521"/>
                  <a:gd name="connsiteX7" fmla="*/ 0 w 6799152"/>
                  <a:gd name="connsiteY7" fmla="*/ 853797 h 2207521"/>
                  <a:gd name="connsiteX8" fmla="*/ 27160 w 6799152"/>
                  <a:gd name="connsiteY8" fmla="*/ 1270256 h 2207521"/>
                  <a:gd name="connsiteX9" fmla="*/ 72428 w 6799152"/>
                  <a:gd name="connsiteY9" fmla="*/ 1315524 h 2207521"/>
                  <a:gd name="connsiteX10" fmla="*/ 5332491 w 6799152"/>
                  <a:gd name="connsiteY10" fmla="*/ 2202763 h 2207521"/>
                  <a:gd name="connsiteX11" fmla="*/ 5432079 w 6799152"/>
                  <a:gd name="connsiteY11" fmla="*/ 2175603 h 2207521"/>
                  <a:gd name="connsiteX12" fmla="*/ 5685576 w 6799152"/>
                  <a:gd name="connsiteY12" fmla="*/ 1976427 h 2207521"/>
                  <a:gd name="connsiteX0" fmla="*/ 5685576 w 6806617"/>
                  <a:gd name="connsiteY0" fmla="*/ 1976427 h 2207521"/>
                  <a:gd name="connsiteX1" fmla="*/ 6753885 w 6806617"/>
                  <a:gd name="connsiteY1" fmla="*/ 1043920 h 2207521"/>
                  <a:gd name="connsiteX2" fmla="*/ 6790099 w 6806617"/>
                  <a:gd name="connsiteY2" fmla="*/ 962438 h 2207521"/>
                  <a:gd name="connsiteX3" fmla="*/ 6806617 w 6806617"/>
                  <a:gd name="connsiteY3" fmla="*/ 596568 h 2207521"/>
                  <a:gd name="connsiteX4" fmla="*/ 2143047 w 6806617"/>
                  <a:gd name="connsiteY4" fmla="*/ 628 h 2207521"/>
                  <a:gd name="connsiteX5" fmla="*/ 2009869 w 6806617"/>
                  <a:gd name="connsiteY5" fmla="*/ 29931 h 2207521"/>
                  <a:gd name="connsiteX6" fmla="*/ 18107 w 6806617"/>
                  <a:gd name="connsiteY6" fmla="*/ 799476 h 2207521"/>
                  <a:gd name="connsiteX7" fmla="*/ 0 w 6806617"/>
                  <a:gd name="connsiteY7" fmla="*/ 853797 h 2207521"/>
                  <a:gd name="connsiteX8" fmla="*/ 27160 w 6806617"/>
                  <a:gd name="connsiteY8" fmla="*/ 1270256 h 2207521"/>
                  <a:gd name="connsiteX9" fmla="*/ 72428 w 6806617"/>
                  <a:gd name="connsiteY9" fmla="*/ 1315524 h 2207521"/>
                  <a:gd name="connsiteX10" fmla="*/ 5332491 w 6806617"/>
                  <a:gd name="connsiteY10" fmla="*/ 2202763 h 2207521"/>
                  <a:gd name="connsiteX11" fmla="*/ 5432079 w 6806617"/>
                  <a:gd name="connsiteY11" fmla="*/ 2175603 h 2207521"/>
                  <a:gd name="connsiteX12" fmla="*/ 5685576 w 6806617"/>
                  <a:gd name="connsiteY12" fmla="*/ 1976427 h 2207521"/>
                  <a:gd name="connsiteX0" fmla="*/ 5685576 w 6806617"/>
                  <a:gd name="connsiteY0" fmla="*/ 1976427 h 2207521"/>
                  <a:gd name="connsiteX1" fmla="*/ 6753885 w 6806617"/>
                  <a:gd name="connsiteY1" fmla="*/ 1043920 h 2207521"/>
                  <a:gd name="connsiteX2" fmla="*/ 6790099 w 6806617"/>
                  <a:gd name="connsiteY2" fmla="*/ 962438 h 2207521"/>
                  <a:gd name="connsiteX3" fmla="*/ 6806617 w 6806617"/>
                  <a:gd name="connsiteY3" fmla="*/ 596568 h 2207521"/>
                  <a:gd name="connsiteX4" fmla="*/ 2143047 w 6806617"/>
                  <a:gd name="connsiteY4" fmla="*/ 628 h 2207521"/>
                  <a:gd name="connsiteX5" fmla="*/ 2009869 w 6806617"/>
                  <a:gd name="connsiteY5" fmla="*/ 29931 h 2207521"/>
                  <a:gd name="connsiteX6" fmla="*/ 18107 w 6806617"/>
                  <a:gd name="connsiteY6" fmla="*/ 799476 h 2207521"/>
                  <a:gd name="connsiteX7" fmla="*/ 0 w 6806617"/>
                  <a:gd name="connsiteY7" fmla="*/ 853797 h 2207521"/>
                  <a:gd name="connsiteX8" fmla="*/ 27160 w 6806617"/>
                  <a:gd name="connsiteY8" fmla="*/ 1270256 h 2207521"/>
                  <a:gd name="connsiteX9" fmla="*/ 72428 w 6806617"/>
                  <a:gd name="connsiteY9" fmla="*/ 1315524 h 2207521"/>
                  <a:gd name="connsiteX10" fmla="*/ 5332491 w 6806617"/>
                  <a:gd name="connsiteY10" fmla="*/ 2202763 h 2207521"/>
                  <a:gd name="connsiteX11" fmla="*/ 5432079 w 6806617"/>
                  <a:gd name="connsiteY11" fmla="*/ 2175603 h 2207521"/>
                  <a:gd name="connsiteX12" fmla="*/ 5685576 w 6806617"/>
                  <a:gd name="connsiteY12" fmla="*/ 1976427 h 2207521"/>
                  <a:gd name="connsiteX0" fmla="*/ 5685576 w 6806617"/>
                  <a:gd name="connsiteY0" fmla="*/ 1976427 h 2207521"/>
                  <a:gd name="connsiteX1" fmla="*/ 6753885 w 6806617"/>
                  <a:gd name="connsiteY1" fmla="*/ 1043920 h 2207521"/>
                  <a:gd name="connsiteX2" fmla="*/ 6790099 w 6806617"/>
                  <a:gd name="connsiteY2" fmla="*/ 962438 h 2207521"/>
                  <a:gd name="connsiteX3" fmla="*/ 6806617 w 6806617"/>
                  <a:gd name="connsiteY3" fmla="*/ 589103 h 2207521"/>
                  <a:gd name="connsiteX4" fmla="*/ 2143047 w 6806617"/>
                  <a:gd name="connsiteY4" fmla="*/ 628 h 2207521"/>
                  <a:gd name="connsiteX5" fmla="*/ 2009869 w 6806617"/>
                  <a:gd name="connsiteY5" fmla="*/ 29931 h 2207521"/>
                  <a:gd name="connsiteX6" fmla="*/ 18107 w 6806617"/>
                  <a:gd name="connsiteY6" fmla="*/ 799476 h 2207521"/>
                  <a:gd name="connsiteX7" fmla="*/ 0 w 6806617"/>
                  <a:gd name="connsiteY7" fmla="*/ 853797 h 2207521"/>
                  <a:gd name="connsiteX8" fmla="*/ 27160 w 6806617"/>
                  <a:gd name="connsiteY8" fmla="*/ 1270256 h 2207521"/>
                  <a:gd name="connsiteX9" fmla="*/ 72428 w 6806617"/>
                  <a:gd name="connsiteY9" fmla="*/ 1315524 h 2207521"/>
                  <a:gd name="connsiteX10" fmla="*/ 5332491 w 6806617"/>
                  <a:gd name="connsiteY10" fmla="*/ 2202763 h 2207521"/>
                  <a:gd name="connsiteX11" fmla="*/ 5432079 w 6806617"/>
                  <a:gd name="connsiteY11" fmla="*/ 2175603 h 2207521"/>
                  <a:gd name="connsiteX12" fmla="*/ 5685576 w 6806617"/>
                  <a:gd name="connsiteY12" fmla="*/ 1976427 h 2207521"/>
                  <a:gd name="connsiteX0" fmla="*/ 5685576 w 6806617"/>
                  <a:gd name="connsiteY0" fmla="*/ 1977153 h 2208247"/>
                  <a:gd name="connsiteX1" fmla="*/ 6753885 w 6806617"/>
                  <a:gd name="connsiteY1" fmla="*/ 1044646 h 2208247"/>
                  <a:gd name="connsiteX2" fmla="*/ 6790099 w 6806617"/>
                  <a:gd name="connsiteY2" fmla="*/ 963164 h 2208247"/>
                  <a:gd name="connsiteX3" fmla="*/ 6806617 w 6806617"/>
                  <a:gd name="connsiteY3" fmla="*/ 589829 h 2208247"/>
                  <a:gd name="connsiteX4" fmla="*/ 2143047 w 6806617"/>
                  <a:gd name="connsiteY4" fmla="*/ 1354 h 2208247"/>
                  <a:gd name="connsiteX5" fmla="*/ 2009869 w 6806617"/>
                  <a:gd name="connsiteY5" fmla="*/ 30657 h 2208247"/>
                  <a:gd name="connsiteX6" fmla="*/ 18107 w 6806617"/>
                  <a:gd name="connsiteY6" fmla="*/ 800202 h 2208247"/>
                  <a:gd name="connsiteX7" fmla="*/ 0 w 6806617"/>
                  <a:gd name="connsiteY7" fmla="*/ 854523 h 2208247"/>
                  <a:gd name="connsiteX8" fmla="*/ 27160 w 6806617"/>
                  <a:gd name="connsiteY8" fmla="*/ 1270982 h 2208247"/>
                  <a:gd name="connsiteX9" fmla="*/ 72428 w 6806617"/>
                  <a:gd name="connsiteY9" fmla="*/ 1316250 h 2208247"/>
                  <a:gd name="connsiteX10" fmla="*/ 5332491 w 6806617"/>
                  <a:gd name="connsiteY10" fmla="*/ 2203489 h 2208247"/>
                  <a:gd name="connsiteX11" fmla="*/ 5432079 w 6806617"/>
                  <a:gd name="connsiteY11" fmla="*/ 2176329 h 2208247"/>
                  <a:gd name="connsiteX12" fmla="*/ 5685576 w 6806617"/>
                  <a:gd name="connsiteY12" fmla="*/ 1977153 h 2208247"/>
                  <a:gd name="connsiteX0" fmla="*/ 5685576 w 6806617"/>
                  <a:gd name="connsiteY0" fmla="*/ 1977153 h 2208247"/>
                  <a:gd name="connsiteX1" fmla="*/ 6753885 w 6806617"/>
                  <a:gd name="connsiteY1" fmla="*/ 1044646 h 2208247"/>
                  <a:gd name="connsiteX2" fmla="*/ 6790099 w 6806617"/>
                  <a:gd name="connsiteY2" fmla="*/ 963164 h 2208247"/>
                  <a:gd name="connsiteX3" fmla="*/ 6806617 w 6806617"/>
                  <a:gd name="connsiteY3" fmla="*/ 589829 h 2208247"/>
                  <a:gd name="connsiteX4" fmla="*/ 2143047 w 6806617"/>
                  <a:gd name="connsiteY4" fmla="*/ 1354 h 2208247"/>
                  <a:gd name="connsiteX5" fmla="*/ 2009869 w 6806617"/>
                  <a:gd name="connsiteY5" fmla="*/ 30657 h 2208247"/>
                  <a:gd name="connsiteX6" fmla="*/ 18107 w 6806617"/>
                  <a:gd name="connsiteY6" fmla="*/ 800202 h 2208247"/>
                  <a:gd name="connsiteX7" fmla="*/ 0 w 6806617"/>
                  <a:gd name="connsiteY7" fmla="*/ 854523 h 2208247"/>
                  <a:gd name="connsiteX8" fmla="*/ 27160 w 6806617"/>
                  <a:gd name="connsiteY8" fmla="*/ 1270982 h 2208247"/>
                  <a:gd name="connsiteX9" fmla="*/ 72428 w 6806617"/>
                  <a:gd name="connsiteY9" fmla="*/ 1316250 h 2208247"/>
                  <a:gd name="connsiteX10" fmla="*/ 5332491 w 6806617"/>
                  <a:gd name="connsiteY10" fmla="*/ 2203489 h 2208247"/>
                  <a:gd name="connsiteX11" fmla="*/ 5432079 w 6806617"/>
                  <a:gd name="connsiteY11" fmla="*/ 2176329 h 2208247"/>
                  <a:gd name="connsiteX12" fmla="*/ 5685576 w 6806617"/>
                  <a:gd name="connsiteY12" fmla="*/ 1977153 h 2208247"/>
                  <a:gd name="connsiteX0" fmla="*/ 5685576 w 6806617"/>
                  <a:gd name="connsiteY0" fmla="*/ 1977153 h 2208247"/>
                  <a:gd name="connsiteX1" fmla="*/ 6753885 w 6806617"/>
                  <a:gd name="connsiteY1" fmla="*/ 1044646 h 2208247"/>
                  <a:gd name="connsiteX2" fmla="*/ 6790099 w 6806617"/>
                  <a:gd name="connsiteY2" fmla="*/ 963164 h 2208247"/>
                  <a:gd name="connsiteX3" fmla="*/ 6806617 w 6806617"/>
                  <a:gd name="connsiteY3" fmla="*/ 589829 h 2208247"/>
                  <a:gd name="connsiteX4" fmla="*/ 2143047 w 6806617"/>
                  <a:gd name="connsiteY4" fmla="*/ 1354 h 2208247"/>
                  <a:gd name="connsiteX5" fmla="*/ 2009869 w 6806617"/>
                  <a:gd name="connsiteY5" fmla="*/ 30657 h 2208247"/>
                  <a:gd name="connsiteX6" fmla="*/ 18107 w 6806617"/>
                  <a:gd name="connsiteY6" fmla="*/ 800202 h 2208247"/>
                  <a:gd name="connsiteX7" fmla="*/ 0 w 6806617"/>
                  <a:gd name="connsiteY7" fmla="*/ 854523 h 2208247"/>
                  <a:gd name="connsiteX8" fmla="*/ 27160 w 6806617"/>
                  <a:gd name="connsiteY8" fmla="*/ 1270982 h 2208247"/>
                  <a:gd name="connsiteX9" fmla="*/ 72428 w 6806617"/>
                  <a:gd name="connsiteY9" fmla="*/ 1316250 h 2208247"/>
                  <a:gd name="connsiteX10" fmla="*/ 5332491 w 6806617"/>
                  <a:gd name="connsiteY10" fmla="*/ 2203489 h 2208247"/>
                  <a:gd name="connsiteX11" fmla="*/ 5432079 w 6806617"/>
                  <a:gd name="connsiteY11" fmla="*/ 2176329 h 2208247"/>
                  <a:gd name="connsiteX12" fmla="*/ 5685576 w 6806617"/>
                  <a:gd name="connsiteY12" fmla="*/ 1977153 h 2208247"/>
                  <a:gd name="connsiteX0" fmla="*/ 5688321 w 6809362"/>
                  <a:gd name="connsiteY0" fmla="*/ 1977153 h 2208247"/>
                  <a:gd name="connsiteX1" fmla="*/ 6756630 w 6809362"/>
                  <a:gd name="connsiteY1" fmla="*/ 1044646 h 2208247"/>
                  <a:gd name="connsiteX2" fmla="*/ 6792844 w 6809362"/>
                  <a:gd name="connsiteY2" fmla="*/ 963164 h 2208247"/>
                  <a:gd name="connsiteX3" fmla="*/ 6809362 w 6809362"/>
                  <a:gd name="connsiteY3" fmla="*/ 589829 h 2208247"/>
                  <a:gd name="connsiteX4" fmla="*/ 2145792 w 6809362"/>
                  <a:gd name="connsiteY4" fmla="*/ 1354 h 2208247"/>
                  <a:gd name="connsiteX5" fmla="*/ 2012614 w 6809362"/>
                  <a:gd name="connsiteY5" fmla="*/ 30657 h 2208247"/>
                  <a:gd name="connsiteX6" fmla="*/ 20852 w 6809362"/>
                  <a:gd name="connsiteY6" fmla="*/ 800202 h 2208247"/>
                  <a:gd name="connsiteX7" fmla="*/ 2745 w 6809362"/>
                  <a:gd name="connsiteY7" fmla="*/ 854523 h 2208247"/>
                  <a:gd name="connsiteX8" fmla="*/ 29905 w 6809362"/>
                  <a:gd name="connsiteY8" fmla="*/ 1270982 h 2208247"/>
                  <a:gd name="connsiteX9" fmla="*/ 75173 w 6809362"/>
                  <a:gd name="connsiteY9" fmla="*/ 1316250 h 2208247"/>
                  <a:gd name="connsiteX10" fmla="*/ 5335236 w 6809362"/>
                  <a:gd name="connsiteY10" fmla="*/ 2203489 h 2208247"/>
                  <a:gd name="connsiteX11" fmla="*/ 5434824 w 6809362"/>
                  <a:gd name="connsiteY11" fmla="*/ 2176329 h 2208247"/>
                  <a:gd name="connsiteX12" fmla="*/ 5688321 w 6809362"/>
                  <a:gd name="connsiteY12" fmla="*/ 1977153 h 2208247"/>
                  <a:gd name="connsiteX0" fmla="*/ 5688321 w 6809362"/>
                  <a:gd name="connsiteY0" fmla="*/ 1977153 h 2208247"/>
                  <a:gd name="connsiteX1" fmla="*/ 6756630 w 6809362"/>
                  <a:gd name="connsiteY1" fmla="*/ 1044646 h 2208247"/>
                  <a:gd name="connsiteX2" fmla="*/ 6792844 w 6809362"/>
                  <a:gd name="connsiteY2" fmla="*/ 963164 h 2208247"/>
                  <a:gd name="connsiteX3" fmla="*/ 6809362 w 6809362"/>
                  <a:gd name="connsiteY3" fmla="*/ 589829 h 2208247"/>
                  <a:gd name="connsiteX4" fmla="*/ 2145792 w 6809362"/>
                  <a:gd name="connsiteY4" fmla="*/ 1354 h 2208247"/>
                  <a:gd name="connsiteX5" fmla="*/ 2012614 w 6809362"/>
                  <a:gd name="connsiteY5" fmla="*/ 30657 h 2208247"/>
                  <a:gd name="connsiteX6" fmla="*/ 20852 w 6809362"/>
                  <a:gd name="connsiteY6" fmla="*/ 800202 h 2208247"/>
                  <a:gd name="connsiteX7" fmla="*/ 2745 w 6809362"/>
                  <a:gd name="connsiteY7" fmla="*/ 854523 h 2208247"/>
                  <a:gd name="connsiteX8" fmla="*/ 29905 w 6809362"/>
                  <a:gd name="connsiteY8" fmla="*/ 1270982 h 2208247"/>
                  <a:gd name="connsiteX9" fmla="*/ 75173 w 6809362"/>
                  <a:gd name="connsiteY9" fmla="*/ 1316250 h 2208247"/>
                  <a:gd name="connsiteX10" fmla="*/ 5335236 w 6809362"/>
                  <a:gd name="connsiteY10" fmla="*/ 2203489 h 2208247"/>
                  <a:gd name="connsiteX11" fmla="*/ 5434824 w 6809362"/>
                  <a:gd name="connsiteY11" fmla="*/ 2176329 h 2208247"/>
                  <a:gd name="connsiteX12" fmla="*/ 5688321 w 6809362"/>
                  <a:gd name="connsiteY12" fmla="*/ 1977153 h 2208247"/>
                  <a:gd name="connsiteX0" fmla="*/ 5688321 w 6809362"/>
                  <a:gd name="connsiteY0" fmla="*/ 1977153 h 2208247"/>
                  <a:gd name="connsiteX1" fmla="*/ 6756630 w 6809362"/>
                  <a:gd name="connsiteY1" fmla="*/ 1044646 h 2208247"/>
                  <a:gd name="connsiteX2" fmla="*/ 6792844 w 6809362"/>
                  <a:gd name="connsiteY2" fmla="*/ 963164 h 2208247"/>
                  <a:gd name="connsiteX3" fmla="*/ 6809362 w 6809362"/>
                  <a:gd name="connsiteY3" fmla="*/ 589829 h 2208247"/>
                  <a:gd name="connsiteX4" fmla="*/ 2145792 w 6809362"/>
                  <a:gd name="connsiteY4" fmla="*/ 1354 h 2208247"/>
                  <a:gd name="connsiteX5" fmla="*/ 2012614 w 6809362"/>
                  <a:gd name="connsiteY5" fmla="*/ 30657 h 2208247"/>
                  <a:gd name="connsiteX6" fmla="*/ 20852 w 6809362"/>
                  <a:gd name="connsiteY6" fmla="*/ 800202 h 2208247"/>
                  <a:gd name="connsiteX7" fmla="*/ 2745 w 6809362"/>
                  <a:gd name="connsiteY7" fmla="*/ 854523 h 2208247"/>
                  <a:gd name="connsiteX8" fmla="*/ 29905 w 6809362"/>
                  <a:gd name="connsiteY8" fmla="*/ 1270982 h 2208247"/>
                  <a:gd name="connsiteX9" fmla="*/ 126476 w 6809362"/>
                  <a:gd name="connsiteY9" fmla="*/ 1328321 h 2208247"/>
                  <a:gd name="connsiteX10" fmla="*/ 5335236 w 6809362"/>
                  <a:gd name="connsiteY10" fmla="*/ 2203489 h 2208247"/>
                  <a:gd name="connsiteX11" fmla="*/ 5434824 w 6809362"/>
                  <a:gd name="connsiteY11" fmla="*/ 2176329 h 2208247"/>
                  <a:gd name="connsiteX12" fmla="*/ 5688321 w 6809362"/>
                  <a:gd name="connsiteY12" fmla="*/ 1977153 h 2208247"/>
                  <a:gd name="connsiteX0" fmla="*/ 5688321 w 6809362"/>
                  <a:gd name="connsiteY0" fmla="*/ 1977153 h 2208247"/>
                  <a:gd name="connsiteX1" fmla="*/ 6756630 w 6809362"/>
                  <a:gd name="connsiteY1" fmla="*/ 1044646 h 2208247"/>
                  <a:gd name="connsiteX2" fmla="*/ 6792844 w 6809362"/>
                  <a:gd name="connsiteY2" fmla="*/ 963164 h 2208247"/>
                  <a:gd name="connsiteX3" fmla="*/ 6809362 w 6809362"/>
                  <a:gd name="connsiteY3" fmla="*/ 589829 h 2208247"/>
                  <a:gd name="connsiteX4" fmla="*/ 2145792 w 6809362"/>
                  <a:gd name="connsiteY4" fmla="*/ 1354 h 2208247"/>
                  <a:gd name="connsiteX5" fmla="*/ 2012614 w 6809362"/>
                  <a:gd name="connsiteY5" fmla="*/ 30657 h 2208247"/>
                  <a:gd name="connsiteX6" fmla="*/ 20852 w 6809362"/>
                  <a:gd name="connsiteY6" fmla="*/ 800202 h 2208247"/>
                  <a:gd name="connsiteX7" fmla="*/ 2745 w 6809362"/>
                  <a:gd name="connsiteY7" fmla="*/ 854523 h 2208247"/>
                  <a:gd name="connsiteX8" fmla="*/ 29905 w 6809362"/>
                  <a:gd name="connsiteY8" fmla="*/ 1270982 h 2208247"/>
                  <a:gd name="connsiteX9" fmla="*/ 69138 w 6809362"/>
                  <a:gd name="connsiteY9" fmla="*/ 1313232 h 2208247"/>
                  <a:gd name="connsiteX10" fmla="*/ 5335236 w 6809362"/>
                  <a:gd name="connsiteY10" fmla="*/ 2203489 h 2208247"/>
                  <a:gd name="connsiteX11" fmla="*/ 5434824 w 6809362"/>
                  <a:gd name="connsiteY11" fmla="*/ 2176329 h 2208247"/>
                  <a:gd name="connsiteX12" fmla="*/ 5688321 w 6809362"/>
                  <a:gd name="connsiteY12" fmla="*/ 1977153 h 2208247"/>
                  <a:gd name="connsiteX0" fmla="*/ 5688321 w 6809362"/>
                  <a:gd name="connsiteY0" fmla="*/ 1977153 h 2208247"/>
                  <a:gd name="connsiteX1" fmla="*/ 6756630 w 6809362"/>
                  <a:gd name="connsiteY1" fmla="*/ 1044646 h 2208247"/>
                  <a:gd name="connsiteX2" fmla="*/ 6792844 w 6809362"/>
                  <a:gd name="connsiteY2" fmla="*/ 963164 h 2208247"/>
                  <a:gd name="connsiteX3" fmla="*/ 6809362 w 6809362"/>
                  <a:gd name="connsiteY3" fmla="*/ 589829 h 2208247"/>
                  <a:gd name="connsiteX4" fmla="*/ 2145792 w 6809362"/>
                  <a:gd name="connsiteY4" fmla="*/ 1354 h 2208247"/>
                  <a:gd name="connsiteX5" fmla="*/ 2012614 w 6809362"/>
                  <a:gd name="connsiteY5" fmla="*/ 30657 h 2208247"/>
                  <a:gd name="connsiteX6" fmla="*/ 20852 w 6809362"/>
                  <a:gd name="connsiteY6" fmla="*/ 800202 h 2208247"/>
                  <a:gd name="connsiteX7" fmla="*/ 2745 w 6809362"/>
                  <a:gd name="connsiteY7" fmla="*/ 854523 h 2208247"/>
                  <a:gd name="connsiteX8" fmla="*/ 29905 w 6809362"/>
                  <a:gd name="connsiteY8" fmla="*/ 1270982 h 2208247"/>
                  <a:gd name="connsiteX9" fmla="*/ 69138 w 6809362"/>
                  <a:gd name="connsiteY9" fmla="*/ 1313232 h 2208247"/>
                  <a:gd name="connsiteX10" fmla="*/ 151783 w 6809362"/>
                  <a:gd name="connsiteY10" fmla="*/ 1326452 h 2208247"/>
                  <a:gd name="connsiteX11" fmla="*/ 5335236 w 6809362"/>
                  <a:gd name="connsiteY11" fmla="*/ 2203489 h 2208247"/>
                  <a:gd name="connsiteX12" fmla="*/ 5434824 w 6809362"/>
                  <a:gd name="connsiteY12" fmla="*/ 2176329 h 2208247"/>
                  <a:gd name="connsiteX13" fmla="*/ 5688321 w 6809362"/>
                  <a:gd name="connsiteY13" fmla="*/ 1977153 h 2208247"/>
                  <a:gd name="connsiteX0" fmla="*/ 5957528 w 7078569"/>
                  <a:gd name="connsiteY0" fmla="*/ 1977153 h 2208247"/>
                  <a:gd name="connsiteX1" fmla="*/ 7025837 w 7078569"/>
                  <a:gd name="connsiteY1" fmla="*/ 1044646 h 2208247"/>
                  <a:gd name="connsiteX2" fmla="*/ 7062051 w 7078569"/>
                  <a:gd name="connsiteY2" fmla="*/ 963164 h 2208247"/>
                  <a:gd name="connsiteX3" fmla="*/ 7078569 w 7078569"/>
                  <a:gd name="connsiteY3" fmla="*/ 589829 h 2208247"/>
                  <a:gd name="connsiteX4" fmla="*/ 2414999 w 7078569"/>
                  <a:gd name="connsiteY4" fmla="*/ 1354 h 2208247"/>
                  <a:gd name="connsiteX5" fmla="*/ 2281821 w 7078569"/>
                  <a:gd name="connsiteY5" fmla="*/ 30657 h 2208247"/>
                  <a:gd name="connsiteX6" fmla="*/ 290059 w 7078569"/>
                  <a:gd name="connsiteY6" fmla="*/ 800202 h 2208247"/>
                  <a:gd name="connsiteX7" fmla="*/ 271952 w 7078569"/>
                  <a:gd name="connsiteY7" fmla="*/ 854523 h 2208247"/>
                  <a:gd name="connsiteX8" fmla="*/ 299112 w 7078569"/>
                  <a:gd name="connsiteY8" fmla="*/ 1270982 h 2208247"/>
                  <a:gd name="connsiteX9" fmla="*/ 420990 w 7078569"/>
                  <a:gd name="connsiteY9" fmla="*/ 1326452 h 2208247"/>
                  <a:gd name="connsiteX10" fmla="*/ 5604443 w 7078569"/>
                  <a:gd name="connsiteY10" fmla="*/ 2203489 h 2208247"/>
                  <a:gd name="connsiteX11" fmla="*/ 5704031 w 7078569"/>
                  <a:gd name="connsiteY11" fmla="*/ 2176329 h 2208247"/>
                  <a:gd name="connsiteX12" fmla="*/ 5957528 w 7078569"/>
                  <a:gd name="connsiteY12" fmla="*/ 1977153 h 2208247"/>
                  <a:gd name="connsiteX0" fmla="*/ 5688322 w 6809363"/>
                  <a:gd name="connsiteY0" fmla="*/ 1977153 h 2208247"/>
                  <a:gd name="connsiteX1" fmla="*/ 6756631 w 6809363"/>
                  <a:gd name="connsiteY1" fmla="*/ 1044646 h 2208247"/>
                  <a:gd name="connsiteX2" fmla="*/ 6792845 w 6809363"/>
                  <a:gd name="connsiteY2" fmla="*/ 963164 h 2208247"/>
                  <a:gd name="connsiteX3" fmla="*/ 6809363 w 6809363"/>
                  <a:gd name="connsiteY3" fmla="*/ 589829 h 2208247"/>
                  <a:gd name="connsiteX4" fmla="*/ 2145793 w 6809363"/>
                  <a:gd name="connsiteY4" fmla="*/ 1354 h 2208247"/>
                  <a:gd name="connsiteX5" fmla="*/ 2012615 w 6809363"/>
                  <a:gd name="connsiteY5" fmla="*/ 30657 h 2208247"/>
                  <a:gd name="connsiteX6" fmla="*/ 20853 w 6809363"/>
                  <a:gd name="connsiteY6" fmla="*/ 800202 h 2208247"/>
                  <a:gd name="connsiteX7" fmla="*/ 2746 w 6809363"/>
                  <a:gd name="connsiteY7" fmla="*/ 854523 h 2208247"/>
                  <a:gd name="connsiteX8" fmla="*/ 29906 w 6809363"/>
                  <a:gd name="connsiteY8" fmla="*/ 1270982 h 2208247"/>
                  <a:gd name="connsiteX9" fmla="*/ 151784 w 6809363"/>
                  <a:gd name="connsiteY9" fmla="*/ 1326452 h 2208247"/>
                  <a:gd name="connsiteX10" fmla="*/ 5335237 w 6809363"/>
                  <a:gd name="connsiteY10" fmla="*/ 2203489 h 2208247"/>
                  <a:gd name="connsiteX11" fmla="*/ 5434825 w 6809363"/>
                  <a:gd name="connsiteY11" fmla="*/ 2176329 h 2208247"/>
                  <a:gd name="connsiteX12" fmla="*/ 5688322 w 6809363"/>
                  <a:gd name="connsiteY12" fmla="*/ 1977153 h 2208247"/>
                  <a:gd name="connsiteX0" fmla="*/ 5688322 w 6809363"/>
                  <a:gd name="connsiteY0" fmla="*/ 1977153 h 2208247"/>
                  <a:gd name="connsiteX1" fmla="*/ 6756631 w 6809363"/>
                  <a:gd name="connsiteY1" fmla="*/ 1044646 h 2208247"/>
                  <a:gd name="connsiteX2" fmla="*/ 6792845 w 6809363"/>
                  <a:gd name="connsiteY2" fmla="*/ 963164 h 2208247"/>
                  <a:gd name="connsiteX3" fmla="*/ 6806100 w 6809363"/>
                  <a:gd name="connsiteY3" fmla="*/ 641659 h 2208247"/>
                  <a:gd name="connsiteX4" fmla="*/ 6809363 w 6809363"/>
                  <a:gd name="connsiteY4" fmla="*/ 589829 h 2208247"/>
                  <a:gd name="connsiteX5" fmla="*/ 2145793 w 6809363"/>
                  <a:gd name="connsiteY5" fmla="*/ 1354 h 2208247"/>
                  <a:gd name="connsiteX6" fmla="*/ 2012615 w 6809363"/>
                  <a:gd name="connsiteY6" fmla="*/ 30657 h 2208247"/>
                  <a:gd name="connsiteX7" fmla="*/ 20853 w 6809363"/>
                  <a:gd name="connsiteY7" fmla="*/ 800202 h 2208247"/>
                  <a:gd name="connsiteX8" fmla="*/ 2746 w 6809363"/>
                  <a:gd name="connsiteY8" fmla="*/ 854523 h 2208247"/>
                  <a:gd name="connsiteX9" fmla="*/ 29906 w 6809363"/>
                  <a:gd name="connsiteY9" fmla="*/ 1270982 h 2208247"/>
                  <a:gd name="connsiteX10" fmla="*/ 151784 w 6809363"/>
                  <a:gd name="connsiteY10" fmla="*/ 1326452 h 2208247"/>
                  <a:gd name="connsiteX11" fmla="*/ 5335237 w 6809363"/>
                  <a:gd name="connsiteY11" fmla="*/ 2203489 h 2208247"/>
                  <a:gd name="connsiteX12" fmla="*/ 5434825 w 6809363"/>
                  <a:gd name="connsiteY12" fmla="*/ 2176329 h 2208247"/>
                  <a:gd name="connsiteX13" fmla="*/ 5688322 w 6809363"/>
                  <a:gd name="connsiteY13" fmla="*/ 1977153 h 2208247"/>
                  <a:gd name="connsiteX0" fmla="*/ 5688322 w 6806100"/>
                  <a:gd name="connsiteY0" fmla="*/ 1977153 h 2208247"/>
                  <a:gd name="connsiteX1" fmla="*/ 6756631 w 6806100"/>
                  <a:gd name="connsiteY1" fmla="*/ 1044646 h 2208247"/>
                  <a:gd name="connsiteX2" fmla="*/ 6792845 w 6806100"/>
                  <a:gd name="connsiteY2" fmla="*/ 963164 h 2208247"/>
                  <a:gd name="connsiteX3" fmla="*/ 6806100 w 6806100"/>
                  <a:gd name="connsiteY3" fmla="*/ 641659 h 2208247"/>
                  <a:gd name="connsiteX4" fmla="*/ 6799059 w 6806100"/>
                  <a:gd name="connsiteY4" fmla="*/ 589829 h 2208247"/>
                  <a:gd name="connsiteX5" fmla="*/ 2145793 w 6806100"/>
                  <a:gd name="connsiteY5" fmla="*/ 1354 h 2208247"/>
                  <a:gd name="connsiteX6" fmla="*/ 2012615 w 6806100"/>
                  <a:gd name="connsiteY6" fmla="*/ 30657 h 2208247"/>
                  <a:gd name="connsiteX7" fmla="*/ 20853 w 6806100"/>
                  <a:gd name="connsiteY7" fmla="*/ 800202 h 2208247"/>
                  <a:gd name="connsiteX8" fmla="*/ 2746 w 6806100"/>
                  <a:gd name="connsiteY8" fmla="*/ 854523 h 2208247"/>
                  <a:gd name="connsiteX9" fmla="*/ 29906 w 6806100"/>
                  <a:gd name="connsiteY9" fmla="*/ 1270982 h 2208247"/>
                  <a:gd name="connsiteX10" fmla="*/ 151784 w 6806100"/>
                  <a:gd name="connsiteY10" fmla="*/ 1326452 h 2208247"/>
                  <a:gd name="connsiteX11" fmla="*/ 5335237 w 6806100"/>
                  <a:gd name="connsiteY11" fmla="*/ 2203489 h 2208247"/>
                  <a:gd name="connsiteX12" fmla="*/ 5434825 w 6806100"/>
                  <a:gd name="connsiteY12" fmla="*/ 2176329 h 2208247"/>
                  <a:gd name="connsiteX13" fmla="*/ 5688322 w 6806100"/>
                  <a:gd name="connsiteY13" fmla="*/ 1977153 h 2208247"/>
                  <a:gd name="connsiteX0" fmla="*/ 5688322 w 6809666"/>
                  <a:gd name="connsiteY0" fmla="*/ 1977153 h 2208247"/>
                  <a:gd name="connsiteX1" fmla="*/ 6756631 w 6809666"/>
                  <a:gd name="connsiteY1" fmla="*/ 1044646 h 2208247"/>
                  <a:gd name="connsiteX2" fmla="*/ 6792845 w 6809666"/>
                  <a:gd name="connsiteY2" fmla="*/ 963164 h 2208247"/>
                  <a:gd name="connsiteX3" fmla="*/ 6806100 w 6809666"/>
                  <a:gd name="connsiteY3" fmla="*/ 641659 h 2208247"/>
                  <a:gd name="connsiteX4" fmla="*/ 6799059 w 6809666"/>
                  <a:gd name="connsiteY4" fmla="*/ 589829 h 2208247"/>
                  <a:gd name="connsiteX5" fmla="*/ 2145793 w 6809666"/>
                  <a:gd name="connsiteY5" fmla="*/ 1354 h 2208247"/>
                  <a:gd name="connsiteX6" fmla="*/ 2012615 w 6809666"/>
                  <a:gd name="connsiteY6" fmla="*/ 30657 h 2208247"/>
                  <a:gd name="connsiteX7" fmla="*/ 20853 w 6809666"/>
                  <a:gd name="connsiteY7" fmla="*/ 800202 h 2208247"/>
                  <a:gd name="connsiteX8" fmla="*/ 2746 w 6809666"/>
                  <a:gd name="connsiteY8" fmla="*/ 854523 h 2208247"/>
                  <a:gd name="connsiteX9" fmla="*/ 29906 w 6809666"/>
                  <a:gd name="connsiteY9" fmla="*/ 1270982 h 2208247"/>
                  <a:gd name="connsiteX10" fmla="*/ 151784 w 6809666"/>
                  <a:gd name="connsiteY10" fmla="*/ 1326452 h 2208247"/>
                  <a:gd name="connsiteX11" fmla="*/ 5335237 w 6809666"/>
                  <a:gd name="connsiteY11" fmla="*/ 2203489 h 2208247"/>
                  <a:gd name="connsiteX12" fmla="*/ 5434825 w 6809666"/>
                  <a:gd name="connsiteY12" fmla="*/ 2176329 h 2208247"/>
                  <a:gd name="connsiteX13" fmla="*/ 5688322 w 6809666"/>
                  <a:gd name="connsiteY13" fmla="*/ 1977153 h 2208247"/>
                  <a:gd name="connsiteX0" fmla="*/ 5688322 w 6806100"/>
                  <a:gd name="connsiteY0" fmla="*/ 1977153 h 2208247"/>
                  <a:gd name="connsiteX1" fmla="*/ 6756631 w 6806100"/>
                  <a:gd name="connsiteY1" fmla="*/ 1044646 h 2208247"/>
                  <a:gd name="connsiteX2" fmla="*/ 6792845 w 6806100"/>
                  <a:gd name="connsiteY2" fmla="*/ 963164 h 2208247"/>
                  <a:gd name="connsiteX3" fmla="*/ 6806100 w 6806100"/>
                  <a:gd name="connsiteY3" fmla="*/ 641659 h 2208247"/>
                  <a:gd name="connsiteX4" fmla="*/ 6791332 w 6806100"/>
                  <a:gd name="connsiteY4" fmla="*/ 587253 h 2208247"/>
                  <a:gd name="connsiteX5" fmla="*/ 2145793 w 6806100"/>
                  <a:gd name="connsiteY5" fmla="*/ 1354 h 2208247"/>
                  <a:gd name="connsiteX6" fmla="*/ 2012615 w 6806100"/>
                  <a:gd name="connsiteY6" fmla="*/ 30657 h 2208247"/>
                  <a:gd name="connsiteX7" fmla="*/ 20853 w 6806100"/>
                  <a:gd name="connsiteY7" fmla="*/ 800202 h 2208247"/>
                  <a:gd name="connsiteX8" fmla="*/ 2746 w 6806100"/>
                  <a:gd name="connsiteY8" fmla="*/ 854523 h 2208247"/>
                  <a:gd name="connsiteX9" fmla="*/ 29906 w 6806100"/>
                  <a:gd name="connsiteY9" fmla="*/ 1270982 h 2208247"/>
                  <a:gd name="connsiteX10" fmla="*/ 151784 w 6806100"/>
                  <a:gd name="connsiteY10" fmla="*/ 1326452 h 2208247"/>
                  <a:gd name="connsiteX11" fmla="*/ 5335237 w 6806100"/>
                  <a:gd name="connsiteY11" fmla="*/ 2203489 h 2208247"/>
                  <a:gd name="connsiteX12" fmla="*/ 5434825 w 6806100"/>
                  <a:gd name="connsiteY12" fmla="*/ 2176329 h 2208247"/>
                  <a:gd name="connsiteX13" fmla="*/ 5688322 w 6806100"/>
                  <a:gd name="connsiteY13" fmla="*/ 1977153 h 2208247"/>
                  <a:gd name="connsiteX0" fmla="*/ 5688322 w 6809194"/>
                  <a:gd name="connsiteY0" fmla="*/ 1977153 h 2208247"/>
                  <a:gd name="connsiteX1" fmla="*/ 6756631 w 6809194"/>
                  <a:gd name="connsiteY1" fmla="*/ 1044646 h 2208247"/>
                  <a:gd name="connsiteX2" fmla="*/ 6792845 w 6809194"/>
                  <a:gd name="connsiteY2" fmla="*/ 963164 h 2208247"/>
                  <a:gd name="connsiteX3" fmla="*/ 6806100 w 6809194"/>
                  <a:gd name="connsiteY3" fmla="*/ 641659 h 2208247"/>
                  <a:gd name="connsiteX4" fmla="*/ 6791332 w 6809194"/>
                  <a:gd name="connsiteY4" fmla="*/ 587253 h 2208247"/>
                  <a:gd name="connsiteX5" fmla="*/ 2145793 w 6809194"/>
                  <a:gd name="connsiteY5" fmla="*/ 1354 h 2208247"/>
                  <a:gd name="connsiteX6" fmla="*/ 2012615 w 6809194"/>
                  <a:gd name="connsiteY6" fmla="*/ 30657 h 2208247"/>
                  <a:gd name="connsiteX7" fmla="*/ 20853 w 6809194"/>
                  <a:gd name="connsiteY7" fmla="*/ 800202 h 2208247"/>
                  <a:gd name="connsiteX8" fmla="*/ 2746 w 6809194"/>
                  <a:gd name="connsiteY8" fmla="*/ 854523 h 2208247"/>
                  <a:gd name="connsiteX9" fmla="*/ 29906 w 6809194"/>
                  <a:gd name="connsiteY9" fmla="*/ 1270982 h 2208247"/>
                  <a:gd name="connsiteX10" fmla="*/ 151784 w 6809194"/>
                  <a:gd name="connsiteY10" fmla="*/ 1326452 h 2208247"/>
                  <a:gd name="connsiteX11" fmla="*/ 5335237 w 6809194"/>
                  <a:gd name="connsiteY11" fmla="*/ 2203489 h 2208247"/>
                  <a:gd name="connsiteX12" fmla="*/ 5434825 w 6809194"/>
                  <a:gd name="connsiteY12" fmla="*/ 2176329 h 2208247"/>
                  <a:gd name="connsiteX13" fmla="*/ 5688322 w 6809194"/>
                  <a:gd name="connsiteY13" fmla="*/ 1977153 h 2208247"/>
                  <a:gd name="connsiteX0" fmla="*/ 5688322 w 6809194"/>
                  <a:gd name="connsiteY0" fmla="*/ 1977153 h 2208247"/>
                  <a:gd name="connsiteX1" fmla="*/ 6756631 w 6809194"/>
                  <a:gd name="connsiteY1" fmla="*/ 1044646 h 2208247"/>
                  <a:gd name="connsiteX2" fmla="*/ 6795421 w 6809194"/>
                  <a:gd name="connsiteY2" fmla="*/ 965740 h 2208247"/>
                  <a:gd name="connsiteX3" fmla="*/ 6806100 w 6809194"/>
                  <a:gd name="connsiteY3" fmla="*/ 641659 h 2208247"/>
                  <a:gd name="connsiteX4" fmla="*/ 6791332 w 6809194"/>
                  <a:gd name="connsiteY4" fmla="*/ 587253 h 2208247"/>
                  <a:gd name="connsiteX5" fmla="*/ 2145793 w 6809194"/>
                  <a:gd name="connsiteY5" fmla="*/ 1354 h 2208247"/>
                  <a:gd name="connsiteX6" fmla="*/ 2012615 w 6809194"/>
                  <a:gd name="connsiteY6" fmla="*/ 30657 h 2208247"/>
                  <a:gd name="connsiteX7" fmla="*/ 20853 w 6809194"/>
                  <a:gd name="connsiteY7" fmla="*/ 800202 h 2208247"/>
                  <a:gd name="connsiteX8" fmla="*/ 2746 w 6809194"/>
                  <a:gd name="connsiteY8" fmla="*/ 854523 h 2208247"/>
                  <a:gd name="connsiteX9" fmla="*/ 29906 w 6809194"/>
                  <a:gd name="connsiteY9" fmla="*/ 1270982 h 2208247"/>
                  <a:gd name="connsiteX10" fmla="*/ 151784 w 6809194"/>
                  <a:gd name="connsiteY10" fmla="*/ 1326452 h 2208247"/>
                  <a:gd name="connsiteX11" fmla="*/ 5335237 w 6809194"/>
                  <a:gd name="connsiteY11" fmla="*/ 2203489 h 2208247"/>
                  <a:gd name="connsiteX12" fmla="*/ 5434825 w 6809194"/>
                  <a:gd name="connsiteY12" fmla="*/ 2176329 h 2208247"/>
                  <a:gd name="connsiteX13" fmla="*/ 5688322 w 6809194"/>
                  <a:gd name="connsiteY13" fmla="*/ 1977153 h 2208247"/>
                  <a:gd name="connsiteX0" fmla="*/ 5688322 w 6809194"/>
                  <a:gd name="connsiteY0" fmla="*/ 1977153 h 2208247"/>
                  <a:gd name="connsiteX1" fmla="*/ 6756631 w 6809194"/>
                  <a:gd name="connsiteY1" fmla="*/ 1044646 h 2208247"/>
                  <a:gd name="connsiteX2" fmla="*/ 6795421 w 6809194"/>
                  <a:gd name="connsiteY2" fmla="*/ 965740 h 2208247"/>
                  <a:gd name="connsiteX3" fmla="*/ 6806100 w 6809194"/>
                  <a:gd name="connsiteY3" fmla="*/ 641659 h 2208247"/>
                  <a:gd name="connsiteX4" fmla="*/ 6791332 w 6809194"/>
                  <a:gd name="connsiteY4" fmla="*/ 587253 h 2208247"/>
                  <a:gd name="connsiteX5" fmla="*/ 2145793 w 6809194"/>
                  <a:gd name="connsiteY5" fmla="*/ 1354 h 2208247"/>
                  <a:gd name="connsiteX6" fmla="*/ 2012615 w 6809194"/>
                  <a:gd name="connsiteY6" fmla="*/ 30657 h 2208247"/>
                  <a:gd name="connsiteX7" fmla="*/ 20853 w 6809194"/>
                  <a:gd name="connsiteY7" fmla="*/ 800202 h 2208247"/>
                  <a:gd name="connsiteX8" fmla="*/ 2746 w 6809194"/>
                  <a:gd name="connsiteY8" fmla="*/ 854523 h 2208247"/>
                  <a:gd name="connsiteX9" fmla="*/ 29906 w 6809194"/>
                  <a:gd name="connsiteY9" fmla="*/ 1270982 h 2208247"/>
                  <a:gd name="connsiteX10" fmla="*/ 151784 w 6809194"/>
                  <a:gd name="connsiteY10" fmla="*/ 1326452 h 2208247"/>
                  <a:gd name="connsiteX11" fmla="*/ 5335237 w 6809194"/>
                  <a:gd name="connsiteY11" fmla="*/ 2203489 h 2208247"/>
                  <a:gd name="connsiteX12" fmla="*/ 5434825 w 6809194"/>
                  <a:gd name="connsiteY12" fmla="*/ 2176329 h 2208247"/>
                  <a:gd name="connsiteX13" fmla="*/ 5688322 w 6809194"/>
                  <a:gd name="connsiteY13" fmla="*/ 1977153 h 2208247"/>
                  <a:gd name="connsiteX0" fmla="*/ 5688322 w 6809845"/>
                  <a:gd name="connsiteY0" fmla="*/ 1977153 h 2208247"/>
                  <a:gd name="connsiteX1" fmla="*/ 6756631 w 6809845"/>
                  <a:gd name="connsiteY1" fmla="*/ 1044646 h 2208247"/>
                  <a:gd name="connsiteX2" fmla="*/ 6795421 w 6809845"/>
                  <a:gd name="connsiteY2" fmla="*/ 965740 h 2208247"/>
                  <a:gd name="connsiteX3" fmla="*/ 6806100 w 6809845"/>
                  <a:gd name="connsiteY3" fmla="*/ 641659 h 2208247"/>
                  <a:gd name="connsiteX4" fmla="*/ 6791332 w 6809845"/>
                  <a:gd name="connsiteY4" fmla="*/ 587253 h 2208247"/>
                  <a:gd name="connsiteX5" fmla="*/ 2145793 w 6809845"/>
                  <a:gd name="connsiteY5" fmla="*/ 1354 h 2208247"/>
                  <a:gd name="connsiteX6" fmla="*/ 2012615 w 6809845"/>
                  <a:gd name="connsiteY6" fmla="*/ 30657 h 2208247"/>
                  <a:gd name="connsiteX7" fmla="*/ 20853 w 6809845"/>
                  <a:gd name="connsiteY7" fmla="*/ 800202 h 2208247"/>
                  <a:gd name="connsiteX8" fmla="*/ 2746 w 6809845"/>
                  <a:gd name="connsiteY8" fmla="*/ 854523 h 2208247"/>
                  <a:gd name="connsiteX9" fmla="*/ 29906 w 6809845"/>
                  <a:gd name="connsiteY9" fmla="*/ 1270982 h 2208247"/>
                  <a:gd name="connsiteX10" fmla="*/ 151784 w 6809845"/>
                  <a:gd name="connsiteY10" fmla="*/ 1326452 h 2208247"/>
                  <a:gd name="connsiteX11" fmla="*/ 5335237 w 6809845"/>
                  <a:gd name="connsiteY11" fmla="*/ 2203489 h 2208247"/>
                  <a:gd name="connsiteX12" fmla="*/ 5434825 w 6809845"/>
                  <a:gd name="connsiteY12" fmla="*/ 2176329 h 2208247"/>
                  <a:gd name="connsiteX13" fmla="*/ 5688322 w 6809845"/>
                  <a:gd name="connsiteY13" fmla="*/ 1977153 h 2208247"/>
                  <a:gd name="connsiteX0" fmla="*/ 5688322 w 6806610"/>
                  <a:gd name="connsiteY0" fmla="*/ 1977153 h 2208247"/>
                  <a:gd name="connsiteX1" fmla="*/ 6756631 w 6806610"/>
                  <a:gd name="connsiteY1" fmla="*/ 1044646 h 2208247"/>
                  <a:gd name="connsiteX2" fmla="*/ 6795421 w 6806610"/>
                  <a:gd name="connsiteY2" fmla="*/ 965740 h 2208247"/>
                  <a:gd name="connsiteX3" fmla="*/ 6806100 w 6806610"/>
                  <a:gd name="connsiteY3" fmla="*/ 641659 h 2208247"/>
                  <a:gd name="connsiteX4" fmla="*/ 6750119 w 6806610"/>
                  <a:gd name="connsiteY4" fmla="*/ 582101 h 2208247"/>
                  <a:gd name="connsiteX5" fmla="*/ 2145793 w 6806610"/>
                  <a:gd name="connsiteY5" fmla="*/ 1354 h 2208247"/>
                  <a:gd name="connsiteX6" fmla="*/ 2012615 w 6806610"/>
                  <a:gd name="connsiteY6" fmla="*/ 30657 h 2208247"/>
                  <a:gd name="connsiteX7" fmla="*/ 20853 w 6806610"/>
                  <a:gd name="connsiteY7" fmla="*/ 800202 h 2208247"/>
                  <a:gd name="connsiteX8" fmla="*/ 2746 w 6806610"/>
                  <a:gd name="connsiteY8" fmla="*/ 854523 h 2208247"/>
                  <a:gd name="connsiteX9" fmla="*/ 29906 w 6806610"/>
                  <a:gd name="connsiteY9" fmla="*/ 1270982 h 2208247"/>
                  <a:gd name="connsiteX10" fmla="*/ 151784 w 6806610"/>
                  <a:gd name="connsiteY10" fmla="*/ 1326452 h 2208247"/>
                  <a:gd name="connsiteX11" fmla="*/ 5335237 w 6806610"/>
                  <a:gd name="connsiteY11" fmla="*/ 2203489 h 2208247"/>
                  <a:gd name="connsiteX12" fmla="*/ 5434825 w 6806610"/>
                  <a:gd name="connsiteY12" fmla="*/ 2176329 h 2208247"/>
                  <a:gd name="connsiteX13" fmla="*/ 5688322 w 6806610"/>
                  <a:gd name="connsiteY13" fmla="*/ 1977153 h 2208247"/>
                  <a:gd name="connsiteX0" fmla="*/ 5688322 w 6807249"/>
                  <a:gd name="connsiteY0" fmla="*/ 1977153 h 2208247"/>
                  <a:gd name="connsiteX1" fmla="*/ 6756631 w 6807249"/>
                  <a:gd name="connsiteY1" fmla="*/ 1044646 h 2208247"/>
                  <a:gd name="connsiteX2" fmla="*/ 6795421 w 6807249"/>
                  <a:gd name="connsiteY2" fmla="*/ 965740 h 2208247"/>
                  <a:gd name="connsiteX3" fmla="*/ 6806100 w 6807249"/>
                  <a:gd name="connsiteY3" fmla="*/ 641659 h 2208247"/>
                  <a:gd name="connsiteX4" fmla="*/ 6750119 w 6807249"/>
                  <a:gd name="connsiteY4" fmla="*/ 582101 h 2208247"/>
                  <a:gd name="connsiteX5" fmla="*/ 2145793 w 6807249"/>
                  <a:gd name="connsiteY5" fmla="*/ 1354 h 2208247"/>
                  <a:gd name="connsiteX6" fmla="*/ 2012615 w 6807249"/>
                  <a:gd name="connsiteY6" fmla="*/ 30657 h 2208247"/>
                  <a:gd name="connsiteX7" fmla="*/ 20853 w 6807249"/>
                  <a:gd name="connsiteY7" fmla="*/ 800202 h 2208247"/>
                  <a:gd name="connsiteX8" fmla="*/ 2746 w 6807249"/>
                  <a:gd name="connsiteY8" fmla="*/ 854523 h 2208247"/>
                  <a:gd name="connsiteX9" fmla="*/ 29906 w 6807249"/>
                  <a:gd name="connsiteY9" fmla="*/ 1270982 h 2208247"/>
                  <a:gd name="connsiteX10" fmla="*/ 151784 w 6807249"/>
                  <a:gd name="connsiteY10" fmla="*/ 1326452 h 2208247"/>
                  <a:gd name="connsiteX11" fmla="*/ 5335237 w 6807249"/>
                  <a:gd name="connsiteY11" fmla="*/ 2203489 h 2208247"/>
                  <a:gd name="connsiteX12" fmla="*/ 5434825 w 6807249"/>
                  <a:gd name="connsiteY12" fmla="*/ 2176329 h 2208247"/>
                  <a:gd name="connsiteX13" fmla="*/ 5688322 w 6807249"/>
                  <a:gd name="connsiteY13" fmla="*/ 1977153 h 2208247"/>
                  <a:gd name="connsiteX0" fmla="*/ 5688322 w 6807249"/>
                  <a:gd name="connsiteY0" fmla="*/ 1977153 h 2215985"/>
                  <a:gd name="connsiteX1" fmla="*/ 6756631 w 6807249"/>
                  <a:gd name="connsiteY1" fmla="*/ 1044646 h 2215985"/>
                  <a:gd name="connsiteX2" fmla="*/ 6795421 w 6807249"/>
                  <a:gd name="connsiteY2" fmla="*/ 965740 h 2215985"/>
                  <a:gd name="connsiteX3" fmla="*/ 6806100 w 6807249"/>
                  <a:gd name="connsiteY3" fmla="*/ 641659 h 2215985"/>
                  <a:gd name="connsiteX4" fmla="*/ 6750119 w 6807249"/>
                  <a:gd name="connsiteY4" fmla="*/ 582101 h 2215985"/>
                  <a:gd name="connsiteX5" fmla="*/ 2145793 w 6807249"/>
                  <a:gd name="connsiteY5" fmla="*/ 1354 h 2215985"/>
                  <a:gd name="connsiteX6" fmla="*/ 2012615 w 6807249"/>
                  <a:gd name="connsiteY6" fmla="*/ 30657 h 2215985"/>
                  <a:gd name="connsiteX7" fmla="*/ 20853 w 6807249"/>
                  <a:gd name="connsiteY7" fmla="*/ 800202 h 2215985"/>
                  <a:gd name="connsiteX8" fmla="*/ 2746 w 6807249"/>
                  <a:gd name="connsiteY8" fmla="*/ 854523 h 2215985"/>
                  <a:gd name="connsiteX9" fmla="*/ 29906 w 6807249"/>
                  <a:gd name="connsiteY9" fmla="*/ 1270982 h 2215985"/>
                  <a:gd name="connsiteX10" fmla="*/ 151784 w 6807249"/>
                  <a:gd name="connsiteY10" fmla="*/ 1326452 h 2215985"/>
                  <a:gd name="connsiteX11" fmla="*/ 5335237 w 6807249"/>
                  <a:gd name="connsiteY11" fmla="*/ 2203489 h 2215985"/>
                  <a:gd name="connsiteX12" fmla="*/ 5434825 w 6807249"/>
                  <a:gd name="connsiteY12" fmla="*/ 2200392 h 2215985"/>
                  <a:gd name="connsiteX13" fmla="*/ 5688322 w 6807249"/>
                  <a:gd name="connsiteY13" fmla="*/ 1977153 h 2215985"/>
                  <a:gd name="connsiteX0" fmla="*/ 5688322 w 6807249"/>
                  <a:gd name="connsiteY0" fmla="*/ 1977153 h 2222922"/>
                  <a:gd name="connsiteX1" fmla="*/ 6756631 w 6807249"/>
                  <a:gd name="connsiteY1" fmla="*/ 1044646 h 2222922"/>
                  <a:gd name="connsiteX2" fmla="*/ 6795421 w 6807249"/>
                  <a:gd name="connsiteY2" fmla="*/ 965740 h 2222922"/>
                  <a:gd name="connsiteX3" fmla="*/ 6806100 w 6807249"/>
                  <a:gd name="connsiteY3" fmla="*/ 641659 h 2222922"/>
                  <a:gd name="connsiteX4" fmla="*/ 6750119 w 6807249"/>
                  <a:gd name="connsiteY4" fmla="*/ 582101 h 2222922"/>
                  <a:gd name="connsiteX5" fmla="*/ 2145793 w 6807249"/>
                  <a:gd name="connsiteY5" fmla="*/ 1354 h 2222922"/>
                  <a:gd name="connsiteX6" fmla="*/ 2012615 w 6807249"/>
                  <a:gd name="connsiteY6" fmla="*/ 30657 h 2222922"/>
                  <a:gd name="connsiteX7" fmla="*/ 20853 w 6807249"/>
                  <a:gd name="connsiteY7" fmla="*/ 800202 h 2222922"/>
                  <a:gd name="connsiteX8" fmla="*/ 2746 w 6807249"/>
                  <a:gd name="connsiteY8" fmla="*/ 854523 h 2222922"/>
                  <a:gd name="connsiteX9" fmla="*/ 29906 w 6807249"/>
                  <a:gd name="connsiteY9" fmla="*/ 1270982 h 2222922"/>
                  <a:gd name="connsiteX10" fmla="*/ 151784 w 6807249"/>
                  <a:gd name="connsiteY10" fmla="*/ 1326452 h 2222922"/>
                  <a:gd name="connsiteX11" fmla="*/ 5339248 w 6807249"/>
                  <a:gd name="connsiteY11" fmla="*/ 2215520 h 2222922"/>
                  <a:gd name="connsiteX12" fmla="*/ 5434825 w 6807249"/>
                  <a:gd name="connsiteY12" fmla="*/ 2200392 h 2222922"/>
                  <a:gd name="connsiteX13" fmla="*/ 5688322 w 6807249"/>
                  <a:gd name="connsiteY13" fmla="*/ 1977153 h 2222922"/>
                  <a:gd name="connsiteX0" fmla="*/ 5688322 w 6807249"/>
                  <a:gd name="connsiteY0" fmla="*/ 1977153 h 2261913"/>
                  <a:gd name="connsiteX1" fmla="*/ 6756631 w 6807249"/>
                  <a:gd name="connsiteY1" fmla="*/ 1044646 h 2261913"/>
                  <a:gd name="connsiteX2" fmla="*/ 6795421 w 6807249"/>
                  <a:gd name="connsiteY2" fmla="*/ 965740 h 2261913"/>
                  <a:gd name="connsiteX3" fmla="*/ 6806100 w 6807249"/>
                  <a:gd name="connsiteY3" fmla="*/ 641659 h 2261913"/>
                  <a:gd name="connsiteX4" fmla="*/ 6750119 w 6807249"/>
                  <a:gd name="connsiteY4" fmla="*/ 582101 h 2261913"/>
                  <a:gd name="connsiteX5" fmla="*/ 2145793 w 6807249"/>
                  <a:gd name="connsiteY5" fmla="*/ 1354 h 2261913"/>
                  <a:gd name="connsiteX6" fmla="*/ 2012615 w 6807249"/>
                  <a:gd name="connsiteY6" fmla="*/ 30657 h 2261913"/>
                  <a:gd name="connsiteX7" fmla="*/ 20853 w 6807249"/>
                  <a:gd name="connsiteY7" fmla="*/ 800202 h 2261913"/>
                  <a:gd name="connsiteX8" fmla="*/ 2746 w 6807249"/>
                  <a:gd name="connsiteY8" fmla="*/ 854523 h 2261913"/>
                  <a:gd name="connsiteX9" fmla="*/ 29906 w 6807249"/>
                  <a:gd name="connsiteY9" fmla="*/ 1270982 h 2261913"/>
                  <a:gd name="connsiteX10" fmla="*/ 151784 w 6807249"/>
                  <a:gd name="connsiteY10" fmla="*/ 1326452 h 2261913"/>
                  <a:gd name="connsiteX11" fmla="*/ 5339248 w 6807249"/>
                  <a:gd name="connsiteY11" fmla="*/ 2259636 h 2261913"/>
                  <a:gd name="connsiteX12" fmla="*/ 5434825 w 6807249"/>
                  <a:gd name="connsiteY12" fmla="*/ 2200392 h 2261913"/>
                  <a:gd name="connsiteX13" fmla="*/ 5688322 w 6807249"/>
                  <a:gd name="connsiteY13" fmla="*/ 1977153 h 2261913"/>
                  <a:gd name="connsiteX0" fmla="*/ 5688322 w 6807249"/>
                  <a:gd name="connsiteY0" fmla="*/ 1977153 h 2262076"/>
                  <a:gd name="connsiteX1" fmla="*/ 6756631 w 6807249"/>
                  <a:gd name="connsiteY1" fmla="*/ 1044646 h 2262076"/>
                  <a:gd name="connsiteX2" fmla="*/ 6795421 w 6807249"/>
                  <a:gd name="connsiteY2" fmla="*/ 965740 h 2262076"/>
                  <a:gd name="connsiteX3" fmla="*/ 6806100 w 6807249"/>
                  <a:gd name="connsiteY3" fmla="*/ 641659 h 2262076"/>
                  <a:gd name="connsiteX4" fmla="*/ 6750119 w 6807249"/>
                  <a:gd name="connsiteY4" fmla="*/ 582101 h 2262076"/>
                  <a:gd name="connsiteX5" fmla="*/ 2145793 w 6807249"/>
                  <a:gd name="connsiteY5" fmla="*/ 1354 h 2262076"/>
                  <a:gd name="connsiteX6" fmla="*/ 2012615 w 6807249"/>
                  <a:gd name="connsiteY6" fmla="*/ 30657 h 2262076"/>
                  <a:gd name="connsiteX7" fmla="*/ 20853 w 6807249"/>
                  <a:gd name="connsiteY7" fmla="*/ 800202 h 2262076"/>
                  <a:gd name="connsiteX8" fmla="*/ 2746 w 6807249"/>
                  <a:gd name="connsiteY8" fmla="*/ 854523 h 2262076"/>
                  <a:gd name="connsiteX9" fmla="*/ 29906 w 6807249"/>
                  <a:gd name="connsiteY9" fmla="*/ 1270982 h 2262076"/>
                  <a:gd name="connsiteX10" fmla="*/ 151784 w 6807249"/>
                  <a:gd name="connsiteY10" fmla="*/ 1326452 h 2262076"/>
                  <a:gd name="connsiteX11" fmla="*/ 5339248 w 6807249"/>
                  <a:gd name="connsiteY11" fmla="*/ 2259636 h 2262076"/>
                  <a:gd name="connsiteX12" fmla="*/ 5434825 w 6807249"/>
                  <a:gd name="connsiteY12" fmla="*/ 2204402 h 2262076"/>
                  <a:gd name="connsiteX13" fmla="*/ 5688322 w 6807249"/>
                  <a:gd name="connsiteY13" fmla="*/ 1977153 h 2262076"/>
                  <a:gd name="connsiteX0" fmla="*/ 5688322 w 6807249"/>
                  <a:gd name="connsiteY0" fmla="*/ 1977153 h 2262076"/>
                  <a:gd name="connsiteX1" fmla="*/ 6756631 w 6807249"/>
                  <a:gd name="connsiteY1" fmla="*/ 1044646 h 2262076"/>
                  <a:gd name="connsiteX2" fmla="*/ 6795421 w 6807249"/>
                  <a:gd name="connsiteY2" fmla="*/ 965740 h 2262076"/>
                  <a:gd name="connsiteX3" fmla="*/ 6806100 w 6807249"/>
                  <a:gd name="connsiteY3" fmla="*/ 641659 h 2262076"/>
                  <a:gd name="connsiteX4" fmla="*/ 6750119 w 6807249"/>
                  <a:gd name="connsiteY4" fmla="*/ 582101 h 2262076"/>
                  <a:gd name="connsiteX5" fmla="*/ 2145793 w 6807249"/>
                  <a:gd name="connsiteY5" fmla="*/ 1354 h 2262076"/>
                  <a:gd name="connsiteX6" fmla="*/ 2012615 w 6807249"/>
                  <a:gd name="connsiteY6" fmla="*/ 30657 h 2262076"/>
                  <a:gd name="connsiteX7" fmla="*/ 20853 w 6807249"/>
                  <a:gd name="connsiteY7" fmla="*/ 800202 h 2262076"/>
                  <a:gd name="connsiteX8" fmla="*/ 2746 w 6807249"/>
                  <a:gd name="connsiteY8" fmla="*/ 854523 h 2262076"/>
                  <a:gd name="connsiteX9" fmla="*/ 25895 w 6807249"/>
                  <a:gd name="connsiteY9" fmla="*/ 1234887 h 2262076"/>
                  <a:gd name="connsiteX10" fmla="*/ 151784 w 6807249"/>
                  <a:gd name="connsiteY10" fmla="*/ 1326452 h 2262076"/>
                  <a:gd name="connsiteX11" fmla="*/ 5339248 w 6807249"/>
                  <a:gd name="connsiteY11" fmla="*/ 2259636 h 2262076"/>
                  <a:gd name="connsiteX12" fmla="*/ 5434825 w 6807249"/>
                  <a:gd name="connsiteY12" fmla="*/ 2204402 h 2262076"/>
                  <a:gd name="connsiteX13" fmla="*/ 5688322 w 6807249"/>
                  <a:gd name="connsiteY13" fmla="*/ 1977153 h 2262076"/>
                  <a:gd name="connsiteX0" fmla="*/ 5688322 w 6807249"/>
                  <a:gd name="connsiteY0" fmla="*/ 1977153 h 2262076"/>
                  <a:gd name="connsiteX1" fmla="*/ 6756631 w 6807249"/>
                  <a:gd name="connsiteY1" fmla="*/ 1044646 h 2262076"/>
                  <a:gd name="connsiteX2" fmla="*/ 6795421 w 6807249"/>
                  <a:gd name="connsiteY2" fmla="*/ 965740 h 2262076"/>
                  <a:gd name="connsiteX3" fmla="*/ 6806100 w 6807249"/>
                  <a:gd name="connsiteY3" fmla="*/ 641659 h 2262076"/>
                  <a:gd name="connsiteX4" fmla="*/ 6750119 w 6807249"/>
                  <a:gd name="connsiteY4" fmla="*/ 582101 h 2262076"/>
                  <a:gd name="connsiteX5" fmla="*/ 2145793 w 6807249"/>
                  <a:gd name="connsiteY5" fmla="*/ 1354 h 2262076"/>
                  <a:gd name="connsiteX6" fmla="*/ 2012615 w 6807249"/>
                  <a:gd name="connsiteY6" fmla="*/ 30657 h 2262076"/>
                  <a:gd name="connsiteX7" fmla="*/ 20853 w 6807249"/>
                  <a:gd name="connsiteY7" fmla="*/ 800202 h 2262076"/>
                  <a:gd name="connsiteX8" fmla="*/ 2746 w 6807249"/>
                  <a:gd name="connsiteY8" fmla="*/ 854523 h 2262076"/>
                  <a:gd name="connsiteX9" fmla="*/ 25895 w 6807249"/>
                  <a:gd name="connsiteY9" fmla="*/ 1234887 h 2262076"/>
                  <a:gd name="connsiteX10" fmla="*/ 151784 w 6807249"/>
                  <a:gd name="connsiteY10" fmla="*/ 1326452 h 2262076"/>
                  <a:gd name="connsiteX11" fmla="*/ 5339248 w 6807249"/>
                  <a:gd name="connsiteY11" fmla="*/ 2259636 h 2262076"/>
                  <a:gd name="connsiteX12" fmla="*/ 5434825 w 6807249"/>
                  <a:gd name="connsiteY12" fmla="*/ 2204402 h 2262076"/>
                  <a:gd name="connsiteX13" fmla="*/ 5688322 w 6807249"/>
                  <a:gd name="connsiteY13" fmla="*/ 1977153 h 2262076"/>
                  <a:gd name="connsiteX0" fmla="*/ 5688322 w 6807249"/>
                  <a:gd name="connsiteY0" fmla="*/ 1977153 h 2254461"/>
                  <a:gd name="connsiteX1" fmla="*/ 6756631 w 6807249"/>
                  <a:gd name="connsiteY1" fmla="*/ 1044646 h 2254461"/>
                  <a:gd name="connsiteX2" fmla="*/ 6795421 w 6807249"/>
                  <a:gd name="connsiteY2" fmla="*/ 965740 h 2254461"/>
                  <a:gd name="connsiteX3" fmla="*/ 6806100 w 6807249"/>
                  <a:gd name="connsiteY3" fmla="*/ 641659 h 2254461"/>
                  <a:gd name="connsiteX4" fmla="*/ 6750119 w 6807249"/>
                  <a:gd name="connsiteY4" fmla="*/ 582101 h 2254461"/>
                  <a:gd name="connsiteX5" fmla="*/ 2145793 w 6807249"/>
                  <a:gd name="connsiteY5" fmla="*/ 1354 h 2254461"/>
                  <a:gd name="connsiteX6" fmla="*/ 2012615 w 6807249"/>
                  <a:gd name="connsiteY6" fmla="*/ 30657 h 2254461"/>
                  <a:gd name="connsiteX7" fmla="*/ 20853 w 6807249"/>
                  <a:gd name="connsiteY7" fmla="*/ 800202 h 2254461"/>
                  <a:gd name="connsiteX8" fmla="*/ 2746 w 6807249"/>
                  <a:gd name="connsiteY8" fmla="*/ 854523 h 2254461"/>
                  <a:gd name="connsiteX9" fmla="*/ 25895 w 6807249"/>
                  <a:gd name="connsiteY9" fmla="*/ 1234887 h 2254461"/>
                  <a:gd name="connsiteX10" fmla="*/ 151784 w 6807249"/>
                  <a:gd name="connsiteY10" fmla="*/ 1326452 h 2254461"/>
                  <a:gd name="connsiteX11" fmla="*/ 5339248 w 6807249"/>
                  <a:gd name="connsiteY11" fmla="*/ 2251615 h 2254461"/>
                  <a:gd name="connsiteX12" fmla="*/ 5434825 w 6807249"/>
                  <a:gd name="connsiteY12" fmla="*/ 2204402 h 2254461"/>
                  <a:gd name="connsiteX13" fmla="*/ 5688322 w 6807249"/>
                  <a:gd name="connsiteY13" fmla="*/ 1977153 h 2254461"/>
                  <a:gd name="connsiteX0" fmla="*/ 5688322 w 6807249"/>
                  <a:gd name="connsiteY0" fmla="*/ 1977153 h 2254461"/>
                  <a:gd name="connsiteX1" fmla="*/ 6756631 w 6807249"/>
                  <a:gd name="connsiteY1" fmla="*/ 1044646 h 2254461"/>
                  <a:gd name="connsiteX2" fmla="*/ 6795421 w 6807249"/>
                  <a:gd name="connsiteY2" fmla="*/ 965740 h 2254461"/>
                  <a:gd name="connsiteX3" fmla="*/ 6806100 w 6807249"/>
                  <a:gd name="connsiteY3" fmla="*/ 641659 h 2254461"/>
                  <a:gd name="connsiteX4" fmla="*/ 6750119 w 6807249"/>
                  <a:gd name="connsiteY4" fmla="*/ 582101 h 2254461"/>
                  <a:gd name="connsiteX5" fmla="*/ 2145793 w 6807249"/>
                  <a:gd name="connsiteY5" fmla="*/ 1354 h 2254461"/>
                  <a:gd name="connsiteX6" fmla="*/ 2012615 w 6807249"/>
                  <a:gd name="connsiteY6" fmla="*/ 30657 h 2254461"/>
                  <a:gd name="connsiteX7" fmla="*/ 20853 w 6807249"/>
                  <a:gd name="connsiteY7" fmla="*/ 800202 h 2254461"/>
                  <a:gd name="connsiteX8" fmla="*/ 2746 w 6807249"/>
                  <a:gd name="connsiteY8" fmla="*/ 854523 h 2254461"/>
                  <a:gd name="connsiteX9" fmla="*/ 25895 w 6807249"/>
                  <a:gd name="connsiteY9" fmla="*/ 1234887 h 2254461"/>
                  <a:gd name="connsiteX10" fmla="*/ 151784 w 6807249"/>
                  <a:gd name="connsiteY10" fmla="*/ 1326452 h 2254461"/>
                  <a:gd name="connsiteX11" fmla="*/ 5339248 w 6807249"/>
                  <a:gd name="connsiteY11" fmla="*/ 2251615 h 2254461"/>
                  <a:gd name="connsiteX12" fmla="*/ 5434825 w 6807249"/>
                  <a:gd name="connsiteY12" fmla="*/ 2204402 h 2254461"/>
                  <a:gd name="connsiteX13" fmla="*/ 5688322 w 6807249"/>
                  <a:gd name="connsiteY13" fmla="*/ 1977153 h 2254461"/>
                  <a:gd name="connsiteX0" fmla="*/ 5688322 w 6807249"/>
                  <a:gd name="connsiteY0" fmla="*/ 1977153 h 2236320"/>
                  <a:gd name="connsiteX1" fmla="*/ 6756631 w 6807249"/>
                  <a:gd name="connsiteY1" fmla="*/ 1044646 h 2236320"/>
                  <a:gd name="connsiteX2" fmla="*/ 6795421 w 6807249"/>
                  <a:gd name="connsiteY2" fmla="*/ 965740 h 2236320"/>
                  <a:gd name="connsiteX3" fmla="*/ 6806100 w 6807249"/>
                  <a:gd name="connsiteY3" fmla="*/ 641659 h 2236320"/>
                  <a:gd name="connsiteX4" fmla="*/ 6750119 w 6807249"/>
                  <a:gd name="connsiteY4" fmla="*/ 582101 h 2236320"/>
                  <a:gd name="connsiteX5" fmla="*/ 2145793 w 6807249"/>
                  <a:gd name="connsiteY5" fmla="*/ 1354 h 2236320"/>
                  <a:gd name="connsiteX6" fmla="*/ 2012615 w 6807249"/>
                  <a:gd name="connsiteY6" fmla="*/ 30657 h 2236320"/>
                  <a:gd name="connsiteX7" fmla="*/ 20853 w 6807249"/>
                  <a:gd name="connsiteY7" fmla="*/ 800202 h 2236320"/>
                  <a:gd name="connsiteX8" fmla="*/ 2746 w 6807249"/>
                  <a:gd name="connsiteY8" fmla="*/ 854523 h 2236320"/>
                  <a:gd name="connsiteX9" fmla="*/ 25895 w 6807249"/>
                  <a:gd name="connsiteY9" fmla="*/ 1234887 h 2236320"/>
                  <a:gd name="connsiteX10" fmla="*/ 151784 w 6807249"/>
                  <a:gd name="connsiteY10" fmla="*/ 1326452 h 2236320"/>
                  <a:gd name="connsiteX11" fmla="*/ 5291121 w 6807249"/>
                  <a:gd name="connsiteY11" fmla="*/ 2231563 h 2236320"/>
                  <a:gd name="connsiteX12" fmla="*/ 5434825 w 6807249"/>
                  <a:gd name="connsiteY12" fmla="*/ 2204402 h 2236320"/>
                  <a:gd name="connsiteX13" fmla="*/ 5688322 w 6807249"/>
                  <a:gd name="connsiteY13" fmla="*/ 1977153 h 2236320"/>
                  <a:gd name="connsiteX0" fmla="*/ 5688322 w 6807249"/>
                  <a:gd name="connsiteY0" fmla="*/ 1977153 h 2231768"/>
                  <a:gd name="connsiteX1" fmla="*/ 6756631 w 6807249"/>
                  <a:gd name="connsiteY1" fmla="*/ 1044646 h 2231768"/>
                  <a:gd name="connsiteX2" fmla="*/ 6795421 w 6807249"/>
                  <a:gd name="connsiteY2" fmla="*/ 965740 h 2231768"/>
                  <a:gd name="connsiteX3" fmla="*/ 6806100 w 6807249"/>
                  <a:gd name="connsiteY3" fmla="*/ 641659 h 2231768"/>
                  <a:gd name="connsiteX4" fmla="*/ 6750119 w 6807249"/>
                  <a:gd name="connsiteY4" fmla="*/ 582101 h 2231768"/>
                  <a:gd name="connsiteX5" fmla="*/ 2145793 w 6807249"/>
                  <a:gd name="connsiteY5" fmla="*/ 1354 h 2231768"/>
                  <a:gd name="connsiteX6" fmla="*/ 2012615 w 6807249"/>
                  <a:gd name="connsiteY6" fmla="*/ 30657 h 2231768"/>
                  <a:gd name="connsiteX7" fmla="*/ 20853 w 6807249"/>
                  <a:gd name="connsiteY7" fmla="*/ 800202 h 2231768"/>
                  <a:gd name="connsiteX8" fmla="*/ 2746 w 6807249"/>
                  <a:gd name="connsiteY8" fmla="*/ 854523 h 2231768"/>
                  <a:gd name="connsiteX9" fmla="*/ 25895 w 6807249"/>
                  <a:gd name="connsiteY9" fmla="*/ 1234887 h 2231768"/>
                  <a:gd name="connsiteX10" fmla="*/ 151784 w 6807249"/>
                  <a:gd name="connsiteY10" fmla="*/ 1326452 h 2231768"/>
                  <a:gd name="connsiteX11" fmla="*/ 5291121 w 6807249"/>
                  <a:gd name="connsiteY11" fmla="*/ 2231563 h 2231768"/>
                  <a:gd name="connsiteX12" fmla="*/ 5434825 w 6807249"/>
                  <a:gd name="connsiteY12" fmla="*/ 2204402 h 2231768"/>
                  <a:gd name="connsiteX13" fmla="*/ 5688322 w 6807249"/>
                  <a:gd name="connsiteY13" fmla="*/ 1977153 h 2231768"/>
                  <a:gd name="connsiteX0" fmla="*/ 5688322 w 6807249"/>
                  <a:gd name="connsiteY0" fmla="*/ 1977153 h 2236320"/>
                  <a:gd name="connsiteX1" fmla="*/ 6756631 w 6807249"/>
                  <a:gd name="connsiteY1" fmla="*/ 1044646 h 2236320"/>
                  <a:gd name="connsiteX2" fmla="*/ 6795421 w 6807249"/>
                  <a:gd name="connsiteY2" fmla="*/ 965740 h 2236320"/>
                  <a:gd name="connsiteX3" fmla="*/ 6806100 w 6807249"/>
                  <a:gd name="connsiteY3" fmla="*/ 641659 h 2236320"/>
                  <a:gd name="connsiteX4" fmla="*/ 6750119 w 6807249"/>
                  <a:gd name="connsiteY4" fmla="*/ 582101 h 2236320"/>
                  <a:gd name="connsiteX5" fmla="*/ 2145793 w 6807249"/>
                  <a:gd name="connsiteY5" fmla="*/ 1354 h 2236320"/>
                  <a:gd name="connsiteX6" fmla="*/ 2012615 w 6807249"/>
                  <a:gd name="connsiteY6" fmla="*/ 30657 h 2236320"/>
                  <a:gd name="connsiteX7" fmla="*/ 20853 w 6807249"/>
                  <a:gd name="connsiteY7" fmla="*/ 800202 h 2236320"/>
                  <a:gd name="connsiteX8" fmla="*/ 2746 w 6807249"/>
                  <a:gd name="connsiteY8" fmla="*/ 854523 h 2236320"/>
                  <a:gd name="connsiteX9" fmla="*/ 25895 w 6807249"/>
                  <a:gd name="connsiteY9" fmla="*/ 1234887 h 2236320"/>
                  <a:gd name="connsiteX10" fmla="*/ 151784 w 6807249"/>
                  <a:gd name="connsiteY10" fmla="*/ 1326452 h 2236320"/>
                  <a:gd name="connsiteX11" fmla="*/ 5291121 w 6807249"/>
                  <a:gd name="connsiteY11" fmla="*/ 2231563 h 2236320"/>
                  <a:gd name="connsiteX12" fmla="*/ 5434825 w 6807249"/>
                  <a:gd name="connsiteY12" fmla="*/ 2204402 h 2236320"/>
                  <a:gd name="connsiteX13" fmla="*/ 5688322 w 6807249"/>
                  <a:gd name="connsiteY13" fmla="*/ 1977153 h 223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07249" h="2236320">
                    <a:moveTo>
                      <a:pt x="5688322" y="1977153"/>
                    </a:moveTo>
                    <a:lnTo>
                      <a:pt x="6756631" y="1044646"/>
                    </a:lnTo>
                    <a:cubicBezTo>
                      <a:pt x="6794566" y="1011178"/>
                      <a:pt x="6790815" y="1011562"/>
                      <a:pt x="6795421" y="965740"/>
                    </a:cubicBezTo>
                    <a:lnTo>
                      <a:pt x="6806100" y="641659"/>
                    </a:lnTo>
                    <a:cubicBezTo>
                      <a:pt x="6811480" y="616655"/>
                      <a:pt x="6798830" y="589074"/>
                      <a:pt x="6750119" y="582101"/>
                    </a:cubicBezTo>
                    <a:cubicBezTo>
                      <a:pt x="5986806" y="496444"/>
                      <a:pt x="2944007" y="102014"/>
                      <a:pt x="2145793" y="1354"/>
                    </a:cubicBezTo>
                    <a:cubicBezTo>
                      <a:pt x="2108864" y="-3808"/>
                      <a:pt x="2086853" y="5750"/>
                      <a:pt x="2012615" y="30657"/>
                    </a:cubicBezTo>
                    <a:cubicBezTo>
                      <a:pt x="1653909" y="151004"/>
                      <a:pt x="684774" y="543687"/>
                      <a:pt x="20853" y="800202"/>
                    </a:cubicBezTo>
                    <a:cubicBezTo>
                      <a:pt x="-272" y="821327"/>
                      <a:pt x="-3289" y="827363"/>
                      <a:pt x="2746" y="854523"/>
                    </a:cubicBezTo>
                    <a:lnTo>
                      <a:pt x="25895" y="1234887"/>
                    </a:lnTo>
                    <a:cubicBezTo>
                      <a:pt x="30682" y="1305521"/>
                      <a:pt x="66052" y="1307550"/>
                      <a:pt x="151784" y="1326452"/>
                    </a:cubicBezTo>
                    <a:lnTo>
                      <a:pt x="5291121" y="2231563"/>
                    </a:lnTo>
                    <a:cubicBezTo>
                      <a:pt x="5398847" y="2244904"/>
                      <a:pt x="5401629" y="2228384"/>
                      <a:pt x="5434825" y="2204402"/>
                    </a:cubicBezTo>
                    <a:lnTo>
                      <a:pt x="5688322" y="1977153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9" name="任意多边形: 形状 758">
                <a:extLst>
                  <a:ext uri="{FF2B5EF4-FFF2-40B4-BE49-F238E27FC236}">
                    <a16:creationId xmlns:a16="http://schemas.microsoft.com/office/drawing/2014/main" id="{D0DCCC75-B820-4053-BEA1-D392A14AA3AB}"/>
                  </a:ext>
                </a:extLst>
              </p:cNvPr>
              <p:cNvSpPr/>
              <p:nvPr/>
            </p:nvSpPr>
            <p:spPr>
              <a:xfrm>
                <a:off x="-5159077" y="4240274"/>
                <a:ext cx="6774872" cy="1089478"/>
              </a:xfrm>
              <a:custGeom>
                <a:avLst/>
                <a:gdLst>
                  <a:gd name="connsiteX0" fmla="*/ 6192982 w 6192982"/>
                  <a:gd name="connsiteY0" fmla="*/ 0 h 1080655"/>
                  <a:gd name="connsiteX1" fmla="*/ 4896196 w 6192982"/>
                  <a:gd name="connsiteY1" fmla="*/ 1034935 h 1080655"/>
                  <a:gd name="connsiteX2" fmla="*/ 4709160 w 6192982"/>
                  <a:gd name="connsiteY2" fmla="*/ 1080655 h 1080655"/>
                  <a:gd name="connsiteX3" fmla="*/ 20782 w 6192982"/>
                  <a:gd name="connsiteY3" fmla="*/ 332509 h 1080655"/>
                  <a:gd name="connsiteX4" fmla="*/ 0 w 6192982"/>
                  <a:gd name="connsiteY4" fmla="*/ 324197 h 1080655"/>
                  <a:gd name="connsiteX0" fmla="*/ 6172200 w 6172200"/>
                  <a:gd name="connsiteY0" fmla="*/ 0 h 1080655"/>
                  <a:gd name="connsiteX1" fmla="*/ 4875414 w 6172200"/>
                  <a:gd name="connsiteY1" fmla="*/ 1034935 h 1080655"/>
                  <a:gd name="connsiteX2" fmla="*/ 4688378 w 6172200"/>
                  <a:gd name="connsiteY2" fmla="*/ 1080655 h 1080655"/>
                  <a:gd name="connsiteX3" fmla="*/ 0 w 6172200"/>
                  <a:gd name="connsiteY3" fmla="*/ 332509 h 1080655"/>
                  <a:gd name="connsiteX0" fmla="*/ 6762403 w 6762403"/>
                  <a:gd name="connsiteY0" fmla="*/ 0 h 1080655"/>
                  <a:gd name="connsiteX1" fmla="*/ 5465617 w 6762403"/>
                  <a:gd name="connsiteY1" fmla="*/ 1034935 h 1080655"/>
                  <a:gd name="connsiteX2" fmla="*/ 5278581 w 6762403"/>
                  <a:gd name="connsiteY2" fmla="*/ 1080655 h 1080655"/>
                  <a:gd name="connsiteX3" fmla="*/ 0 w 6762403"/>
                  <a:gd name="connsiteY3" fmla="*/ 241069 h 1080655"/>
                  <a:gd name="connsiteX0" fmla="*/ 6774872 w 6774872"/>
                  <a:gd name="connsiteY0" fmla="*/ 0 h 1080655"/>
                  <a:gd name="connsiteX1" fmla="*/ 5478086 w 6774872"/>
                  <a:gd name="connsiteY1" fmla="*/ 1034935 h 1080655"/>
                  <a:gd name="connsiteX2" fmla="*/ 5291050 w 6774872"/>
                  <a:gd name="connsiteY2" fmla="*/ 1080655 h 1080655"/>
                  <a:gd name="connsiteX3" fmla="*/ 0 w 6774872"/>
                  <a:gd name="connsiteY3" fmla="*/ 241069 h 1080655"/>
                  <a:gd name="connsiteX0" fmla="*/ 6774872 w 6774872"/>
                  <a:gd name="connsiteY0" fmla="*/ 0 h 1080655"/>
                  <a:gd name="connsiteX1" fmla="*/ 5478086 w 6774872"/>
                  <a:gd name="connsiteY1" fmla="*/ 1034935 h 1080655"/>
                  <a:gd name="connsiteX2" fmla="*/ 5291050 w 6774872"/>
                  <a:gd name="connsiteY2" fmla="*/ 1080655 h 1080655"/>
                  <a:gd name="connsiteX3" fmla="*/ 0 w 6774872"/>
                  <a:gd name="connsiteY3" fmla="*/ 241069 h 1080655"/>
                  <a:gd name="connsiteX0" fmla="*/ 6774872 w 6774872"/>
                  <a:gd name="connsiteY0" fmla="*/ 0 h 1089478"/>
                  <a:gd name="connsiteX1" fmla="*/ 5478086 w 6774872"/>
                  <a:gd name="connsiteY1" fmla="*/ 1034935 h 1089478"/>
                  <a:gd name="connsiteX2" fmla="*/ 5291050 w 6774872"/>
                  <a:gd name="connsiteY2" fmla="*/ 1080655 h 1089478"/>
                  <a:gd name="connsiteX3" fmla="*/ 0 w 6774872"/>
                  <a:gd name="connsiteY3" fmla="*/ 241069 h 108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4872" h="1089478">
                    <a:moveTo>
                      <a:pt x="6774872" y="0"/>
                    </a:moveTo>
                    <a:lnTo>
                      <a:pt x="5478086" y="1034935"/>
                    </a:lnTo>
                    <a:cubicBezTo>
                      <a:pt x="5411585" y="1100052"/>
                      <a:pt x="5399115" y="1094509"/>
                      <a:pt x="5291050" y="1080655"/>
                    </a:cubicBezTo>
                    <a:lnTo>
                      <a:pt x="0" y="24106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0" name="任意多边形: 形状 759">
                <a:extLst>
                  <a:ext uri="{FF2B5EF4-FFF2-40B4-BE49-F238E27FC236}">
                    <a16:creationId xmlns:a16="http://schemas.microsoft.com/office/drawing/2014/main" id="{40A54035-C7DA-4F85-A9BE-9F22AED9B78B}"/>
                  </a:ext>
                </a:extLst>
              </p:cNvPr>
              <p:cNvSpPr/>
              <p:nvPr/>
            </p:nvSpPr>
            <p:spPr>
              <a:xfrm>
                <a:off x="-1896331" y="5075702"/>
                <a:ext cx="2053243" cy="561110"/>
              </a:xfrm>
              <a:custGeom>
                <a:avLst/>
                <a:gdLst>
                  <a:gd name="connsiteX0" fmla="*/ 0 w 2053243"/>
                  <a:gd name="connsiteY0" fmla="*/ 0 h 561110"/>
                  <a:gd name="connsiteX1" fmla="*/ 8312 w 2053243"/>
                  <a:gd name="connsiteY1" fmla="*/ 211975 h 561110"/>
                  <a:gd name="connsiteX2" fmla="*/ 2053243 w 2053243"/>
                  <a:gd name="connsiteY2" fmla="*/ 561110 h 561110"/>
                  <a:gd name="connsiteX3" fmla="*/ 2053243 w 2053243"/>
                  <a:gd name="connsiteY3" fmla="*/ 328353 h 561110"/>
                  <a:gd name="connsiteX4" fmla="*/ 0 w 2053243"/>
                  <a:gd name="connsiteY4" fmla="*/ 0 h 56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3243" h="561110">
                    <a:moveTo>
                      <a:pt x="0" y="0"/>
                    </a:moveTo>
                    <a:lnTo>
                      <a:pt x="8312" y="211975"/>
                    </a:lnTo>
                    <a:lnTo>
                      <a:pt x="2053243" y="561110"/>
                    </a:lnTo>
                    <a:lnTo>
                      <a:pt x="2053243" y="3283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1" name="任意多边形: 形状 760">
                <a:extLst>
                  <a:ext uri="{FF2B5EF4-FFF2-40B4-BE49-F238E27FC236}">
                    <a16:creationId xmlns:a16="http://schemas.microsoft.com/office/drawing/2014/main" id="{64D74EC1-1C86-46EF-9B52-6F15E4F9BD0A}"/>
                  </a:ext>
                </a:extLst>
              </p:cNvPr>
              <p:cNvSpPr/>
              <p:nvPr/>
            </p:nvSpPr>
            <p:spPr>
              <a:xfrm>
                <a:off x="-5088419" y="4543688"/>
                <a:ext cx="1691640" cy="486294"/>
              </a:xfrm>
              <a:custGeom>
                <a:avLst/>
                <a:gdLst>
                  <a:gd name="connsiteX0" fmla="*/ 1679171 w 1691640"/>
                  <a:gd name="connsiteY0" fmla="*/ 274320 h 486294"/>
                  <a:gd name="connsiteX1" fmla="*/ 1691640 w 1691640"/>
                  <a:gd name="connsiteY1" fmla="*/ 486294 h 486294"/>
                  <a:gd name="connsiteX2" fmla="*/ 8313 w 1691640"/>
                  <a:gd name="connsiteY2" fmla="*/ 207818 h 486294"/>
                  <a:gd name="connsiteX3" fmla="*/ 0 w 1691640"/>
                  <a:gd name="connsiteY3" fmla="*/ 0 h 486294"/>
                  <a:gd name="connsiteX4" fmla="*/ 1679171 w 1691640"/>
                  <a:gd name="connsiteY4" fmla="*/ 274320 h 48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1640" h="486294">
                    <a:moveTo>
                      <a:pt x="1679171" y="274320"/>
                    </a:moveTo>
                    <a:lnTo>
                      <a:pt x="1691640" y="486294"/>
                    </a:lnTo>
                    <a:lnTo>
                      <a:pt x="8313" y="207818"/>
                    </a:lnTo>
                    <a:lnTo>
                      <a:pt x="0" y="0"/>
                    </a:lnTo>
                    <a:lnTo>
                      <a:pt x="1679171" y="27432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2" name="任意多边形: 形状 761">
                <a:extLst>
                  <a:ext uri="{FF2B5EF4-FFF2-40B4-BE49-F238E27FC236}">
                    <a16:creationId xmlns:a16="http://schemas.microsoft.com/office/drawing/2014/main" id="{12C94642-B0AD-4C02-A138-FD19202F461D}"/>
                  </a:ext>
                </a:extLst>
              </p:cNvPr>
              <p:cNvSpPr/>
              <p:nvPr/>
            </p:nvSpPr>
            <p:spPr>
              <a:xfrm>
                <a:off x="-2927110" y="4905292"/>
                <a:ext cx="490451" cy="394854"/>
              </a:xfrm>
              <a:custGeom>
                <a:avLst/>
                <a:gdLst>
                  <a:gd name="connsiteX0" fmla="*/ 66502 w 490451"/>
                  <a:gd name="connsiteY0" fmla="*/ 0 h 394854"/>
                  <a:gd name="connsiteX1" fmla="*/ 411480 w 490451"/>
                  <a:gd name="connsiteY1" fmla="*/ 54032 h 394854"/>
                  <a:gd name="connsiteX2" fmla="*/ 486295 w 490451"/>
                  <a:gd name="connsiteY2" fmla="*/ 145472 h 394854"/>
                  <a:gd name="connsiteX3" fmla="*/ 490451 w 490451"/>
                  <a:gd name="connsiteY3" fmla="*/ 311727 h 394854"/>
                  <a:gd name="connsiteX4" fmla="*/ 423950 w 490451"/>
                  <a:gd name="connsiteY4" fmla="*/ 394854 h 394854"/>
                  <a:gd name="connsiteX5" fmla="*/ 83128 w 490451"/>
                  <a:gd name="connsiteY5" fmla="*/ 328352 h 394854"/>
                  <a:gd name="connsiteX6" fmla="*/ 0 w 490451"/>
                  <a:gd name="connsiteY6" fmla="*/ 232756 h 394854"/>
                  <a:gd name="connsiteX7" fmla="*/ 4157 w 490451"/>
                  <a:gd name="connsiteY7" fmla="*/ 70658 h 394854"/>
                  <a:gd name="connsiteX8" fmla="*/ 66502 w 490451"/>
                  <a:gd name="connsiteY8" fmla="*/ 0 h 39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451" h="394854">
                    <a:moveTo>
                      <a:pt x="66502" y="0"/>
                    </a:moveTo>
                    <a:lnTo>
                      <a:pt x="411480" y="54032"/>
                    </a:lnTo>
                    <a:lnTo>
                      <a:pt x="486295" y="145472"/>
                    </a:lnTo>
                    <a:lnTo>
                      <a:pt x="490451" y="311727"/>
                    </a:lnTo>
                    <a:lnTo>
                      <a:pt x="423950" y="394854"/>
                    </a:lnTo>
                    <a:lnTo>
                      <a:pt x="83128" y="328352"/>
                    </a:lnTo>
                    <a:lnTo>
                      <a:pt x="0" y="232756"/>
                    </a:lnTo>
                    <a:lnTo>
                      <a:pt x="4157" y="70658"/>
                    </a:lnTo>
                    <a:lnTo>
                      <a:pt x="66502" y="0"/>
                    </a:lnTo>
                    <a:close/>
                  </a:path>
                </a:pathLst>
              </a:custGeom>
              <a:pattFill prst="pct5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3" name="任意多边形: 形状 762">
                <a:extLst>
                  <a:ext uri="{FF2B5EF4-FFF2-40B4-BE49-F238E27FC236}">
                    <a16:creationId xmlns:a16="http://schemas.microsoft.com/office/drawing/2014/main" id="{1FBE5F54-075B-443E-BC39-48044FAD04E4}"/>
                  </a:ext>
                </a:extLst>
              </p:cNvPr>
              <p:cNvSpPr/>
              <p:nvPr/>
            </p:nvSpPr>
            <p:spPr>
              <a:xfrm>
                <a:off x="-3637848" y="3820482"/>
                <a:ext cx="4389120" cy="906087"/>
              </a:xfrm>
              <a:custGeom>
                <a:avLst/>
                <a:gdLst>
                  <a:gd name="connsiteX0" fmla="*/ 4397433 w 4397433"/>
                  <a:gd name="connsiteY0" fmla="*/ 457200 h 926869"/>
                  <a:gd name="connsiteX1" fmla="*/ 3798917 w 4397433"/>
                  <a:gd name="connsiteY1" fmla="*/ 926869 h 926869"/>
                  <a:gd name="connsiteX2" fmla="*/ 0 w 4397433"/>
                  <a:gd name="connsiteY2" fmla="*/ 365760 h 926869"/>
                  <a:gd name="connsiteX3" fmla="*/ 856211 w 4397433"/>
                  <a:gd name="connsiteY3" fmla="*/ 0 h 926869"/>
                  <a:gd name="connsiteX4" fmla="*/ 4397433 w 4397433"/>
                  <a:gd name="connsiteY4" fmla="*/ 457200 h 926869"/>
                  <a:gd name="connsiteX0" fmla="*/ 4397433 w 4397433"/>
                  <a:gd name="connsiteY0" fmla="*/ 448887 h 918556"/>
                  <a:gd name="connsiteX1" fmla="*/ 3798917 w 4397433"/>
                  <a:gd name="connsiteY1" fmla="*/ 918556 h 918556"/>
                  <a:gd name="connsiteX2" fmla="*/ 0 w 4397433"/>
                  <a:gd name="connsiteY2" fmla="*/ 357447 h 918556"/>
                  <a:gd name="connsiteX3" fmla="*/ 839586 w 4397433"/>
                  <a:gd name="connsiteY3" fmla="*/ 0 h 918556"/>
                  <a:gd name="connsiteX4" fmla="*/ 4397433 w 4397433"/>
                  <a:gd name="connsiteY4" fmla="*/ 448887 h 918556"/>
                  <a:gd name="connsiteX0" fmla="*/ 4393276 w 4393276"/>
                  <a:gd name="connsiteY0" fmla="*/ 457200 h 918556"/>
                  <a:gd name="connsiteX1" fmla="*/ 3798917 w 4393276"/>
                  <a:gd name="connsiteY1" fmla="*/ 918556 h 918556"/>
                  <a:gd name="connsiteX2" fmla="*/ 0 w 4393276"/>
                  <a:gd name="connsiteY2" fmla="*/ 357447 h 918556"/>
                  <a:gd name="connsiteX3" fmla="*/ 839586 w 4393276"/>
                  <a:gd name="connsiteY3" fmla="*/ 0 h 918556"/>
                  <a:gd name="connsiteX4" fmla="*/ 4393276 w 4393276"/>
                  <a:gd name="connsiteY4" fmla="*/ 457200 h 918556"/>
                  <a:gd name="connsiteX0" fmla="*/ 4355869 w 4355869"/>
                  <a:gd name="connsiteY0" fmla="*/ 498764 h 918556"/>
                  <a:gd name="connsiteX1" fmla="*/ 3798917 w 4355869"/>
                  <a:gd name="connsiteY1" fmla="*/ 918556 h 918556"/>
                  <a:gd name="connsiteX2" fmla="*/ 0 w 4355869"/>
                  <a:gd name="connsiteY2" fmla="*/ 357447 h 918556"/>
                  <a:gd name="connsiteX3" fmla="*/ 839586 w 4355869"/>
                  <a:gd name="connsiteY3" fmla="*/ 0 h 918556"/>
                  <a:gd name="connsiteX4" fmla="*/ 4355869 w 4355869"/>
                  <a:gd name="connsiteY4" fmla="*/ 498764 h 918556"/>
                  <a:gd name="connsiteX0" fmla="*/ 4389120 w 4389120"/>
                  <a:gd name="connsiteY0" fmla="*/ 465513 h 918556"/>
                  <a:gd name="connsiteX1" fmla="*/ 3798917 w 4389120"/>
                  <a:gd name="connsiteY1" fmla="*/ 918556 h 918556"/>
                  <a:gd name="connsiteX2" fmla="*/ 0 w 4389120"/>
                  <a:gd name="connsiteY2" fmla="*/ 357447 h 918556"/>
                  <a:gd name="connsiteX3" fmla="*/ 839586 w 4389120"/>
                  <a:gd name="connsiteY3" fmla="*/ 0 h 918556"/>
                  <a:gd name="connsiteX4" fmla="*/ 4389120 w 4389120"/>
                  <a:gd name="connsiteY4" fmla="*/ 465513 h 918556"/>
                  <a:gd name="connsiteX0" fmla="*/ 4389120 w 4389120"/>
                  <a:gd name="connsiteY0" fmla="*/ 453044 h 906087"/>
                  <a:gd name="connsiteX1" fmla="*/ 3798917 w 4389120"/>
                  <a:gd name="connsiteY1" fmla="*/ 906087 h 906087"/>
                  <a:gd name="connsiteX2" fmla="*/ 0 w 4389120"/>
                  <a:gd name="connsiteY2" fmla="*/ 344978 h 906087"/>
                  <a:gd name="connsiteX3" fmla="*/ 822961 w 4389120"/>
                  <a:gd name="connsiteY3" fmla="*/ 0 h 906087"/>
                  <a:gd name="connsiteX4" fmla="*/ 4389120 w 4389120"/>
                  <a:gd name="connsiteY4" fmla="*/ 453044 h 9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9120" h="906087">
                    <a:moveTo>
                      <a:pt x="4389120" y="453044"/>
                    </a:moveTo>
                    <a:lnTo>
                      <a:pt x="3798917" y="906087"/>
                    </a:lnTo>
                    <a:lnTo>
                      <a:pt x="0" y="344978"/>
                    </a:lnTo>
                    <a:lnTo>
                      <a:pt x="822961" y="0"/>
                    </a:lnTo>
                    <a:lnTo>
                      <a:pt x="4389120" y="453044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4" name="任意多边形: 形状 763">
                <a:extLst>
                  <a:ext uri="{FF2B5EF4-FFF2-40B4-BE49-F238E27FC236}">
                    <a16:creationId xmlns:a16="http://schemas.microsoft.com/office/drawing/2014/main" id="{73DE74A5-8F8E-4E1E-A6F2-388DD6FDBA0E}"/>
                  </a:ext>
                </a:extLst>
              </p:cNvPr>
              <p:cNvSpPr/>
              <p:nvPr/>
            </p:nvSpPr>
            <p:spPr>
              <a:xfrm>
                <a:off x="-2008553" y="3832950"/>
                <a:ext cx="2123902" cy="336665"/>
              </a:xfrm>
              <a:custGeom>
                <a:avLst/>
                <a:gdLst>
                  <a:gd name="connsiteX0" fmla="*/ 128847 w 2094807"/>
                  <a:gd name="connsiteY0" fmla="*/ 0 h 328352"/>
                  <a:gd name="connsiteX1" fmla="*/ 0 w 2094807"/>
                  <a:gd name="connsiteY1" fmla="*/ 54032 h 328352"/>
                  <a:gd name="connsiteX2" fmla="*/ 2028306 w 2094807"/>
                  <a:gd name="connsiteY2" fmla="*/ 328352 h 328352"/>
                  <a:gd name="connsiteX3" fmla="*/ 2094807 w 2094807"/>
                  <a:gd name="connsiteY3" fmla="*/ 257694 h 328352"/>
                  <a:gd name="connsiteX4" fmla="*/ 128847 w 2094807"/>
                  <a:gd name="connsiteY4" fmla="*/ 0 h 328352"/>
                  <a:gd name="connsiteX0" fmla="*/ 128847 w 2094807"/>
                  <a:gd name="connsiteY0" fmla="*/ 0 h 328352"/>
                  <a:gd name="connsiteX1" fmla="*/ 0 w 2094807"/>
                  <a:gd name="connsiteY1" fmla="*/ 74814 h 328352"/>
                  <a:gd name="connsiteX2" fmla="*/ 2028306 w 2094807"/>
                  <a:gd name="connsiteY2" fmla="*/ 328352 h 328352"/>
                  <a:gd name="connsiteX3" fmla="*/ 2094807 w 2094807"/>
                  <a:gd name="connsiteY3" fmla="*/ 257694 h 328352"/>
                  <a:gd name="connsiteX4" fmla="*/ 128847 w 2094807"/>
                  <a:gd name="connsiteY4" fmla="*/ 0 h 328352"/>
                  <a:gd name="connsiteX0" fmla="*/ 128847 w 2107276"/>
                  <a:gd name="connsiteY0" fmla="*/ 0 h 328352"/>
                  <a:gd name="connsiteX1" fmla="*/ 0 w 2107276"/>
                  <a:gd name="connsiteY1" fmla="*/ 74814 h 328352"/>
                  <a:gd name="connsiteX2" fmla="*/ 2028306 w 2107276"/>
                  <a:gd name="connsiteY2" fmla="*/ 328352 h 328352"/>
                  <a:gd name="connsiteX3" fmla="*/ 2107276 w 2107276"/>
                  <a:gd name="connsiteY3" fmla="*/ 253538 h 328352"/>
                  <a:gd name="connsiteX4" fmla="*/ 128847 w 2107276"/>
                  <a:gd name="connsiteY4" fmla="*/ 0 h 328352"/>
                  <a:gd name="connsiteX0" fmla="*/ 120534 w 2107276"/>
                  <a:gd name="connsiteY0" fmla="*/ 0 h 328352"/>
                  <a:gd name="connsiteX1" fmla="*/ 0 w 2107276"/>
                  <a:gd name="connsiteY1" fmla="*/ 74814 h 328352"/>
                  <a:gd name="connsiteX2" fmla="*/ 2028306 w 2107276"/>
                  <a:gd name="connsiteY2" fmla="*/ 328352 h 328352"/>
                  <a:gd name="connsiteX3" fmla="*/ 2107276 w 2107276"/>
                  <a:gd name="connsiteY3" fmla="*/ 253538 h 328352"/>
                  <a:gd name="connsiteX4" fmla="*/ 120534 w 2107276"/>
                  <a:gd name="connsiteY4" fmla="*/ 0 h 328352"/>
                  <a:gd name="connsiteX0" fmla="*/ 124691 w 2111433"/>
                  <a:gd name="connsiteY0" fmla="*/ 0 h 328352"/>
                  <a:gd name="connsiteX1" fmla="*/ 0 w 2111433"/>
                  <a:gd name="connsiteY1" fmla="*/ 70657 h 328352"/>
                  <a:gd name="connsiteX2" fmla="*/ 2032463 w 2111433"/>
                  <a:gd name="connsiteY2" fmla="*/ 328352 h 328352"/>
                  <a:gd name="connsiteX3" fmla="*/ 2111433 w 2111433"/>
                  <a:gd name="connsiteY3" fmla="*/ 253538 h 328352"/>
                  <a:gd name="connsiteX4" fmla="*/ 124691 w 2111433"/>
                  <a:gd name="connsiteY4" fmla="*/ 0 h 328352"/>
                  <a:gd name="connsiteX0" fmla="*/ 124691 w 2123902"/>
                  <a:gd name="connsiteY0" fmla="*/ 0 h 328352"/>
                  <a:gd name="connsiteX1" fmla="*/ 0 w 2123902"/>
                  <a:gd name="connsiteY1" fmla="*/ 70657 h 328352"/>
                  <a:gd name="connsiteX2" fmla="*/ 2032463 w 2123902"/>
                  <a:gd name="connsiteY2" fmla="*/ 328352 h 328352"/>
                  <a:gd name="connsiteX3" fmla="*/ 2123902 w 2123902"/>
                  <a:gd name="connsiteY3" fmla="*/ 253538 h 328352"/>
                  <a:gd name="connsiteX4" fmla="*/ 124691 w 2123902"/>
                  <a:gd name="connsiteY4" fmla="*/ 0 h 328352"/>
                  <a:gd name="connsiteX0" fmla="*/ 124691 w 2123902"/>
                  <a:gd name="connsiteY0" fmla="*/ 0 h 336665"/>
                  <a:gd name="connsiteX1" fmla="*/ 0 w 2123902"/>
                  <a:gd name="connsiteY1" fmla="*/ 70657 h 336665"/>
                  <a:gd name="connsiteX2" fmla="*/ 2028307 w 2123902"/>
                  <a:gd name="connsiteY2" fmla="*/ 336665 h 336665"/>
                  <a:gd name="connsiteX3" fmla="*/ 2123902 w 2123902"/>
                  <a:gd name="connsiteY3" fmla="*/ 253538 h 336665"/>
                  <a:gd name="connsiteX4" fmla="*/ 124691 w 2123902"/>
                  <a:gd name="connsiteY4" fmla="*/ 0 h 33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3902" h="336665">
                    <a:moveTo>
                      <a:pt x="124691" y="0"/>
                    </a:moveTo>
                    <a:lnTo>
                      <a:pt x="0" y="70657"/>
                    </a:lnTo>
                    <a:lnTo>
                      <a:pt x="2028307" y="336665"/>
                    </a:lnTo>
                    <a:lnTo>
                      <a:pt x="2123902" y="253538"/>
                    </a:lnTo>
                    <a:lnTo>
                      <a:pt x="124691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5" name="任意多边形: 形状 764">
                <a:extLst>
                  <a:ext uri="{FF2B5EF4-FFF2-40B4-BE49-F238E27FC236}">
                    <a16:creationId xmlns:a16="http://schemas.microsoft.com/office/drawing/2014/main" id="{F413CAC7-1334-4E20-A05F-77F069B211A6}"/>
                  </a:ext>
                </a:extLst>
              </p:cNvPr>
              <p:cNvSpPr/>
              <p:nvPr/>
            </p:nvSpPr>
            <p:spPr>
              <a:xfrm>
                <a:off x="-2640320" y="4398215"/>
                <a:ext cx="1147156" cy="299258"/>
              </a:xfrm>
              <a:custGeom>
                <a:avLst/>
                <a:gdLst>
                  <a:gd name="connsiteX0" fmla="*/ 328352 w 1147156"/>
                  <a:gd name="connsiteY0" fmla="*/ 0 h 299258"/>
                  <a:gd name="connsiteX1" fmla="*/ 0 w 1147156"/>
                  <a:gd name="connsiteY1" fmla="*/ 170411 h 299258"/>
                  <a:gd name="connsiteX2" fmla="*/ 860367 w 1147156"/>
                  <a:gd name="connsiteY2" fmla="*/ 299258 h 299258"/>
                  <a:gd name="connsiteX3" fmla="*/ 1147156 w 1147156"/>
                  <a:gd name="connsiteY3" fmla="*/ 124691 h 299258"/>
                  <a:gd name="connsiteX4" fmla="*/ 328352 w 1147156"/>
                  <a:gd name="connsiteY4" fmla="*/ 0 h 29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7156" h="299258">
                    <a:moveTo>
                      <a:pt x="328352" y="0"/>
                    </a:moveTo>
                    <a:lnTo>
                      <a:pt x="0" y="170411"/>
                    </a:lnTo>
                    <a:lnTo>
                      <a:pt x="860367" y="299258"/>
                    </a:lnTo>
                    <a:lnTo>
                      <a:pt x="1147156" y="124691"/>
                    </a:lnTo>
                    <a:lnTo>
                      <a:pt x="32835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6" name="任意多边形: 形状 765">
                <a:extLst>
                  <a:ext uri="{FF2B5EF4-FFF2-40B4-BE49-F238E27FC236}">
                    <a16:creationId xmlns:a16="http://schemas.microsoft.com/office/drawing/2014/main" id="{65A5A5E5-5AD9-473B-B577-B2BF82F5E2BC}"/>
                  </a:ext>
                </a:extLst>
              </p:cNvPr>
              <p:cNvSpPr/>
              <p:nvPr/>
            </p:nvSpPr>
            <p:spPr>
              <a:xfrm>
                <a:off x="-2843982" y="4630972"/>
                <a:ext cx="415636" cy="99752"/>
              </a:xfrm>
              <a:custGeom>
                <a:avLst/>
                <a:gdLst>
                  <a:gd name="connsiteX0" fmla="*/ 37407 w 415636"/>
                  <a:gd name="connsiteY0" fmla="*/ 0 h 99752"/>
                  <a:gd name="connsiteX1" fmla="*/ 0 w 415636"/>
                  <a:gd name="connsiteY1" fmla="*/ 37407 h 99752"/>
                  <a:gd name="connsiteX2" fmla="*/ 357447 w 415636"/>
                  <a:gd name="connsiteY2" fmla="*/ 99752 h 99752"/>
                  <a:gd name="connsiteX3" fmla="*/ 415636 w 415636"/>
                  <a:gd name="connsiteY3" fmla="*/ 62345 h 99752"/>
                  <a:gd name="connsiteX4" fmla="*/ 37407 w 415636"/>
                  <a:gd name="connsiteY4" fmla="*/ 0 h 9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636" h="99752">
                    <a:moveTo>
                      <a:pt x="37407" y="0"/>
                    </a:moveTo>
                    <a:lnTo>
                      <a:pt x="0" y="37407"/>
                    </a:lnTo>
                    <a:lnTo>
                      <a:pt x="357447" y="99752"/>
                    </a:lnTo>
                    <a:lnTo>
                      <a:pt x="415636" y="62345"/>
                    </a:lnTo>
                    <a:lnTo>
                      <a:pt x="3740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7" name="任意多边形: 形状 766">
                <a:extLst>
                  <a:ext uri="{FF2B5EF4-FFF2-40B4-BE49-F238E27FC236}">
                    <a16:creationId xmlns:a16="http://schemas.microsoft.com/office/drawing/2014/main" id="{C0A0A643-08C3-4A2D-AA75-D9033953A414}"/>
                  </a:ext>
                </a:extLst>
              </p:cNvPr>
              <p:cNvSpPr/>
              <p:nvPr/>
            </p:nvSpPr>
            <p:spPr>
              <a:xfrm>
                <a:off x="-2370157" y="4697473"/>
                <a:ext cx="415637" cy="108066"/>
              </a:xfrm>
              <a:custGeom>
                <a:avLst/>
                <a:gdLst>
                  <a:gd name="connsiteX0" fmla="*/ 45720 w 415637"/>
                  <a:gd name="connsiteY0" fmla="*/ 0 h 108066"/>
                  <a:gd name="connsiteX1" fmla="*/ 0 w 415637"/>
                  <a:gd name="connsiteY1" fmla="*/ 41564 h 108066"/>
                  <a:gd name="connsiteX2" fmla="*/ 365760 w 415637"/>
                  <a:gd name="connsiteY2" fmla="*/ 108066 h 108066"/>
                  <a:gd name="connsiteX3" fmla="*/ 415637 w 415637"/>
                  <a:gd name="connsiteY3" fmla="*/ 70659 h 108066"/>
                  <a:gd name="connsiteX4" fmla="*/ 45720 w 415637"/>
                  <a:gd name="connsiteY4" fmla="*/ 0 h 10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637" h="108066">
                    <a:moveTo>
                      <a:pt x="45720" y="0"/>
                    </a:moveTo>
                    <a:lnTo>
                      <a:pt x="0" y="41564"/>
                    </a:lnTo>
                    <a:lnTo>
                      <a:pt x="365760" y="108066"/>
                    </a:lnTo>
                    <a:lnTo>
                      <a:pt x="415637" y="70659"/>
                    </a:lnTo>
                    <a:lnTo>
                      <a:pt x="4572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8" name="任意多边形: 形状 767">
                <a:extLst>
                  <a:ext uri="{FF2B5EF4-FFF2-40B4-BE49-F238E27FC236}">
                    <a16:creationId xmlns:a16="http://schemas.microsoft.com/office/drawing/2014/main" id="{70B8BF44-3D16-49A5-943B-4C13CAF22E4C}"/>
                  </a:ext>
                </a:extLst>
              </p:cNvPr>
              <p:cNvSpPr/>
              <p:nvPr/>
            </p:nvSpPr>
            <p:spPr>
              <a:xfrm>
                <a:off x="-2810731" y="3558630"/>
                <a:ext cx="249381" cy="145472"/>
              </a:xfrm>
              <a:custGeom>
                <a:avLst/>
                <a:gdLst>
                  <a:gd name="connsiteX0" fmla="*/ 0 w 249381"/>
                  <a:gd name="connsiteY0" fmla="*/ 120534 h 145472"/>
                  <a:gd name="connsiteX1" fmla="*/ 0 w 249381"/>
                  <a:gd name="connsiteY1" fmla="*/ 20782 h 145472"/>
                  <a:gd name="connsiteX2" fmla="*/ 0 w 249381"/>
                  <a:gd name="connsiteY2" fmla="*/ 20782 h 145472"/>
                  <a:gd name="connsiteX3" fmla="*/ 29094 w 249381"/>
                  <a:gd name="connsiteY3" fmla="*/ 0 h 145472"/>
                  <a:gd name="connsiteX4" fmla="*/ 249381 w 249381"/>
                  <a:gd name="connsiteY4" fmla="*/ 24938 h 145472"/>
                  <a:gd name="connsiteX5" fmla="*/ 232756 w 249381"/>
                  <a:gd name="connsiteY5" fmla="*/ 54032 h 145472"/>
                  <a:gd name="connsiteX6" fmla="*/ 228600 w 249381"/>
                  <a:gd name="connsiteY6" fmla="*/ 145472 h 145472"/>
                  <a:gd name="connsiteX7" fmla="*/ 0 w 249381"/>
                  <a:gd name="connsiteY7" fmla="*/ 120534 h 145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381" h="145472">
                    <a:moveTo>
                      <a:pt x="0" y="120534"/>
                    </a:moveTo>
                    <a:lnTo>
                      <a:pt x="0" y="20782"/>
                    </a:lnTo>
                    <a:lnTo>
                      <a:pt x="0" y="20782"/>
                    </a:lnTo>
                    <a:lnTo>
                      <a:pt x="29094" y="0"/>
                    </a:lnTo>
                    <a:lnTo>
                      <a:pt x="249381" y="24938"/>
                    </a:lnTo>
                    <a:lnTo>
                      <a:pt x="232756" y="54032"/>
                    </a:lnTo>
                    <a:lnTo>
                      <a:pt x="228600" y="145472"/>
                    </a:lnTo>
                    <a:lnTo>
                      <a:pt x="0" y="12053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9" name="任意多边形: 形状 768">
                <a:extLst>
                  <a:ext uri="{FF2B5EF4-FFF2-40B4-BE49-F238E27FC236}">
                    <a16:creationId xmlns:a16="http://schemas.microsoft.com/office/drawing/2014/main" id="{5C6EB91D-299B-403E-9365-F70CFF32BCC4}"/>
                  </a:ext>
                </a:extLst>
              </p:cNvPr>
              <p:cNvSpPr/>
              <p:nvPr/>
            </p:nvSpPr>
            <p:spPr>
              <a:xfrm>
                <a:off x="984029" y="4015830"/>
                <a:ext cx="303414" cy="182880"/>
              </a:xfrm>
              <a:custGeom>
                <a:avLst/>
                <a:gdLst>
                  <a:gd name="connsiteX0" fmla="*/ 0 w 303414"/>
                  <a:gd name="connsiteY0" fmla="*/ 149629 h 182880"/>
                  <a:gd name="connsiteX1" fmla="*/ 4156 w 303414"/>
                  <a:gd name="connsiteY1" fmla="*/ 33251 h 182880"/>
                  <a:gd name="connsiteX2" fmla="*/ 20781 w 303414"/>
                  <a:gd name="connsiteY2" fmla="*/ 0 h 182880"/>
                  <a:gd name="connsiteX3" fmla="*/ 303414 w 303414"/>
                  <a:gd name="connsiteY3" fmla="*/ 41563 h 182880"/>
                  <a:gd name="connsiteX4" fmla="*/ 299258 w 303414"/>
                  <a:gd name="connsiteY4" fmla="*/ 66502 h 182880"/>
                  <a:gd name="connsiteX5" fmla="*/ 299258 w 303414"/>
                  <a:gd name="connsiteY5" fmla="*/ 182880 h 182880"/>
                  <a:gd name="connsiteX6" fmla="*/ 0 w 303414"/>
                  <a:gd name="connsiteY6" fmla="*/ 149629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414" h="182880">
                    <a:moveTo>
                      <a:pt x="0" y="149629"/>
                    </a:moveTo>
                    <a:lnTo>
                      <a:pt x="4156" y="33251"/>
                    </a:lnTo>
                    <a:lnTo>
                      <a:pt x="20781" y="0"/>
                    </a:lnTo>
                    <a:lnTo>
                      <a:pt x="303414" y="41563"/>
                    </a:lnTo>
                    <a:lnTo>
                      <a:pt x="299258" y="66502"/>
                    </a:lnTo>
                    <a:lnTo>
                      <a:pt x="299258" y="182880"/>
                    </a:lnTo>
                    <a:lnTo>
                      <a:pt x="0" y="14962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0" name="任意多边形: 形状 769">
                <a:extLst>
                  <a:ext uri="{FF2B5EF4-FFF2-40B4-BE49-F238E27FC236}">
                    <a16:creationId xmlns:a16="http://schemas.microsoft.com/office/drawing/2014/main" id="{C71CC05F-8ED6-4F1B-9816-AC41C5A82704}"/>
                  </a:ext>
                </a:extLst>
              </p:cNvPr>
              <p:cNvSpPr/>
              <p:nvPr/>
            </p:nvSpPr>
            <p:spPr>
              <a:xfrm>
                <a:off x="1061130" y="4484397"/>
                <a:ext cx="307759" cy="544628"/>
              </a:xfrm>
              <a:custGeom>
                <a:avLst/>
                <a:gdLst>
                  <a:gd name="connsiteX0" fmla="*/ 281126 w 307759"/>
                  <a:gd name="connsiteY0" fmla="*/ 331433 h 544497"/>
                  <a:gd name="connsiteX1" fmla="*/ 307759 w 307759"/>
                  <a:gd name="connsiteY1" fmla="*/ 8878 h 544497"/>
                  <a:gd name="connsiteX2" fmla="*/ 290004 w 307759"/>
                  <a:gd name="connsiteY2" fmla="*/ 0 h 544497"/>
                  <a:gd name="connsiteX3" fmla="*/ 29592 w 307759"/>
                  <a:gd name="connsiteY3" fmla="*/ 204186 h 544497"/>
                  <a:gd name="connsiteX4" fmla="*/ 0 w 307759"/>
                  <a:gd name="connsiteY4" fmla="*/ 263371 h 544497"/>
                  <a:gd name="connsiteX5" fmla="*/ 20714 w 307759"/>
                  <a:gd name="connsiteY5" fmla="*/ 526742 h 544497"/>
                  <a:gd name="connsiteX6" fmla="*/ 35511 w 307759"/>
                  <a:gd name="connsiteY6" fmla="*/ 544497 h 544497"/>
                  <a:gd name="connsiteX7" fmla="*/ 281126 w 307759"/>
                  <a:gd name="connsiteY7" fmla="*/ 331433 h 544497"/>
                  <a:gd name="connsiteX0" fmla="*/ 281126 w 307759"/>
                  <a:gd name="connsiteY0" fmla="*/ 331433 h 544497"/>
                  <a:gd name="connsiteX1" fmla="*/ 307759 w 307759"/>
                  <a:gd name="connsiteY1" fmla="*/ 8878 h 544497"/>
                  <a:gd name="connsiteX2" fmla="*/ 290004 w 307759"/>
                  <a:gd name="connsiteY2" fmla="*/ 0 h 544497"/>
                  <a:gd name="connsiteX3" fmla="*/ 29592 w 307759"/>
                  <a:gd name="connsiteY3" fmla="*/ 204186 h 544497"/>
                  <a:gd name="connsiteX4" fmla="*/ 0 w 307759"/>
                  <a:gd name="connsiteY4" fmla="*/ 263371 h 544497"/>
                  <a:gd name="connsiteX5" fmla="*/ 15563 w 307759"/>
                  <a:gd name="connsiteY5" fmla="*/ 490681 h 544497"/>
                  <a:gd name="connsiteX6" fmla="*/ 35511 w 307759"/>
                  <a:gd name="connsiteY6" fmla="*/ 544497 h 544497"/>
                  <a:gd name="connsiteX7" fmla="*/ 281126 w 307759"/>
                  <a:gd name="connsiteY7" fmla="*/ 331433 h 544497"/>
                  <a:gd name="connsiteX0" fmla="*/ 281126 w 307759"/>
                  <a:gd name="connsiteY0" fmla="*/ 331433 h 544628"/>
                  <a:gd name="connsiteX1" fmla="*/ 307759 w 307759"/>
                  <a:gd name="connsiteY1" fmla="*/ 8878 h 544628"/>
                  <a:gd name="connsiteX2" fmla="*/ 290004 w 307759"/>
                  <a:gd name="connsiteY2" fmla="*/ 0 h 544628"/>
                  <a:gd name="connsiteX3" fmla="*/ 29592 w 307759"/>
                  <a:gd name="connsiteY3" fmla="*/ 204186 h 544628"/>
                  <a:gd name="connsiteX4" fmla="*/ 0 w 307759"/>
                  <a:gd name="connsiteY4" fmla="*/ 263371 h 544628"/>
                  <a:gd name="connsiteX5" fmla="*/ 15563 w 307759"/>
                  <a:gd name="connsiteY5" fmla="*/ 490681 h 544628"/>
                  <a:gd name="connsiteX6" fmla="*/ 35511 w 307759"/>
                  <a:gd name="connsiteY6" fmla="*/ 544497 h 544628"/>
                  <a:gd name="connsiteX7" fmla="*/ 281126 w 307759"/>
                  <a:gd name="connsiteY7" fmla="*/ 331433 h 54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759" h="544628">
                    <a:moveTo>
                      <a:pt x="281126" y="331433"/>
                    </a:moveTo>
                    <a:lnTo>
                      <a:pt x="307759" y="8878"/>
                    </a:lnTo>
                    <a:lnTo>
                      <a:pt x="290004" y="0"/>
                    </a:lnTo>
                    <a:lnTo>
                      <a:pt x="29592" y="204186"/>
                    </a:lnTo>
                    <a:lnTo>
                      <a:pt x="0" y="263371"/>
                    </a:lnTo>
                    <a:lnTo>
                      <a:pt x="15563" y="490681"/>
                    </a:lnTo>
                    <a:cubicBezTo>
                      <a:pt x="22212" y="508620"/>
                      <a:pt x="26286" y="547164"/>
                      <a:pt x="35511" y="544497"/>
                    </a:cubicBezTo>
                    <a:lnTo>
                      <a:pt x="281126" y="331433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1" name="任意多边形: 形状 770">
                <a:extLst>
                  <a:ext uri="{FF2B5EF4-FFF2-40B4-BE49-F238E27FC236}">
                    <a16:creationId xmlns:a16="http://schemas.microsoft.com/office/drawing/2014/main" id="{77FF9515-091B-439B-BF2D-A6E51E8CB58D}"/>
                  </a:ext>
                </a:extLst>
              </p:cNvPr>
              <p:cNvSpPr/>
              <p:nvPr/>
            </p:nvSpPr>
            <p:spPr>
              <a:xfrm>
                <a:off x="1087763" y="4511029"/>
                <a:ext cx="230819" cy="476435"/>
              </a:xfrm>
              <a:custGeom>
                <a:avLst/>
                <a:gdLst>
                  <a:gd name="connsiteX0" fmla="*/ 230819 w 230819"/>
                  <a:gd name="connsiteY0" fmla="*/ 0 h 476435"/>
                  <a:gd name="connsiteX1" fmla="*/ 221942 w 230819"/>
                  <a:gd name="connsiteY1" fmla="*/ 298881 h 476435"/>
                  <a:gd name="connsiteX2" fmla="*/ 0 w 230819"/>
                  <a:gd name="connsiteY2" fmla="*/ 476435 h 47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819" h="476435">
                    <a:moveTo>
                      <a:pt x="230819" y="0"/>
                    </a:moveTo>
                    <a:lnTo>
                      <a:pt x="221942" y="298881"/>
                    </a:lnTo>
                    <a:lnTo>
                      <a:pt x="0" y="476435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2" name="任意多边形: 形状 771">
                <a:extLst>
                  <a:ext uri="{FF2B5EF4-FFF2-40B4-BE49-F238E27FC236}">
                    <a16:creationId xmlns:a16="http://schemas.microsoft.com/office/drawing/2014/main" id="{1B933178-CF4B-4E78-A7F5-EF506BABC903}"/>
                  </a:ext>
                </a:extLst>
              </p:cNvPr>
              <p:cNvSpPr/>
              <p:nvPr/>
            </p:nvSpPr>
            <p:spPr>
              <a:xfrm>
                <a:off x="1111178" y="4652105"/>
                <a:ext cx="92728" cy="260153"/>
              </a:xfrm>
              <a:custGeom>
                <a:avLst/>
                <a:gdLst>
                  <a:gd name="connsiteX0" fmla="*/ 74698 w 92728"/>
                  <a:gd name="connsiteY0" fmla="*/ 0 h 265305"/>
                  <a:gd name="connsiteX1" fmla="*/ 0 w 92728"/>
                  <a:gd name="connsiteY1" fmla="*/ 69546 h 265305"/>
                  <a:gd name="connsiteX2" fmla="*/ 0 w 92728"/>
                  <a:gd name="connsiteY2" fmla="*/ 265305 h 265305"/>
                  <a:gd name="connsiteX3" fmla="*/ 92728 w 92728"/>
                  <a:gd name="connsiteY3" fmla="*/ 203486 h 265305"/>
                  <a:gd name="connsiteX4" fmla="*/ 74698 w 92728"/>
                  <a:gd name="connsiteY4" fmla="*/ 0 h 265305"/>
                  <a:gd name="connsiteX0" fmla="*/ 87577 w 92728"/>
                  <a:gd name="connsiteY0" fmla="*/ 0 h 257578"/>
                  <a:gd name="connsiteX1" fmla="*/ 0 w 92728"/>
                  <a:gd name="connsiteY1" fmla="*/ 61819 h 257578"/>
                  <a:gd name="connsiteX2" fmla="*/ 0 w 92728"/>
                  <a:gd name="connsiteY2" fmla="*/ 257578 h 257578"/>
                  <a:gd name="connsiteX3" fmla="*/ 92728 w 92728"/>
                  <a:gd name="connsiteY3" fmla="*/ 195759 h 257578"/>
                  <a:gd name="connsiteX4" fmla="*/ 87577 w 92728"/>
                  <a:gd name="connsiteY4" fmla="*/ 0 h 257578"/>
                  <a:gd name="connsiteX0" fmla="*/ 87577 w 92728"/>
                  <a:gd name="connsiteY0" fmla="*/ 0 h 260153"/>
                  <a:gd name="connsiteX1" fmla="*/ 0 w 92728"/>
                  <a:gd name="connsiteY1" fmla="*/ 64394 h 260153"/>
                  <a:gd name="connsiteX2" fmla="*/ 0 w 92728"/>
                  <a:gd name="connsiteY2" fmla="*/ 260153 h 260153"/>
                  <a:gd name="connsiteX3" fmla="*/ 92728 w 92728"/>
                  <a:gd name="connsiteY3" fmla="*/ 198334 h 260153"/>
                  <a:gd name="connsiteX4" fmla="*/ 87577 w 92728"/>
                  <a:gd name="connsiteY4" fmla="*/ 0 h 2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28" h="260153">
                    <a:moveTo>
                      <a:pt x="87577" y="0"/>
                    </a:moveTo>
                    <a:lnTo>
                      <a:pt x="0" y="64394"/>
                    </a:lnTo>
                    <a:lnTo>
                      <a:pt x="0" y="260153"/>
                    </a:lnTo>
                    <a:lnTo>
                      <a:pt x="92728" y="198334"/>
                    </a:lnTo>
                    <a:lnTo>
                      <a:pt x="8757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3" name="任意多边形: 形状 772">
                <a:extLst>
                  <a:ext uri="{FF2B5EF4-FFF2-40B4-BE49-F238E27FC236}">
                    <a16:creationId xmlns:a16="http://schemas.microsoft.com/office/drawing/2014/main" id="{90433DC0-1C9F-4CF8-B979-A98CCADC3AF0}"/>
                  </a:ext>
                </a:extLst>
              </p:cNvPr>
              <p:cNvSpPr/>
              <p:nvPr/>
            </p:nvSpPr>
            <p:spPr>
              <a:xfrm>
                <a:off x="1216785" y="4574831"/>
                <a:ext cx="66970" cy="146820"/>
              </a:xfrm>
              <a:custGeom>
                <a:avLst/>
                <a:gdLst>
                  <a:gd name="connsiteX0" fmla="*/ 0 w 66970"/>
                  <a:gd name="connsiteY0" fmla="*/ 28333 h 118486"/>
                  <a:gd name="connsiteX1" fmla="*/ 66970 w 66970"/>
                  <a:gd name="connsiteY1" fmla="*/ 0 h 118486"/>
                  <a:gd name="connsiteX2" fmla="*/ 59243 w 66970"/>
                  <a:gd name="connsiteY2" fmla="*/ 72122 h 118486"/>
                  <a:gd name="connsiteX3" fmla="*/ 2576 w 66970"/>
                  <a:gd name="connsiteY3" fmla="*/ 118486 h 118486"/>
                  <a:gd name="connsiteX4" fmla="*/ 0 w 66970"/>
                  <a:gd name="connsiteY4" fmla="*/ 28333 h 118486"/>
                  <a:gd name="connsiteX0" fmla="*/ 0 w 66970"/>
                  <a:gd name="connsiteY0" fmla="*/ 56667 h 146820"/>
                  <a:gd name="connsiteX1" fmla="*/ 66970 w 66970"/>
                  <a:gd name="connsiteY1" fmla="*/ 0 h 146820"/>
                  <a:gd name="connsiteX2" fmla="*/ 59243 w 66970"/>
                  <a:gd name="connsiteY2" fmla="*/ 100456 h 146820"/>
                  <a:gd name="connsiteX3" fmla="*/ 2576 w 66970"/>
                  <a:gd name="connsiteY3" fmla="*/ 146820 h 146820"/>
                  <a:gd name="connsiteX4" fmla="*/ 0 w 66970"/>
                  <a:gd name="connsiteY4" fmla="*/ 56667 h 14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70" h="146820">
                    <a:moveTo>
                      <a:pt x="0" y="56667"/>
                    </a:moveTo>
                    <a:lnTo>
                      <a:pt x="66970" y="0"/>
                    </a:lnTo>
                    <a:lnTo>
                      <a:pt x="59243" y="100456"/>
                    </a:lnTo>
                    <a:lnTo>
                      <a:pt x="2576" y="146820"/>
                    </a:lnTo>
                    <a:cubicBezTo>
                      <a:pt x="1717" y="116769"/>
                      <a:pt x="859" y="86718"/>
                      <a:pt x="0" y="56667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4" name="任意多边形: 形状 773">
                <a:extLst>
                  <a:ext uri="{FF2B5EF4-FFF2-40B4-BE49-F238E27FC236}">
                    <a16:creationId xmlns:a16="http://schemas.microsoft.com/office/drawing/2014/main" id="{6E7800BF-B271-450F-9CB1-926D4B609940}"/>
                  </a:ext>
                </a:extLst>
              </p:cNvPr>
              <p:cNvSpPr/>
              <p:nvPr/>
            </p:nvSpPr>
            <p:spPr>
              <a:xfrm>
                <a:off x="1221937" y="4695893"/>
                <a:ext cx="59242" cy="141667"/>
              </a:xfrm>
              <a:custGeom>
                <a:avLst/>
                <a:gdLst>
                  <a:gd name="connsiteX0" fmla="*/ 66970 w 66970"/>
                  <a:gd name="connsiteY0" fmla="*/ 92728 h 141667"/>
                  <a:gd name="connsiteX1" fmla="*/ 0 w 66970"/>
                  <a:gd name="connsiteY1" fmla="*/ 141667 h 141667"/>
                  <a:gd name="connsiteX2" fmla="*/ 5151 w 66970"/>
                  <a:gd name="connsiteY2" fmla="*/ 41212 h 141667"/>
                  <a:gd name="connsiteX3" fmla="*/ 59242 w 66970"/>
                  <a:gd name="connsiteY3" fmla="*/ 0 h 141667"/>
                  <a:gd name="connsiteX4" fmla="*/ 66970 w 66970"/>
                  <a:gd name="connsiteY4" fmla="*/ 92728 h 141667"/>
                  <a:gd name="connsiteX0" fmla="*/ 56667 w 59242"/>
                  <a:gd name="connsiteY0" fmla="*/ 92728 h 141667"/>
                  <a:gd name="connsiteX1" fmla="*/ 0 w 59242"/>
                  <a:gd name="connsiteY1" fmla="*/ 141667 h 141667"/>
                  <a:gd name="connsiteX2" fmla="*/ 5151 w 59242"/>
                  <a:gd name="connsiteY2" fmla="*/ 41212 h 141667"/>
                  <a:gd name="connsiteX3" fmla="*/ 59242 w 59242"/>
                  <a:gd name="connsiteY3" fmla="*/ 0 h 141667"/>
                  <a:gd name="connsiteX4" fmla="*/ 56667 w 59242"/>
                  <a:gd name="connsiteY4" fmla="*/ 92728 h 14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42" h="141667">
                    <a:moveTo>
                      <a:pt x="56667" y="92728"/>
                    </a:moveTo>
                    <a:lnTo>
                      <a:pt x="0" y="141667"/>
                    </a:lnTo>
                    <a:lnTo>
                      <a:pt x="5151" y="41212"/>
                    </a:lnTo>
                    <a:lnTo>
                      <a:pt x="59242" y="0"/>
                    </a:lnTo>
                    <a:cubicBezTo>
                      <a:pt x="58384" y="30909"/>
                      <a:pt x="57525" y="61819"/>
                      <a:pt x="56667" y="92728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5" name="任意多边形: 形状 774">
                <a:extLst>
                  <a:ext uri="{FF2B5EF4-FFF2-40B4-BE49-F238E27FC236}">
                    <a16:creationId xmlns:a16="http://schemas.microsoft.com/office/drawing/2014/main" id="{5B9B3D29-A9AB-4592-8CA2-598EAC52178E}"/>
                  </a:ext>
                </a:extLst>
              </p:cNvPr>
              <p:cNvSpPr/>
              <p:nvPr/>
            </p:nvSpPr>
            <p:spPr>
              <a:xfrm>
                <a:off x="-5025131" y="4965437"/>
                <a:ext cx="187221" cy="96957"/>
              </a:xfrm>
              <a:custGeom>
                <a:avLst/>
                <a:gdLst>
                  <a:gd name="connsiteX0" fmla="*/ 0 w 192648"/>
                  <a:gd name="connsiteY0" fmla="*/ 0 h 81401"/>
                  <a:gd name="connsiteX1" fmla="*/ 24420 w 192648"/>
                  <a:gd name="connsiteY1" fmla="*/ 81401 h 81401"/>
                  <a:gd name="connsiteX2" fmla="*/ 192648 w 192648"/>
                  <a:gd name="connsiteY2" fmla="*/ 70547 h 81401"/>
                  <a:gd name="connsiteX3" fmla="*/ 187221 w 192648"/>
                  <a:gd name="connsiteY3" fmla="*/ 37987 h 81401"/>
                  <a:gd name="connsiteX0" fmla="*/ 0 w 192648"/>
                  <a:gd name="connsiteY0" fmla="*/ 0 h 83852"/>
                  <a:gd name="connsiteX1" fmla="*/ 24420 w 192648"/>
                  <a:gd name="connsiteY1" fmla="*/ 81401 h 83852"/>
                  <a:gd name="connsiteX2" fmla="*/ 192648 w 192648"/>
                  <a:gd name="connsiteY2" fmla="*/ 70547 h 83852"/>
                  <a:gd name="connsiteX3" fmla="*/ 187221 w 192648"/>
                  <a:gd name="connsiteY3" fmla="*/ 37987 h 83852"/>
                  <a:gd name="connsiteX0" fmla="*/ 0 w 192648"/>
                  <a:gd name="connsiteY0" fmla="*/ 0 h 88241"/>
                  <a:gd name="connsiteX1" fmla="*/ 24420 w 192648"/>
                  <a:gd name="connsiteY1" fmla="*/ 81401 h 88241"/>
                  <a:gd name="connsiteX2" fmla="*/ 192648 w 192648"/>
                  <a:gd name="connsiteY2" fmla="*/ 70547 h 88241"/>
                  <a:gd name="connsiteX3" fmla="*/ 187221 w 192648"/>
                  <a:gd name="connsiteY3" fmla="*/ 37987 h 88241"/>
                  <a:gd name="connsiteX0" fmla="*/ 0 w 192648"/>
                  <a:gd name="connsiteY0" fmla="*/ 0 h 98414"/>
                  <a:gd name="connsiteX1" fmla="*/ 24420 w 192648"/>
                  <a:gd name="connsiteY1" fmla="*/ 81401 h 98414"/>
                  <a:gd name="connsiteX2" fmla="*/ 192648 w 192648"/>
                  <a:gd name="connsiteY2" fmla="*/ 70547 h 98414"/>
                  <a:gd name="connsiteX3" fmla="*/ 187221 w 192648"/>
                  <a:gd name="connsiteY3" fmla="*/ 37987 h 98414"/>
                  <a:gd name="connsiteX0" fmla="*/ 0 w 187221"/>
                  <a:gd name="connsiteY0" fmla="*/ 0 h 98414"/>
                  <a:gd name="connsiteX1" fmla="*/ 24420 w 187221"/>
                  <a:gd name="connsiteY1" fmla="*/ 81401 h 98414"/>
                  <a:gd name="connsiteX2" fmla="*/ 177194 w 187221"/>
                  <a:gd name="connsiteY2" fmla="*/ 70547 h 98414"/>
                  <a:gd name="connsiteX3" fmla="*/ 187221 w 187221"/>
                  <a:gd name="connsiteY3" fmla="*/ 37987 h 98414"/>
                  <a:gd name="connsiteX0" fmla="*/ 0 w 187221"/>
                  <a:gd name="connsiteY0" fmla="*/ 0 h 99550"/>
                  <a:gd name="connsiteX1" fmla="*/ 24420 w 187221"/>
                  <a:gd name="connsiteY1" fmla="*/ 81401 h 99550"/>
                  <a:gd name="connsiteX2" fmla="*/ 179769 w 187221"/>
                  <a:gd name="connsiteY2" fmla="*/ 73123 h 99550"/>
                  <a:gd name="connsiteX3" fmla="*/ 187221 w 187221"/>
                  <a:gd name="connsiteY3" fmla="*/ 37987 h 99550"/>
                  <a:gd name="connsiteX0" fmla="*/ 0 w 187221"/>
                  <a:gd name="connsiteY0" fmla="*/ 0 h 96957"/>
                  <a:gd name="connsiteX1" fmla="*/ 24420 w 187221"/>
                  <a:gd name="connsiteY1" fmla="*/ 81401 h 96957"/>
                  <a:gd name="connsiteX2" fmla="*/ 179769 w 187221"/>
                  <a:gd name="connsiteY2" fmla="*/ 73123 h 96957"/>
                  <a:gd name="connsiteX3" fmla="*/ 187221 w 187221"/>
                  <a:gd name="connsiteY3" fmla="*/ 37987 h 96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221" h="96957">
                    <a:moveTo>
                      <a:pt x="0" y="0"/>
                    </a:moveTo>
                    <a:lnTo>
                      <a:pt x="24420" y="81401"/>
                    </a:lnTo>
                    <a:cubicBezTo>
                      <a:pt x="31556" y="106116"/>
                      <a:pt x="180361" y="99923"/>
                      <a:pt x="179769" y="73123"/>
                    </a:cubicBezTo>
                    <a:lnTo>
                      <a:pt x="187221" y="3798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76" name="任意多边形: 形状 775">
                <a:extLst>
                  <a:ext uri="{FF2B5EF4-FFF2-40B4-BE49-F238E27FC236}">
                    <a16:creationId xmlns:a16="http://schemas.microsoft.com/office/drawing/2014/main" id="{BDB8F8A5-FEBC-4259-8026-F94AA529DFCF}"/>
                  </a:ext>
                </a:extLst>
              </p:cNvPr>
              <p:cNvSpPr/>
              <p:nvPr/>
            </p:nvSpPr>
            <p:spPr>
              <a:xfrm>
                <a:off x="0" y="5857313"/>
                <a:ext cx="224092" cy="98230"/>
              </a:xfrm>
              <a:custGeom>
                <a:avLst/>
                <a:gdLst>
                  <a:gd name="connsiteX0" fmla="*/ 224092 w 224092"/>
                  <a:gd name="connsiteY0" fmla="*/ 25757 h 82424"/>
                  <a:gd name="connsiteX1" fmla="*/ 211214 w 224092"/>
                  <a:gd name="connsiteY1" fmla="*/ 74697 h 82424"/>
                  <a:gd name="connsiteX2" fmla="*/ 18030 w 224092"/>
                  <a:gd name="connsiteY2" fmla="*/ 82424 h 82424"/>
                  <a:gd name="connsiteX3" fmla="*/ 0 w 224092"/>
                  <a:gd name="connsiteY3" fmla="*/ 0 h 82424"/>
                  <a:gd name="connsiteX0" fmla="*/ 224092 w 224092"/>
                  <a:gd name="connsiteY0" fmla="*/ 25757 h 93443"/>
                  <a:gd name="connsiteX1" fmla="*/ 211214 w 224092"/>
                  <a:gd name="connsiteY1" fmla="*/ 74697 h 93443"/>
                  <a:gd name="connsiteX2" fmla="*/ 18030 w 224092"/>
                  <a:gd name="connsiteY2" fmla="*/ 82424 h 93443"/>
                  <a:gd name="connsiteX3" fmla="*/ 0 w 224092"/>
                  <a:gd name="connsiteY3" fmla="*/ 0 h 93443"/>
                  <a:gd name="connsiteX0" fmla="*/ 224092 w 224092"/>
                  <a:gd name="connsiteY0" fmla="*/ 25757 h 101742"/>
                  <a:gd name="connsiteX1" fmla="*/ 211214 w 224092"/>
                  <a:gd name="connsiteY1" fmla="*/ 74697 h 101742"/>
                  <a:gd name="connsiteX2" fmla="*/ 18030 w 224092"/>
                  <a:gd name="connsiteY2" fmla="*/ 82424 h 101742"/>
                  <a:gd name="connsiteX3" fmla="*/ 0 w 224092"/>
                  <a:gd name="connsiteY3" fmla="*/ 0 h 101742"/>
                  <a:gd name="connsiteX0" fmla="*/ 224092 w 224092"/>
                  <a:gd name="connsiteY0" fmla="*/ 25757 h 98230"/>
                  <a:gd name="connsiteX1" fmla="*/ 211214 w 224092"/>
                  <a:gd name="connsiteY1" fmla="*/ 74697 h 98230"/>
                  <a:gd name="connsiteX2" fmla="*/ 15454 w 224092"/>
                  <a:gd name="connsiteY2" fmla="*/ 74697 h 98230"/>
                  <a:gd name="connsiteX3" fmla="*/ 0 w 224092"/>
                  <a:gd name="connsiteY3" fmla="*/ 0 h 9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092" h="98230">
                    <a:moveTo>
                      <a:pt x="224092" y="25757"/>
                    </a:moveTo>
                    <a:lnTo>
                      <a:pt x="211214" y="74697"/>
                    </a:lnTo>
                    <a:cubicBezTo>
                      <a:pt x="200911" y="113334"/>
                      <a:pt x="23182" y="97879"/>
                      <a:pt x="15454" y="74697"/>
                    </a:cubicBez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7" name="文本框 666">
              <a:extLst>
                <a:ext uri="{FF2B5EF4-FFF2-40B4-BE49-F238E27FC236}">
                  <a16:creationId xmlns:a16="http://schemas.microsoft.com/office/drawing/2014/main" id="{987FBAE0-38EB-43BB-8200-3F32EEBA4BA3}"/>
                </a:ext>
              </a:extLst>
            </p:cNvPr>
            <p:cNvSpPr txBox="1"/>
            <p:nvPr/>
          </p:nvSpPr>
          <p:spPr>
            <a:xfrm>
              <a:off x="8408428" y="7025945"/>
              <a:ext cx="178302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defPPr>
                <a:defRPr lang="zh-CN"/>
              </a:defPPr>
              <a:lvl1pPr marR="0" indent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en-US" altLang="zh-CN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Control terminal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8" name="图片 667">
              <a:extLst>
                <a:ext uri="{FF2B5EF4-FFF2-40B4-BE49-F238E27FC236}">
                  <a16:creationId xmlns:a16="http://schemas.microsoft.com/office/drawing/2014/main" id="{01E42BCE-0059-40CC-8BD1-B670E17E6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8663601" y="6118497"/>
              <a:ext cx="1293492" cy="785335"/>
            </a:xfrm>
            <a:prstGeom prst="rect">
              <a:avLst/>
            </a:prstGeom>
            <a:solidFill>
              <a:srgbClr val="043F5F"/>
            </a:solidFill>
            <a:ln>
              <a:solidFill>
                <a:schemeClr val="tx1"/>
              </a:solidFill>
            </a:ln>
          </p:spPr>
        </p:pic>
        <p:grpSp>
          <p:nvGrpSpPr>
            <p:cNvPr id="669" name="组合 668">
              <a:extLst>
                <a:ext uri="{FF2B5EF4-FFF2-40B4-BE49-F238E27FC236}">
                  <a16:creationId xmlns:a16="http://schemas.microsoft.com/office/drawing/2014/main" id="{F3DC9C00-778B-4DB4-B39F-F0D77317D48A}"/>
                </a:ext>
              </a:extLst>
            </p:cNvPr>
            <p:cNvGrpSpPr/>
            <p:nvPr/>
          </p:nvGrpSpPr>
          <p:grpSpPr>
            <a:xfrm>
              <a:off x="10903512" y="874869"/>
              <a:ext cx="590280" cy="689062"/>
              <a:chOff x="12057043" y="2292011"/>
              <a:chExt cx="1015432" cy="1185362"/>
            </a:xfrm>
          </p:grpSpPr>
          <p:sp>
            <p:nvSpPr>
              <p:cNvPr id="720" name="任意多边形: 形状 719">
                <a:extLst>
                  <a:ext uri="{FF2B5EF4-FFF2-40B4-BE49-F238E27FC236}">
                    <a16:creationId xmlns:a16="http://schemas.microsoft.com/office/drawing/2014/main" id="{36741938-5D67-4B72-BF9D-8D5548DEBC00}"/>
                  </a:ext>
                </a:extLst>
              </p:cNvPr>
              <p:cNvSpPr/>
              <p:nvPr/>
            </p:nvSpPr>
            <p:spPr>
              <a:xfrm>
                <a:off x="12057043" y="2292701"/>
                <a:ext cx="1015432" cy="1184672"/>
              </a:xfrm>
              <a:custGeom>
                <a:avLst/>
                <a:gdLst>
                  <a:gd name="connsiteX0" fmla="*/ 5200650 w 5200650"/>
                  <a:gd name="connsiteY0" fmla="*/ 790575 h 6362700"/>
                  <a:gd name="connsiteX1" fmla="*/ 2933700 w 5200650"/>
                  <a:gd name="connsiteY1" fmla="*/ 809625 h 6362700"/>
                  <a:gd name="connsiteX2" fmla="*/ 2933700 w 5200650"/>
                  <a:gd name="connsiteY2" fmla="*/ 0 h 6362700"/>
                  <a:gd name="connsiteX3" fmla="*/ 1409700 w 5200650"/>
                  <a:gd name="connsiteY3" fmla="*/ 85725 h 6362700"/>
                  <a:gd name="connsiteX4" fmla="*/ 0 w 5200650"/>
                  <a:gd name="connsiteY4" fmla="*/ 1190625 h 6362700"/>
                  <a:gd name="connsiteX5" fmla="*/ 9525 w 5200650"/>
                  <a:gd name="connsiteY5" fmla="*/ 3686175 h 6362700"/>
                  <a:gd name="connsiteX6" fmla="*/ 276225 w 5200650"/>
                  <a:gd name="connsiteY6" fmla="*/ 4219575 h 6362700"/>
                  <a:gd name="connsiteX7" fmla="*/ 57150 w 5200650"/>
                  <a:gd name="connsiteY7" fmla="*/ 4400550 h 6362700"/>
                  <a:gd name="connsiteX8" fmla="*/ 133350 w 5200650"/>
                  <a:gd name="connsiteY8" fmla="*/ 4600575 h 6362700"/>
                  <a:gd name="connsiteX9" fmla="*/ 47625 w 5200650"/>
                  <a:gd name="connsiteY9" fmla="*/ 4800600 h 6362700"/>
                  <a:gd name="connsiteX10" fmla="*/ 171450 w 5200650"/>
                  <a:gd name="connsiteY10" fmla="*/ 5019675 h 6362700"/>
                  <a:gd name="connsiteX11" fmla="*/ 47625 w 5200650"/>
                  <a:gd name="connsiteY11" fmla="*/ 5229225 h 6362700"/>
                  <a:gd name="connsiteX12" fmla="*/ 85725 w 5200650"/>
                  <a:gd name="connsiteY12" fmla="*/ 5353050 h 6362700"/>
                  <a:gd name="connsiteX13" fmla="*/ 38100 w 5200650"/>
                  <a:gd name="connsiteY13" fmla="*/ 5457825 h 6362700"/>
                  <a:gd name="connsiteX14" fmla="*/ 19050 w 5200650"/>
                  <a:gd name="connsiteY14" fmla="*/ 5667375 h 6362700"/>
                  <a:gd name="connsiteX15" fmla="*/ 104775 w 5200650"/>
                  <a:gd name="connsiteY15" fmla="*/ 5762625 h 6362700"/>
                  <a:gd name="connsiteX16" fmla="*/ 19050 w 5200650"/>
                  <a:gd name="connsiteY16" fmla="*/ 6124575 h 6362700"/>
                  <a:gd name="connsiteX17" fmla="*/ 876300 w 5200650"/>
                  <a:gd name="connsiteY17" fmla="*/ 6362700 h 6362700"/>
                  <a:gd name="connsiteX18" fmla="*/ 1190625 w 5200650"/>
                  <a:gd name="connsiteY18" fmla="*/ 6000750 h 6362700"/>
                  <a:gd name="connsiteX19" fmla="*/ 1162050 w 5200650"/>
                  <a:gd name="connsiteY19" fmla="*/ 5867400 h 6362700"/>
                  <a:gd name="connsiteX20" fmla="*/ 1276350 w 5200650"/>
                  <a:gd name="connsiteY20" fmla="*/ 5753100 h 6362700"/>
                  <a:gd name="connsiteX21" fmla="*/ 1381125 w 5200650"/>
                  <a:gd name="connsiteY21" fmla="*/ 5238750 h 6362700"/>
                  <a:gd name="connsiteX22" fmla="*/ 1257300 w 5200650"/>
                  <a:gd name="connsiteY22" fmla="*/ 5095875 h 6362700"/>
                  <a:gd name="connsiteX23" fmla="*/ 1390650 w 5200650"/>
                  <a:gd name="connsiteY23" fmla="*/ 4933950 h 6362700"/>
                  <a:gd name="connsiteX24" fmla="*/ 1495425 w 5200650"/>
                  <a:gd name="connsiteY24" fmla="*/ 4429125 h 6362700"/>
                  <a:gd name="connsiteX25" fmla="*/ 1276350 w 5200650"/>
                  <a:gd name="connsiteY25" fmla="*/ 4229100 h 6362700"/>
                  <a:gd name="connsiteX26" fmla="*/ 1524000 w 5200650"/>
                  <a:gd name="connsiteY26" fmla="*/ 4095750 h 6362700"/>
                  <a:gd name="connsiteX27" fmla="*/ 1628775 w 5200650"/>
                  <a:gd name="connsiteY27" fmla="*/ 3876675 h 6362700"/>
                  <a:gd name="connsiteX28" fmla="*/ 2771775 w 5200650"/>
                  <a:gd name="connsiteY28" fmla="*/ 3943350 h 6362700"/>
                  <a:gd name="connsiteX29" fmla="*/ 2819400 w 5200650"/>
                  <a:gd name="connsiteY29" fmla="*/ 3067050 h 6362700"/>
                  <a:gd name="connsiteX30" fmla="*/ 4848225 w 5200650"/>
                  <a:gd name="connsiteY30" fmla="*/ 3105150 h 6362700"/>
                  <a:gd name="connsiteX31" fmla="*/ 4886325 w 5200650"/>
                  <a:gd name="connsiteY31" fmla="*/ 2428875 h 6362700"/>
                  <a:gd name="connsiteX32" fmla="*/ 4714875 w 5200650"/>
                  <a:gd name="connsiteY32" fmla="*/ 2428875 h 6362700"/>
                  <a:gd name="connsiteX33" fmla="*/ 4705350 w 5200650"/>
                  <a:gd name="connsiteY33" fmla="*/ 2352675 h 6362700"/>
                  <a:gd name="connsiteX34" fmla="*/ 2867025 w 5200650"/>
                  <a:gd name="connsiteY34" fmla="*/ 2305050 h 6362700"/>
                  <a:gd name="connsiteX35" fmla="*/ 2886075 w 5200650"/>
                  <a:gd name="connsiteY35" fmla="*/ 1504950 h 6362700"/>
                  <a:gd name="connsiteX36" fmla="*/ 5191125 w 5200650"/>
                  <a:gd name="connsiteY36" fmla="*/ 1495425 h 6362700"/>
                  <a:gd name="connsiteX37" fmla="*/ 5200650 w 5200650"/>
                  <a:gd name="connsiteY37" fmla="*/ 790575 h 6362700"/>
                  <a:gd name="connsiteX0" fmla="*/ 5200650 w 5261027"/>
                  <a:gd name="connsiteY0" fmla="*/ 790575 h 6362700"/>
                  <a:gd name="connsiteX1" fmla="*/ 2933700 w 5261027"/>
                  <a:gd name="connsiteY1" fmla="*/ 809625 h 6362700"/>
                  <a:gd name="connsiteX2" fmla="*/ 2933700 w 5261027"/>
                  <a:gd name="connsiteY2" fmla="*/ 0 h 6362700"/>
                  <a:gd name="connsiteX3" fmla="*/ 1409700 w 5261027"/>
                  <a:gd name="connsiteY3" fmla="*/ 85725 h 6362700"/>
                  <a:gd name="connsiteX4" fmla="*/ 0 w 5261027"/>
                  <a:gd name="connsiteY4" fmla="*/ 1190625 h 6362700"/>
                  <a:gd name="connsiteX5" fmla="*/ 9525 w 5261027"/>
                  <a:gd name="connsiteY5" fmla="*/ 3686175 h 6362700"/>
                  <a:gd name="connsiteX6" fmla="*/ 276225 w 5261027"/>
                  <a:gd name="connsiteY6" fmla="*/ 4219575 h 6362700"/>
                  <a:gd name="connsiteX7" fmla="*/ 57150 w 5261027"/>
                  <a:gd name="connsiteY7" fmla="*/ 4400550 h 6362700"/>
                  <a:gd name="connsiteX8" fmla="*/ 133350 w 5261027"/>
                  <a:gd name="connsiteY8" fmla="*/ 4600575 h 6362700"/>
                  <a:gd name="connsiteX9" fmla="*/ 47625 w 5261027"/>
                  <a:gd name="connsiteY9" fmla="*/ 4800600 h 6362700"/>
                  <a:gd name="connsiteX10" fmla="*/ 171450 w 5261027"/>
                  <a:gd name="connsiteY10" fmla="*/ 5019675 h 6362700"/>
                  <a:gd name="connsiteX11" fmla="*/ 47625 w 5261027"/>
                  <a:gd name="connsiteY11" fmla="*/ 5229225 h 6362700"/>
                  <a:gd name="connsiteX12" fmla="*/ 85725 w 5261027"/>
                  <a:gd name="connsiteY12" fmla="*/ 5353050 h 6362700"/>
                  <a:gd name="connsiteX13" fmla="*/ 38100 w 5261027"/>
                  <a:gd name="connsiteY13" fmla="*/ 5457825 h 6362700"/>
                  <a:gd name="connsiteX14" fmla="*/ 19050 w 5261027"/>
                  <a:gd name="connsiteY14" fmla="*/ 5667375 h 6362700"/>
                  <a:gd name="connsiteX15" fmla="*/ 104775 w 5261027"/>
                  <a:gd name="connsiteY15" fmla="*/ 5762625 h 6362700"/>
                  <a:gd name="connsiteX16" fmla="*/ 19050 w 5261027"/>
                  <a:gd name="connsiteY16" fmla="*/ 6124575 h 6362700"/>
                  <a:gd name="connsiteX17" fmla="*/ 876300 w 5261027"/>
                  <a:gd name="connsiteY17" fmla="*/ 6362700 h 6362700"/>
                  <a:gd name="connsiteX18" fmla="*/ 1190625 w 5261027"/>
                  <a:gd name="connsiteY18" fmla="*/ 6000750 h 6362700"/>
                  <a:gd name="connsiteX19" fmla="*/ 1162050 w 5261027"/>
                  <a:gd name="connsiteY19" fmla="*/ 5867400 h 6362700"/>
                  <a:gd name="connsiteX20" fmla="*/ 1276350 w 5261027"/>
                  <a:gd name="connsiteY20" fmla="*/ 5753100 h 6362700"/>
                  <a:gd name="connsiteX21" fmla="*/ 1381125 w 5261027"/>
                  <a:gd name="connsiteY21" fmla="*/ 5238750 h 6362700"/>
                  <a:gd name="connsiteX22" fmla="*/ 1257300 w 5261027"/>
                  <a:gd name="connsiteY22" fmla="*/ 5095875 h 6362700"/>
                  <a:gd name="connsiteX23" fmla="*/ 1390650 w 5261027"/>
                  <a:gd name="connsiteY23" fmla="*/ 4933950 h 6362700"/>
                  <a:gd name="connsiteX24" fmla="*/ 1495425 w 5261027"/>
                  <a:gd name="connsiteY24" fmla="*/ 4429125 h 6362700"/>
                  <a:gd name="connsiteX25" fmla="*/ 1276350 w 5261027"/>
                  <a:gd name="connsiteY25" fmla="*/ 4229100 h 6362700"/>
                  <a:gd name="connsiteX26" fmla="*/ 1524000 w 5261027"/>
                  <a:gd name="connsiteY26" fmla="*/ 4095750 h 6362700"/>
                  <a:gd name="connsiteX27" fmla="*/ 1628775 w 5261027"/>
                  <a:gd name="connsiteY27" fmla="*/ 3876675 h 6362700"/>
                  <a:gd name="connsiteX28" fmla="*/ 2771775 w 5261027"/>
                  <a:gd name="connsiteY28" fmla="*/ 3943350 h 6362700"/>
                  <a:gd name="connsiteX29" fmla="*/ 2819400 w 5261027"/>
                  <a:gd name="connsiteY29" fmla="*/ 3067050 h 6362700"/>
                  <a:gd name="connsiteX30" fmla="*/ 4848225 w 5261027"/>
                  <a:gd name="connsiteY30" fmla="*/ 3105150 h 6362700"/>
                  <a:gd name="connsiteX31" fmla="*/ 4886325 w 5261027"/>
                  <a:gd name="connsiteY31" fmla="*/ 2428875 h 6362700"/>
                  <a:gd name="connsiteX32" fmla="*/ 4714875 w 5261027"/>
                  <a:gd name="connsiteY32" fmla="*/ 2428875 h 6362700"/>
                  <a:gd name="connsiteX33" fmla="*/ 4705350 w 5261027"/>
                  <a:gd name="connsiteY33" fmla="*/ 2352675 h 6362700"/>
                  <a:gd name="connsiteX34" fmla="*/ 2867025 w 5261027"/>
                  <a:gd name="connsiteY34" fmla="*/ 2305050 h 6362700"/>
                  <a:gd name="connsiteX35" fmla="*/ 2886075 w 5261027"/>
                  <a:gd name="connsiteY35" fmla="*/ 1504950 h 6362700"/>
                  <a:gd name="connsiteX36" fmla="*/ 5191125 w 5261027"/>
                  <a:gd name="connsiteY36" fmla="*/ 1495425 h 6362700"/>
                  <a:gd name="connsiteX37" fmla="*/ 5200650 w 5261027"/>
                  <a:gd name="connsiteY37" fmla="*/ 790575 h 6362700"/>
                  <a:gd name="connsiteX0" fmla="*/ 5200650 w 5299639"/>
                  <a:gd name="connsiteY0" fmla="*/ 790575 h 6362700"/>
                  <a:gd name="connsiteX1" fmla="*/ 2933700 w 5299639"/>
                  <a:gd name="connsiteY1" fmla="*/ 809625 h 6362700"/>
                  <a:gd name="connsiteX2" fmla="*/ 2933700 w 5299639"/>
                  <a:gd name="connsiteY2" fmla="*/ 0 h 6362700"/>
                  <a:gd name="connsiteX3" fmla="*/ 1409700 w 5299639"/>
                  <a:gd name="connsiteY3" fmla="*/ 85725 h 6362700"/>
                  <a:gd name="connsiteX4" fmla="*/ 0 w 5299639"/>
                  <a:gd name="connsiteY4" fmla="*/ 1190625 h 6362700"/>
                  <a:gd name="connsiteX5" fmla="*/ 9525 w 5299639"/>
                  <a:gd name="connsiteY5" fmla="*/ 3686175 h 6362700"/>
                  <a:gd name="connsiteX6" fmla="*/ 276225 w 5299639"/>
                  <a:gd name="connsiteY6" fmla="*/ 4219575 h 6362700"/>
                  <a:gd name="connsiteX7" fmla="*/ 57150 w 5299639"/>
                  <a:gd name="connsiteY7" fmla="*/ 4400550 h 6362700"/>
                  <a:gd name="connsiteX8" fmla="*/ 133350 w 5299639"/>
                  <a:gd name="connsiteY8" fmla="*/ 4600575 h 6362700"/>
                  <a:gd name="connsiteX9" fmla="*/ 47625 w 5299639"/>
                  <a:gd name="connsiteY9" fmla="*/ 4800600 h 6362700"/>
                  <a:gd name="connsiteX10" fmla="*/ 171450 w 5299639"/>
                  <a:gd name="connsiteY10" fmla="*/ 5019675 h 6362700"/>
                  <a:gd name="connsiteX11" fmla="*/ 47625 w 5299639"/>
                  <a:gd name="connsiteY11" fmla="*/ 5229225 h 6362700"/>
                  <a:gd name="connsiteX12" fmla="*/ 85725 w 5299639"/>
                  <a:gd name="connsiteY12" fmla="*/ 5353050 h 6362700"/>
                  <a:gd name="connsiteX13" fmla="*/ 38100 w 5299639"/>
                  <a:gd name="connsiteY13" fmla="*/ 5457825 h 6362700"/>
                  <a:gd name="connsiteX14" fmla="*/ 19050 w 5299639"/>
                  <a:gd name="connsiteY14" fmla="*/ 5667375 h 6362700"/>
                  <a:gd name="connsiteX15" fmla="*/ 104775 w 5299639"/>
                  <a:gd name="connsiteY15" fmla="*/ 5762625 h 6362700"/>
                  <a:gd name="connsiteX16" fmla="*/ 19050 w 5299639"/>
                  <a:gd name="connsiteY16" fmla="*/ 6124575 h 6362700"/>
                  <a:gd name="connsiteX17" fmla="*/ 876300 w 5299639"/>
                  <a:gd name="connsiteY17" fmla="*/ 6362700 h 6362700"/>
                  <a:gd name="connsiteX18" fmla="*/ 1190625 w 5299639"/>
                  <a:gd name="connsiteY18" fmla="*/ 6000750 h 6362700"/>
                  <a:gd name="connsiteX19" fmla="*/ 1162050 w 5299639"/>
                  <a:gd name="connsiteY19" fmla="*/ 5867400 h 6362700"/>
                  <a:gd name="connsiteX20" fmla="*/ 1276350 w 5299639"/>
                  <a:gd name="connsiteY20" fmla="*/ 5753100 h 6362700"/>
                  <a:gd name="connsiteX21" fmla="*/ 1381125 w 5299639"/>
                  <a:gd name="connsiteY21" fmla="*/ 5238750 h 6362700"/>
                  <a:gd name="connsiteX22" fmla="*/ 1257300 w 5299639"/>
                  <a:gd name="connsiteY22" fmla="*/ 5095875 h 6362700"/>
                  <a:gd name="connsiteX23" fmla="*/ 1390650 w 5299639"/>
                  <a:gd name="connsiteY23" fmla="*/ 4933950 h 6362700"/>
                  <a:gd name="connsiteX24" fmla="*/ 1495425 w 5299639"/>
                  <a:gd name="connsiteY24" fmla="*/ 4429125 h 6362700"/>
                  <a:gd name="connsiteX25" fmla="*/ 1276350 w 5299639"/>
                  <a:gd name="connsiteY25" fmla="*/ 4229100 h 6362700"/>
                  <a:gd name="connsiteX26" fmla="*/ 1524000 w 5299639"/>
                  <a:gd name="connsiteY26" fmla="*/ 4095750 h 6362700"/>
                  <a:gd name="connsiteX27" fmla="*/ 1628775 w 5299639"/>
                  <a:gd name="connsiteY27" fmla="*/ 3876675 h 6362700"/>
                  <a:gd name="connsiteX28" fmla="*/ 2771775 w 5299639"/>
                  <a:gd name="connsiteY28" fmla="*/ 3943350 h 6362700"/>
                  <a:gd name="connsiteX29" fmla="*/ 2819400 w 5299639"/>
                  <a:gd name="connsiteY29" fmla="*/ 3067050 h 6362700"/>
                  <a:gd name="connsiteX30" fmla="*/ 4848225 w 5299639"/>
                  <a:gd name="connsiteY30" fmla="*/ 3105150 h 6362700"/>
                  <a:gd name="connsiteX31" fmla="*/ 4886325 w 5299639"/>
                  <a:gd name="connsiteY31" fmla="*/ 2428875 h 6362700"/>
                  <a:gd name="connsiteX32" fmla="*/ 4714875 w 5299639"/>
                  <a:gd name="connsiteY32" fmla="*/ 2428875 h 6362700"/>
                  <a:gd name="connsiteX33" fmla="*/ 4705350 w 5299639"/>
                  <a:gd name="connsiteY33" fmla="*/ 2352675 h 6362700"/>
                  <a:gd name="connsiteX34" fmla="*/ 2867025 w 5299639"/>
                  <a:gd name="connsiteY34" fmla="*/ 2305050 h 6362700"/>
                  <a:gd name="connsiteX35" fmla="*/ 2886075 w 5299639"/>
                  <a:gd name="connsiteY35" fmla="*/ 1504950 h 6362700"/>
                  <a:gd name="connsiteX36" fmla="*/ 5191125 w 5299639"/>
                  <a:gd name="connsiteY36" fmla="*/ 1495425 h 6362700"/>
                  <a:gd name="connsiteX37" fmla="*/ 5200650 w 5299639"/>
                  <a:gd name="connsiteY37" fmla="*/ 790575 h 6362700"/>
                  <a:gd name="connsiteX0" fmla="*/ 5200650 w 5299639"/>
                  <a:gd name="connsiteY0" fmla="*/ 790575 h 6362700"/>
                  <a:gd name="connsiteX1" fmla="*/ 2933700 w 5299639"/>
                  <a:gd name="connsiteY1" fmla="*/ 809625 h 6362700"/>
                  <a:gd name="connsiteX2" fmla="*/ 2933700 w 5299639"/>
                  <a:gd name="connsiteY2" fmla="*/ 0 h 6362700"/>
                  <a:gd name="connsiteX3" fmla="*/ 1409700 w 5299639"/>
                  <a:gd name="connsiteY3" fmla="*/ 85725 h 6362700"/>
                  <a:gd name="connsiteX4" fmla="*/ 0 w 5299639"/>
                  <a:gd name="connsiteY4" fmla="*/ 1190625 h 6362700"/>
                  <a:gd name="connsiteX5" fmla="*/ 9525 w 5299639"/>
                  <a:gd name="connsiteY5" fmla="*/ 3686175 h 6362700"/>
                  <a:gd name="connsiteX6" fmla="*/ 276225 w 5299639"/>
                  <a:gd name="connsiteY6" fmla="*/ 4219575 h 6362700"/>
                  <a:gd name="connsiteX7" fmla="*/ 57150 w 5299639"/>
                  <a:gd name="connsiteY7" fmla="*/ 4400550 h 6362700"/>
                  <a:gd name="connsiteX8" fmla="*/ 133350 w 5299639"/>
                  <a:gd name="connsiteY8" fmla="*/ 4600575 h 6362700"/>
                  <a:gd name="connsiteX9" fmla="*/ 47625 w 5299639"/>
                  <a:gd name="connsiteY9" fmla="*/ 4800600 h 6362700"/>
                  <a:gd name="connsiteX10" fmla="*/ 171450 w 5299639"/>
                  <a:gd name="connsiteY10" fmla="*/ 5019675 h 6362700"/>
                  <a:gd name="connsiteX11" fmla="*/ 47625 w 5299639"/>
                  <a:gd name="connsiteY11" fmla="*/ 5229225 h 6362700"/>
                  <a:gd name="connsiteX12" fmla="*/ 85725 w 5299639"/>
                  <a:gd name="connsiteY12" fmla="*/ 5353050 h 6362700"/>
                  <a:gd name="connsiteX13" fmla="*/ 38100 w 5299639"/>
                  <a:gd name="connsiteY13" fmla="*/ 5457825 h 6362700"/>
                  <a:gd name="connsiteX14" fmla="*/ 19050 w 5299639"/>
                  <a:gd name="connsiteY14" fmla="*/ 5667375 h 6362700"/>
                  <a:gd name="connsiteX15" fmla="*/ 104775 w 5299639"/>
                  <a:gd name="connsiteY15" fmla="*/ 5762625 h 6362700"/>
                  <a:gd name="connsiteX16" fmla="*/ 19050 w 5299639"/>
                  <a:gd name="connsiteY16" fmla="*/ 6124575 h 6362700"/>
                  <a:gd name="connsiteX17" fmla="*/ 876300 w 5299639"/>
                  <a:gd name="connsiteY17" fmla="*/ 6362700 h 6362700"/>
                  <a:gd name="connsiteX18" fmla="*/ 1190625 w 5299639"/>
                  <a:gd name="connsiteY18" fmla="*/ 6000750 h 6362700"/>
                  <a:gd name="connsiteX19" fmla="*/ 1162050 w 5299639"/>
                  <a:gd name="connsiteY19" fmla="*/ 5867400 h 6362700"/>
                  <a:gd name="connsiteX20" fmla="*/ 1276350 w 5299639"/>
                  <a:gd name="connsiteY20" fmla="*/ 5753100 h 6362700"/>
                  <a:gd name="connsiteX21" fmla="*/ 1381125 w 5299639"/>
                  <a:gd name="connsiteY21" fmla="*/ 5238750 h 6362700"/>
                  <a:gd name="connsiteX22" fmla="*/ 1257300 w 5299639"/>
                  <a:gd name="connsiteY22" fmla="*/ 5095875 h 6362700"/>
                  <a:gd name="connsiteX23" fmla="*/ 1390650 w 5299639"/>
                  <a:gd name="connsiteY23" fmla="*/ 4933950 h 6362700"/>
                  <a:gd name="connsiteX24" fmla="*/ 1495425 w 5299639"/>
                  <a:gd name="connsiteY24" fmla="*/ 4429125 h 6362700"/>
                  <a:gd name="connsiteX25" fmla="*/ 1276350 w 5299639"/>
                  <a:gd name="connsiteY25" fmla="*/ 4229100 h 6362700"/>
                  <a:gd name="connsiteX26" fmla="*/ 1524000 w 5299639"/>
                  <a:gd name="connsiteY26" fmla="*/ 4095750 h 6362700"/>
                  <a:gd name="connsiteX27" fmla="*/ 1628775 w 5299639"/>
                  <a:gd name="connsiteY27" fmla="*/ 3876675 h 6362700"/>
                  <a:gd name="connsiteX28" fmla="*/ 2771775 w 5299639"/>
                  <a:gd name="connsiteY28" fmla="*/ 3943350 h 6362700"/>
                  <a:gd name="connsiteX29" fmla="*/ 2819400 w 5299639"/>
                  <a:gd name="connsiteY29" fmla="*/ 3067050 h 6362700"/>
                  <a:gd name="connsiteX30" fmla="*/ 4848225 w 5299639"/>
                  <a:gd name="connsiteY30" fmla="*/ 3105150 h 6362700"/>
                  <a:gd name="connsiteX31" fmla="*/ 4886325 w 5299639"/>
                  <a:gd name="connsiteY31" fmla="*/ 2428875 h 6362700"/>
                  <a:gd name="connsiteX32" fmla="*/ 4714875 w 5299639"/>
                  <a:gd name="connsiteY32" fmla="*/ 2428875 h 6362700"/>
                  <a:gd name="connsiteX33" fmla="*/ 4705350 w 5299639"/>
                  <a:gd name="connsiteY33" fmla="*/ 2352675 h 6362700"/>
                  <a:gd name="connsiteX34" fmla="*/ 2867025 w 5299639"/>
                  <a:gd name="connsiteY34" fmla="*/ 2305050 h 6362700"/>
                  <a:gd name="connsiteX35" fmla="*/ 2886075 w 5299639"/>
                  <a:gd name="connsiteY35" fmla="*/ 1504950 h 6362700"/>
                  <a:gd name="connsiteX36" fmla="*/ 5191125 w 5299639"/>
                  <a:gd name="connsiteY36" fmla="*/ 1495425 h 6362700"/>
                  <a:gd name="connsiteX37" fmla="*/ 5200650 w 5299639"/>
                  <a:gd name="connsiteY37" fmla="*/ 790575 h 6362700"/>
                  <a:gd name="connsiteX0" fmla="*/ 5200650 w 5299639"/>
                  <a:gd name="connsiteY0" fmla="*/ 790575 h 6362700"/>
                  <a:gd name="connsiteX1" fmla="*/ 2933700 w 5299639"/>
                  <a:gd name="connsiteY1" fmla="*/ 809625 h 6362700"/>
                  <a:gd name="connsiteX2" fmla="*/ 2933700 w 5299639"/>
                  <a:gd name="connsiteY2" fmla="*/ 0 h 6362700"/>
                  <a:gd name="connsiteX3" fmla="*/ 1409700 w 5299639"/>
                  <a:gd name="connsiteY3" fmla="*/ 85725 h 6362700"/>
                  <a:gd name="connsiteX4" fmla="*/ 0 w 5299639"/>
                  <a:gd name="connsiteY4" fmla="*/ 1190625 h 6362700"/>
                  <a:gd name="connsiteX5" fmla="*/ 9525 w 5299639"/>
                  <a:gd name="connsiteY5" fmla="*/ 3686175 h 6362700"/>
                  <a:gd name="connsiteX6" fmla="*/ 276225 w 5299639"/>
                  <a:gd name="connsiteY6" fmla="*/ 4219575 h 6362700"/>
                  <a:gd name="connsiteX7" fmla="*/ 57150 w 5299639"/>
                  <a:gd name="connsiteY7" fmla="*/ 4400550 h 6362700"/>
                  <a:gd name="connsiteX8" fmla="*/ 133350 w 5299639"/>
                  <a:gd name="connsiteY8" fmla="*/ 4600575 h 6362700"/>
                  <a:gd name="connsiteX9" fmla="*/ 47625 w 5299639"/>
                  <a:gd name="connsiteY9" fmla="*/ 4800600 h 6362700"/>
                  <a:gd name="connsiteX10" fmla="*/ 171450 w 5299639"/>
                  <a:gd name="connsiteY10" fmla="*/ 5019675 h 6362700"/>
                  <a:gd name="connsiteX11" fmla="*/ 47625 w 5299639"/>
                  <a:gd name="connsiteY11" fmla="*/ 5229225 h 6362700"/>
                  <a:gd name="connsiteX12" fmla="*/ 85725 w 5299639"/>
                  <a:gd name="connsiteY12" fmla="*/ 5353050 h 6362700"/>
                  <a:gd name="connsiteX13" fmla="*/ 38100 w 5299639"/>
                  <a:gd name="connsiteY13" fmla="*/ 5457825 h 6362700"/>
                  <a:gd name="connsiteX14" fmla="*/ 19050 w 5299639"/>
                  <a:gd name="connsiteY14" fmla="*/ 5667375 h 6362700"/>
                  <a:gd name="connsiteX15" fmla="*/ 104775 w 5299639"/>
                  <a:gd name="connsiteY15" fmla="*/ 5762625 h 6362700"/>
                  <a:gd name="connsiteX16" fmla="*/ 19050 w 5299639"/>
                  <a:gd name="connsiteY16" fmla="*/ 6124575 h 6362700"/>
                  <a:gd name="connsiteX17" fmla="*/ 876300 w 5299639"/>
                  <a:gd name="connsiteY17" fmla="*/ 6362700 h 6362700"/>
                  <a:gd name="connsiteX18" fmla="*/ 1190625 w 5299639"/>
                  <a:gd name="connsiteY18" fmla="*/ 6000750 h 6362700"/>
                  <a:gd name="connsiteX19" fmla="*/ 1162050 w 5299639"/>
                  <a:gd name="connsiteY19" fmla="*/ 5867400 h 6362700"/>
                  <a:gd name="connsiteX20" fmla="*/ 1276350 w 5299639"/>
                  <a:gd name="connsiteY20" fmla="*/ 5753100 h 6362700"/>
                  <a:gd name="connsiteX21" fmla="*/ 1381125 w 5299639"/>
                  <a:gd name="connsiteY21" fmla="*/ 5238750 h 6362700"/>
                  <a:gd name="connsiteX22" fmla="*/ 1257300 w 5299639"/>
                  <a:gd name="connsiteY22" fmla="*/ 5095875 h 6362700"/>
                  <a:gd name="connsiteX23" fmla="*/ 1390650 w 5299639"/>
                  <a:gd name="connsiteY23" fmla="*/ 4933950 h 6362700"/>
                  <a:gd name="connsiteX24" fmla="*/ 1495425 w 5299639"/>
                  <a:gd name="connsiteY24" fmla="*/ 4429125 h 6362700"/>
                  <a:gd name="connsiteX25" fmla="*/ 1276350 w 5299639"/>
                  <a:gd name="connsiteY25" fmla="*/ 4229100 h 6362700"/>
                  <a:gd name="connsiteX26" fmla="*/ 1524000 w 5299639"/>
                  <a:gd name="connsiteY26" fmla="*/ 4095750 h 6362700"/>
                  <a:gd name="connsiteX27" fmla="*/ 1628775 w 5299639"/>
                  <a:gd name="connsiteY27" fmla="*/ 3876675 h 6362700"/>
                  <a:gd name="connsiteX28" fmla="*/ 2771775 w 5299639"/>
                  <a:gd name="connsiteY28" fmla="*/ 3943350 h 6362700"/>
                  <a:gd name="connsiteX29" fmla="*/ 2819400 w 5299639"/>
                  <a:gd name="connsiteY29" fmla="*/ 3067050 h 6362700"/>
                  <a:gd name="connsiteX30" fmla="*/ 4848225 w 5299639"/>
                  <a:gd name="connsiteY30" fmla="*/ 3105150 h 6362700"/>
                  <a:gd name="connsiteX31" fmla="*/ 4886325 w 5299639"/>
                  <a:gd name="connsiteY31" fmla="*/ 2428875 h 6362700"/>
                  <a:gd name="connsiteX32" fmla="*/ 4714875 w 5299639"/>
                  <a:gd name="connsiteY32" fmla="*/ 2428875 h 6362700"/>
                  <a:gd name="connsiteX33" fmla="*/ 4705350 w 5299639"/>
                  <a:gd name="connsiteY33" fmla="*/ 2352675 h 6362700"/>
                  <a:gd name="connsiteX34" fmla="*/ 2867025 w 5299639"/>
                  <a:gd name="connsiteY34" fmla="*/ 2305050 h 6362700"/>
                  <a:gd name="connsiteX35" fmla="*/ 2886075 w 5299639"/>
                  <a:gd name="connsiteY35" fmla="*/ 1504950 h 6362700"/>
                  <a:gd name="connsiteX36" fmla="*/ 5191125 w 5299639"/>
                  <a:gd name="connsiteY36" fmla="*/ 1495425 h 6362700"/>
                  <a:gd name="connsiteX37" fmla="*/ 5200650 w 5299639"/>
                  <a:gd name="connsiteY37" fmla="*/ 790575 h 6362700"/>
                  <a:gd name="connsiteX0" fmla="*/ 5200650 w 5299639"/>
                  <a:gd name="connsiteY0" fmla="*/ 790575 h 6362700"/>
                  <a:gd name="connsiteX1" fmla="*/ 2933700 w 5299639"/>
                  <a:gd name="connsiteY1" fmla="*/ 809625 h 6362700"/>
                  <a:gd name="connsiteX2" fmla="*/ 2933700 w 5299639"/>
                  <a:gd name="connsiteY2" fmla="*/ 0 h 6362700"/>
                  <a:gd name="connsiteX3" fmla="*/ 1409700 w 5299639"/>
                  <a:gd name="connsiteY3" fmla="*/ 85725 h 6362700"/>
                  <a:gd name="connsiteX4" fmla="*/ 0 w 5299639"/>
                  <a:gd name="connsiteY4" fmla="*/ 1190625 h 6362700"/>
                  <a:gd name="connsiteX5" fmla="*/ 9525 w 5299639"/>
                  <a:gd name="connsiteY5" fmla="*/ 3686175 h 6362700"/>
                  <a:gd name="connsiteX6" fmla="*/ 276225 w 5299639"/>
                  <a:gd name="connsiteY6" fmla="*/ 4219575 h 6362700"/>
                  <a:gd name="connsiteX7" fmla="*/ 57150 w 5299639"/>
                  <a:gd name="connsiteY7" fmla="*/ 4400550 h 6362700"/>
                  <a:gd name="connsiteX8" fmla="*/ 133350 w 5299639"/>
                  <a:gd name="connsiteY8" fmla="*/ 4600575 h 6362700"/>
                  <a:gd name="connsiteX9" fmla="*/ 47625 w 5299639"/>
                  <a:gd name="connsiteY9" fmla="*/ 4800600 h 6362700"/>
                  <a:gd name="connsiteX10" fmla="*/ 171450 w 5299639"/>
                  <a:gd name="connsiteY10" fmla="*/ 5019675 h 6362700"/>
                  <a:gd name="connsiteX11" fmla="*/ 47625 w 5299639"/>
                  <a:gd name="connsiteY11" fmla="*/ 5229225 h 6362700"/>
                  <a:gd name="connsiteX12" fmla="*/ 85725 w 5299639"/>
                  <a:gd name="connsiteY12" fmla="*/ 5353050 h 6362700"/>
                  <a:gd name="connsiteX13" fmla="*/ 38100 w 5299639"/>
                  <a:gd name="connsiteY13" fmla="*/ 5457825 h 6362700"/>
                  <a:gd name="connsiteX14" fmla="*/ 19050 w 5299639"/>
                  <a:gd name="connsiteY14" fmla="*/ 5667375 h 6362700"/>
                  <a:gd name="connsiteX15" fmla="*/ 104775 w 5299639"/>
                  <a:gd name="connsiteY15" fmla="*/ 5762625 h 6362700"/>
                  <a:gd name="connsiteX16" fmla="*/ 19050 w 5299639"/>
                  <a:gd name="connsiteY16" fmla="*/ 6124575 h 6362700"/>
                  <a:gd name="connsiteX17" fmla="*/ 876300 w 5299639"/>
                  <a:gd name="connsiteY17" fmla="*/ 6362700 h 6362700"/>
                  <a:gd name="connsiteX18" fmla="*/ 1190625 w 5299639"/>
                  <a:gd name="connsiteY18" fmla="*/ 6000750 h 6362700"/>
                  <a:gd name="connsiteX19" fmla="*/ 1162050 w 5299639"/>
                  <a:gd name="connsiteY19" fmla="*/ 5867400 h 6362700"/>
                  <a:gd name="connsiteX20" fmla="*/ 1276350 w 5299639"/>
                  <a:gd name="connsiteY20" fmla="*/ 5753100 h 6362700"/>
                  <a:gd name="connsiteX21" fmla="*/ 1381125 w 5299639"/>
                  <a:gd name="connsiteY21" fmla="*/ 5238750 h 6362700"/>
                  <a:gd name="connsiteX22" fmla="*/ 1257300 w 5299639"/>
                  <a:gd name="connsiteY22" fmla="*/ 5095875 h 6362700"/>
                  <a:gd name="connsiteX23" fmla="*/ 1390650 w 5299639"/>
                  <a:gd name="connsiteY23" fmla="*/ 4933950 h 6362700"/>
                  <a:gd name="connsiteX24" fmla="*/ 1495425 w 5299639"/>
                  <a:gd name="connsiteY24" fmla="*/ 4429125 h 6362700"/>
                  <a:gd name="connsiteX25" fmla="*/ 1276350 w 5299639"/>
                  <a:gd name="connsiteY25" fmla="*/ 4229100 h 6362700"/>
                  <a:gd name="connsiteX26" fmla="*/ 1524000 w 5299639"/>
                  <a:gd name="connsiteY26" fmla="*/ 4095750 h 6362700"/>
                  <a:gd name="connsiteX27" fmla="*/ 1628775 w 5299639"/>
                  <a:gd name="connsiteY27" fmla="*/ 3876675 h 6362700"/>
                  <a:gd name="connsiteX28" fmla="*/ 2771775 w 5299639"/>
                  <a:gd name="connsiteY28" fmla="*/ 3943350 h 6362700"/>
                  <a:gd name="connsiteX29" fmla="*/ 2819400 w 5299639"/>
                  <a:gd name="connsiteY29" fmla="*/ 3067050 h 6362700"/>
                  <a:gd name="connsiteX30" fmla="*/ 4848225 w 5299639"/>
                  <a:gd name="connsiteY30" fmla="*/ 3105150 h 6362700"/>
                  <a:gd name="connsiteX31" fmla="*/ 4886325 w 5299639"/>
                  <a:gd name="connsiteY31" fmla="*/ 2428875 h 6362700"/>
                  <a:gd name="connsiteX32" fmla="*/ 4714875 w 5299639"/>
                  <a:gd name="connsiteY32" fmla="*/ 2428875 h 6362700"/>
                  <a:gd name="connsiteX33" fmla="*/ 4705350 w 5299639"/>
                  <a:gd name="connsiteY33" fmla="*/ 2352675 h 6362700"/>
                  <a:gd name="connsiteX34" fmla="*/ 2867025 w 5299639"/>
                  <a:gd name="connsiteY34" fmla="*/ 2305050 h 6362700"/>
                  <a:gd name="connsiteX35" fmla="*/ 2905125 w 5299639"/>
                  <a:gd name="connsiteY35" fmla="*/ 1504950 h 6362700"/>
                  <a:gd name="connsiteX36" fmla="*/ 5191125 w 5299639"/>
                  <a:gd name="connsiteY36" fmla="*/ 1495425 h 6362700"/>
                  <a:gd name="connsiteX37" fmla="*/ 5200650 w 5299639"/>
                  <a:gd name="connsiteY37" fmla="*/ 790575 h 6362700"/>
                  <a:gd name="connsiteX0" fmla="*/ 5200650 w 5299639"/>
                  <a:gd name="connsiteY0" fmla="*/ 790575 h 6362700"/>
                  <a:gd name="connsiteX1" fmla="*/ 2933700 w 5299639"/>
                  <a:gd name="connsiteY1" fmla="*/ 809625 h 6362700"/>
                  <a:gd name="connsiteX2" fmla="*/ 2933700 w 5299639"/>
                  <a:gd name="connsiteY2" fmla="*/ 0 h 6362700"/>
                  <a:gd name="connsiteX3" fmla="*/ 1409700 w 5299639"/>
                  <a:gd name="connsiteY3" fmla="*/ 85725 h 6362700"/>
                  <a:gd name="connsiteX4" fmla="*/ 0 w 5299639"/>
                  <a:gd name="connsiteY4" fmla="*/ 1190625 h 6362700"/>
                  <a:gd name="connsiteX5" fmla="*/ 9525 w 5299639"/>
                  <a:gd name="connsiteY5" fmla="*/ 3686175 h 6362700"/>
                  <a:gd name="connsiteX6" fmla="*/ 276225 w 5299639"/>
                  <a:gd name="connsiteY6" fmla="*/ 4219575 h 6362700"/>
                  <a:gd name="connsiteX7" fmla="*/ 57150 w 5299639"/>
                  <a:gd name="connsiteY7" fmla="*/ 4400550 h 6362700"/>
                  <a:gd name="connsiteX8" fmla="*/ 133350 w 5299639"/>
                  <a:gd name="connsiteY8" fmla="*/ 4600575 h 6362700"/>
                  <a:gd name="connsiteX9" fmla="*/ 47625 w 5299639"/>
                  <a:gd name="connsiteY9" fmla="*/ 4800600 h 6362700"/>
                  <a:gd name="connsiteX10" fmla="*/ 171450 w 5299639"/>
                  <a:gd name="connsiteY10" fmla="*/ 5019675 h 6362700"/>
                  <a:gd name="connsiteX11" fmla="*/ 47625 w 5299639"/>
                  <a:gd name="connsiteY11" fmla="*/ 5229225 h 6362700"/>
                  <a:gd name="connsiteX12" fmla="*/ 85725 w 5299639"/>
                  <a:gd name="connsiteY12" fmla="*/ 5353050 h 6362700"/>
                  <a:gd name="connsiteX13" fmla="*/ 38100 w 5299639"/>
                  <a:gd name="connsiteY13" fmla="*/ 5457825 h 6362700"/>
                  <a:gd name="connsiteX14" fmla="*/ 19050 w 5299639"/>
                  <a:gd name="connsiteY14" fmla="*/ 5667375 h 6362700"/>
                  <a:gd name="connsiteX15" fmla="*/ 104775 w 5299639"/>
                  <a:gd name="connsiteY15" fmla="*/ 5762625 h 6362700"/>
                  <a:gd name="connsiteX16" fmla="*/ 19050 w 5299639"/>
                  <a:gd name="connsiteY16" fmla="*/ 6124575 h 6362700"/>
                  <a:gd name="connsiteX17" fmla="*/ 876300 w 5299639"/>
                  <a:gd name="connsiteY17" fmla="*/ 6362700 h 6362700"/>
                  <a:gd name="connsiteX18" fmla="*/ 1190625 w 5299639"/>
                  <a:gd name="connsiteY18" fmla="*/ 6000750 h 6362700"/>
                  <a:gd name="connsiteX19" fmla="*/ 1162050 w 5299639"/>
                  <a:gd name="connsiteY19" fmla="*/ 5867400 h 6362700"/>
                  <a:gd name="connsiteX20" fmla="*/ 1276350 w 5299639"/>
                  <a:gd name="connsiteY20" fmla="*/ 5753100 h 6362700"/>
                  <a:gd name="connsiteX21" fmla="*/ 1381125 w 5299639"/>
                  <a:gd name="connsiteY21" fmla="*/ 5238750 h 6362700"/>
                  <a:gd name="connsiteX22" fmla="*/ 1257300 w 5299639"/>
                  <a:gd name="connsiteY22" fmla="*/ 5095875 h 6362700"/>
                  <a:gd name="connsiteX23" fmla="*/ 1390650 w 5299639"/>
                  <a:gd name="connsiteY23" fmla="*/ 4933950 h 6362700"/>
                  <a:gd name="connsiteX24" fmla="*/ 1495425 w 5299639"/>
                  <a:gd name="connsiteY24" fmla="*/ 4429125 h 6362700"/>
                  <a:gd name="connsiteX25" fmla="*/ 1276350 w 5299639"/>
                  <a:gd name="connsiteY25" fmla="*/ 4229100 h 6362700"/>
                  <a:gd name="connsiteX26" fmla="*/ 1524000 w 5299639"/>
                  <a:gd name="connsiteY26" fmla="*/ 4095750 h 6362700"/>
                  <a:gd name="connsiteX27" fmla="*/ 1628775 w 5299639"/>
                  <a:gd name="connsiteY27" fmla="*/ 3876675 h 6362700"/>
                  <a:gd name="connsiteX28" fmla="*/ 2771775 w 5299639"/>
                  <a:gd name="connsiteY28" fmla="*/ 3943350 h 6362700"/>
                  <a:gd name="connsiteX29" fmla="*/ 2819400 w 5299639"/>
                  <a:gd name="connsiteY29" fmla="*/ 3067050 h 6362700"/>
                  <a:gd name="connsiteX30" fmla="*/ 4848225 w 5299639"/>
                  <a:gd name="connsiteY30" fmla="*/ 3105150 h 6362700"/>
                  <a:gd name="connsiteX31" fmla="*/ 4886325 w 5299639"/>
                  <a:gd name="connsiteY31" fmla="*/ 2428875 h 6362700"/>
                  <a:gd name="connsiteX32" fmla="*/ 4714875 w 5299639"/>
                  <a:gd name="connsiteY32" fmla="*/ 2428875 h 6362700"/>
                  <a:gd name="connsiteX33" fmla="*/ 4705350 w 5299639"/>
                  <a:gd name="connsiteY33" fmla="*/ 2352675 h 6362700"/>
                  <a:gd name="connsiteX34" fmla="*/ 2867025 w 5299639"/>
                  <a:gd name="connsiteY34" fmla="*/ 2305050 h 6362700"/>
                  <a:gd name="connsiteX35" fmla="*/ 2905125 w 5299639"/>
                  <a:gd name="connsiteY35" fmla="*/ 1504950 h 6362700"/>
                  <a:gd name="connsiteX36" fmla="*/ 5191125 w 5299639"/>
                  <a:gd name="connsiteY36" fmla="*/ 1495425 h 6362700"/>
                  <a:gd name="connsiteX37" fmla="*/ 5200650 w 5299639"/>
                  <a:gd name="connsiteY37" fmla="*/ 790575 h 6362700"/>
                  <a:gd name="connsiteX0" fmla="*/ 5200650 w 5299639"/>
                  <a:gd name="connsiteY0" fmla="*/ 790575 h 6362700"/>
                  <a:gd name="connsiteX1" fmla="*/ 2933700 w 5299639"/>
                  <a:gd name="connsiteY1" fmla="*/ 809625 h 6362700"/>
                  <a:gd name="connsiteX2" fmla="*/ 2933700 w 5299639"/>
                  <a:gd name="connsiteY2" fmla="*/ 0 h 6362700"/>
                  <a:gd name="connsiteX3" fmla="*/ 1409700 w 5299639"/>
                  <a:gd name="connsiteY3" fmla="*/ 85725 h 6362700"/>
                  <a:gd name="connsiteX4" fmla="*/ 0 w 5299639"/>
                  <a:gd name="connsiteY4" fmla="*/ 1190625 h 6362700"/>
                  <a:gd name="connsiteX5" fmla="*/ 9525 w 5299639"/>
                  <a:gd name="connsiteY5" fmla="*/ 3686175 h 6362700"/>
                  <a:gd name="connsiteX6" fmla="*/ 276225 w 5299639"/>
                  <a:gd name="connsiteY6" fmla="*/ 4219575 h 6362700"/>
                  <a:gd name="connsiteX7" fmla="*/ 57150 w 5299639"/>
                  <a:gd name="connsiteY7" fmla="*/ 4400550 h 6362700"/>
                  <a:gd name="connsiteX8" fmla="*/ 133350 w 5299639"/>
                  <a:gd name="connsiteY8" fmla="*/ 4600575 h 6362700"/>
                  <a:gd name="connsiteX9" fmla="*/ 47625 w 5299639"/>
                  <a:gd name="connsiteY9" fmla="*/ 4800600 h 6362700"/>
                  <a:gd name="connsiteX10" fmla="*/ 171450 w 5299639"/>
                  <a:gd name="connsiteY10" fmla="*/ 5019675 h 6362700"/>
                  <a:gd name="connsiteX11" fmla="*/ 47625 w 5299639"/>
                  <a:gd name="connsiteY11" fmla="*/ 5229225 h 6362700"/>
                  <a:gd name="connsiteX12" fmla="*/ 85725 w 5299639"/>
                  <a:gd name="connsiteY12" fmla="*/ 5353050 h 6362700"/>
                  <a:gd name="connsiteX13" fmla="*/ 38100 w 5299639"/>
                  <a:gd name="connsiteY13" fmla="*/ 5457825 h 6362700"/>
                  <a:gd name="connsiteX14" fmla="*/ 19050 w 5299639"/>
                  <a:gd name="connsiteY14" fmla="*/ 5667375 h 6362700"/>
                  <a:gd name="connsiteX15" fmla="*/ 104775 w 5299639"/>
                  <a:gd name="connsiteY15" fmla="*/ 5762625 h 6362700"/>
                  <a:gd name="connsiteX16" fmla="*/ 19050 w 5299639"/>
                  <a:gd name="connsiteY16" fmla="*/ 6124575 h 6362700"/>
                  <a:gd name="connsiteX17" fmla="*/ 876300 w 5299639"/>
                  <a:gd name="connsiteY17" fmla="*/ 6362700 h 6362700"/>
                  <a:gd name="connsiteX18" fmla="*/ 1190625 w 5299639"/>
                  <a:gd name="connsiteY18" fmla="*/ 6000750 h 6362700"/>
                  <a:gd name="connsiteX19" fmla="*/ 1162050 w 5299639"/>
                  <a:gd name="connsiteY19" fmla="*/ 5867400 h 6362700"/>
                  <a:gd name="connsiteX20" fmla="*/ 1276350 w 5299639"/>
                  <a:gd name="connsiteY20" fmla="*/ 5753100 h 6362700"/>
                  <a:gd name="connsiteX21" fmla="*/ 1381125 w 5299639"/>
                  <a:gd name="connsiteY21" fmla="*/ 5238750 h 6362700"/>
                  <a:gd name="connsiteX22" fmla="*/ 1257300 w 5299639"/>
                  <a:gd name="connsiteY22" fmla="*/ 5095875 h 6362700"/>
                  <a:gd name="connsiteX23" fmla="*/ 1390650 w 5299639"/>
                  <a:gd name="connsiteY23" fmla="*/ 4933950 h 6362700"/>
                  <a:gd name="connsiteX24" fmla="*/ 1495425 w 5299639"/>
                  <a:gd name="connsiteY24" fmla="*/ 4429125 h 6362700"/>
                  <a:gd name="connsiteX25" fmla="*/ 1276350 w 5299639"/>
                  <a:gd name="connsiteY25" fmla="*/ 4229100 h 6362700"/>
                  <a:gd name="connsiteX26" fmla="*/ 1524000 w 5299639"/>
                  <a:gd name="connsiteY26" fmla="*/ 4095750 h 6362700"/>
                  <a:gd name="connsiteX27" fmla="*/ 1628775 w 5299639"/>
                  <a:gd name="connsiteY27" fmla="*/ 3876675 h 6362700"/>
                  <a:gd name="connsiteX28" fmla="*/ 2771775 w 5299639"/>
                  <a:gd name="connsiteY28" fmla="*/ 3943350 h 6362700"/>
                  <a:gd name="connsiteX29" fmla="*/ 2819400 w 5299639"/>
                  <a:gd name="connsiteY29" fmla="*/ 3067050 h 6362700"/>
                  <a:gd name="connsiteX30" fmla="*/ 4848225 w 5299639"/>
                  <a:gd name="connsiteY30" fmla="*/ 3105150 h 6362700"/>
                  <a:gd name="connsiteX31" fmla="*/ 4886325 w 5299639"/>
                  <a:gd name="connsiteY31" fmla="*/ 2428875 h 6362700"/>
                  <a:gd name="connsiteX32" fmla="*/ 4714875 w 5299639"/>
                  <a:gd name="connsiteY32" fmla="*/ 2428875 h 6362700"/>
                  <a:gd name="connsiteX33" fmla="*/ 4705350 w 5299639"/>
                  <a:gd name="connsiteY33" fmla="*/ 2352675 h 6362700"/>
                  <a:gd name="connsiteX34" fmla="*/ 2867025 w 5299639"/>
                  <a:gd name="connsiteY34" fmla="*/ 2305050 h 6362700"/>
                  <a:gd name="connsiteX35" fmla="*/ 2905125 w 5299639"/>
                  <a:gd name="connsiteY35" fmla="*/ 1504950 h 6362700"/>
                  <a:gd name="connsiteX36" fmla="*/ 5191125 w 5299639"/>
                  <a:gd name="connsiteY36" fmla="*/ 1495425 h 6362700"/>
                  <a:gd name="connsiteX37" fmla="*/ 5200650 w 5299639"/>
                  <a:gd name="connsiteY37" fmla="*/ 790575 h 6362700"/>
                  <a:gd name="connsiteX0" fmla="*/ 5200650 w 5299639"/>
                  <a:gd name="connsiteY0" fmla="*/ 790575 h 6362700"/>
                  <a:gd name="connsiteX1" fmla="*/ 2933700 w 5299639"/>
                  <a:gd name="connsiteY1" fmla="*/ 809625 h 6362700"/>
                  <a:gd name="connsiteX2" fmla="*/ 2933700 w 5299639"/>
                  <a:gd name="connsiteY2" fmla="*/ 0 h 6362700"/>
                  <a:gd name="connsiteX3" fmla="*/ 1409700 w 5299639"/>
                  <a:gd name="connsiteY3" fmla="*/ 85725 h 6362700"/>
                  <a:gd name="connsiteX4" fmla="*/ 0 w 5299639"/>
                  <a:gd name="connsiteY4" fmla="*/ 1190625 h 6362700"/>
                  <a:gd name="connsiteX5" fmla="*/ 9525 w 5299639"/>
                  <a:gd name="connsiteY5" fmla="*/ 3686175 h 6362700"/>
                  <a:gd name="connsiteX6" fmla="*/ 276225 w 5299639"/>
                  <a:gd name="connsiteY6" fmla="*/ 4219575 h 6362700"/>
                  <a:gd name="connsiteX7" fmla="*/ 57150 w 5299639"/>
                  <a:gd name="connsiteY7" fmla="*/ 4400550 h 6362700"/>
                  <a:gd name="connsiteX8" fmla="*/ 133350 w 5299639"/>
                  <a:gd name="connsiteY8" fmla="*/ 4600575 h 6362700"/>
                  <a:gd name="connsiteX9" fmla="*/ 47625 w 5299639"/>
                  <a:gd name="connsiteY9" fmla="*/ 4800600 h 6362700"/>
                  <a:gd name="connsiteX10" fmla="*/ 171450 w 5299639"/>
                  <a:gd name="connsiteY10" fmla="*/ 5019675 h 6362700"/>
                  <a:gd name="connsiteX11" fmla="*/ 47625 w 5299639"/>
                  <a:gd name="connsiteY11" fmla="*/ 5229225 h 6362700"/>
                  <a:gd name="connsiteX12" fmla="*/ 85725 w 5299639"/>
                  <a:gd name="connsiteY12" fmla="*/ 5353050 h 6362700"/>
                  <a:gd name="connsiteX13" fmla="*/ 38100 w 5299639"/>
                  <a:gd name="connsiteY13" fmla="*/ 5457825 h 6362700"/>
                  <a:gd name="connsiteX14" fmla="*/ 19050 w 5299639"/>
                  <a:gd name="connsiteY14" fmla="*/ 5667375 h 6362700"/>
                  <a:gd name="connsiteX15" fmla="*/ 104775 w 5299639"/>
                  <a:gd name="connsiteY15" fmla="*/ 5762625 h 6362700"/>
                  <a:gd name="connsiteX16" fmla="*/ 19050 w 5299639"/>
                  <a:gd name="connsiteY16" fmla="*/ 6124575 h 6362700"/>
                  <a:gd name="connsiteX17" fmla="*/ 876300 w 5299639"/>
                  <a:gd name="connsiteY17" fmla="*/ 6362700 h 6362700"/>
                  <a:gd name="connsiteX18" fmla="*/ 1190625 w 5299639"/>
                  <a:gd name="connsiteY18" fmla="*/ 6000750 h 6362700"/>
                  <a:gd name="connsiteX19" fmla="*/ 1162050 w 5299639"/>
                  <a:gd name="connsiteY19" fmla="*/ 5867400 h 6362700"/>
                  <a:gd name="connsiteX20" fmla="*/ 1276350 w 5299639"/>
                  <a:gd name="connsiteY20" fmla="*/ 5753100 h 6362700"/>
                  <a:gd name="connsiteX21" fmla="*/ 1381125 w 5299639"/>
                  <a:gd name="connsiteY21" fmla="*/ 5238750 h 6362700"/>
                  <a:gd name="connsiteX22" fmla="*/ 1257300 w 5299639"/>
                  <a:gd name="connsiteY22" fmla="*/ 5095875 h 6362700"/>
                  <a:gd name="connsiteX23" fmla="*/ 1390650 w 5299639"/>
                  <a:gd name="connsiteY23" fmla="*/ 4933950 h 6362700"/>
                  <a:gd name="connsiteX24" fmla="*/ 1495425 w 5299639"/>
                  <a:gd name="connsiteY24" fmla="*/ 4429125 h 6362700"/>
                  <a:gd name="connsiteX25" fmla="*/ 1276350 w 5299639"/>
                  <a:gd name="connsiteY25" fmla="*/ 4229100 h 6362700"/>
                  <a:gd name="connsiteX26" fmla="*/ 1524000 w 5299639"/>
                  <a:gd name="connsiteY26" fmla="*/ 4095750 h 6362700"/>
                  <a:gd name="connsiteX27" fmla="*/ 1628775 w 5299639"/>
                  <a:gd name="connsiteY27" fmla="*/ 3876675 h 6362700"/>
                  <a:gd name="connsiteX28" fmla="*/ 2771775 w 5299639"/>
                  <a:gd name="connsiteY28" fmla="*/ 3943350 h 6362700"/>
                  <a:gd name="connsiteX29" fmla="*/ 2819400 w 5299639"/>
                  <a:gd name="connsiteY29" fmla="*/ 3067050 h 6362700"/>
                  <a:gd name="connsiteX30" fmla="*/ 4848225 w 5299639"/>
                  <a:gd name="connsiteY30" fmla="*/ 3105150 h 6362700"/>
                  <a:gd name="connsiteX31" fmla="*/ 4886325 w 5299639"/>
                  <a:gd name="connsiteY31" fmla="*/ 2428875 h 6362700"/>
                  <a:gd name="connsiteX32" fmla="*/ 4714875 w 5299639"/>
                  <a:gd name="connsiteY32" fmla="*/ 2428875 h 6362700"/>
                  <a:gd name="connsiteX33" fmla="*/ 4705350 w 5299639"/>
                  <a:gd name="connsiteY33" fmla="*/ 2352675 h 6362700"/>
                  <a:gd name="connsiteX34" fmla="*/ 2867025 w 5299639"/>
                  <a:gd name="connsiteY34" fmla="*/ 2305050 h 6362700"/>
                  <a:gd name="connsiteX35" fmla="*/ 2905125 w 5299639"/>
                  <a:gd name="connsiteY35" fmla="*/ 1504950 h 6362700"/>
                  <a:gd name="connsiteX36" fmla="*/ 5191125 w 5299639"/>
                  <a:gd name="connsiteY36" fmla="*/ 1495425 h 6362700"/>
                  <a:gd name="connsiteX37" fmla="*/ 5200650 w 5299639"/>
                  <a:gd name="connsiteY37" fmla="*/ 790575 h 6362700"/>
                  <a:gd name="connsiteX0" fmla="*/ 5200650 w 5299639"/>
                  <a:gd name="connsiteY0" fmla="*/ 790575 h 6362700"/>
                  <a:gd name="connsiteX1" fmla="*/ 2933700 w 5299639"/>
                  <a:gd name="connsiteY1" fmla="*/ 809625 h 6362700"/>
                  <a:gd name="connsiteX2" fmla="*/ 2933700 w 5299639"/>
                  <a:gd name="connsiteY2" fmla="*/ 0 h 6362700"/>
                  <a:gd name="connsiteX3" fmla="*/ 1409700 w 5299639"/>
                  <a:gd name="connsiteY3" fmla="*/ 85725 h 6362700"/>
                  <a:gd name="connsiteX4" fmla="*/ 0 w 5299639"/>
                  <a:gd name="connsiteY4" fmla="*/ 1190625 h 6362700"/>
                  <a:gd name="connsiteX5" fmla="*/ 9525 w 5299639"/>
                  <a:gd name="connsiteY5" fmla="*/ 3686175 h 6362700"/>
                  <a:gd name="connsiteX6" fmla="*/ 276225 w 5299639"/>
                  <a:gd name="connsiteY6" fmla="*/ 4219575 h 6362700"/>
                  <a:gd name="connsiteX7" fmla="*/ 57150 w 5299639"/>
                  <a:gd name="connsiteY7" fmla="*/ 4400550 h 6362700"/>
                  <a:gd name="connsiteX8" fmla="*/ 133350 w 5299639"/>
                  <a:gd name="connsiteY8" fmla="*/ 4600575 h 6362700"/>
                  <a:gd name="connsiteX9" fmla="*/ 47625 w 5299639"/>
                  <a:gd name="connsiteY9" fmla="*/ 4800600 h 6362700"/>
                  <a:gd name="connsiteX10" fmla="*/ 171450 w 5299639"/>
                  <a:gd name="connsiteY10" fmla="*/ 5019675 h 6362700"/>
                  <a:gd name="connsiteX11" fmla="*/ 47625 w 5299639"/>
                  <a:gd name="connsiteY11" fmla="*/ 5229225 h 6362700"/>
                  <a:gd name="connsiteX12" fmla="*/ 85725 w 5299639"/>
                  <a:gd name="connsiteY12" fmla="*/ 5353050 h 6362700"/>
                  <a:gd name="connsiteX13" fmla="*/ 38100 w 5299639"/>
                  <a:gd name="connsiteY13" fmla="*/ 5457825 h 6362700"/>
                  <a:gd name="connsiteX14" fmla="*/ 19050 w 5299639"/>
                  <a:gd name="connsiteY14" fmla="*/ 5667375 h 6362700"/>
                  <a:gd name="connsiteX15" fmla="*/ 104775 w 5299639"/>
                  <a:gd name="connsiteY15" fmla="*/ 5762625 h 6362700"/>
                  <a:gd name="connsiteX16" fmla="*/ 19050 w 5299639"/>
                  <a:gd name="connsiteY16" fmla="*/ 6124575 h 6362700"/>
                  <a:gd name="connsiteX17" fmla="*/ 876300 w 5299639"/>
                  <a:gd name="connsiteY17" fmla="*/ 6362700 h 6362700"/>
                  <a:gd name="connsiteX18" fmla="*/ 1190625 w 5299639"/>
                  <a:gd name="connsiteY18" fmla="*/ 6000750 h 6362700"/>
                  <a:gd name="connsiteX19" fmla="*/ 1162050 w 5299639"/>
                  <a:gd name="connsiteY19" fmla="*/ 5867400 h 6362700"/>
                  <a:gd name="connsiteX20" fmla="*/ 1276350 w 5299639"/>
                  <a:gd name="connsiteY20" fmla="*/ 5753100 h 6362700"/>
                  <a:gd name="connsiteX21" fmla="*/ 1381125 w 5299639"/>
                  <a:gd name="connsiteY21" fmla="*/ 5238750 h 6362700"/>
                  <a:gd name="connsiteX22" fmla="*/ 1257300 w 5299639"/>
                  <a:gd name="connsiteY22" fmla="*/ 5095875 h 6362700"/>
                  <a:gd name="connsiteX23" fmla="*/ 1390650 w 5299639"/>
                  <a:gd name="connsiteY23" fmla="*/ 4933950 h 6362700"/>
                  <a:gd name="connsiteX24" fmla="*/ 1495425 w 5299639"/>
                  <a:gd name="connsiteY24" fmla="*/ 4429125 h 6362700"/>
                  <a:gd name="connsiteX25" fmla="*/ 1276350 w 5299639"/>
                  <a:gd name="connsiteY25" fmla="*/ 4229100 h 6362700"/>
                  <a:gd name="connsiteX26" fmla="*/ 1524000 w 5299639"/>
                  <a:gd name="connsiteY26" fmla="*/ 4095750 h 6362700"/>
                  <a:gd name="connsiteX27" fmla="*/ 1628775 w 5299639"/>
                  <a:gd name="connsiteY27" fmla="*/ 3876675 h 6362700"/>
                  <a:gd name="connsiteX28" fmla="*/ 2771775 w 5299639"/>
                  <a:gd name="connsiteY28" fmla="*/ 3943350 h 6362700"/>
                  <a:gd name="connsiteX29" fmla="*/ 2819400 w 5299639"/>
                  <a:gd name="connsiteY29" fmla="*/ 3067050 h 6362700"/>
                  <a:gd name="connsiteX30" fmla="*/ 4848225 w 5299639"/>
                  <a:gd name="connsiteY30" fmla="*/ 3105150 h 6362700"/>
                  <a:gd name="connsiteX31" fmla="*/ 4886325 w 5299639"/>
                  <a:gd name="connsiteY31" fmla="*/ 2428875 h 6362700"/>
                  <a:gd name="connsiteX32" fmla="*/ 4714875 w 5299639"/>
                  <a:gd name="connsiteY32" fmla="*/ 2428875 h 6362700"/>
                  <a:gd name="connsiteX33" fmla="*/ 4705350 w 5299639"/>
                  <a:gd name="connsiteY33" fmla="*/ 2352675 h 6362700"/>
                  <a:gd name="connsiteX34" fmla="*/ 2867025 w 5299639"/>
                  <a:gd name="connsiteY34" fmla="*/ 2305050 h 6362700"/>
                  <a:gd name="connsiteX35" fmla="*/ 2905125 w 5299639"/>
                  <a:gd name="connsiteY35" fmla="*/ 1504950 h 6362700"/>
                  <a:gd name="connsiteX36" fmla="*/ 5191125 w 5299639"/>
                  <a:gd name="connsiteY36" fmla="*/ 1495425 h 6362700"/>
                  <a:gd name="connsiteX37" fmla="*/ 5200650 w 5299639"/>
                  <a:gd name="connsiteY37" fmla="*/ 790575 h 6362700"/>
                  <a:gd name="connsiteX0" fmla="*/ 5200650 w 5299639"/>
                  <a:gd name="connsiteY0" fmla="*/ 790575 h 6362700"/>
                  <a:gd name="connsiteX1" fmla="*/ 2933700 w 5299639"/>
                  <a:gd name="connsiteY1" fmla="*/ 809625 h 6362700"/>
                  <a:gd name="connsiteX2" fmla="*/ 2933700 w 5299639"/>
                  <a:gd name="connsiteY2" fmla="*/ 0 h 6362700"/>
                  <a:gd name="connsiteX3" fmla="*/ 1371600 w 5299639"/>
                  <a:gd name="connsiteY3" fmla="*/ 85725 h 6362700"/>
                  <a:gd name="connsiteX4" fmla="*/ 0 w 5299639"/>
                  <a:gd name="connsiteY4" fmla="*/ 1190625 h 6362700"/>
                  <a:gd name="connsiteX5" fmla="*/ 9525 w 5299639"/>
                  <a:gd name="connsiteY5" fmla="*/ 3686175 h 6362700"/>
                  <a:gd name="connsiteX6" fmla="*/ 276225 w 5299639"/>
                  <a:gd name="connsiteY6" fmla="*/ 4219575 h 6362700"/>
                  <a:gd name="connsiteX7" fmla="*/ 57150 w 5299639"/>
                  <a:gd name="connsiteY7" fmla="*/ 4400550 h 6362700"/>
                  <a:gd name="connsiteX8" fmla="*/ 133350 w 5299639"/>
                  <a:gd name="connsiteY8" fmla="*/ 4600575 h 6362700"/>
                  <a:gd name="connsiteX9" fmla="*/ 47625 w 5299639"/>
                  <a:gd name="connsiteY9" fmla="*/ 4800600 h 6362700"/>
                  <a:gd name="connsiteX10" fmla="*/ 171450 w 5299639"/>
                  <a:gd name="connsiteY10" fmla="*/ 5019675 h 6362700"/>
                  <a:gd name="connsiteX11" fmla="*/ 47625 w 5299639"/>
                  <a:gd name="connsiteY11" fmla="*/ 5229225 h 6362700"/>
                  <a:gd name="connsiteX12" fmla="*/ 85725 w 5299639"/>
                  <a:gd name="connsiteY12" fmla="*/ 5353050 h 6362700"/>
                  <a:gd name="connsiteX13" fmla="*/ 38100 w 5299639"/>
                  <a:gd name="connsiteY13" fmla="*/ 5457825 h 6362700"/>
                  <a:gd name="connsiteX14" fmla="*/ 19050 w 5299639"/>
                  <a:gd name="connsiteY14" fmla="*/ 5667375 h 6362700"/>
                  <a:gd name="connsiteX15" fmla="*/ 104775 w 5299639"/>
                  <a:gd name="connsiteY15" fmla="*/ 5762625 h 6362700"/>
                  <a:gd name="connsiteX16" fmla="*/ 19050 w 5299639"/>
                  <a:gd name="connsiteY16" fmla="*/ 6124575 h 6362700"/>
                  <a:gd name="connsiteX17" fmla="*/ 876300 w 5299639"/>
                  <a:gd name="connsiteY17" fmla="*/ 6362700 h 6362700"/>
                  <a:gd name="connsiteX18" fmla="*/ 1190625 w 5299639"/>
                  <a:gd name="connsiteY18" fmla="*/ 6000750 h 6362700"/>
                  <a:gd name="connsiteX19" fmla="*/ 1162050 w 5299639"/>
                  <a:gd name="connsiteY19" fmla="*/ 5867400 h 6362700"/>
                  <a:gd name="connsiteX20" fmla="*/ 1276350 w 5299639"/>
                  <a:gd name="connsiteY20" fmla="*/ 5753100 h 6362700"/>
                  <a:gd name="connsiteX21" fmla="*/ 1381125 w 5299639"/>
                  <a:gd name="connsiteY21" fmla="*/ 5238750 h 6362700"/>
                  <a:gd name="connsiteX22" fmla="*/ 1257300 w 5299639"/>
                  <a:gd name="connsiteY22" fmla="*/ 5095875 h 6362700"/>
                  <a:gd name="connsiteX23" fmla="*/ 1390650 w 5299639"/>
                  <a:gd name="connsiteY23" fmla="*/ 4933950 h 6362700"/>
                  <a:gd name="connsiteX24" fmla="*/ 1495425 w 5299639"/>
                  <a:gd name="connsiteY24" fmla="*/ 4429125 h 6362700"/>
                  <a:gd name="connsiteX25" fmla="*/ 1276350 w 5299639"/>
                  <a:gd name="connsiteY25" fmla="*/ 4229100 h 6362700"/>
                  <a:gd name="connsiteX26" fmla="*/ 1524000 w 5299639"/>
                  <a:gd name="connsiteY26" fmla="*/ 4095750 h 6362700"/>
                  <a:gd name="connsiteX27" fmla="*/ 1628775 w 5299639"/>
                  <a:gd name="connsiteY27" fmla="*/ 3876675 h 6362700"/>
                  <a:gd name="connsiteX28" fmla="*/ 2771775 w 5299639"/>
                  <a:gd name="connsiteY28" fmla="*/ 3943350 h 6362700"/>
                  <a:gd name="connsiteX29" fmla="*/ 2819400 w 5299639"/>
                  <a:gd name="connsiteY29" fmla="*/ 3067050 h 6362700"/>
                  <a:gd name="connsiteX30" fmla="*/ 4848225 w 5299639"/>
                  <a:gd name="connsiteY30" fmla="*/ 3105150 h 6362700"/>
                  <a:gd name="connsiteX31" fmla="*/ 4886325 w 5299639"/>
                  <a:gd name="connsiteY31" fmla="*/ 2428875 h 6362700"/>
                  <a:gd name="connsiteX32" fmla="*/ 4714875 w 5299639"/>
                  <a:gd name="connsiteY32" fmla="*/ 2428875 h 6362700"/>
                  <a:gd name="connsiteX33" fmla="*/ 4705350 w 5299639"/>
                  <a:gd name="connsiteY33" fmla="*/ 2352675 h 6362700"/>
                  <a:gd name="connsiteX34" fmla="*/ 2867025 w 5299639"/>
                  <a:gd name="connsiteY34" fmla="*/ 2305050 h 6362700"/>
                  <a:gd name="connsiteX35" fmla="*/ 2905125 w 5299639"/>
                  <a:gd name="connsiteY35" fmla="*/ 1504950 h 6362700"/>
                  <a:gd name="connsiteX36" fmla="*/ 5191125 w 5299639"/>
                  <a:gd name="connsiteY36" fmla="*/ 1495425 h 6362700"/>
                  <a:gd name="connsiteX37" fmla="*/ 5200650 w 5299639"/>
                  <a:gd name="connsiteY37" fmla="*/ 790575 h 6362700"/>
                  <a:gd name="connsiteX0" fmla="*/ 5200650 w 5299639"/>
                  <a:gd name="connsiteY0" fmla="*/ 790575 h 6362700"/>
                  <a:gd name="connsiteX1" fmla="*/ 2933700 w 5299639"/>
                  <a:gd name="connsiteY1" fmla="*/ 809625 h 6362700"/>
                  <a:gd name="connsiteX2" fmla="*/ 2933700 w 5299639"/>
                  <a:gd name="connsiteY2" fmla="*/ 0 h 6362700"/>
                  <a:gd name="connsiteX3" fmla="*/ 1371600 w 5299639"/>
                  <a:gd name="connsiteY3" fmla="*/ 85725 h 6362700"/>
                  <a:gd name="connsiteX4" fmla="*/ 0 w 5299639"/>
                  <a:gd name="connsiteY4" fmla="*/ 1190625 h 6362700"/>
                  <a:gd name="connsiteX5" fmla="*/ 9525 w 5299639"/>
                  <a:gd name="connsiteY5" fmla="*/ 3686175 h 6362700"/>
                  <a:gd name="connsiteX6" fmla="*/ 276225 w 5299639"/>
                  <a:gd name="connsiteY6" fmla="*/ 4219575 h 6362700"/>
                  <a:gd name="connsiteX7" fmla="*/ 57150 w 5299639"/>
                  <a:gd name="connsiteY7" fmla="*/ 4400550 h 6362700"/>
                  <a:gd name="connsiteX8" fmla="*/ 133350 w 5299639"/>
                  <a:gd name="connsiteY8" fmla="*/ 4600575 h 6362700"/>
                  <a:gd name="connsiteX9" fmla="*/ 47625 w 5299639"/>
                  <a:gd name="connsiteY9" fmla="*/ 4800600 h 6362700"/>
                  <a:gd name="connsiteX10" fmla="*/ 171450 w 5299639"/>
                  <a:gd name="connsiteY10" fmla="*/ 5019675 h 6362700"/>
                  <a:gd name="connsiteX11" fmla="*/ 47625 w 5299639"/>
                  <a:gd name="connsiteY11" fmla="*/ 5229225 h 6362700"/>
                  <a:gd name="connsiteX12" fmla="*/ 85725 w 5299639"/>
                  <a:gd name="connsiteY12" fmla="*/ 5353050 h 6362700"/>
                  <a:gd name="connsiteX13" fmla="*/ 38100 w 5299639"/>
                  <a:gd name="connsiteY13" fmla="*/ 5457825 h 6362700"/>
                  <a:gd name="connsiteX14" fmla="*/ 19050 w 5299639"/>
                  <a:gd name="connsiteY14" fmla="*/ 5667375 h 6362700"/>
                  <a:gd name="connsiteX15" fmla="*/ 104775 w 5299639"/>
                  <a:gd name="connsiteY15" fmla="*/ 5762625 h 6362700"/>
                  <a:gd name="connsiteX16" fmla="*/ 19050 w 5299639"/>
                  <a:gd name="connsiteY16" fmla="*/ 6124575 h 6362700"/>
                  <a:gd name="connsiteX17" fmla="*/ 876300 w 5299639"/>
                  <a:gd name="connsiteY17" fmla="*/ 6362700 h 6362700"/>
                  <a:gd name="connsiteX18" fmla="*/ 1190625 w 5299639"/>
                  <a:gd name="connsiteY18" fmla="*/ 6000750 h 6362700"/>
                  <a:gd name="connsiteX19" fmla="*/ 1162050 w 5299639"/>
                  <a:gd name="connsiteY19" fmla="*/ 5867400 h 6362700"/>
                  <a:gd name="connsiteX20" fmla="*/ 1276350 w 5299639"/>
                  <a:gd name="connsiteY20" fmla="*/ 5753100 h 6362700"/>
                  <a:gd name="connsiteX21" fmla="*/ 1381125 w 5299639"/>
                  <a:gd name="connsiteY21" fmla="*/ 5238750 h 6362700"/>
                  <a:gd name="connsiteX22" fmla="*/ 1257300 w 5299639"/>
                  <a:gd name="connsiteY22" fmla="*/ 5095875 h 6362700"/>
                  <a:gd name="connsiteX23" fmla="*/ 1390650 w 5299639"/>
                  <a:gd name="connsiteY23" fmla="*/ 4933950 h 6362700"/>
                  <a:gd name="connsiteX24" fmla="*/ 1495425 w 5299639"/>
                  <a:gd name="connsiteY24" fmla="*/ 4429125 h 6362700"/>
                  <a:gd name="connsiteX25" fmla="*/ 1276350 w 5299639"/>
                  <a:gd name="connsiteY25" fmla="*/ 4229100 h 6362700"/>
                  <a:gd name="connsiteX26" fmla="*/ 1524000 w 5299639"/>
                  <a:gd name="connsiteY26" fmla="*/ 4095750 h 6362700"/>
                  <a:gd name="connsiteX27" fmla="*/ 1628775 w 5299639"/>
                  <a:gd name="connsiteY27" fmla="*/ 3876675 h 6362700"/>
                  <a:gd name="connsiteX28" fmla="*/ 2771775 w 5299639"/>
                  <a:gd name="connsiteY28" fmla="*/ 3943350 h 6362700"/>
                  <a:gd name="connsiteX29" fmla="*/ 2819400 w 5299639"/>
                  <a:gd name="connsiteY29" fmla="*/ 3067050 h 6362700"/>
                  <a:gd name="connsiteX30" fmla="*/ 4848225 w 5299639"/>
                  <a:gd name="connsiteY30" fmla="*/ 3105150 h 6362700"/>
                  <a:gd name="connsiteX31" fmla="*/ 4886325 w 5299639"/>
                  <a:gd name="connsiteY31" fmla="*/ 2428875 h 6362700"/>
                  <a:gd name="connsiteX32" fmla="*/ 4714875 w 5299639"/>
                  <a:gd name="connsiteY32" fmla="*/ 2428875 h 6362700"/>
                  <a:gd name="connsiteX33" fmla="*/ 4705350 w 5299639"/>
                  <a:gd name="connsiteY33" fmla="*/ 2352675 h 6362700"/>
                  <a:gd name="connsiteX34" fmla="*/ 2867025 w 5299639"/>
                  <a:gd name="connsiteY34" fmla="*/ 2305050 h 6362700"/>
                  <a:gd name="connsiteX35" fmla="*/ 2905125 w 5299639"/>
                  <a:gd name="connsiteY35" fmla="*/ 1504950 h 6362700"/>
                  <a:gd name="connsiteX36" fmla="*/ 5191125 w 5299639"/>
                  <a:gd name="connsiteY36" fmla="*/ 1495425 h 6362700"/>
                  <a:gd name="connsiteX37" fmla="*/ 5200650 w 5299639"/>
                  <a:gd name="connsiteY37" fmla="*/ 790575 h 6362700"/>
                  <a:gd name="connsiteX0" fmla="*/ 5200650 w 5299639"/>
                  <a:gd name="connsiteY0" fmla="*/ 790575 h 6362700"/>
                  <a:gd name="connsiteX1" fmla="*/ 2933700 w 5299639"/>
                  <a:gd name="connsiteY1" fmla="*/ 809625 h 6362700"/>
                  <a:gd name="connsiteX2" fmla="*/ 2933700 w 5299639"/>
                  <a:gd name="connsiteY2" fmla="*/ 0 h 6362700"/>
                  <a:gd name="connsiteX3" fmla="*/ 1371600 w 5299639"/>
                  <a:gd name="connsiteY3" fmla="*/ 85725 h 6362700"/>
                  <a:gd name="connsiteX4" fmla="*/ 0 w 5299639"/>
                  <a:gd name="connsiteY4" fmla="*/ 1190625 h 6362700"/>
                  <a:gd name="connsiteX5" fmla="*/ 9525 w 5299639"/>
                  <a:gd name="connsiteY5" fmla="*/ 3686175 h 6362700"/>
                  <a:gd name="connsiteX6" fmla="*/ 276225 w 5299639"/>
                  <a:gd name="connsiteY6" fmla="*/ 4219575 h 6362700"/>
                  <a:gd name="connsiteX7" fmla="*/ 57150 w 5299639"/>
                  <a:gd name="connsiteY7" fmla="*/ 4400550 h 6362700"/>
                  <a:gd name="connsiteX8" fmla="*/ 133350 w 5299639"/>
                  <a:gd name="connsiteY8" fmla="*/ 4600575 h 6362700"/>
                  <a:gd name="connsiteX9" fmla="*/ 47625 w 5299639"/>
                  <a:gd name="connsiteY9" fmla="*/ 4800600 h 6362700"/>
                  <a:gd name="connsiteX10" fmla="*/ 171450 w 5299639"/>
                  <a:gd name="connsiteY10" fmla="*/ 5019675 h 6362700"/>
                  <a:gd name="connsiteX11" fmla="*/ 47625 w 5299639"/>
                  <a:gd name="connsiteY11" fmla="*/ 5229225 h 6362700"/>
                  <a:gd name="connsiteX12" fmla="*/ 85725 w 5299639"/>
                  <a:gd name="connsiteY12" fmla="*/ 5353050 h 6362700"/>
                  <a:gd name="connsiteX13" fmla="*/ 38100 w 5299639"/>
                  <a:gd name="connsiteY13" fmla="*/ 5457825 h 6362700"/>
                  <a:gd name="connsiteX14" fmla="*/ 19050 w 5299639"/>
                  <a:gd name="connsiteY14" fmla="*/ 5667375 h 6362700"/>
                  <a:gd name="connsiteX15" fmla="*/ 104775 w 5299639"/>
                  <a:gd name="connsiteY15" fmla="*/ 5762625 h 6362700"/>
                  <a:gd name="connsiteX16" fmla="*/ 19050 w 5299639"/>
                  <a:gd name="connsiteY16" fmla="*/ 6124575 h 6362700"/>
                  <a:gd name="connsiteX17" fmla="*/ 876300 w 5299639"/>
                  <a:gd name="connsiteY17" fmla="*/ 6362700 h 6362700"/>
                  <a:gd name="connsiteX18" fmla="*/ 1190625 w 5299639"/>
                  <a:gd name="connsiteY18" fmla="*/ 6000750 h 6362700"/>
                  <a:gd name="connsiteX19" fmla="*/ 1162050 w 5299639"/>
                  <a:gd name="connsiteY19" fmla="*/ 5867400 h 6362700"/>
                  <a:gd name="connsiteX20" fmla="*/ 1276350 w 5299639"/>
                  <a:gd name="connsiteY20" fmla="*/ 5753100 h 6362700"/>
                  <a:gd name="connsiteX21" fmla="*/ 1381125 w 5299639"/>
                  <a:gd name="connsiteY21" fmla="*/ 5238750 h 6362700"/>
                  <a:gd name="connsiteX22" fmla="*/ 1257300 w 5299639"/>
                  <a:gd name="connsiteY22" fmla="*/ 5095875 h 6362700"/>
                  <a:gd name="connsiteX23" fmla="*/ 1390650 w 5299639"/>
                  <a:gd name="connsiteY23" fmla="*/ 4933950 h 6362700"/>
                  <a:gd name="connsiteX24" fmla="*/ 1495425 w 5299639"/>
                  <a:gd name="connsiteY24" fmla="*/ 4429125 h 6362700"/>
                  <a:gd name="connsiteX25" fmla="*/ 1276350 w 5299639"/>
                  <a:gd name="connsiteY25" fmla="*/ 4229100 h 6362700"/>
                  <a:gd name="connsiteX26" fmla="*/ 1524000 w 5299639"/>
                  <a:gd name="connsiteY26" fmla="*/ 4095750 h 6362700"/>
                  <a:gd name="connsiteX27" fmla="*/ 1628775 w 5299639"/>
                  <a:gd name="connsiteY27" fmla="*/ 3876675 h 6362700"/>
                  <a:gd name="connsiteX28" fmla="*/ 2771775 w 5299639"/>
                  <a:gd name="connsiteY28" fmla="*/ 3943350 h 6362700"/>
                  <a:gd name="connsiteX29" fmla="*/ 2819400 w 5299639"/>
                  <a:gd name="connsiteY29" fmla="*/ 3067050 h 6362700"/>
                  <a:gd name="connsiteX30" fmla="*/ 4848225 w 5299639"/>
                  <a:gd name="connsiteY30" fmla="*/ 3105150 h 6362700"/>
                  <a:gd name="connsiteX31" fmla="*/ 4886325 w 5299639"/>
                  <a:gd name="connsiteY31" fmla="*/ 2428875 h 6362700"/>
                  <a:gd name="connsiteX32" fmla="*/ 4714875 w 5299639"/>
                  <a:gd name="connsiteY32" fmla="*/ 2428875 h 6362700"/>
                  <a:gd name="connsiteX33" fmla="*/ 4705350 w 5299639"/>
                  <a:gd name="connsiteY33" fmla="*/ 2352675 h 6362700"/>
                  <a:gd name="connsiteX34" fmla="*/ 2867025 w 5299639"/>
                  <a:gd name="connsiteY34" fmla="*/ 2305050 h 6362700"/>
                  <a:gd name="connsiteX35" fmla="*/ 2905125 w 5299639"/>
                  <a:gd name="connsiteY35" fmla="*/ 1504950 h 6362700"/>
                  <a:gd name="connsiteX36" fmla="*/ 5191125 w 5299639"/>
                  <a:gd name="connsiteY36" fmla="*/ 1495425 h 6362700"/>
                  <a:gd name="connsiteX37" fmla="*/ 5200650 w 5299639"/>
                  <a:gd name="connsiteY37" fmla="*/ 790575 h 6362700"/>
                  <a:gd name="connsiteX0" fmla="*/ 5265257 w 5364246"/>
                  <a:gd name="connsiteY0" fmla="*/ 790575 h 6362700"/>
                  <a:gd name="connsiteX1" fmla="*/ 2998307 w 5364246"/>
                  <a:gd name="connsiteY1" fmla="*/ 809625 h 6362700"/>
                  <a:gd name="connsiteX2" fmla="*/ 2998307 w 5364246"/>
                  <a:gd name="connsiteY2" fmla="*/ 0 h 6362700"/>
                  <a:gd name="connsiteX3" fmla="*/ 1436207 w 5364246"/>
                  <a:gd name="connsiteY3" fmla="*/ 85725 h 6362700"/>
                  <a:gd name="connsiteX4" fmla="*/ 64607 w 5364246"/>
                  <a:gd name="connsiteY4" fmla="*/ 1190625 h 6362700"/>
                  <a:gd name="connsiteX5" fmla="*/ 74132 w 5364246"/>
                  <a:gd name="connsiteY5" fmla="*/ 3686175 h 6362700"/>
                  <a:gd name="connsiteX6" fmla="*/ 340832 w 5364246"/>
                  <a:gd name="connsiteY6" fmla="*/ 4219575 h 6362700"/>
                  <a:gd name="connsiteX7" fmla="*/ 121757 w 5364246"/>
                  <a:gd name="connsiteY7" fmla="*/ 4400550 h 6362700"/>
                  <a:gd name="connsiteX8" fmla="*/ 197957 w 5364246"/>
                  <a:gd name="connsiteY8" fmla="*/ 4600575 h 6362700"/>
                  <a:gd name="connsiteX9" fmla="*/ 112232 w 5364246"/>
                  <a:gd name="connsiteY9" fmla="*/ 4800600 h 6362700"/>
                  <a:gd name="connsiteX10" fmla="*/ 236057 w 5364246"/>
                  <a:gd name="connsiteY10" fmla="*/ 5019675 h 6362700"/>
                  <a:gd name="connsiteX11" fmla="*/ 112232 w 5364246"/>
                  <a:gd name="connsiteY11" fmla="*/ 5229225 h 6362700"/>
                  <a:gd name="connsiteX12" fmla="*/ 150332 w 5364246"/>
                  <a:gd name="connsiteY12" fmla="*/ 5353050 h 6362700"/>
                  <a:gd name="connsiteX13" fmla="*/ 102707 w 5364246"/>
                  <a:gd name="connsiteY13" fmla="*/ 5457825 h 6362700"/>
                  <a:gd name="connsiteX14" fmla="*/ 83657 w 5364246"/>
                  <a:gd name="connsiteY14" fmla="*/ 5667375 h 6362700"/>
                  <a:gd name="connsiteX15" fmla="*/ 169382 w 5364246"/>
                  <a:gd name="connsiteY15" fmla="*/ 5762625 h 6362700"/>
                  <a:gd name="connsiteX16" fmla="*/ 83657 w 5364246"/>
                  <a:gd name="connsiteY16" fmla="*/ 6124575 h 6362700"/>
                  <a:gd name="connsiteX17" fmla="*/ 940907 w 5364246"/>
                  <a:gd name="connsiteY17" fmla="*/ 6362700 h 6362700"/>
                  <a:gd name="connsiteX18" fmla="*/ 1255232 w 5364246"/>
                  <a:gd name="connsiteY18" fmla="*/ 6000750 h 6362700"/>
                  <a:gd name="connsiteX19" fmla="*/ 1226657 w 5364246"/>
                  <a:gd name="connsiteY19" fmla="*/ 5867400 h 6362700"/>
                  <a:gd name="connsiteX20" fmla="*/ 1340957 w 5364246"/>
                  <a:gd name="connsiteY20" fmla="*/ 5753100 h 6362700"/>
                  <a:gd name="connsiteX21" fmla="*/ 1445732 w 5364246"/>
                  <a:gd name="connsiteY21" fmla="*/ 5238750 h 6362700"/>
                  <a:gd name="connsiteX22" fmla="*/ 1321907 w 5364246"/>
                  <a:gd name="connsiteY22" fmla="*/ 5095875 h 6362700"/>
                  <a:gd name="connsiteX23" fmla="*/ 1455257 w 5364246"/>
                  <a:gd name="connsiteY23" fmla="*/ 4933950 h 6362700"/>
                  <a:gd name="connsiteX24" fmla="*/ 1560032 w 5364246"/>
                  <a:gd name="connsiteY24" fmla="*/ 4429125 h 6362700"/>
                  <a:gd name="connsiteX25" fmla="*/ 1340957 w 5364246"/>
                  <a:gd name="connsiteY25" fmla="*/ 4229100 h 6362700"/>
                  <a:gd name="connsiteX26" fmla="*/ 1588607 w 5364246"/>
                  <a:gd name="connsiteY26" fmla="*/ 4095750 h 6362700"/>
                  <a:gd name="connsiteX27" fmla="*/ 1693382 w 5364246"/>
                  <a:gd name="connsiteY27" fmla="*/ 3876675 h 6362700"/>
                  <a:gd name="connsiteX28" fmla="*/ 2836382 w 5364246"/>
                  <a:gd name="connsiteY28" fmla="*/ 3943350 h 6362700"/>
                  <a:gd name="connsiteX29" fmla="*/ 2884007 w 5364246"/>
                  <a:gd name="connsiteY29" fmla="*/ 3067050 h 6362700"/>
                  <a:gd name="connsiteX30" fmla="*/ 4912832 w 5364246"/>
                  <a:gd name="connsiteY30" fmla="*/ 3105150 h 6362700"/>
                  <a:gd name="connsiteX31" fmla="*/ 4950932 w 5364246"/>
                  <a:gd name="connsiteY31" fmla="*/ 2428875 h 6362700"/>
                  <a:gd name="connsiteX32" fmla="*/ 4779482 w 5364246"/>
                  <a:gd name="connsiteY32" fmla="*/ 2428875 h 6362700"/>
                  <a:gd name="connsiteX33" fmla="*/ 4769957 w 5364246"/>
                  <a:gd name="connsiteY33" fmla="*/ 2352675 h 6362700"/>
                  <a:gd name="connsiteX34" fmla="*/ 2931632 w 5364246"/>
                  <a:gd name="connsiteY34" fmla="*/ 2305050 h 6362700"/>
                  <a:gd name="connsiteX35" fmla="*/ 2969732 w 5364246"/>
                  <a:gd name="connsiteY35" fmla="*/ 1504950 h 6362700"/>
                  <a:gd name="connsiteX36" fmla="*/ 5255732 w 5364246"/>
                  <a:gd name="connsiteY36" fmla="*/ 1495425 h 6362700"/>
                  <a:gd name="connsiteX37" fmla="*/ 5265257 w 5364246"/>
                  <a:gd name="connsiteY37" fmla="*/ 790575 h 6362700"/>
                  <a:gd name="connsiteX0" fmla="*/ 5343589 w 5442578"/>
                  <a:gd name="connsiteY0" fmla="*/ 790575 h 6362700"/>
                  <a:gd name="connsiteX1" fmla="*/ 3076639 w 5442578"/>
                  <a:gd name="connsiteY1" fmla="*/ 809625 h 6362700"/>
                  <a:gd name="connsiteX2" fmla="*/ 3076639 w 5442578"/>
                  <a:gd name="connsiteY2" fmla="*/ 0 h 6362700"/>
                  <a:gd name="connsiteX3" fmla="*/ 1514539 w 5442578"/>
                  <a:gd name="connsiteY3" fmla="*/ 85725 h 6362700"/>
                  <a:gd name="connsiteX4" fmla="*/ 142939 w 5442578"/>
                  <a:gd name="connsiteY4" fmla="*/ 1190625 h 6362700"/>
                  <a:gd name="connsiteX5" fmla="*/ 152464 w 5442578"/>
                  <a:gd name="connsiteY5" fmla="*/ 3686175 h 6362700"/>
                  <a:gd name="connsiteX6" fmla="*/ 419164 w 5442578"/>
                  <a:gd name="connsiteY6" fmla="*/ 4219575 h 6362700"/>
                  <a:gd name="connsiteX7" fmla="*/ 200089 w 5442578"/>
                  <a:gd name="connsiteY7" fmla="*/ 4400550 h 6362700"/>
                  <a:gd name="connsiteX8" fmla="*/ 276289 w 5442578"/>
                  <a:gd name="connsiteY8" fmla="*/ 4600575 h 6362700"/>
                  <a:gd name="connsiteX9" fmla="*/ 190564 w 5442578"/>
                  <a:gd name="connsiteY9" fmla="*/ 4800600 h 6362700"/>
                  <a:gd name="connsiteX10" fmla="*/ 314389 w 5442578"/>
                  <a:gd name="connsiteY10" fmla="*/ 5019675 h 6362700"/>
                  <a:gd name="connsiteX11" fmla="*/ 190564 w 5442578"/>
                  <a:gd name="connsiteY11" fmla="*/ 5229225 h 6362700"/>
                  <a:gd name="connsiteX12" fmla="*/ 228664 w 5442578"/>
                  <a:gd name="connsiteY12" fmla="*/ 5353050 h 6362700"/>
                  <a:gd name="connsiteX13" fmla="*/ 181039 w 5442578"/>
                  <a:gd name="connsiteY13" fmla="*/ 5457825 h 6362700"/>
                  <a:gd name="connsiteX14" fmla="*/ 161989 w 5442578"/>
                  <a:gd name="connsiteY14" fmla="*/ 5667375 h 6362700"/>
                  <a:gd name="connsiteX15" fmla="*/ 247714 w 5442578"/>
                  <a:gd name="connsiteY15" fmla="*/ 5762625 h 6362700"/>
                  <a:gd name="connsiteX16" fmla="*/ 161989 w 5442578"/>
                  <a:gd name="connsiteY16" fmla="*/ 6124575 h 6362700"/>
                  <a:gd name="connsiteX17" fmla="*/ 1019239 w 5442578"/>
                  <a:gd name="connsiteY17" fmla="*/ 6362700 h 6362700"/>
                  <a:gd name="connsiteX18" fmla="*/ 1333564 w 5442578"/>
                  <a:gd name="connsiteY18" fmla="*/ 6000750 h 6362700"/>
                  <a:gd name="connsiteX19" fmla="*/ 1304989 w 5442578"/>
                  <a:gd name="connsiteY19" fmla="*/ 5867400 h 6362700"/>
                  <a:gd name="connsiteX20" fmla="*/ 1419289 w 5442578"/>
                  <a:gd name="connsiteY20" fmla="*/ 5753100 h 6362700"/>
                  <a:gd name="connsiteX21" fmla="*/ 1524064 w 5442578"/>
                  <a:gd name="connsiteY21" fmla="*/ 5238750 h 6362700"/>
                  <a:gd name="connsiteX22" fmla="*/ 1400239 w 5442578"/>
                  <a:gd name="connsiteY22" fmla="*/ 5095875 h 6362700"/>
                  <a:gd name="connsiteX23" fmla="*/ 1533589 w 5442578"/>
                  <a:gd name="connsiteY23" fmla="*/ 4933950 h 6362700"/>
                  <a:gd name="connsiteX24" fmla="*/ 1638364 w 5442578"/>
                  <a:gd name="connsiteY24" fmla="*/ 4429125 h 6362700"/>
                  <a:gd name="connsiteX25" fmla="*/ 1419289 w 5442578"/>
                  <a:gd name="connsiteY25" fmla="*/ 4229100 h 6362700"/>
                  <a:gd name="connsiteX26" fmla="*/ 1666939 w 5442578"/>
                  <a:gd name="connsiteY26" fmla="*/ 4095750 h 6362700"/>
                  <a:gd name="connsiteX27" fmla="*/ 1771714 w 5442578"/>
                  <a:gd name="connsiteY27" fmla="*/ 3876675 h 6362700"/>
                  <a:gd name="connsiteX28" fmla="*/ 2914714 w 5442578"/>
                  <a:gd name="connsiteY28" fmla="*/ 3943350 h 6362700"/>
                  <a:gd name="connsiteX29" fmla="*/ 2962339 w 5442578"/>
                  <a:gd name="connsiteY29" fmla="*/ 3067050 h 6362700"/>
                  <a:gd name="connsiteX30" fmla="*/ 4991164 w 5442578"/>
                  <a:gd name="connsiteY30" fmla="*/ 3105150 h 6362700"/>
                  <a:gd name="connsiteX31" fmla="*/ 5029264 w 5442578"/>
                  <a:gd name="connsiteY31" fmla="*/ 2428875 h 6362700"/>
                  <a:gd name="connsiteX32" fmla="*/ 4857814 w 5442578"/>
                  <a:gd name="connsiteY32" fmla="*/ 2428875 h 6362700"/>
                  <a:gd name="connsiteX33" fmla="*/ 4848289 w 5442578"/>
                  <a:gd name="connsiteY33" fmla="*/ 2352675 h 6362700"/>
                  <a:gd name="connsiteX34" fmla="*/ 3009964 w 5442578"/>
                  <a:gd name="connsiteY34" fmla="*/ 2305050 h 6362700"/>
                  <a:gd name="connsiteX35" fmla="*/ 3048064 w 5442578"/>
                  <a:gd name="connsiteY35" fmla="*/ 1504950 h 6362700"/>
                  <a:gd name="connsiteX36" fmla="*/ 5334064 w 5442578"/>
                  <a:gd name="connsiteY36" fmla="*/ 1495425 h 6362700"/>
                  <a:gd name="connsiteX37" fmla="*/ 5343589 w 5442578"/>
                  <a:gd name="connsiteY37" fmla="*/ 790575 h 6362700"/>
                  <a:gd name="connsiteX0" fmla="*/ 5343589 w 5442578"/>
                  <a:gd name="connsiteY0" fmla="*/ 790575 h 6362700"/>
                  <a:gd name="connsiteX1" fmla="*/ 3076639 w 5442578"/>
                  <a:gd name="connsiteY1" fmla="*/ 809625 h 6362700"/>
                  <a:gd name="connsiteX2" fmla="*/ 3076639 w 5442578"/>
                  <a:gd name="connsiteY2" fmla="*/ 0 h 6362700"/>
                  <a:gd name="connsiteX3" fmla="*/ 1514539 w 5442578"/>
                  <a:gd name="connsiteY3" fmla="*/ 85725 h 6362700"/>
                  <a:gd name="connsiteX4" fmla="*/ 142939 w 5442578"/>
                  <a:gd name="connsiteY4" fmla="*/ 1190625 h 6362700"/>
                  <a:gd name="connsiteX5" fmla="*/ 152464 w 5442578"/>
                  <a:gd name="connsiteY5" fmla="*/ 3686175 h 6362700"/>
                  <a:gd name="connsiteX6" fmla="*/ 419164 w 5442578"/>
                  <a:gd name="connsiteY6" fmla="*/ 4219575 h 6362700"/>
                  <a:gd name="connsiteX7" fmla="*/ 200089 w 5442578"/>
                  <a:gd name="connsiteY7" fmla="*/ 4400550 h 6362700"/>
                  <a:gd name="connsiteX8" fmla="*/ 276289 w 5442578"/>
                  <a:gd name="connsiteY8" fmla="*/ 4600575 h 6362700"/>
                  <a:gd name="connsiteX9" fmla="*/ 190564 w 5442578"/>
                  <a:gd name="connsiteY9" fmla="*/ 4800600 h 6362700"/>
                  <a:gd name="connsiteX10" fmla="*/ 314389 w 5442578"/>
                  <a:gd name="connsiteY10" fmla="*/ 5019675 h 6362700"/>
                  <a:gd name="connsiteX11" fmla="*/ 190564 w 5442578"/>
                  <a:gd name="connsiteY11" fmla="*/ 5229225 h 6362700"/>
                  <a:gd name="connsiteX12" fmla="*/ 228664 w 5442578"/>
                  <a:gd name="connsiteY12" fmla="*/ 5353050 h 6362700"/>
                  <a:gd name="connsiteX13" fmla="*/ 181039 w 5442578"/>
                  <a:gd name="connsiteY13" fmla="*/ 5457825 h 6362700"/>
                  <a:gd name="connsiteX14" fmla="*/ 161989 w 5442578"/>
                  <a:gd name="connsiteY14" fmla="*/ 5667375 h 6362700"/>
                  <a:gd name="connsiteX15" fmla="*/ 247714 w 5442578"/>
                  <a:gd name="connsiteY15" fmla="*/ 5762625 h 6362700"/>
                  <a:gd name="connsiteX16" fmla="*/ 161989 w 5442578"/>
                  <a:gd name="connsiteY16" fmla="*/ 6124575 h 6362700"/>
                  <a:gd name="connsiteX17" fmla="*/ 1019239 w 5442578"/>
                  <a:gd name="connsiteY17" fmla="*/ 6362700 h 6362700"/>
                  <a:gd name="connsiteX18" fmla="*/ 1333564 w 5442578"/>
                  <a:gd name="connsiteY18" fmla="*/ 6000750 h 6362700"/>
                  <a:gd name="connsiteX19" fmla="*/ 1304989 w 5442578"/>
                  <a:gd name="connsiteY19" fmla="*/ 5867400 h 6362700"/>
                  <a:gd name="connsiteX20" fmla="*/ 1419289 w 5442578"/>
                  <a:gd name="connsiteY20" fmla="*/ 5753100 h 6362700"/>
                  <a:gd name="connsiteX21" fmla="*/ 1524064 w 5442578"/>
                  <a:gd name="connsiteY21" fmla="*/ 5238750 h 6362700"/>
                  <a:gd name="connsiteX22" fmla="*/ 1400239 w 5442578"/>
                  <a:gd name="connsiteY22" fmla="*/ 5095875 h 6362700"/>
                  <a:gd name="connsiteX23" fmla="*/ 1533589 w 5442578"/>
                  <a:gd name="connsiteY23" fmla="*/ 4933950 h 6362700"/>
                  <a:gd name="connsiteX24" fmla="*/ 1638364 w 5442578"/>
                  <a:gd name="connsiteY24" fmla="*/ 4429125 h 6362700"/>
                  <a:gd name="connsiteX25" fmla="*/ 1419289 w 5442578"/>
                  <a:gd name="connsiteY25" fmla="*/ 4229100 h 6362700"/>
                  <a:gd name="connsiteX26" fmla="*/ 1666939 w 5442578"/>
                  <a:gd name="connsiteY26" fmla="*/ 4095750 h 6362700"/>
                  <a:gd name="connsiteX27" fmla="*/ 1771714 w 5442578"/>
                  <a:gd name="connsiteY27" fmla="*/ 3876675 h 6362700"/>
                  <a:gd name="connsiteX28" fmla="*/ 2914714 w 5442578"/>
                  <a:gd name="connsiteY28" fmla="*/ 3943350 h 6362700"/>
                  <a:gd name="connsiteX29" fmla="*/ 2962339 w 5442578"/>
                  <a:gd name="connsiteY29" fmla="*/ 3067050 h 6362700"/>
                  <a:gd name="connsiteX30" fmla="*/ 4991164 w 5442578"/>
                  <a:gd name="connsiteY30" fmla="*/ 3105150 h 6362700"/>
                  <a:gd name="connsiteX31" fmla="*/ 5029264 w 5442578"/>
                  <a:gd name="connsiteY31" fmla="*/ 2428875 h 6362700"/>
                  <a:gd name="connsiteX32" fmla="*/ 4857814 w 5442578"/>
                  <a:gd name="connsiteY32" fmla="*/ 2428875 h 6362700"/>
                  <a:gd name="connsiteX33" fmla="*/ 4848289 w 5442578"/>
                  <a:gd name="connsiteY33" fmla="*/ 2352675 h 6362700"/>
                  <a:gd name="connsiteX34" fmla="*/ 3009964 w 5442578"/>
                  <a:gd name="connsiteY34" fmla="*/ 2305050 h 6362700"/>
                  <a:gd name="connsiteX35" fmla="*/ 3048064 w 5442578"/>
                  <a:gd name="connsiteY35" fmla="*/ 1504950 h 6362700"/>
                  <a:gd name="connsiteX36" fmla="*/ 5334064 w 5442578"/>
                  <a:gd name="connsiteY36" fmla="*/ 1495425 h 6362700"/>
                  <a:gd name="connsiteX37" fmla="*/ 5343589 w 5442578"/>
                  <a:gd name="connsiteY37" fmla="*/ 790575 h 6362700"/>
                  <a:gd name="connsiteX0" fmla="*/ 5331170 w 5430159"/>
                  <a:gd name="connsiteY0" fmla="*/ 790575 h 6362700"/>
                  <a:gd name="connsiteX1" fmla="*/ 3064220 w 5430159"/>
                  <a:gd name="connsiteY1" fmla="*/ 809625 h 6362700"/>
                  <a:gd name="connsiteX2" fmla="*/ 3064220 w 5430159"/>
                  <a:gd name="connsiteY2" fmla="*/ 0 h 6362700"/>
                  <a:gd name="connsiteX3" fmla="*/ 1502120 w 5430159"/>
                  <a:gd name="connsiteY3" fmla="*/ 85725 h 6362700"/>
                  <a:gd name="connsiteX4" fmla="*/ 130520 w 5430159"/>
                  <a:gd name="connsiteY4" fmla="*/ 1190625 h 6362700"/>
                  <a:gd name="connsiteX5" fmla="*/ 140045 w 5430159"/>
                  <a:gd name="connsiteY5" fmla="*/ 3686175 h 6362700"/>
                  <a:gd name="connsiteX6" fmla="*/ 406745 w 5430159"/>
                  <a:gd name="connsiteY6" fmla="*/ 4219575 h 6362700"/>
                  <a:gd name="connsiteX7" fmla="*/ 187670 w 5430159"/>
                  <a:gd name="connsiteY7" fmla="*/ 4400550 h 6362700"/>
                  <a:gd name="connsiteX8" fmla="*/ 263870 w 5430159"/>
                  <a:gd name="connsiteY8" fmla="*/ 4600575 h 6362700"/>
                  <a:gd name="connsiteX9" fmla="*/ 178145 w 5430159"/>
                  <a:gd name="connsiteY9" fmla="*/ 4800600 h 6362700"/>
                  <a:gd name="connsiteX10" fmla="*/ 301970 w 5430159"/>
                  <a:gd name="connsiteY10" fmla="*/ 5019675 h 6362700"/>
                  <a:gd name="connsiteX11" fmla="*/ 178145 w 5430159"/>
                  <a:gd name="connsiteY11" fmla="*/ 5229225 h 6362700"/>
                  <a:gd name="connsiteX12" fmla="*/ 216245 w 5430159"/>
                  <a:gd name="connsiteY12" fmla="*/ 5353050 h 6362700"/>
                  <a:gd name="connsiteX13" fmla="*/ 168620 w 5430159"/>
                  <a:gd name="connsiteY13" fmla="*/ 5457825 h 6362700"/>
                  <a:gd name="connsiteX14" fmla="*/ 149570 w 5430159"/>
                  <a:gd name="connsiteY14" fmla="*/ 5667375 h 6362700"/>
                  <a:gd name="connsiteX15" fmla="*/ 235295 w 5430159"/>
                  <a:gd name="connsiteY15" fmla="*/ 5762625 h 6362700"/>
                  <a:gd name="connsiteX16" fmla="*/ 149570 w 5430159"/>
                  <a:gd name="connsiteY16" fmla="*/ 6124575 h 6362700"/>
                  <a:gd name="connsiteX17" fmla="*/ 1006820 w 5430159"/>
                  <a:gd name="connsiteY17" fmla="*/ 6362700 h 6362700"/>
                  <a:gd name="connsiteX18" fmla="*/ 1321145 w 5430159"/>
                  <a:gd name="connsiteY18" fmla="*/ 6000750 h 6362700"/>
                  <a:gd name="connsiteX19" fmla="*/ 1292570 w 5430159"/>
                  <a:gd name="connsiteY19" fmla="*/ 5867400 h 6362700"/>
                  <a:gd name="connsiteX20" fmla="*/ 1406870 w 5430159"/>
                  <a:gd name="connsiteY20" fmla="*/ 5753100 h 6362700"/>
                  <a:gd name="connsiteX21" fmla="*/ 1511645 w 5430159"/>
                  <a:gd name="connsiteY21" fmla="*/ 5238750 h 6362700"/>
                  <a:gd name="connsiteX22" fmla="*/ 1387820 w 5430159"/>
                  <a:gd name="connsiteY22" fmla="*/ 5095875 h 6362700"/>
                  <a:gd name="connsiteX23" fmla="*/ 1521170 w 5430159"/>
                  <a:gd name="connsiteY23" fmla="*/ 4933950 h 6362700"/>
                  <a:gd name="connsiteX24" fmla="*/ 1625945 w 5430159"/>
                  <a:gd name="connsiteY24" fmla="*/ 4429125 h 6362700"/>
                  <a:gd name="connsiteX25" fmla="*/ 1406870 w 5430159"/>
                  <a:gd name="connsiteY25" fmla="*/ 4229100 h 6362700"/>
                  <a:gd name="connsiteX26" fmla="*/ 1654520 w 5430159"/>
                  <a:gd name="connsiteY26" fmla="*/ 4095750 h 6362700"/>
                  <a:gd name="connsiteX27" fmla="*/ 1759295 w 5430159"/>
                  <a:gd name="connsiteY27" fmla="*/ 3876675 h 6362700"/>
                  <a:gd name="connsiteX28" fmla="*/ 2902295 w 5430159"/>
                  <a:gd name="connsiteY28" fmla="*/ 3943350 h 6362700"/>
                  <a:gd name="connsiteX29" fmla="*/ 2949920 w 5430159"/>
                  <a:gd name="connsiteY29" fmla="*/ 3067050 h 6362700"/>
                  <a:gd name="connsiteX30" fmla="*/ 4978745 w 5430159"/>
                  <a:gd name="connsiteY30" fmla="*/ 3105150 h 6362700"/>
                  <a:gd name="connsiteX31" fmla="*/ 5016845 w 5430159"/>
                  <a:gd name="connsiteY31" fmla="*/ 2428875 h 6362700"/>
                  <a:gd name="connsiteX32" fmla="*/ 4845395 w 5430159"/>
                  <a:gd name="connsiteY32" fmla="*/ 2428875 h 6362700"/>
                  <a:gd name="connsiteX33" fmla="*/ 4835870 w 5430159"/>
                  <a:gd name="connsiteY33" fmla="*/ 2352675 h 6362700"/>
                  <a:gd name="connsiteX34" fmla="*/ 2997545 w 5430159"/>
                  <a:gd name="connsiteY34" fmla="*/ 2305050 h 6362700"/>
                  <a:gd name="connsiteX35" fmla="*/ 3035645 w 5430159"/>
                  <a:gd name="connsiteY35" fmla="*/ 1504950 h 6362700"/>
                  <a:gd name="connsiteX36" fmla="*/ 5321645 w 5430159"/>
                  <a:gd name="connsiteY36" fmla="*/ 1495425 h 6362700"/>
                  <a:gd name="connsiteX37" fmla="*/ 5331170 w 5430159"/>
                  <a:gd name="connsiteY37" fmla="*/ 790575 h 6362700"/>
                  <a:gd name="connsiteX0" fmla="*/ 5319755 w 5418744"/>
                  <a:gd name="connsiteY0" fmla="*/ 790575 h 6362700"/>
                  <a:gd name="connsiteX1" fmla="*/ 3052805 w 5418744"/>
                  <a:gd name="connsiteY1" fmla="*/ 809625 h 6362700"/>
                  <a:gd name="connsiteX2" fmla="*/ 3052805 w 5418744"/>
                  <a:gd name="connsiteY2" fmla="*/ 0 h 6362700"/>
                  <a:gd name="connsiteX3" fmla="*/ 1490705 w 5418744"/>
                  <a:gd name="connsiteY3" fmla="*/ 85725 h 6362700"/>
                  <a:gd name="connsiteX4" fmla="*/ 119105 w 5418744"/>
                  <a:gd name="connsiteY4" fmla="*/ 1190625 h 6362700"/>
                  <a:gd name="connsiteX5" fmla="*/ 128630 w 5418744"/>
                  <a:gd name="connsiteY5" fmla="*/ 3686175 h 6362700"/>
                  <a:gd name="connsiteX6" fmla="*/ 395330 w 5418744"/>
                  <a:gd name="connsiteY6" fmla="*/ 4219575 h 6362700"/>
                  <a:gd name="connsiteX7" fmla="*/ 176255 w 5418744"/>
                  <a:gd name="connsiteY7" fmla="*/ 4400550 h 6362700"/>
                  <a:gd name="connsiteX8" fmla="*/ 252455 w 5418744"/>
                  <a:gd name="connsiteY8" fmla="*/ 4600575 h 6362700"/>
                  <a:gd name="connsiteX9" fmla="*/ 166730 w 5418744"/>
                  <a:gd name="connsiteY9" fmla="*/ 4800600 h 6362700"/>
                  <a:gd name="connsiteX10" fmla="*/ 290555 w 5418744"/>
                  <a:gd name="connsiteY10" fmla="*/ 5019675 h 6362700"/>
                  <a:gd name="connsiteX11" fmla="*/ 166730 w 5418744"/>
                  <a:gd name="connsiteY11" fmla="*/ 5229225 h 6362700"/>
                  <a:gd name="connsiteX12" fmla="*/ 204830 w 5418744"/>
                  <a:gd name="connsiteY12" fmla="*/ 5353050 h 6362700"/>
                  <a:gd name="connsiteX13" fmla="*/ 157205 w 5418744"/>
                  <a:gd name="connsiteY13" fmla="*/ 5457825 h 6362700"/>
                  <a:gd name="connsiteX14" fmla="*/ 138155 w 5418744"/>
                  <a:gd name="connsiteY14" fmla="*/ 5667375 h 6362700"/>
                  <a:gd name="connsiteX15" fmla="*/ 223880 w 5418744"/>
                  <a:gd name="connsiteY15" fmla="*/ 5762625 h 6362700"/>
                  <a:gd name="connsiteX16" fmla="*/ 138155 w 5418744"/>
                  <a:gd name="connsiteY16" fmla="*/ 6124575 h 6362700"/>
                  <a:gd name="connsiteX17" fmla="*/ 995405 w 5418744"/>
                  <a:gd name="connsiteY17" fmla="*/ 6362700 h 6362700"/>
                  <a:gd name="connsiteX18" fmla="*/ 1309730 w 5418744"/>
                  <a:gd name="connsiteY18" fmla="*/ 6000750 h 6362700"/>
                  <a:gd name="connsiteX19" fmla="*/ 1281155 w 5418744"/>
                  <a:gd name="connsiteY19" fmla="*/ 5867400 h 6362700"/>
                  <a:gd name="connsiteX20" fmla="*/ 1395455 w 5418744"/>
                  <a:gd name="connsiteY20" fmla="*/ 5753100 h 6362700"/>
                  <a:gd name="connsiteX21" fmla="*/ 1500230 w 5418744"/>
                  <a:gd name="connsiteY21" fmla="*/ 5238750 h 6362700"/>
                  <a:gd name="connsiteX22" fmla="*/ 1376405 w 5418744"/>
                  <a:gd name="connsiteY22" fmla="*/ 5095875 h 6362700"/>
                  <a:gd name="connsiteX23" fmla="*/ 1509755 w 5418744"/>
                  <a:gd name="connsiteY23" fmla="*/ 4933950 h 6362700"/>
                  <a:gd name="connsiteX24" fmla="*/ 1614530 w 5418744"/>
                  <a:gd name="connsiteY24" fmla="*/ 4429125 h 6362700"/>
                  <a:gd name="connsiteX25" fmla="*/ 1395455 w 5418744"/>
                  <a:gd name="connsiteY25" fmla="*/ 4229100 h 6362700"/>
                  <a:gd name="connsiteX26" fmla="*/ 1643105 w 5418744"/>
                  <a:gd name="connsiteY26" fmla="*/ 4095750 h 6362700"/>
                  <a:gd name="connsiteX27" fmla="*/ 1747880 w 5418744"/>
                  <a:gd name="connsiteY27" fmla="*/ 3876675 h 6362700"/>
                  <a:gd name="connsiteX28" fmla="*/ 2890880 w 5418744"/>
                  <a:gd name="connsiteY28" fmla="*/ 3943350 h 6362700"/>
                  <a:gd name="connsiteX29" fmla="*/ 2938505 w 5418744"/>
                  <a:gd name="connsiteY29" fmla="*/ 3067050 h 6362700"/>
                  <a:gd name="connsiteX30" fmla="*/ 4967330 w 5418744"/>
                  <a:gd name="connsiteY30" fmla="*/ 3105150 h 6362700"/>
                  <a:gd name="connsiteX31" fmla="*/ 5005430 w 5418744"/>
                  <a:gd name="connsiteY31" fmla="*/ 2428875 h 6362700"/>
                  <a:gd name="connsiteX32" fmla="*/ 4833980 w 5418744"/>
                  <a:gd name="connsiteY32" fmla="*/ 2428875 h 6362700"/>
                  <a:gd name="connsiteX33" fmla="*/ 4824455 w 5418744"/>
                  <a:gd name="connsiteY33" fmla="*/ 2352675 h 6362700"/>
                  <a:gd name="connsiteX34" fmla="*/ 2986130 w 5418744"/>
                  <a:gd name="connsiteY34" fmla="*/ 2305050 h 6362700"/>
                  <a:gd name="connsiteX35" fmla="*/ 3024230 w 5418744"/>
                  <a:gd name="connsiteY35" fmla="*/ 1504950 h 6362700"/>
                  <a:gd name="connsiteX36" fmla="*/ 5310230 w 5418744"/>
                  <a:gd name="connsiteY36" fmla="*/ 1495425 h 6362700"/>
                  <a:gd name="connsiteX37" fmla="*/ 5319755 w 5418744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190625 h 6362700"/>
                  <a:gd name="connsiteX5" fmla="*/ 157661 w 5447775"/>
                  <a:gd name="connsiteY5" fmla="*/ 3686175 h 6362700"/>
                  <a:gd name="connsiteX6" fmla="*/ 424361 w 5447775"/>
                  <a:gd name="connsiteY6" fmla="*/ 4219575 h 6362700"/>
                  <a:gd name="connsiteX7" fmla="*/ 205286 w 5447775"/>
                  <a:gd name="connsiteY7" fmla="*/ 4400550 h 6362700"/>
                  <a:gd name="connsiteX8" fmla="*/ 281486 w 5447775"/>
                  <a:gd name="connsiteY8" fmla="*/ 4600575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190625 h 6362700"/>
                  <a:gd name="connsiteX5" fmla="*/ 157661 w 5447775"/>
                  <a:gd name="connsiteY5" fmla="*/ 3686175 h 6362700"/>
                  <a:gd name="connsiteX6" fmla="*/ 424361 w 5447775"/>
                  <a:gd name="connsiteY6" fmla="*/ 4219575 h 6362700"/>
                  <a:gd name="connsiteX7" fmla="*/ 205286 w 5447775"/>
                  <a:gd name="connsiteY7" fmla="*/ 4400550 h 6362700"/>
                  <a:gd name="connsiteX8" fmla="*/ 281486 w 5447775"/>
                  <a:gd name="connsiteY8" fmla="*/ 4600575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190625 h 6362700"/>
                  <a:gd name="connsiteX5" fmla="*/ 157661 w 5447775"/>
                  <a:gd name="connsiteY5" fmla="*/ 3686175 h 6362700"/>
                  <a:gd name="connsiteX6" fmla="*/ 424361 w 5447775"/>
                  <a:gd name="connsiteY6" fmla="*/ 4219575 h 6362700"/>
                  <a:gd name="connsiteX7" fmla="*/ 205286 w 5447775"/>
                  <a:gd name="connsiteY7" fmla="*/ 4400550 h 6362700"/>
                  <a:gd name="connsiteX8" fmla="*/ 281486 w 5447775"/>
                  <a:gd name="connsiteY8" fmla="*/ 4600575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4361 w 5447775"/>
                  <a:gd name="connsiteY6" fmla="*/ 4219575 h 6362700"/>
                  <a:gd name="connsiteX7" fmla="*/ 205286 w 5447775"/>
                  <a:gd name="connsiteY7" fmla="*/ 4400550 h 6362700"/>
                  <a:gd name="connsiteX8" fmla="*/ 281486 w 5447775"/>
                  <a:gd name="connsiteY8" fmla="*/ 4600575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4361 w 5447775"/>
                  <a:gd name="connsiteY6" fmla="*/ 4219575 h 6362700"/>
                  <a:gd name="connsiteX7" fmla="*/ 205286 w 5447775"/>
                  <a:gd name="connsiteY7" fmla="*/ 4400550 h 6362700"/>
                  <a:gd name="connsiteX8" fmla="*/ 281486 w 5447775"/>
                  <a:gd name="connsiteY8" fmla="*/ 4600575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4361 w 5447775"/>
                  <a:gd name="connsiteY6" fmla="*/ 4219575 h 6362700"/>
                  <a:gd name="connsiteX7" fmla="*/ 205286 w 5447775"/>
                  <a:gd name="connsiteY7" fmla="*/ 4400550 h 6362700"/>
                  <a:gd name="connsiteX8" fmla="*/ 281486 w 5447775"/>
                  <a:gd name="connsiteY8" fmla="*/ 4600575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4361 w 5447775"/>
                  <a:gd name="connsiteY6" fmla="*/ 4219575 h 6362700"/>
                  <a:gd name="connsiteX7" fmla="*/ 205286 w 5447775"/>
                  <a:gd name="connsiteY7" fmla="*/ 4400550 h 6362700"/>
                  <a:gd name="connsiteX8" fmla="*/ 281486 w 5447775"/>
                  <a:gd name="connsiteY8" fmla="*/ 4600575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4361 w 5447775"/>
                  <a:gd name="connsiteY6" fmla="*/ 4219575 h 6362700"/>
                  <a:gd name="connsiteX7" fmla="*/ 205286 w 5447775"/>
                  <a:gd name="connsiteY7" fmla="*/ 4400550 h 6362700"/>
                  <a:gd name="connsiteX8" fmla="*/ 281486 w 5447775"/>
                  <a:gd name="connsiteY8" fmla="*/ 4600575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4361 w 5447775"/>
                  <a:gd name="connsiteY6" fmla="*/ 4219575 h 6362700"/>
                  <a:gd name="connsiteX7" fmla="*/ 205286 w 5447775"/>
                  <a:gd name="connsiteY7" fmla="*/ 4400550 h 6362700"/>
                  <a:gd name="connsiteX8" fmla="*/ 281486 w 5447775"/>
                  <a:gd name="connsiteY8" fmla="*/ 4600575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4361 w 5447775"/>
                  <a:gd name="connsiteY6" fmla="*/ 4219575 h 6362700"/>
                  <a:gd name="connsiteX7" fmla="*/ 205286 w 5447775"/>
                  <a:gd name="connsiteY7" fmla="*/ 4400550 h 6362700"/>
                  <a:gd name="connsiteX8" fmla="*/ 281486 w 5447775"/>
                  <a:gd name="connsiteY8" fmla="*/ 4600575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4361 w 5447775"/>
                  <a:gd name="connsiteY6" fmla="*/ 4219575 h 6362700"/>
                  <a:gd name="connsiteX7" fmla="*/ 205286 w 5447775"/>
                  <a:gd name="connsiteY7" fmla="*/ 4400550 h 6362700"/>
                  <a:gd name="connsiteX8" fmla="*/ 338636 w 5447775"/>
                  <a:gd name="connsiteY8" fmla="*/ 4591050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4361 w 5447775"/>
                  <a:gd name="connsiteY6" fmla="*/ 4219575 h 6362700"/>
                  <a:gd name="connsiteX7" fmla="*/ 205286 w 5447775"/>
                  <a:gd name="connsiteY7" fmla="*/ 4400550 h 6362700"/>
                  <a:gd name="connsiteX8" fmla="*/ 338636 w 5447775"/>
                  <a:gd name="connsiteY8" fmla="*/ 4591050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4361 w 5447775"/>
                  <a:gd name="connsiteY6" fmla="*/ 4219575 h 6362700"/>
                  <a:gd name="connsiteX7" fmla="*/ 205286 w 5447775"/>
                  <a:gd name="connsiteY7" fmla="*/ 4400550 h 6362700"/>
                  <a:gd name="connsiteX8" fmla="*/ 338636 w 5447775"/>
                  <a:gd name="connsiteY8" fmla="*/ 4591050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4361 w 5447775"/>
                  <a:gd name="connsiteY6" fmla="*/ 4219575 h 6362700"/>
                  <a:gd name="connsiteX7" fmla="*/ 205286 w 5447775"/>
                  <a:gd name="connsiteY7" fmla="*/ 4400550 h 6362700"/>
                  <a:gd name="connsiteX8" fmla="*/ 338636 w 5447775"/>
                  <a:gd name="connsiteY8" fmla="*/ 4591050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4361 w 5447775"/>
                  <a:gd name="connsiteY6" fmla="*/ 4219575 h 6362700"/>
                  <a:gd name="connsiteX7" fmla="*/ 205286 w 5447775"/>
                  <a:gd name="connsiteY7" fmla="*/ 4400550 h 6362700"/>
                  <a:gd name="connsiteX8" fmla="*/ 338636 w 5447775"/>
                  <a:gd name="connsiteY8" fmla="*/ 4591050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338636 w 5447775"/>
                  <a:gd name="connsiteY8" fmla="*/ 4591050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338636 w 5447775"/>
                  <a:gd name="connsiteY8" fmla="*/ 4591050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89960 w 5447775"/>
                  <a:gd name="connsiteY8" fmla="*/ 4570189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89960 w 5447775"/>
                  <a:gd name="connsiteY8" fmla="*/ 4570189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72576 w 5447775"/>
                  <a:gd name="connsiteY8" fmla="*/ 4556282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72576 w 5447775"/>
                  <a:gd name="connsiteY8" fmla="*/ 4556282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72576 w 5447775"/>
                  <a:gd name="connsiteY8" fmla="*/ 4556282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69099 w 5447775"/>
                  <a:gd name="connsiteY8" fmla="*/ 4545851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69099 w 5447775"/>
                  <a:gd name="connsiteY8" fmla="*/ 4545851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69099 w 5447775"/>
                  <a:gd name="connsiteY8" fmla="*/ 4545851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69099 w 5447775"/>
                  <a:gd name="connsiteY8" fmla="*/ 4545851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69099 w 5447775"/>
                  <a:gd name="connsiteY8" fmla="*/ 4545851 h 6362700"/>
                  <a:gd name="connsiteX9" fmla="*/ 195761 w 5447775"/>
                  <a:gd name="connsiteY9" fmla="*/ 4800600 h 6362700"/>
                  <a:gd name="connsiteX10" fmla="*/ 319586 w 5447775"/>
                  <a:gd name="connsiteY10" fmla="*/ 5019675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69099 w 5447775"/>
                  <a:gd name="connsiteY8" fmla="*/ 4545851 h 6362700"/>
                  <a:gd name="connsiteX9" fmla="*/ 195761 w 5447775"/>
                  <a:gd name="connsiteY9" fmla="*/ 4800600 h 6362700"/>
                  <a:gd name="connsiteX10" fmla="*/ 305679 w 5447775"/>
                  <a:gd name="connsiteY10" fmla="*/ 4995337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69099 w 5447775"/>
                  <a:gd name="connsiteY8" fmla="*/ 4545851 h 6362700"/>
                  <a:gd name="connsiteX9" fmla="*/ 195761 w 5447775"/>
                  <a:gd name="connsiteY9" fmla="*/ 4800600 h 6362700"/>
                  <a:gd name="connsiteX10" fmla="*/ 305679 w 5447775"/>
                  <a:gd name="connsiteY10" fmla="*/ 4995337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69099 w 5447775"/>
                  <a:gd name="connsiteY8" fmla="*/ 4545851 h 6362700"/>
                  <a:gd name="connsiteX9" fmla="*/ 195761 w 5447775"/>
                  <a:gd name="connsiteY9" fmla="*/ 4800600 h 6362700"/>
                  <a:gd name="connsiteX10" fmla="*/ 305679 w 5447775"/>
                  <a:gd name="connsiteY10" fmla="*/ 4995337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69099 w 5447775"/>
                  <a:gd name="connsiteY8" fmla="*/ 4545851 h 6362700"/>
                  <a:gd name="connsiteX9" fmla="*/ 195761 w 5447775"/>
                  <a:gd name="connsiteY9" fmla="*/ 4800600 h 6362700"/>
                  <a:gd name="connsiteX10" fmla="*/ 305679 w 5447775"/>
                  <a:gd name="connsiteY10" fmla="*/ 4995337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67186 w 5447775"/>
                  <a:gd name="connsiteY14" fmla="*/ 5667375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69099 w 5447775"/>
                  <a:gd name="connsiteY8" fmla="*/ 4545851 h 6362700"/>
                  <a:gd name="connsiteX9" fmla="*/ 195761 w 5447775"/>
                  <a:gd name="connsiteY9" fmla="*/ 4800600 h 6362700"/>
                  <a:gd name="connsiteX10" fmla="*/ 305679 w 5447775"/>
                  <a:gd name="connsiteY10" fmla="*/ 4995337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81093 w 5447775"/>
                  <a:gd name="connsiteY14" fmla="*/ 5663898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69099 w 5447775"/>
                  <a:gd name="connsiteY8" fmla="*/ 4545851 h 6362700"/>
                  <a:gd name="connsiteX9" fmla="*/ 195761 w 5447775"/>
                  <a:gd name="connsiteY9" fmla="*/ 4800600 h 6362700"/>
                  <a:gd name="connsiteX10" fmla="*/ 305679 w 5447775"/>
                  <a:gd name="connsiteY10" fmla="*/ 4995337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81093 w 5447775"/>
                  <a:gd name="connsiteY14" fmla="*/ 5663898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69099 w 5447775"/>
                  <a:gd name="connsiteY8" fmla="*/ 4545851 h 6362700"/>
                  <a:gd name="connsiteX9" fmla="*/ 195761 w 5447775"/>
                  <a:gd name="connsiteY9" fmla="*/ 4800600 h 6362700"/>
                  <a:gd name="connsiteX10" fmla="*/ 305679 w 5447775"/>
                  <a:gd name="connsiteY10" fmla="*/ 4995337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81093 w 5447775"/>
                  <a:gd name="connsiteY14" fmla="*/ 5663898 h 6362700"/>
                  <a:gd name="connsiteX15" fmla="*/ 252911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69099 w 5447775"/>
                  <a:gd name="connsiteY8" fmla="*/ 4545851 h 6362700"/>
                  <a:gd name="connsiteX9" fmla="*/ 195761 w 5447775"/>
                  <a:gd name="connsiteY9" fmla="*/ 4800600 h 6362700"/>
                  <a:gd name="connsiteX10" fmla="*/ 305679 w 5447775"/>
                  <a:gd name="connsiteY10" fmla="*/ 4995337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81093 w 5447775"/>
                  <a:gd name="connsiteY14" fmla="*/ 5663898 h 6362700"/>
                  <a:gd name="connsiteX15" fmla="*/ 235527 w 5447775"/>
                  <a:gd name="connsiteY15" fmla="*/ 5762625 h 6362700"/>
                  <a:gd name="connsiteX16" fmla="*/ 167186 w 5447775"/>
                  <a:gd name="connsiteY16" fmla="*/ 6124575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69099 w 5447775"/>
                  <a:gd name="connsiteY8" fmla="*/ 4545851 h 6362700"/>
                  <a:gd name="connsiteX9" fmla="*/ 195761 w 5447775"/>
                  <a:gd name="connsiteY9" fmla="*/ 4800600 h 6362700"/>
                  <a:gd name="connsiteX10" fmla="*/ 305679 w 5447775"/>
                  <a:gd name="connsiteY10" fmla="*/ 4995337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81093 w 5447775"/>
                  <a:gd name="connsiteY14" fmla="*/ 5663898 h 6362700"/>
                  <a:gd name="connsiteX15" fmla="*/ 235527 w 5447775"/>
                  <a:gd name="connsiteY15" fmla="*/ 5762625 h 6362700"/>
                  <a:gd name="connsiteX16" fmla="*/ 205431 w 5447775"/>
                  <a:gd name="connsiteY16" fmla="*/ 6138482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62700"/>
                  <a:gd name="connsiteX1" fmla="*/ 3081836 w 5447775"/>
                  <a:gd name="connsiteY1" fmla="*/ 809625 h 6362700"/>
                  <a:gd name="connsiteX2" fmla="*/ 3081836 w 5447775"/>
                  <a:gd name="connsiteY2" fmla="*/ 0 h 6362700"/>
                  <a:gd name="connsiteX3" fmla="*/ 1519736 w 5447775"/>
                  <a:gd name="connsiteY3" fmla="*/ 85725 h 6362700"/>
                  <a:gd name="connsiteX4" fmla="*/ 148136 w 5447775"/>
                  <a:gd name="connsiteY4" fmla="*/ 1200150 h 6362700"/>
                  <a:gd name="connsiteX5" fmla="*/ 157661 w 5447775"/>
                  <a:gd name="connsiteY5" fmla="*/ 3686175 h 6362700"/>
                  <a:gd name="connsiteX6" fmla="*/ 420885 w 5447775"/>
                  <a:gd name="connsiteY6" fmla="*/ 4188283 h 6362700"/>
                  <a:gd name="connsiteX7" fmla="*/ 205286 w 5447775"/>
                  <a:gd name="connsiteY7" fmla="*/ 4400550 h 6362700"/>
                  <a:gd name="connsiteX8" fmla="*/ 269099 w 5447775"/>
                  <a:gd name="connsiteY8" fmla="*/ 4545851 h 6362700"/>
                  <a:gd name="connsiteX9" fmla="*/ 195761 w 5447775"/>
                  <a:gd name="connsiteY9" fmla="*/ 4800600 h 6362700"/>
                  <a:gd name="connsiteX10" fmla="*/ 305679 w 5447775"/>
                  <a:gd name="connsiteY10" fmla="*/ 4995337 h 6362700"/>
                  <a:gd name="connsiteX11" fmla="*/ 195761 w 5447775"/>
                  <a:gd name="connsiteY11" fmla="*/ 5229225 h 6362700"/>
                  <a:gd name="connsiteX12" fmla="*/ 233861 w 5447775"/>
                  <a:gd name="connsiteY12" fmla="*/ 5353050 h 6362700"/>
                  <a:gd name="connsiteX13" fmla="*/ 186236 w 5447775"/>
                  <a:gd name="connsiteY13" fmla="*/ 5457825 h 6362700"/>
                  <a:gd name="connsiteX14" fmla="*/ 181093 w 5447775"/>
                  <a:gd name="connsiteY14" fmla="*/ 5663898 h 6362700"/>
                  <a:gd name="connsiteX15" fmla="*/ 235527 w 5447775"/>
                  <a:gd name="connsiteY15" fmla="*/ 5762625 h 6362700"/>
                  <a:gd name="connsiteX16" fmla="*/ 205431 w 5447775"/>
                  <a:gd name="connsiteY16" fmla="*/ 6138482 h 6362700"/>
                  <a:gd name="connsiteX17" fmla="*/ 1024436 w 5447775"/>
                  <a:gd name="connsiteY17" fmla="*/ 6362700 h 6362700"/>
                  <a:gd name="connsiteX18" fmla="*/ 1338761 w 5447775"/>
                  <a:gd name="connsiteY18" fmla="*/ 6000750 h 6362700"/>
                  <a:gd name="connsiteX19" fmla="*/ 1310186 w 5447775"/>
                  <a:gd name="connsiteY19" fmla="*/ 5867400 h 6362700"/>
                  <a:gd name="connsiteX20" fmla="*/ 1424486 w 5447775"/>
                  <a:gd name="connsiteY20" fmla="*/ 5753100 h 6362700"/>
                  <a:gd name="connsiteX21" fmla="*/ 1529261 w 5447775"/>
                  <a:gd name="connsiteY21" fmla="*/ 5238750 h 6362700"/>
                  <a:gd name="connsiteX22" fmla="*/ 1405436 w 5447775"/>
                  <a:gd name="connsiteY22" fmla="*/ 5095875 h 6362700"/>
                  <a:gd name="connsiteX23" fmla="*/ 1538786 w 5447775"/>
                  <a:gd name="connsiteY23" fmla="*/ 4933950 h 6362700"/>
                  <a:gd name="connsiteX24" fmla="*/ 1643561 w 5447775"/>
                  <a:gd name="connsiteY24" fmla="*/ 4429125 h 6362700"/>
                  <a:gd name="connsiteX25" fmla="*/ 1424486 w 5447775"/>
                  <a:gd name="connsiteY25" fmla="*/ 4229100 h 6362700"/>
                  <a:gd name="connsiteX26" fmla="*/ 1672136 w 5447775"/>
                  <a:gd name="connsiteY26" fmla="*/ 4095750 h 6362700"/>
                  <a:gd name="connsiteX27" fmla="*/ 1776911 w 5447775"/>
                  <a:gd name="connsiteY27" fmla="*/ 3876675 h 6362700"/>
                  <a:gd name="connsiteX28" fmla="*/ 2919911 w 5447775"/>
                  <a:gd name="connsiteY28" fmla="*/ 3943350 h 6362700"/>
                  <a:gd name="connsiteX29" fmla="*/ 2967536 w 5447775"/>
                  <a:gd name="connsiteY29" fmla="*/ 3067050 h 6362700"/>
                  <a:gd name="connsiteX30" fmla="*/ 4996361 w 5447775"/>
                  <a:gd name="connsiteY30" fmla="*/ 3105150 h 6362700"/>
                  <a:gd name="connsiteX31" fmla="*/ 5034461 w 5447775"/>
                  <a:gd name="connsiteY31" fmla="*/ 2428875 h 6362700"/>
                  <a:gd name="connsiteX32" fmla="*/ 4863011 w 5447775"/>
                  <a:gd name="connsiteY32" fmla="*/ 2428875 h 6362700"/>
                  <a:gd name="connsiteX33" fmla="*/ 4853486 w 5447775"/>
                  <a:gd name="connsiteY33" fmla="*/ 2352675 h 6362700"/>
                  <a:gd name="connsiteX34" fmla="*/ 3015161 w 5447775"/>
                  <a:gd name="connsiteY34" fmla="*/ 2305050 h 6362700"/>
                  <a:gd name="connsiteX35" fmla="*/ 3053261 w 5447775"/>
                  <a:gd name="connsiteY35" fmla="*/ 1504950 h 6362700"/>
                  <a:gd name="connsiteX36" fmla="*/ 5339261 w 5447775"/>
                  <a:gd name="connsiteY36" fmla="*/ 1495425 h 6362700"/>
                  <a:gd name="connsiteX37" fmla="*/ 5348786 w 5447775"/>
                  <a:gd name="connsiteY37" fmla="*/ 790575 h 6362700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6262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24486 w 5447775"/>
                  <a:gd name="connsiteY20" fmla="*/ 5753100 h 6355746"/>
                  <a:gd name="connsiteX21" fmla="*/ 1529261 w 5447775"/>
                  <a:gd name="connsiteY21" fmla="*/ 5238750 h 6355746"/>
                  <a:gd name="connsiteX22" fmla="*/ 1405436 w 5447775"/>
                  <a:gd name="connsiteY22" fmla="*/ 5095875 h 6355746"/>
                  <a:gd name="connsiteX23" fmla="*/ 1538786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6262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24486 w 5447775"/>
                  <a:gd name="connsiteY20" fmla="*/ 5753100 h 6355746"/>
                  <a:gd name="connsiteX21" fmla="*/ 1529261 w 5447775"/>
                  <a:gd name="connsiteY21" fmla="*/ 5238750 h 6355746"/>
                  <a:gd name="connsiteX22" fmla="*/ 1405436 w 5447775"/>
                  <a:gd name="connsiteY22" fmla="*/ 5095875 h 6355746"/>
                  <a:gd name="connsiteX23" fmla="*/ 1538786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6262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24486 w 5447775"/>
                  <a:gd name="connsiteY20" fmla="*/ 5753100 h 6355746"/>
                  <a:gd name="connsiteX21" fmla="*/ 1529261 w 5447775"/>
                  <a:gd name="connsiteY21" fmla="*/ 5238750 h 6355746"/>
                  <a:gd name="connsiteX22" fmla="*/ 1405436 w 5447775"/>
                  <a:gd name="connsiteY22" fmla="*/ 5095875 h 6355746"/>
                  <a:gd name="connsiteX23" fmla="*/ 1538786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6262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24486 w 5447775"/>
                  <a:gd name="connsiteY20" fmla="*/ 5753100 h 6355746"/>
                  <a:gd name="connsiteX21" fmla="*/ 1529261 w 5447775"/>
                  <a:gd name="connsiteY21" fmla="*/ 5238750 h 6355746"/>
                  <a:gd name="connsiteX22" fmla="*/ 1405436 w 5447775"/>
                  <a:gd name="connsiteY22" fmla="*/ 5095875 h 6355746"/>
                  <a:gd name="connsiteX23" fmla="*/ 1538786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6262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29261 w 5447775"/>
                  <a:gd name="connsiteY21" fmla="*/ 5238750 h 6355746"/>
                  <a:gd name="connsiteX22" fmla="*/ 1405436 w 5447775"/>
                  <a:gd name="connsiteY22" fmla="*/ 5095875 h 6355746"/>
                  <a:gd name="connsiteX23" fmla="*/ 1538786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6262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05436 w 5447775"/>
                  <a:gd name="connsiteY22" fmla="*/ 5095875 h 6355746"/>
                  <a:gd name="connsiteX23" fmla="*/ 1538786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6262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38786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6262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38786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38786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29100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11716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11716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8183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11716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7140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11716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7140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11716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7140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11716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53486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7140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11716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29148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7140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11716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29148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  <a:gd name="connsiteX0" fmla="*/ 5348786 w 5447775"/>
                  <a:gd name="connsiteY0" fmla="*/ 790575 h 6355746"/>
                  <a:gd name="connsiteX1" fmla="*/ 3071406 w 5447775"/>
                  <a:gd name="connsiteY1" fmla="*/ 809625 h 6355746"/>
                  <a:gd name="connsiteX2" fmla="*/ 3081836 w 5447775"/>
                  <a:gd name="connsiteY2" fmla="*/ 0 h 6355746"/>
                  <a:gd name="connsiteX3" fmla="*/ 1519736 w 5447775"/>
                  <a:gd name="connsiteY3" fmla="*/ 85725 h 6355746"/>
                  <a:gd name="connsiteX4" fmla="*/ 148136 w 5447775"/>
                  <a:gd name="connsiteY4" fmla="*/ 1200150 h 6355746"/>
                  <a:gd name="connsiteX5" fmla="*/ 157661 w 5447775"/>
                  <a:gd name="connsiteY5" fmla="*/ 3686175 h 6355746"/>
                  <a:gd name="connsiteX6" fmla="*/ 420885 w 5447775"/>
                  <a:gd name="connsiteY6" fmla="*/ 4188283 h 6355746"/>
                  <a:gd name="connsiteX7" fmla="*/ 205286 w 5447775"/>
                  <a:gd name="connsiteY7" fmla="*/ 4400550 h 6355746"/>
                  <a:gd name="connsiteX8" fmla="*/ 269099 w 5447775"/>
                  <a:gd name="connsiteY8" fmla="*/ 4545851 h 6355746"/>
                  <a:gd name="connsiteX9" fmla="*/ 195761 w 5447775"/>
                  <a:gd name="connsiteY9" fmla="*/ 4800600 h 6355746"/>
                  <a:gd name="connsiteX10" fmla="*/ 305679 w 5447775"/>
                  <a:gd name="connsiteY10" fmla="*/ 4995337 h 6355746"/>
                  <a:gd name="connsiteX11" fmla="*/ 195761 w 5447775"/>
                  <a:gd name="connsiteY11" fmla="*/ 5229225 h 6355746"/>
                  <a:gd name="connsiteX12" fmla="*/ 233861 w 5447775"/>
                  <a:gd name="connsiteY12" fmla="*/ 5353050 h 6355746"/>
                  <a:gd name="connsiteX13" fmla="*/ 186236 w 5447775"/>
                  <a:gd name="connsiteY13" fmla="*/ 5457825 h 6355746"/>
                  <a:gd name="connsiteX14" fmla="*/ 181093 w 5447775"/>
                  <a:gd name="connsiteY14" fmla="*/ 5663898 h 6355746"/>
                  <a:gd name="connsiteX15" fmla="*/ 235527 w 5447775"/>
                  <a:gd name="connsiteY15" fmla="*/ 5752195 h 6355746"/>
                  <a:gd name="connsiteX16" fmla="*/ 205431 w 5447775"/>
                  <a:gd name="connsiteY16" fmla="*/ 6138482 h 6355746"/>
                  <a:gd name="connsiteX17" fmla="*/ 1027913 w 5447775"/>
                  <a:gd name="connsiteY17" fmla="*/ 6355746 h 6355746"/>
                  <a:gd name="connsiteX18" fmla="*/ 1338761 w 5447775"/>
                  <a:gd name="connsiteY18" fmla="*/ 6000750 h 6355746"/>
                  <a:gd name="connsiteX19" fmla="*/ 1310186 w 5447775"/>
                  <a:gd name="connsiteY19" fmla="*/ 5867400 h 6355746"/>
                  <a:gd name="connsiteX20" fmla="*/ 1400148 w 5447775"/>
                  <a:gd name="connsiteY20" fmla="*/ 5756577 h 6355746"/>
                  <a:gd name="connsiteX21" fmla="*/ 1501447 w 5447775"/>
                  <a:gd name="connsiteY21" fmla="*/ 5183121 h 6355746"/>
                  <a:gd name="connsiteX22" fmla="*/ 1415866 w 5447775"/>
                  <a:gd name="connsiteY22" fmla="*/ 5064584 h 6355746"/>
                  <a:gd name="connsiteX23" fmla="*/ 1545739 w 5447775"/>
                  <a:gd name="connsiteY23" fmla="*/ 4933950 h 6355746"/>
                  <a:gd name="connsiteX24" fmla="*/ 1643561 w 5447775"/>
                  <a:gd name="connsiteY24" fmla="*/ 4429125 h 6355746"/>
                  <a:gd name="connsiteX25" fmla="*/ 1424486 w 5447775"/>
                  <a:gd name="connsiteY25" fmla="*/ 4211716 h 6355746"/>
                  <a:gd name="connsiteX26" fmla="*/ 1672136 w 5447775"/>
                  <a:gd name="connsiteY26" fmla="*/ 4095750 h 6355746"/>
                  <a:gd name="connsiteX27" fmla="*/ 1776911 w 5447775"/>
                  <a:gd name="connsiteY27" fmla="*/ 3876675 h 6355746"/>
                  <a:gd name="connsiteX28" fmla="*/ 2919911 w 5447775"/>
                  <a:gd name="connsiteY28" fmla="*/ 3943350 h 6355746"/>
                  <a:gd name="connsiteX29" fmla="*/ 2967536 w 5447775"/>
                  <a:gd name="connsiteY29" fmla="*/ 3067050 h 6355746"/>
                  <a:gd name="connsiteX30" fmla="*/ 4996361 w 5447775"/>
                  <a:gd name="connsiteY30" fmla="*/ 3105150 h 6355746"/>
                  <a:gd name="connsiteX31" fmla="*/ 5034461 w 5447775"/>
                  <a:gd name="connsiteY31" fmla="*/ 2428875 h 6355746"/>
                  <a:gd name="connsiteX32" fmla="*/ 4863011 w 5447775"/>
                  <a:gd name="connsiteY32" fmla="*/ 2428875 h 6355746"/>
                  <a:gd name="connsiteX33" fmla="*/ 4829148 w 5447775"/>
                  <a:gd name="connsiteY33" fmla="*/ 2352675 h 6355746"/>
                  <a:gd name="connsiteX34" fmla="*/ 3015161 w 5447775"/>
                  <a:gd name="connsiteY34" fmla="*/ 2305050 h 6355746"/>
                  <a:gd name="connsiteX35" fmla="*/ 3053261 w 5447775"/>
                  <a:gd name="connsiteY35" fmla="*/ 1504950 h 6355746"/>
                  <a:gd name="connsiteX36" fmla="*/ 5339261 w 5447775"/>
                  <a:gd name="connsiteY36" fmla="*/ 1495425 h 6355746"/>
                  <a:gd name="connsiteX37" fmla="*/ 5348786 w 5447775"/>
                  <a:gd name="connsiteY37" fmla="*/ 790575 h 635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447775" h="6355746">
                    <a:moveTo>
                      <a:pt x="5348786" y="790575"/>
                    </a:moveTo>
                    <a:lnTo>
                      <a:pt x="3071406" y="809625"/>
                    </a:lnTo>
                    <a:cubicBezTo>
                      <a:pt x="3092267" y="536273"/>
                      <a:pt x="3078359" y="269875"/>
                      <a:pt x="3081836" y="0"/>
                    </a:cubicBezTo>
                    <a:cubicBezTo>
                      <a:pt x="2573836" y="28575"/>
                      <a:pt x="1608636" y="19050"/>
                      <a:pt x="1519736" y="85725"/>
                    </a:cubicBezTo>
                    <a:cubicBezTo>
                      <a:pt x="1364161" y="196850"/>
                      <a:pt x="627561" y="850900"/>
                      <a:pt x="148136" y="1200150"/>
                    </a:cubicBezTo>
                    <a:cubicBezTo>
                      <a:pt x="75111" y="1298575"/>
                      <a:pt x="-150314" y="2787650"/>
                      <a:pt x="157661" y="3686175"/>
                    </a:cubicBezTo>
                    <a:cubicBezTo>
                      <a:pt x="160836" y="4149725"/>
                      <a:pt x="179585" y="4105733"/>
                      <a:pt x="420885" y="4188283"/>
                    </a:cubicBezTo>
                    <a:cubicBezTo>
                      <a:pt x="224941" y="4273851"/>
                      <a:pt x="221161" y="4340225"/>
                      <a:pt x="205286" y="4400550"/>
                    </a:cubicBezTo>
                    <a:cubicBezTo>
                      <a:pt x="183061" y="4476750"/>
                      <a:pt x="210887" y="4519992"/>
                      <a:pt x="269099" y="4545851"/>
                    </a:cubicBezTo>
                    <a:cubicBezTo>
                      <a:pt x="245196" y="4681761"/>
                      <a:pt x="193950" y="4646546"/>
                      <a:pt x="195761" y="4800600"/>
                    </a:cubicBezTo>
                    <a:cubicBezTo>
                      <a:pt x="181551" y="4961306"/>
                      <a:pt x="264404" y="4922312"/>
                      <a:pt x="305679" y="4995337"/>
                    </a:cubicBezTo>
                    <a:cubicBezTo>
                      <a:pt x="154305" y="5125453"/>
                      <a:pt x="194155" y="5172123"/>
                      <a:pt x="195761" y="5229225"/>
                    </a:cubicBezTo>
                    <a:cubicBezTo>
                      <a:pt x="191077" y="5280931"/>
                      <a:pt x="221161" y="5311775"/>
                      <a:pt x="233861" y="5353050"/>
                    </a:cubicBezTo>
                    <a:lnTo>
                      <a:pt x="186236" y="5457825"/>
                    </a:lnTo>
                    <a:cubicBezTo>
                      <a:pt x="184522" y="5526516"/>
                      <a:pt x="158469" y="5643882"/>
                      <a:pt x="181093" y="5663898"/>
                    </a:cubicBezTo>
                    <a:lnTo>
                      <a:pt x="235527" y="5752195"/>
                    </a:lnTo>
                    <a:cubicBezTo>
                      <a:pt x="99171" y="5792878"/>
                      <a:pt x="143609" y="6111706"/>
                      <a:pt x="205431" y="6138482"/>
                    </a:cubicBezTo>
                    <a:cubicBezTo>
                      <a:pt x="479592" y="6276962"/>
                      <a:pt x="753752" y="6328523"/>
                      <a:pt x="1027913" y="6355746"/>
                    </a:cubicBezTo>
                    <a:cubicBezTo>
                      <a:pt x="1211496" y="6355625"/>
                      <a:pt x="1346403" y="6164281"/>
                      <a:pt x="1338761" y="6000750"/>
                    </a:cubicBezTo>
                    <a:cubicBezTo>
                      <a:pt x="1339666" y="5945870"/>
                      <a:pt x="1319711" y="5911850"/>
                      <a:pt x="1310186" y="5867400"/>
                    </a:cubicBezTo>
                    <a:lnTo>
                      <a:pt x="1400148" y="5756577"/>
                    </a:lnTo>
                    <a:cubicBezTo>
                      <a:pt x="1426961" y="5746219"/>
                      <a:pt x="1467681" y="5374273"/>
                      <a:pt x="1501447" y="5183121"/>
                    </a:cubicBezTo>
                    <a:cubicBezTo>
                      <a:pt x="1500734" y="5143609"/>
                      <a:pt x="1444393" y="5104096"/>
                      <a:pt x="1415866" y="5064584"/>
                    </a:cubicBezTo>
                    <a:cubicBezTo>
                      <a:pt x="1459157" y="5021039"/>
                      <a:pt x="1537216" y="4987926"/>
                      <a:pt x="1545739" y="4933950"/>
                    </a:cubicBezTo>
                    <a:lnTo>
                      <a:pt x="1643561" y="4429125"/>
                    </a:lnTo>
                    <a:cubicBezTo>
                      <a:pt x="1660933" y="4341589"/>
                      <a:pt x="1514895" y="4229715"/>
                      <a:pt x="1424486" y="4211716"/>
                    </a:cubicBezTo>
                    <a:cubicBezTo>
                      <a:pt x="1520943" y="4184651"/>
                      <a:pt x="1655645" y="4129770"/>
                      <a:pt x="1672136" y="4095750"/>
                    </a:cubicBezTo>
                    <a:cubicBezTo>
                      <a:pt x="1707061" y="4022725"/>
                      <a:pt x="1724602" y="3921886"/>
                      <a:pt x="1776911" y="3876675"/>
                    </a:cubicBezTo>
                    <a:cubicBezTo>
                      <a:pt x="2157911" y="3898900"/>
                      <a:pt x="2914406" y="3969800"/>
                      <a:pt x="2919911" y="3943350"/>
                    </a:cubicBezTo>
                    <a:lnTo>
                      <a:pt x="2967536" y="3067050"/>
                    </a:lnTo>
                    <a:lnTo>
                      <a:pt x="4996361" y="3105150"/>
                    </a:lnTo>
                    <a:cubicBezTo>
                      <a:pt x="5190036" y="2994025"/>
                      <a:pt x="5155111" y="2454275"/>
                      <a:pt x="5034461" y="2428875"/>
                    </a:cubicBezTo>
                    <a:lnTo>
                      <a:pt x="4863011" y="2428875"/>
                    </a:lnTo>
                    <a:cubicBezTo>
                      <a:pt x="4859836" y="2403475"/>
                      <a:pt x="4860138" y="2353737"/>
                      <a:pt x="4829148" y="2352675"/>
                    </a:cubicBezTo>
                    <a:lnTo>
                      <a:pt x="3015161" y="2305050"/>
                    </a:lnTo>
                    <a:lnTo>
                      <a:pt x="3053261" y="1504950"/>
                    </a:lnTo>
                    <a:lnTo>
                      <a:pt x="5339261" y="1495425"/>
                    </a:lnTo>
                    <a:cubicBezTo>
                      <a:pt x="5475786" y="1498600"/>
                      <a:pt x="5488486" y="777875"/>
                      <a:pt x="5348786" y="7905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1" name="任意多边形: 形状 720">
                <a:extLst>
                  <a:ext uri="{FF2B5EF4-FFF2-40B4-BE49-F238E27FC236}">
                    <a16:creationId xmlns:a16="http://schemas.microsoft.com/office/drawing/2014/main" id="{640C038C-8CBF-42FE-B95A-937B022E8C69}"/>
                  </a:ext>
                </a:extLst>
              </p:cNvPr>
              <p:cNvSpPr/>
              <p:nvPr/>
            </p:nvSpPr>
            <p:spPr>
              <a:xfrm>
                <a:off x="12107836" y="3140661"/>
                <a:ext cx="246909" cy="24249"/>
              </a:xfrm>
              <a:custGeom>
                <a:avLst/>
                <a:gdLst>
                  <a:gd name="connsiteX0" fmla="*/ 0 w 1324663"/>
                  <a:gd name="connsiteY0" fmla="*/ 0 h 125165"/>
                  <a:gd name="connsiteX1" fmla="*/ 1324663 w 1324663"/>
                  <a:gd name="connsiteY1" fmla="*/ 125165 h 125165"/>
                  <a:gd name="connsiteX0" fmla="*/ 0 w 1324663"/>
                  <a:gd name="connsiteY0" fmla="*/ 0 h 128701"/>
                  <a:gd name="connsiteX1" fmla="*/ 1324663 w 1324663"/>
                  <a:gd name="connsiteY1" fmla="*/ 125165 h 128701"/>
                  <a:gd name="connsiteX0" fmla="*/ 0 w 1324663"/>
                  <a:gd name="connsiteY0" fmla="*/ 0 h 130097"/>
                  <a:gd name="connsiteX1" fmla="*/ 1324663 w 1324663"/>
                  <a:gd name="connsiteY1" fmla="*/ 125165 h 13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4663" h="130097">
                    <a:moveTo>
                      <a:pt x="0" y="0"/>
                    </a:moveTo>
                    <a:cubicBezTo>
                      <a:pt x="434600" y="79967"/>
                      <a:pt x="858771" y="149503"/>
                      <a:pt x="1324663" y="12516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2" name="任意多边形: 形状 721">
                <a:extLst>
                  <a:ext uri="{FF2B5EF4-FFF2-40B4-BE49-F238E27FC236}">
                    <a16:creationId xmlns:a16="http://schemas.microsoft.com/office/drawing/2014/main" id="{AB5D320F-5FBA-406C-AB77-8FBAEAF7DD9C}"/>
                  </a:ext>
                </a:extLst>
              </p:cNvPr>
              <p:cNvSpPr/>
              <p:nvPr/>
            </p:nvSpPr>
            <p:spPr>
              <a:xfrm>
                <a:off x="12115613" y="3224908"/>
                <a:ext cx="204137" cy="22611"/>
              </a:xfrm>
              <a:custGeom>
                <a:avLst/>
                <a:gdLst>
                  <a:gd name="connsiteX0" fmla="*/ 0 w 1095194"/>
                  <a:gd name="connsiteY0" fmla="*/ 0 h 69536"/>
                  <a:gd name="connsiteX1" fmla="*/ 1095194 w 1095194"/>
                  <a:gd name="connsiteY1" fmla="*/ 69536 h 69536"/>
                  <a:gd name="connsiteX0" fmla="*/ 0 w 1095194"/>
                  <a:gd name="connsiteY0" fmla="*/ 0 h 107901"/>
                  <a:gd name="connsiteX1" fmla="*/ 1095194 w 1095194"/>
                  <a:gd name="connsiteY1" fmla="*/ 69536 h 107901"/>
                  <a:gd name="connsiteX0" fmla="*/ 0 w 1095194"/>
                  <a:gd name="connsiteY0" fmla="*/ 0 h 121309"/>
                  <a:gd name="connsiteX1" fmla="*/ 1095194 w 1095194"/>
                  <a:gd name="connsiteY1" fmla="*/ 69536 h 12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5194" h="121309">
                    <a:moveTo>
                      <a:pt x="0" y="0"/>
                    </a:moveTo>
                    <a:cubicBezTo>
                      <a:pt x="347681" y="96192"/>
                      <a:pt x="730129" y="178476"/>
                      <a:pt x="1095194" y="6953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3" name="任意多边形: 形状 722">
                <a:extLst>
                  <a:ext uri="{FF2B5EF4-FFF2-40B4-BE49-F238E27FC236}">
                    <a16:creationId xmlns:a16="http://schemas.microsoft.com/office/drawing/2014/main" id="{58B95184-6CEA-4229-8343-DD9EAFC21EB4}"/>
                  </a:ext>
                </a:extLst>
              </p:cNvPr>
              <p:cNvSpPr/>
              <p:nvPr/>
            </p:nvSpPr>
            <p:spPr>
              <a:xfrm>
                <a:off x="12100707" y="3291658"/>
                <a:ext cx="226171" cy="29438"/>
              </a:xfrm>
              <a:custGeom>
                <a:avLst/>
                <a:gdLst>
                  <a:gd name="connsiteX0" fmla="*/ 0 w 1220359"/>
                  <a:gd name="connsiteY0" fmla="*/ 0 h 159933"/>
                  <a:gd name="connsiteX1" fmla="*/ 1220359 w 1220359"/>
                  <a:gd name="connsiteY1" fmla="*/ 159933 h 159933"/>
                  <a:gd name="connsiteX0" fmla="*/ 0 w 1213406"/>
                  <a:gd name="connsiteY0" fmla="*/ 0 h 79966"/>
                  <a:gd name="connsiteX1" fmla="*/ 1213406 w 1213406"/>
                  <a:gd name="connsiteY1" fmla="*/ 79966 h 79966"/>
                  <a:gd name="connsiteX0" fmla="*/ 0 w 1213406"/>
                  <a:gd name="connsiteY0" fmla="*/ 0 h 108227"/>
                  <a:gd name="connsiteX1" fmla="*/ 1213406 w 1213406"/>
                  <a:gd name="connsiteY1" fmla="*/ 79966 h 108227"/>
                  <a:gd name="connsiteX0" fmla="*/ 0 w 1213406"/>
                  <a:gd name="connsiteY0" fmla="*/ 0 h 169579"/>
                  <a:gd name="connsiteX1" fmla="*/ 1213406 w 1213406"/>
                  <a:gd name="connsiteY1" fmla="*/ 149503 h 169579"/>
                  <a:gd name="connsiteX0" fmla="*/ 0 w 1213406"/>
                  <a:gd name="connsiteY0" fmla="*/ 0 h 157934"/>
                  <a:gd name="connsiteX1" fmla="*/ 1213406 w 1213406"/>
                  <a:gd name="connsiteY1" fmla="*/ 149503 h 15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3406" h="157934">
                    <a:moveTo>
                      <a:pt x="0" y="0"/>
                    </a:moveTo>
                    <a:cubicBezTo>
                      <a:pt x="406786" y="53311"/>
                      <a:pt x="844865" y="193543"/>
                      <a:pt x="1213406" y="1495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4" name="任意多边形: 形状 723">
                <a:extLst>
                  <a:ext uri="{FF2B5EF4-FFF2-40B4-BE49-F238E27FC236}">
                    <a16:creationId xmlns:a16="http://schemas.microsoft.com/office/drawing/2014/main" id="{98807ED8-4AA0-4888-8B09-E9745662B238}"/>
                  </a:ext>
                </a:extLst>
              </p:cNvPr>
              <p:cNvSpPr/>
              <p:nvPr/>
            </p:nvSpPr>
            <p:spPr>
              <a:xfrm>
                <a:off x="12100707" y="3366832"/>
                <a:ext cx="205434" cy="44575"/>
              </a:xfrm>
              <a:custGeom>
                <a:avLst/>
                <a:gdLst>
                  <a:gd name="connsiteX0" fmla="*/ 0 w 1088241"/>
                  <a:gd name="connsiteY0" fmla="*/ 0 h 107781"/>
                  <a:gd name="connsiteX1" fmla="*/ 1088241 w 1088241"/>
                  <a:gd name="connsiteY1" fmla="*/ 107781 h 107781"/>
                  <a:gd name="connsiteX0" fmla="*/ 0 w 1056950"/>
                  <a:gd name="connsiteY0" fmla="*/ 0 h 222516"/>
                  <a:gd name="connsiteX1" fmla="*/ 1056950 w 1056950"/>
                  <a:gd name="connsiteY1" fmla="*/ 222516 h 222516"/>
                  <a:gd name="connsiteX0" fmla="*/ 0 w 1056950"/>
                  <a:gd name="connsiteY0" fmla="*/ 0 h 223839"/>
                  <a:gd name="connsiteX1" fmla="*/ 1056950 w 1056950"/>
                  <a:gd name="connsiteY1" fmla="*/ 222516 h 223839"/>
                  <a:gd name="connsiteX0" fmla="*/ 0 w 1056950"/>
                  <a:gd name="connsiteY0" fmla="*/ 0 h 225617"/>
                  <a:gd name="connsiteX1" fmla="*/ 1056950 w 1056950"/>
                  <a:gd name="connsiteY1" fmla="*/ 222516 h 225617"/>
                  <a:gd name="connsiteX0" fmla="*/ 0 w 1077811"/>
                  <a:gd name="connsiteY0" fmla="*/ 0 h 198940"/>
                  <a:gd name="connsiteX1" fmla="*/ 1077811 w 1077811"/>
                  <a:gd name="connsiteY1" fmla="*/ 194702 h 198940"/>
                  <a:gd name="connsiteX0" fmla="*/ 0 w 1102149"/>
                  <a:gd name="connsiteY0" fmla="*/ 0 h 239145"/>
                  <a:gd name="connsiteX1" fmla="*/ 1102149 w 1102149"/>
                  <a:gd name="connsiteY1" fmla="*/ 236423 h 239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2149" h="239145">
                    <a:moveTo>
                      <a:pt x="0" y="0"/>
                    </a:moveTo>
                    <a:cubicBezTo>
                      <a:pt x="317549" y="168046"/>
                      <a:pt x="728972" y="256125"/>
                      <a:pt x="1102149" y="2364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5" name="任意多边形: 形状 724">
                <a:extLst>
                  <a:ext uri="{FF2B5EF4-FFF2-40B4-BE49-F238E27FC236}">
                    <a16:creationId xmlns:a16="http://schemas.microsoft.com/office/drawing/2014/main" id="{15629104-934C-4FD8-9EC2-6623918880C9}"/>
                  </a:ext>
                </a:extLst>
              </p:cNvPr>
              <p:cNvSpPr/>
              <p:nvPr/>
            </p:nvSpPr>
            <p:spPr>
              <a:xfrm>
                <a:off x="12138187" y="3074866"/>
                <a:ext cx="184048" cy="9266"/>
              </a:xfrm>
              <a:custGeom>
                <a:avLst/>
                <a:gdLst>
                  <a:gd name="connsiteX0" fmla="*/ 0 w 1324663"/>
                  <a:gd name="connsiteY0" fmla="*/ 0 h 125165"/>
                  <a:gd name="connsiteX1" fmla="*/ 1324663 w 1324663"/>
                  <a:gd name="connsiteY1" fmla="*/ 125165 h 125165"/>
                  <a:gd name="connsiteX0" fmla="*/ 0 w 1324663"/>
                  <a:gd name="connsiteY0" fmla="*/ 0 h 128701"/>
                  <a:gd name="connsiteX1" fmla="*/ 1324663 w 1324663"/>
                  <a:gd name="connsiteY1" fmla="*/ 125165 h 128701"/>
                  <a:gd name="connsiteX0" fmla="*/ 0 w 1324663"/>
                  <a:gd name="connsiteY0" fmla="*/ 0 h 130097"/>
                  <a:gd name="connsiteX1" fmla="*/ 1324663 w 1324663"/>
                  <a:gd name="connsiteY1" fmla="*/ 125165 h 130097"/>
                  <a:gd name="connsiteX0" fmla="*/ 0 w 994366"/>
                  <a:gd name="connsiteY0" fmla="*/ 0 h 56675"/>
                  <a:gd name="connsiteX1" fmla="*/ 994366 w 994366"/>
                  <a:gd name="connsiteY1" fmla="*/ 34768 h 56675"/>
                  <a:gd name="connsiteX0" fmla="*/ 0 w 987413"/>
                  <a:gd name="connsiteY0" fmla="*/ 0 h 49714"/>
                  <a:gd name="connsiteX1" fmla="*/ 987413 w 987413"/>
                  <a:gd name="connsiteY1" fmla="*/ 20861 h 4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7413" h="49714">
                    <a:moveTo>
                      <a:pt x="0" y="0"/>
                    </a:moveTo>
                    <a:cubicBezTo>
                      <a:pt x="434600" y="79967"/>
                      <a:pt x="521521" y="45199"/>
                      <a:pt x="987413" y="2086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6" name="任意多边形: 形状 725">
                <a:extLst>
                  <a:ext uri="{FF2B5EF4-FFF2-40B4-BE49-F238E27FC236}">
                    <a16:creationId xmlns:a16="http://schemas.microsoft.com/office/drawing/2014/main" id="{C1DFE3D1-6B17-4327-A33D-00DD6BB345FB}"/>
                  </a:ext>
                </a:extLst>
              </p:cNvPr>
              <p:cNvSpPr/>
              <p:nvPr/>
            </p:nvSpPr>
            <p:spPr>
              <a:xfrm>
                <a:off x="12092105" y="3311110"/>
                <a:ext cx="208743" cy="74212"/>
              </a:xfrm>
              <a:custGeom>
                <a:avLst/>
                <a:gdLst>
                  <a:gd name="connsiteX0" fmla="*/ 0 w 1088241"/>
                  <a:gd name="connsiteY0" fmla="*/ 0 h 107781"/>
                  <a:gd name="connsiteX1" fmla="*/ 1088241 w 1088241"/>
                  <a:gd name="connsiteY1" fmla="*/ 107781 h 107781"/>
                  <a:gd name="connsiteX0" fmla="*/ 0 w 1056950"/>
                  <a:gd name="connsiteY0" fmla="*/ 0 h 222516"/>
                  <a:gd name="connsiteX1" fmla="*/ 1056950 w 1056950"/>
                  <a:gd name="connsiteY1" fmla="*/ 222516 h 222516"/>
                  <a:gd name="connsiteX0" fmla="*/ 0 w 1056950"/>
                  <a:gd name="connsiteY0" fmla="*/ 0 h 223839"/>
                  <a:gd name="connsiteX1" fmla="*/ 1056950 w 1056950"/>
                  <a:gd name="connsiteY1" fmla="*/ 222516 h 223839"/>
                  <a:gd name="connsiteX0" fmla="*/ 0 w 1056950"/>
                  <a:gd name="connsiteY0" fmla="*/ 0 h 225617"/>
                  <a:gd name="connsiteX1" fmla="*/ 1056950 w 1056950"/>
                  <a:gd name="connsiteY1" fmla="*/ 222516 h 225617"/>
                  <a:gd name="connsiteX0" fmla="*/ 0 w 1077811"/>
                  <a:gd name="connsiteY0" fmla="*/ 0 h 198940"/>
                  <a:gd name="connsiteX1" fmla="*/ 1077811 w 1077811"/>
                  <a:gd name="connsiteY1" fmla="*/ 194702 h 198940"/>
                  <a:gd name="connsiteX0" fmla="*/ 0 w 1119533"/>
                  <a:gd name="connsiteY0" fmla="*/ 0 h 397462"/>
                  <a:gd name="connsiteX1" fmla="*/ 1119533 w 1119533"/>
                  <a:gd name="connsiteY1" fmla="*/ 396357 h 397462"/>
                  <a:gd name="connsiteX0" fmla="*/ 372 w 1119905"/>
                  <a:gd name="connsiteY0" fmla="*/ 0 h 398146"/>
                  <a:gd name="connsiteX1" fmla="*/ 1119905 w 1119905"/>
                  <a:gd name="connsiteY1" fmla="*/ 396357 h 39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19905" h="398146">
                    <a:moveTo>
                      <a:pt x="372" y="0"/>
                    </a:moveTo>
                    <a:cubicBezTo>
                      <a:pt x="-19329" y="272350"/>
                      <a:pt x="746728" y="416059"/>
                      <a:pt x="1119905" y="39635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7" name="任意多边形: 形状 726">
                <a:extLst>
                  <a:ext uri="{FF2B5EF4-FFF2-40B4-BE49-F238E27FC236}">
                    <a16:creationId xmlns:a16="http://schemas.microsoft.com/office/drawing/2014/main" id="{13F54D76-F3FE-4C91-B069-A1B12564CE3C}"/>
                  </a:ext>
                </a:extLst>
              </p:cNvPr>
              <p:cNvSpPr/>
              <p:nvPr/>
            </p:nvSpPr>
            <p:spPr>
              <a:xfrm>
                <a:off x="12625748" y="2444419"/>
                <a:ext cx="5062" cy="129938"/>
              </a:xfrm>
              <a:custGeom>
                <a:avLst/>
                <a:gdLst>
                  <a:gd name="connsiteX0" fmla="*/ 27160 w 27160"/>
                  <a:gd name="connsiteY0" fmla="*/ 0 h 697117"/>
                  <a:gd name="connsiteX1" fmla="*/ 27160 w 27160"/>
                  <a:gd name="connsiteY1" fmla="*/ 108642 h 697117"/>
                  <a:gd name="connsiteX2" fmla="*/ 0 w 27160"/>
                  <a:gd name="connsiteY2" fmla="*/ 697117 h 69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60" h="697117">
                    <a:moveTo>
                      <a:pt x="27160" y="0"/>
                    </a:moveTo>
                    <a:lnTo>
                      <a:pt x="27160" y="108642"/>
                    </a:lnTo>
                    <a:lnTo>
                      <a:pt x="0" y="69711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8" name="任意多边形: 形状 727">
                <a:extLst>
                  <a:ext uri="{FF2B5EF4-FFF2-40B4-BE49-F238E27FC236}">
                    <a16:creationId xmlns:a16="http://schemas.microsoft.com/office/drawing/2014/main" id="{0E547E51-ADD1-4347-923E-7E7CF9090FC9}"/>
                  </a:ext>
                </a:extLst>
              </p:cNvPr>
              <p:cNvSpPr/>
              <p:nvPr/>
            </p:nvSpPr>
            <p:spPr>
              <a:xfrm>
                <a:off x="12609998" y="2721733"/>
                <a:ext cx="9000" cy="142876"/>
              </a:xfrm>
              <a:custGeom>
                <a:avLst/>
                <a:gdLst>
                  <a:gd name="connsiteX0" fmla="*/ 63374 w 63374"/>
                  <a:gd name="connsiteY0" fmla="*/ 0 h 769545"/>
                  <a:gd name="connsiteX1" fmla="*/ 0 w 63374"/>
                  <a:gd name="connsiteY1" fmla="*/ 135802 h 769545"/>
                  <a:gd name="connsiteX2" fmla="*/ 9053 w 63374"/>
                  <a:gd name="connsiteY2" fmla="*/ 769545 h 769545"/>
                  <a:gd name="connsiteX0" fmla="*/ 45267 w 45267"/>
                  <a:gd name="connsiteY0" fmla="*/ 0 h 766527"/>
                  <a:gd name="connsiteX1" fmla="*/ 0 w 45267"/>
                  <a:gd name="connsiteY1" fmla="*/ 132784 h 766527"/>
                  <a:gd name="connsiteX2" fmla="*/ 9053 w 45267"/>
                  <a:gd name="connsiteY2" fmla="*/ 766527 h 766527"/>
                  <a:gd name="connsiteX0" fmla="*/ 48285 w 48285"/>
                  <a:gd name="connsiteY0" fmla="*/ 0 h 766527"/>
                  <a:gd name="connsiteX1" fmla="*/ 3018 w 48285"/>
                  <a:gd name="connsiteY1" fmla="*/ 132784 h 766527"/>
                  <a:gd name="connsiteX2" fmla="*/ 0 w 48285"/>
                  <a:gd name="connsiteY2" fmla="*/ 766527 h 76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285" h="766527">
                    <a:moveTo>
                      <a:pt x="48285" y="0"/>
                    </a:moveTo>
                    <a:lnTo>
                      <a:pt x="3018" y="132784"/>
                    </a:lnTo>
                    <a:lnTo>
                      <a:pt x="0" y="76652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9" name="任意多边形: 形状 728">
                <a:extLst>
                  <a:ext uri="{FF2B5EF4-FFF2-40B4-BE49-F238E27FC236}">
                    <a16:creationId xmlns:a16="http://schemas.microsoft.com/office/drawing/2014/main" id="{B4DC5D97-9945-490A-A126-3BED87AAA0B6}"/>
                  </a:ext>
                </a:extLst>
              </p:cNvPr>
              <p:cNvSpPr/>
              <p:nvPr/>
            </p:nvSpPr>
            <p:spPr>
              <a:xfrm>
                <a:off x="12616748" y="2736920"/>
                <a:ext cx="345377" cy="8438"/>
              </a:xfrm>
              <a:custGeom>
                <a:avLst/>
                <a:gdLst>
                  <a:gd name="connsiteX0" fmla="*/ 1852942 w 1852942"/>
                  <a:gd name="connsiteY0" fmla="*/ 45268 h 45268"/>
                  <a:gd name="connsiteX1" fmla="*/ 0 w 1852942"/>
                  <a:gd name="connsiteY1" fmla="*/ 0 h 4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2942" h="45268">
                    <a:moveTo>
                      <a:pt x="1852942" y="45268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0" name="任意多边形: 形状 729">
                <a:extLst>
                  <a:ext uri="{FF2B5EF4-FFF2-40B4-BE49-F238E27FC236}">
                    <a16:creationId xmlns:a16="http://schemas.microsoft.com/office/drawing/2014/main" id="{ACA31565-3055-40E8-BFA1-1431F79DFF50}"/>
                  </a:ext>
                </a:extLst>
              </p:cNvPr>
              <p:cNvSpPr/>
              <p:nvPr/>
            </p:nvSpPr>
            <p:spPr>
              <a:xfrm>
                <a:off x="12328665" y="2306350"/>
                <a:ext cx="57792" cy="710899"/>
              </a:xfrm>
              <a:custGeom>
                <a:avLst/>
                <a:gdLst>
                  <a:gd name="connsiteX0" fmla="*/ 0 w 29847"/>
                  <a:gd name="connsiteY0" fmla="*/ 0 h 710899"/>
                  <a:gd name="connsiteX1" fmla="*/ 29847 w 29847"/>
                  <a:gd name="connsiteY1" fmla="*/ 710899 h 710899"/>
                  <a:gd name="connsiteX0" fmla="*/ 12598 w 42445"/>
                  <a:gd name="connsiteY0" fmla="*/ 0 h 710899"/>
                  <a:gd name="connsiteX1" fmla="*/ 42445 w 42445"/>
                  <a:gd name="connsiteY1" fmla="*/ 710899 h 710899"/>
                  <a:gd name="connsiteX0" fmla="*/ 22725 w 52572"/>
                  <a:gd name="connsiteY0" fmla="*/ 0 h 710899"/>
                  <a:gd name="connsiteX1" fmla="*/ 52572 w 52572"/>
                  <a:gd name="connsiteY1" fmla="*/ 710899 h 710899"/>
                  <a:gd name="connsiteX0" fmla="*/ 27945 w 57792"/>
                  <a:gd name="connsiteY0" fmla="*/ 0 h 710899"/>
                  <a:gd name="connsiteX1" fmla="*/ 57792 w 57792"/>
                  <a:gd name="connsiteY1" fmla="*/ 710899 h 71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92" h="710899">
                    <a:moveTo>
                      <a:pt x="27945" y="0"/>
                    </a:moveTo>
                    <a:cubicBezTo>
                      <a:pt x="-5520" y="36178"/>
                      <a:pt x="-22705" y="685574"/>
                      <a:pt x="57792" y="710899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1" name="任意多边形: 形状 730">
                <a:extLst>
                  <a:ext uri="{FF2B5EF4-FFF2-40B4-BE49-F238E27FC236}">
                    <a16:creationId xmlns:a16="http://schemas.microsoft.com/office/drawing/2014/main" id="{853C539D-B682-4FA5-A6EE-E2A18AD138E6}"/>
                  </a:ext>
                </a:extLst>
              </p:cNvPr>
              <p:cNvSpPr/>
              <p:nvPr/>
            </p:nvSpPr>
            <p:spPr>
              <a:xfrm>
                <a:off x="12591266" y="2292011"/>
                <a:ext cx="36030" cy="738032"/>
              </a:xfrm>
              <a:custGeom>
                <a:avLst/>
                <a:gdLst>
                  <a:gd name="connsiteX0" fmla="*/ 0 w 29847"/>
                  <a:gd name="connsiteY0" fmla="*/ 0 h 710899"/>
                  <a:gd name="connsiteX1" fmla="*/ 29847 w 29847"/>
                  <a:gd name="connsiteY1" fmla="*/ 710899 h 710899"/>
                  <a:gd name="connsiteX0" fmla="*/ 12598 w 42445"/>
                  <a:gd name="connsiteY0" fmla="*/ 0 h 710899"/>
                  <a:gd name="connsiteX1" fmla="*/ 42445 w 42445"/>
                  <a:gd name="connsiteY1" fmla="*/ 710899 h 710899"/>
                  <a:gd name="connsiteX0" fmla="*/ 22725 w 52572"/>
                  <a:gd name="connsiteY0" fmla="*/ 0 h 710899"/>
                  <a:gd name="connsiteX1" fmla="*/ 52572 w 52572"/>
                  <a:gd name="connsiteY1" fmla="*/ 710899 h 710899"/>
                  <a:gd name="connsiteX0" fmla="*/ 64803 w 64803"/>
                  <a:gd name="connsiteY0" fmla="*/ 0 h 732606"/>
                  <a:gd name="connsiteX1" fmla="*/ 32243 w 64803"/>
                  <a:gd name="connsiteY1" fmla="*/ 732606 h 732606"/>
                  <a:gd name="connsiteX0" fmla="*/ 40238 w 40238"/>
                  <a:gd name="connsiteY0" fmla="*/ 0 h 732606"/>
                  <a:gd name="connsiteX1" fmla="*/ 7678 w 40238"/>
                  <a:gd name="connsiteY1" fmla="*/ 732606 h 732606"/>
                  <a:gd name="connsiteX0" fmla="*/ 40583 w 40583"/>
                  <a:gd name="connsiteY0" fmla="*/ 0 h 732606"/>
                  <a:gd name="connsiteX1" fmla="*/ 8023 w 40583"/>
                  <a:gd name="connsiteY1" fmla="*/ 732606 h 732606"/>
                  <a:gd name="connsiteX0" fmla="*/ 29566 w 29566"/>
                  <a:gd name="connsiteY0" fmla="*/ 0 h 738032"/>
                  <a:gd name="connsiteX1" fmla="*/ 10572 w 29566"/>
                  <a:gd name="connsiteY1" fmla="*/ 738032 h 738032"/>
                  <a:gd name="connsiteX0" fmla="*/ 36030 w 36030"/>
                  <a:gd name="connsiteY0" fmla="*/ 0 h 738032"/>
                  <a:gd name="connsiteX1" fmla="*/ 8896 w 36030"/>
                  <a:gd name="connsiteY1" fmla="*/ 738032 h 73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30" h="738032">
                    <a:moveTo>
                      <a:pt x="36030" y="0"/>
                    </a:moveTo>
                    <a:cubicBezTo>
                      <a:pt x="13419" y="57885"/>
                      <a:pt x="-14621" y="620453"/>
                      <a:pt x="8896" y="738032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70" name="组合 669">
              <a:extLst>
                <a:ext uri="{FF2B5EF4-FFF2-40B4-BE49-F238E27FC236}">
                  <a16:creationId xmlns:a16="http://schemas.microsoft.com/office/drawing/2014/main" id="{573270E4-BCA0-47B0-B607-1D38E46F901E}"/>
                </a:ext>
              </a:extLst>
            </p:cNvPr>
            <p:cNvGrpSpPr/>
            <p:nvPr/>
          </p:nvGrpSpPr>
          <p:grpSpPr>
            <a:xfrm>
              <a:off x="10137345" y="2536307"/>
              <a:ext cx="250984" cy="572024"/>
              <a:chOff x="13355867" y="231301"/>
              <a:chExt cx="2750780" cy="6269368"/>
            </a:xfrm>
            <a:solidFill>
              <a:schemeClr val="bg1"/>
            </a:solidFill>
          </p:grpSpPr>
          <p:sp>
            <p:nvSpPr>
              <p:cNvPr id="705" name="任意多边形: 形状 704">
                <a:extLst>
                  <a:ext uri="{FF2B5EF4-FFF2-40B4-BE49-F238E27FC236}">
                    <a16:creationId xmlns:a16="http://schemas.microsoft.com/office/drawing/2014/main" id="{AD3019FD-E2D8-47E1-B311-71EB70970F3E}"/>
                  </a:ext>
                </a:extLst>
              </p:cNvPr>
              <p:cNvSpPr/>
              <p:nvPr/>
            </p:nvSpPr>
            <p:spPr>
              <a:xfrm>
                <a:off x="13355867" y="231301"/>
                <a:ext cx="2750780" cy="6269368"/>
              </a:xfrm>
              <a:custGeom>
                <a:avLst/>
                <a:gdLst>
                  <a:gd name="connsiteX0" fmla="*/ 2542903 w 2734491"/>
                  <a:gd name="connsiteY0" fmla="*/ 6200503 h 6261463"/>
                  <a:gd name="connsiteX1" fmla="*/ 130628 w 2734491"/>
                  <a:gd name="connsiteY1" fmla="*/ 6261463 h 6261463"/>
                  <a:gd name="connsiteX2" fmla="*/ 17417 w 2734491"/>
                  <a:gd name="connsiteY2" fmla="*/ 6200503 h 6261463"/>
                  <a:gd name="connsiteX3" fmla="*/ 0 w 2734491"/>
                  <a:gd name="connsiteY3" fmla="*/ 4040777 h 6261463"/>
                  <a:gd name="connsiteX4" fmla="*/ 278674 w 2734491"/>
                  <a:gd name="connsiteY4" fmla="*/ 2708366 h 6261463"/>
                  <a:gd name="connsiteX5" fmla="*/ 278674 w 2734491"/>
                  <a:gd name="connsiteY5" fmla="*/ 2281646 h 6261463"/>
                  <a:gd name="connsiteX6" fmla="*/ 330925 w 2734491"/>
                  <a:gd name="connsiteY6" fmla="*/ 1942012 h 6261463"/>
                  <a:gd name="connsiteX7" fmla="*/ 452845 w 2734491"/>
                  <a:gd name="connsiteY7" fmla="*/ 1689463 h 6261463"/>
                  <a:gd name="connsiteX8" fmla="*/ 452845 w 2734491"/>
                  <a:gd name="connsiteY8" fmla="*/ 1410789 h 6261463"/>
                  <a:gd name="connsiteX9" fmla="*/ 426720 w 2734491"/>
                  <a:gd name="connsiteY9" fmla="*/ 1105989 h 6261463"/>
                  <a:gd name="connsiteX10" fmla="*/ 391885 w 2734491"/>
                  <a:gd name="connsiteY10" fmla="*/ 792480 h 6261463"/>
                  <a:gd name="connsiteX11" fmla="*/ 391885 w 2734491"/>
                  <a:gd name="connsiteY11" fmla="*/ 505097 h 6261463"/>
                  <a:gd name="connsiteX12" fmla="*/ 583474 w 2734491"/>
                  <a:gd name="connsiteY12" fmla="*/ 78377 h 6261463"/>
                  <a:gd name="connsiteX13" fmla="*/ 1297577 w 2734491"/>
                  <a:gd name="connsiteY13" fmla="*/ 0 h 6261463"/>
                  <a:gd name="connsiteX14" fmla="*/ 1550125 w 2734491"/>
                  <a:gd name="connsiteY14" fmla="*/ 287383 h 6261463"/>
                  <a:gd name="connsiteX15" fmla="*/ 1532708 w 2734491"/>
                  <a:gd name="connsiteY15" fmla="*/ 470263 h 6261463"/>
                  <a:gd name="connsiteX16" fmla="*/ 1576251 w 2734491"/>
                  <a:gd name="connsiteY16" fmla="*/ 740229 h 6261463"/>
                  <a:gd name="connsiteX17" fmla="*/ 1611085 w 2734491"/>
                  <a:gd name="connsiteY17" fmla="*/ 1036320 h 6261463"/>
                  <a:gd name="connsiteX18" fmla="*/ 1706880 w 2734491"/>
                  <a:gd name="connsiteY18" fmla="*/ 1349829 h 6261463"/>
                  <a:gd name="connsiteX19" fmla="*/ 1802674 w 2734491"/>
                  <a:gd name="connsiteY19" fmla="*/ 1663337 h 6261463"/>
                  <a:gd name="connsiteX20" fmla="*/ 2133600 w 2734491"/>
                  <a:gd name="connsiteY20" fmla="*/ 1933303 h 6261463"/>
                  <a:gd name="connsiteX21" fmla="*/ 2177143 w 2734491"/>
                  <a:gd name="connsiteY21" fmla="*/ 2185852 h 6261463"/>
                  <a:gd name="connsiteX22" fmla="*/ 2185851 w 2734491"/>
                  <a:gd name="connsiteY22" fmla="*/ 2612572 h 6261463"/>
                  <a:gd name="connsiteX23" fmla="*/ 2699657 w 2734491"/>
                  <a:gd name="connsiteY23" fmla="*/ 3962400 h 6261463"/>
                  <a:gd name="connsiteX24" fmla="*/ 2629988 w 2734491"/>
                  <a:gd name="connsiteY24" fmla="*/ 4110446 h 6261463"/>
                  <a:gd name="connsiteX25" fmla="*/ 2734491 w 2734491"/>
                  <a:gd name="connsiteY25" fmla="*/ 6035040 h 6261463"/>
                  <a:gd name="connsiteX26" fmla="*/ 2542903 w 2734491"/>
                  <a:gd name="connsiteY26" fmla="*/ 6200503 h 6261463"/>
                  <a:gd name="connsiteX0" fmla="*/ 2542903 w 2734491"/>
                  <a:gd name="connsiteY0" fmla="*/ 6200503 h 6261463"/>
                  <a:gd name="connsiteX1" fmla="*/ 130628 w 2734491"/>
                  <a:gd name="connsiteY1" fmla="*/ 6261463 h 6261463"/>
                  <a:gd name="connsiteX2" fmla="*/ 17417 w 2734491"/>
                  <a:gd name="connsiteY2" fmla="*/ 6200503 h 6261463"/>
                  <a:gd name="connsiteX3" fmla="*/ 0 w 2734491"/>
                  <a:gd name="connsiteY3" fmla="*/ 4040777 h 6261463"/>
                  <a:gd name="connsiteX4" fmla="*/ 278674 w 2734491"/>
                  <a:gd name="connsiteY4" fmla="*/ 2708366 h 6261463"/>
                  <a:gd name="connsiteX5" fmla="*/ 278674 w 2734491"/>
                  <a:gd name="connsiteY5" fmla="*/ 2281646 h 6261463"/>
                  <a:gd name="connsiteX6" fmla="*/ 330925 w 2734491"/>
                  <a:gd name="connsiteY6" fmla="*/ 1942012 h 6261463"/>
                  <a:gd name="connsiteX7" fmla="*/ 452845 w 2734491"/>
                  <a:gd name="connsiteY7" fmla="*/ 1689463 h 6261463"/>
                  <a:gd name="connsiteX8" fmla="*/ 452845 w 2734491"/>
                  <a:gd name="connsiteY8" fmla="*/ 1410789 h 6261463"/>
                  <a:gd name="connsiteX9" fmla="*/ 426720 w 2734491"/>
                  <a:gd name="connsiteY9" fmla="*/ 1105989 h 6261463"/>
                  <a:gd name="connsiteX10" fmla="*/ 391885 w 2734491"/>
                  <a:gd name="connsiteY10" fmla="*/ 792480 h 6261463"/>
                  <a:gd name="connsiteX11" fmla="*/ 391885 w 2734491"/>
                  <a:gd name="connsiteY11" fmla="*/ 505097 h 6261463"/>
                  <a:gd name="connsiteX12" fmla="*/ 583474 w 2734491"/>
                  <a:gd name="connsiteY12" fmla="*/ 78377 h 6261463"/>
                  <a:gd name="connsiteX13" fmla="*/ 1297577 w 2734491"/>
                  <a:gd name="connsiteY13" fmla="*/ 0 h 6261463"/>
                  <a:gd name="connsiteX14" fmla="*/ 1550125 w 2734491"/>
                  <a:gd name="connsiteY14" fmla="*/ 287383 h 6261463"/>
                  <a:gd name="connsiteX15" fmla="*/ 1532708 w 2734491"/>
                  <a:gd name="connsiteY15" fmla="*/ 470263 h 6261463"/>
                  <a:gd name="connsiteX16" fmla="*/ 1576251 w 2734491"/>
                  <a:gd name="connsiteY16" fmla="*/ 740229 h 6261463"/>
                  <a:gd name="connsiteX17" fmla="*/ 1611085 w 2734491"/>
                  <a:gd name="connsiteY17" fmla="*/ 1036320 h 6261463"/>
                  <a:gd name="connsiteX18" fmla="*/ 1706880 w 2734491"/>
                  <a:gd name="connsiteY18" fmla="*/ 1349829 h 6261463"/>
                  <a:gd name="connsiteX19" fmla="*/ 1802674 w 2734491"/>
                  <a:gd name="connsiteY19" fmla="*/ 1663337 h 6261463"/>
                  <a:gd name="connsiteX20" fmla="*/ 2133600 w 2734491"/>
                  <a:gd name="connsiteY20" fmla="*/ 1933303 h 6261463"/>
                  <a:gd name="connsiteX21" fmla="*/ 2177143 w 2734491"/>
                  <a:gd name="connsiteY21" fmla="*/ 2185852 h 6261463"/>
                  <a:gd name="connsiteX22" fmla="*/ 2185851 w 2734491"/>
                  <a:gd name="connsiteY22" fmla="*/ 2612572 h 6261463"/>
                  <a:gd name="connsiteX23" fmla="*/ 2699657 w 2734491"/>
                  <a:gd name="connsiteY23" fmla="*/ 3962400 h 6261463"/>
                  <a:gd name="connsiteX24" fmla="*/ 2629988 w 2734491"/>
                  <a:gd name="connsiteY24" fmla="*/ 4110446 h 6261463"/>
                  <a:gd name="connsiteX25" fmla="*/ 2734491 w 2734491"/>
                  <a:gd name="connsiteY25" fmla="*/ 6035040 h 6261463"/>
                  <a:gd name="connsiteX26" fmla="*/ 2542903 w 2734491"/>
                  <a:gd name="connsiteY26" fmla="*/ 6200503 h 6261463"/>
                  <a:gd name="connsiteX0" fmla="*/ 2542903 w 2734491"/>
                  <a:gd name="connsiteY0" fmla="*/ 6200503 h 6261463"/>
                  <a:gd name="connsiteX1" fmla="*/ 130628 w 2734491"/>
                  <a:gd name="connsiteY1" fmla="*/ 6261463 h 6261463"/>
                  <a:gd name="connsiteX2" fmla="*/ 17417 w 2734491"/>
                  <a:gd name="connsiteY2" fmla="*/ 6200503 h 6261463"/>
                  <a:gd name="connsiteX3" fmla="*/ 0 w 2734491"/>
                  <a:gd name="connsiteY3" fmla="*/ 4040777 h 6261463"/>
                  <a:gd name="connsiteX4" fmla="*/ 278674 w 2734491"/>
                  <a:gd name="connsiteY4" fmla="*/ 2708366 h 6261463"/>
                  <a:gd name="connsiteX5" fmla="*/ 278674 w 2734491"/>
                  <a:gd name="connsiteY5" fmla="*/ 2281646 h 6261463"/>
                  <a:gd name="connsiteX6" fmla="*/ 330925 w 2734491"/>
                  <a:gd name="connsiteY6" fmla="*/ 1942012 h 6261463"/>
                  <a:gd name="connsiteX7" fmla="*/ 452845 w 2734491"/>
                  <a:gd name="connsiteY7" fmla="*/ 1689463 h 6261463"/>
                  <a:gd name="connsiteX8" fmla="*/ 452845 w 2734491"/>
                  <a:gd name="connsiteY8" fmla="*/ 1410789 h 6261463"/>
                  <a:gd name="connsiteX9" fmla="*/ 426720 w 2734491"/>
                  <a:gd name="connsiteY9" fmla="*/ 1105989 h 6261463"/>
                  <a:gd name="connsiteX10" fmla="*/ 391885 w 2734491"/>
                  <a:gd name="connsiteY10" fmla="*/ 792480 h 6261463"/>
                  <a:gd name="connsiteX11" fmla="*/ 391885 w 2734491"/>
                  <a:gd name="connsiteY11" fmla="*/ 505097 h 6261463"/>
                  <a:gd name="connsiteX12" fmla="*/ 583474 w 2734491"/>
                  <a:gd name="connsiteY12" fmla="*/ 78377 h 6261463"/>
                  <a:gd name="connsiteX13" fmla="*/ 1297577 w 2734491"/>
                  <a:gd name="connsiteY13" fmla="*/ 0 h 6261463"/>
                  <a:gd name="connsiteX14" fmla="*/ 1550125 w 2734491"/>
                  <a:gd name="connsiteY14" fmla="*/ 287383 h 6261463"/>
                  <a:gd name="connsiteX15" fmla="*/ 1532708 w 2734491"/>
                  <a:gd name="connsiteY15" fmla="*/ 470263 h 6261463"/>
                  <a:gd name="connsiteX16" fmla="*/ 1576251 w 2734491"/>
                  <a:gd name="connsiteY16" fmla="*/ 740229 h 6261463"/>
                  <a:gd name="connsiteX17" fmla="*/ 1611085 w 2734491"/>
                  <a:gd name="connsiteY17" fmla="*/ 1036320 h 6261463"/>
                  <a:gd name="connsiteX18" fmla="*/ 1706880 w 2734491"/>
                  <a:gd name="connsiteY18" fmla="*/ 1349829 h 6261463"/>
                  <a:gd name="connsiteX19" fmla="*/ 1802674 w 2734491"/>
                  <a:gd name="connsiteY19" fmla="*/ 1663337 h 6261463"/>
                  <a:gd name="connsiteX20" fmla="*/ 2133600 w 2734491"/>
                  <a:gd name="connsiteY20" fmla="*/ 1933303 h 6261463"/>
                  <a:gd name="connsiteX21" fmla="*/ 2177143 w 2734491"/>
                  <a:gd name="connsiteY21" fmla="*/ 2185852 h 6261463"/>
                  <a:gd name="connsiteX22" fmla="*/ 2185851 w 2734491"/>
                  <a:gd name="connsiteY22" fmla="*/ 2612572 h 6261463"/>
                  <a:gd name="connsiteX23" fmla="*/ 2699657 w 2734491"/>
                  <a:gd name="connsiteY23" fmla="*/ 3962400 h 6261463"/>
                  <a:gd name="connsiteX24" fmla="*/ 2629988 w 2734491"/>
                  <a:gd name="connsiteY24" fmla="*/ 4110446 h 6261463"/>
                  <a:gd name="connsiteX25" fmla="*/ 2734491 w 2734491"/>
                  <a:gd name="connsiteY25" fmla="*/ 6035040 h 6261463"/>
                  <a:gd name="connsiteX26" fmla="*/ 2542903 w 2734491"/>
                  <a:gd name="connsiteY26" fmla="*/ 6200503 h 6261463"/>
                  <a:gd name="connsiteX0" fmla="*/ 2542903 w 2734491"/>
                  <a:gd name="connsiteY0" fmla="*/ 6200503 h 6266136"/>
                  <a:gd name="connsiteX1" fmla="*/ 130628 w 2734491"/>
                  <a:gd name="connsiteY1" fmla="*/ 6261463 h 6266136"/>
                  <a:gd name="connsiteX2" fmla="*/ 17417 w 2734491"/>
                  <a:gd name="connsiteY2" fmla="*/ 6200503 h 6266136"/>
                  <a:gd name="connsiteX3" fmla="*/ 0 w 2734491"/>
                  <a:gd name="connsiteY3" fmla="*/ 4040777 h 6266136"/>
                  <a:gd name="connsiteX4" fmla="*/ 278674 w 2734491"/>
                  <a:gd name="connsiteY4" fmla="*/ 2708366 h 6266136"/>
                  <a:gd name="connsiteX5" fmla="*/ 278674 w 2734491"/>
                  <a:gd name="connsiteY5" fmla="*/ 2281646 h 6266136"/>
                  <a:gd name="connsiteX6" fmla="*/ 330925 w 2734491"/>
                  <a:gd name="connsiteY6" fmla="*/ 1942012 h 6266136"/>
                  <a:gd name="connsiteX7" fmla="*/ 452845 w 2734491"/>
                  <a:gd name="connsiteY7" fmla="*/ 1689463 h 6266136"/>
                  <a:gd name="connsiteX8" fmla="*/ 452845 w 2734491"/>
                  <a:gd name="connsiteY8" fmla="*/ 1410789 h 6266136"/>
                  <a:gd name="connsiteX9" fmla="*/ 426720 w 2734491"/>
                  <a:gd name="connsiteY9" fmla="*/ 1105989 h 6266136"/>
                  <a:gd name="connsiteX10" fmla="*/ 391885 w 2734491"/>
                  <a:gd name="connsiteY10" fmla="*/ 792480 h 6266136"/>
                  <a:gd name="connsiteX11" fmla="*/ 391885 w 2734491"/>
                  <a:gd name="connsiteY11" fmla="*/ 505097 h 6266136"/>
                  <a:gd name="connsiteX12" fmla="*/ 583474 w 2734491"/>
                  <a:gd name="connsiteY12" fmla="*/ 78377 h 6266136"/>
                  <a:gd name="connsiteX13" fmla="*/ 1297577 w 2734491"/>
                  <a:gd name="connsiteY13" fmla="*/ 0 h 6266136"/>
                  <a:gd name="connsiteX14" fmla="*/ 1550125 w 2734491"/>
                  <a:gd name="connsiteY14" fmla="*/ 287383 h 6266136"/>
                  <a:gd name="connsiteX15" fmla="*/ 1532708 w 2734491"/>
                  <a:gd name="connsiteY15" fmla="*/ 470263 h 6266136"/>
                  <a:gd name="connsiteX16" fmla="*/ 1576251 w 2734491"/>
                  <a:gd name="connsiteY16" fmla="*/ 740229 h 6266136"/>
                  <a:gd name="connsiteX17" fmla="*/ 1611085 w 2734491"/>
                  <a:gd name="connsiteY17" fmla="*/ 1036320 h 6266136"/>
                  <a:gd name="connsiteX18" fmla="*/ 1706880 w 2734491"/>
                  <a:gd name="connsiteY18" fmla="*/ 1349829 h 6266136"/>
                  <a:gd name="connsiteX19" fmla="*/ 1802674 w 2734491"/>
                  <a:gd name="connsiteY19" fmla="*/ 1663337 h 6266136"/>
                  <a:gd name="connsiteX20" fmla="*/ 2133600 w 2734491"/>
                  <a:gd name="connsiteY20" fmla="*/ 1933303 h 6266136"/>
                  <a:gd name="connsiteX21" fmla="*/ 2177143 w 2734491"/>
                  <a:gd name="connsiteY21" fmla="*/ 2185852 h 6266136"/>
                  <a:gd name="connsiteX22" fmla="*/ 2185851 w 2734491"/>
                  <a:gd name="connsiteY22" fmla="*/ 2612572 h 6266136"/>
                  <a:gd name="connsiteX23" fmla="*/ 2699657 w 2734491"/>
                  <a:gd name="connsiteY23" fmla="*/ 3962400 h 6266136"/>
                  <a:gd name="connsiteX24" fmla="*/ 2629988 w 2734491"/>
                  <a:gd name="connsiteY24" fmla="*/ 4110446 h 6266136"/>
                  <a:gd name="connsiteX25" fmla="*/ 2734491 w 2734491"/>
                  <a:gd name="connsiteY25" fmla="*/ 6035040 h 6266136"/>
                  <a:gd name="connsiteX26" fmla="*/ 2542903 w 2734491"/>
                  <a:gd name="connsiteY26" fmla="*/ 6200503 h 6266136"/>
                  <a:gd name="connsiteX0" fmla="*/ 2542903 w 2734491"/>
                  <a:gd name="connsiteY0" fmla="*/ 6200503 h 6269245"/>
                  <a:gd name="connsiteX1" fmla="*/ 117279 w 2734491"/>
                  <a:gd name="connsiteY1" fmla="*/ 6264800 h 6269245"/>
                  <a:gd name="connsiteX2" fmla="*/ 17417 w 2734491"/>
                  <a:gd name="connsiteY2" fmla="*/ 6200503 h 6269245"/>
                  <a:gd name="connsiteX3" fmla="*/ 0 w 2734491"/>
                  <a:gd name="connsiteY3" fmla="*/ 4040777 h 6269245"/>
                  <a:gd name="connsiteX4" fmla="*/ 278674 w 2734491"/>
                  <a:gd name="connsiteY4" fmla="*/ 2708366 h 6269245"/>
                  <a:gd name="connsiteX5" fmla="*/ 278674 w 2734491"/>
                  <a:gd name="connsiteY5" fmla="*/ 2281646 h 6269245"/>
                  <a:gd name="connsiteX6" fmla="*/ 330925 w 2734491"/>
                  <a:gd name="connsiteY6" fmla="*/ 1942012 h 6269245"/>
                  <a:gd name="connsiteX7" fmla="*/ 452845 w 2734491"/>
                  <a:gd name="connsiteY7" fmla="*/ 1689463 h 6269245"/>
                  <a:gd name="connsiteX8" fmla="*/ 452845 w 2734491"/>
                  <a:gd name="connsiteY8" fmla="*/ 1410789 h 6269245"/>
                  <a:gd name="connsiteX9" fmla="*/ 426720 w 2734491"/>
                  <a:gd name="connsiteY9" fmla="*/ 1105989 h 6269245"/>
                  <a:gd name="connsiteX10" fmla="*/ 391885 w 2734491"/>
                  <a:gd name="connsiteY10" fmla="*/ 792480 h 6269245"/>
                  <a:gd name="connsiteX11" fmla="*/ 391885 w 2734491"/>
                  <a:gd name="connsiteY11" fmla="*/ 505097 h 6269245"/>
                  <a:gd name="connsiteX12" fmla="*/ 583474 w 2734491"/>
                  <a:gd name="connsiteY12" fmla="*/ 78377 h 6269245"/>
                  <a:gd name="connsiteX13" fmla="*/ 1297577 w 2734491"/>
                  <a:gd name="connsiteY13" fmla="*/ 0 h 6269245"/>
                  <a:gd name="connsiteX14" fmla="*/ 1550125 w 2734491"/>
                  <a:gd name="connsiteY14" fmla="*/ 287383 h 6269245"/>
                  <a:gd name="connsiteX15" fmla="*/ 1532708 w 2734491"/>
                  <a:gd name="connsiteY15" fmla="*/ 470263 h 6269245"/>
                  <a:gd name="connsiteX16" fmla="*/ 1576251 w 2734491"/>
                  <a:gd name="connsiteY16" fmla="*/ 740229 h 6269245"/>
                  <a:gd name="connsiteX17" fmla="*/ 1611085 w 2734491"/>
                  <a:gd name="connsiteY17" fmla="*/ 1036320 h 6269245"/>
                  <a:gd name="connsiteX18" fmla="*/ 1706880 w 2734491"/>
                  <a:gd name="connsiteY18" fmla="*/ 1349829 h 6269245"/>
                  <a:gd name="connsiteX19" fmla="*/ 1802674 w 2734491"/>
                  <a:gd name="connsiteY19" fmla="*/ 1663337 h 6269245"/>
                  <a:gd name="connsiteX20" fmla="*/ 2133600 w 2734491"/>
                  <a:gd name="connsiteY20" fmla="*/ 1933303 h 6269245"/>
                  <a:gd name="connsiteX21" fmla="*/ 2177143 w 2734491"/>
                  <a:gd name="connsiteY21" fmla="*/ 2185852 h 6269245"/>
                  <a:gd name="connsiteX22" fmla="*/ 2185851 w 2734491"/>
                  <a:gd name="connsiteY22" fmla="*/ 2612572 h 6269245"/>
                  <a:gd name="connsiteX23" fmla="*/ 2699657 w 2734491"/>
                  <a:gd name="connsiteY23" fmla="*/ 3962400 h 6269245"/>
                  <a:gd name="connsiteX24" fmla="*/ 2629988 w 2734491"/>
                  <a:gd name="connsiteY24" fmla="*/ 4110446 h 6269245"/>
                  <a:gd name="connsiteX25" fmla="*/ 2734491 w 2734491"/>
                  <a:gd name="connsiteY25" fmla="*/ 6035040 h 6269245"/>
                  <a:gd name="connsiteX26" fmla="*/ 2542903 w 2734491"/>
                  <a:gd name="connsiteY26" fmla="*/ 6200503 h 6269245"/>
                  <a:gd name="connsiteX0" fmla="*/ 2542903 w 2734491"/>
                  <a:gd name="connsiteY0" fmla="*/ 6200503 h 6269245"/>
                  <a:gd name="connsiteX1" fmla="*/ 117279 w 2734491"/>
                  <a:gd name="connsiteY1" fmla="*/ 6264800 h 6269245"/>
                  <a:gd name="connsiteX2" fmla="*/ 17417 w 2734491"/>
                  <a:gd name="connsiteY2" fmla="*/ 6200503 h 6269245"/>
                  <a:gd name="connsiteX3" fmla="*/ 0 w 2734491"/>
                  <a:gd name="connsiteY3" fmla="*/ 4040777 h 6269245"/>
                  <a:gd name="connsiteX4" fmla="*/ 278674 w 2734491"/>
                  <a:gd name="connsiteY4" fmla="*/ 2708366 h 6269245"/>
                  <a:gd name="connsiteX5" fmla="*/ 278674 w 2734491"/>
                  <a:gd name="connsiteY5" fmla="*/ 2281646 h 6269245"/>
                  <a:gd name="connsiteX6" fmla="*/ 330925 w 2734491"/>
                  <a:gd name="connsiteY6" fmla="*/ 1942012 h 6269245"/>
                  <a:gd name="connsiteX7" fmla="*/ 452845 w 2734491"/>
                  <a:gd name="connsiteY7" fmla="*/ 1689463 h 6269245"/>
                  <a:gd name="connsiteX8" fmla="*/ 452845 w 2734491"/>
                  <a:gd name="connsiteY8" fmla="*/ 1410789 h 6269245"/>
                  <a:gd name="connsiteX9" fmla="*/ 426720 w 2734491"/>
                  <a:gd name="connsiteY9" fmla="*/ 1105989 h 6269245"/>
                  <a:gd name="connsiteX10" fmla="*/ 391885 w 2734491"/>
                  <a:gd name="connsiteY10" fmla="*/ 792480 h 6269245"/>
                  <a:gd name="connsiteX11" fmla="*/ 391885 w 2734491"/>
                  <a:gd name="connsiteY11" fmla="*/ 505097 h 6269245"/>
                  <a:gd name="connsiteX12" fmla="*/ 583474 w 2734491"/>
                  <a:gd name="connsiteY12" fmla="*/ 78377 h 6269245"/>
                  <a:gd name="connsiteX13" fmla="*/ 1297577 w 2734491"/>
                  <a:gd name="connsiteY13" fmla="*/ 0 h 6269245"/>
                  <a:gd name="connsiteX14" fmla="*/ 1550125 w 2734491"/>
                  <a:gd name="connsiteY14" fmla="*/ 287383 h 6269245"/>
                  <a:gd name="connsiteX15" fmla="*/ 1532708 w 2734491"/>
                  <a:gd name="connsiteY15" fmla="*/ 470263 h 6269245"/>
                  <a:gd name="connsiteX16" fmla="*/ 1576251 w 2734491"/>
                  <a:gd name="connsiteY16" fmla="*/ 740229 h 6269245"/>
                  <a:gd name="connsiteX17" fmla="*/ 1611085 w 2734491"/>
                  <a:gd name="connsiteY17" fmla="*/ 1036320 h 6269245"/>
                  <a:gd name="connsiteX18" fmla="*/ 1706880 w 2734491"/>
                  <a:gd name="connsiteY18" fmla="*/ 1349829 h 6269245"/>
                  <a:gd name="connsiteX19" fmla="*/ 1802674 w 2734491"/>
                  <a:gd name="connsiteY19" fmla="*/ 1663337 h 6269245"/>
                  <a:gd name="connsiteX20" fmla="*/ 2133600 w 2734491"/>
                  <a:gd name="connsiteY20" fmla="*/ 1933303 h 6269245"/>
                  <a:gd name="connsiteX21" fmla="*/ 2177143 w 2734491"/>
                  <a:gd name="connsiteY21" fmla="*/ 2185852 h 6269245"/>
                  <a:gd name="connsiteX22" fmla="*/ 2185851 w 2734491"/>
                  <a:gd name="connsiteY22" fmla="*/ 2612572 h 6269245"/>
                  <a:gd name="connsiteX23" fmla="*/ 2699657 w 2734491"/>
                  <a:gd name="connsiteY23" fmla="*/ 3962400 h 6269245"/>
                  <a:gd name="connsiteX24" fmla="*/ 2629988 w 2734491"/>
                  <a:gd name="connsiteY24" fmla="*/ 4110446 h 6269245"/>
                  <a:gd name="connsiteX25" fmla="*/ 2734491 w 2734491"/>
                  <a:gd name="connsiteY25" fmla="*/ 6035040 h 6269245"/>
                  <a:gd name="connsiteX26" fmla="*/ 2542903 w 2734491"/>
                  <a:gd name="connsiteY26" fmla="*/ 6200503 h 6269245"/>
                  <a:gd name="connsiteX0" fmla="*/ 2542903 w 2734491"/>
                  <a:gd name="connsiteY0" fmla="*/ 6200503 h 6269245"/>
                  <a:gd name="connsiteX1" fmla="*/ 117279 w 2734491"/>
                  <a:gd name="connsiteY1" fmla="*/ 6264800 h 6269245"/>
                  <a:gd name="connsiteX2" fmla="*/ 17417 w 2734491"/>
                  <a:gd name="connsiteY2" fmla="*/ 6200503 h 6269245"/>
                  <a:gd name="connsiteX3" fmla="*/ 0 w 2734491"/>
                  <a:gd name="connsiteY3" fmla="*/ 4040777 h 6269245"/>
                  <a:gd name="connsiteX4" fmla="*/ 278674 w 2734491"/>
                  <a:gd name="connsiteY4" fmla="*/ 2708366 h 6269245"/>
                  <a:gd name="connsiteX5" fmla="*/ 278674 w 2734491"/>
                  <a:gd name="connsiteY5" fmla="*/ 2281646 h 6269245"/>
                  <a:gd name="connsiteX6" fmla="*/ 330925 w 2734491"/>
                  <a:gd name="connsiteY6" fmla="*/ 1942012 h 6269245"/>
                  <a:gd name="connsiteX7" fmla="*/ 452845 w 2734491"/>
                  <a:gd name="connsiteY7" fmla="*/ 1689463 h 6269245"/>
                  <a:gd name="connsiteX8" fmla="*/ 452845 w 2734491"/>
                  <a:gd name="connsiteY8" fmla="*/ 1410789 h 6269245"/>
                  <a:gd name="connsiteX9" fmla="*/ 426720 w 2734491"/>
                  <a:gd name="connsiteY9" fmla="*/ 1105989 h 6269245"/>
                  <a:gd name="connsiteX10" fmla="*/ 391885 w 2734491"/>
                  <a:gd name="connsiteY10" fmla="*/ 792480 h 6269245"/>
                  <a:gd name="connsiteX11" fmla="*/ 391885 w 2734491"/>
                  <a:gd name="connsiteY11" fmla="*/ 505097 h 6269245"/>
                  <a:gd name="connsiteX12" fmla="*/ 583474 w 2734491"/>
                  <a:gd name="connsiteY12" fmla="*/ 78377 h 6269245"/>
                  <a:gd name="connsiteX13" fmla="*/ 1297577 w 2734491"/>
                  <a:gd name="connsiteY13" fmla="*/ 0 h 6269245"/>
                  <a:gd name="connsiteX14" fmla="*/ 1550125 w 2734491"/>
                  <a:gd name="connsiteY14" fmla="*/ 287383 h 6269245"/>
                  <a:gd name="connsiteX15" fmla="*/ 1532708 w 2734491"/>
                  <a:gd name="connsiteY15" fmla="*/ 470263 h 6269245"/>
                  <a:gd name="connsiteX16" fmla="*/ 1576251 w 2734491"/>
                  <a:gd name="connsiteY16" fmla="*/ 740229 h 6269245"/>
                  <a:gd name="connsiteX17" fmla="*/ 1611085 w 2734491"/>
                  <a:gd name="connsiteY17" fmla="*/ 1036320 h 6269245"/>
                  <a:gd name="connsiteX18" fmla="*/ 1706880 w 2734491"/>
                  <a:gd name="connsiteY18" fmla="*/ 1349829 h 6269245"/>
                  <a:gd name="connsiteX19" fmla="*/ 1802674 w 2734491"/>
                  <a:gd name="connsiteY19" fmla="*/ 1663337 h 6269245"/>
                  <a:gd name="connsiteX20" fmla="*/ 2133600 w 2734491"/>
                  <a:gd name="connsiteY20" fmla="*/ 1933303 h 6269245"/>
                  <a:gd name="connsiteX21" fmla="*/ 2177143 w 2734491"/>
                  <a:gd name="connsiteY21" fmla="*/ 2185852 h 6269245"/>
                  <a:gd name="connsiteX22" fmla="*/ 2185851 w 2734491"/>
                  <a:gd name="connsiteY22" fmla="*/ 2612572 h 6269245"/>
                  <a:gd name="connsiteX23" fmla="*/ 2699657 w 2734491"/>
                  <a:gd name="connsiteY23" fmla="*/ 3962400 h 6269245"/>
                  <a:gd name="connsiteX24" fmla="*/ 2629988 w 2734491"/>
                  <a:gd name="connsiteY24" fmla="*/ 4110446 h 6269245"/>
                  <a:gd name="connsiteX25" fmla="*/ 2734491 w 2734491"/>
                  <a:gd name="connsiteY25" fmla="*/ 6035040 h 6269245"/>
                  <a:gd name="connsiteX26" fmla="*/ 2542903 w 2734491"/>
                  <a:gd name="connsiteY26" fmla="*/ 6200503 h 6269245"/>
                  <a:gd name="connsiteX0" fmla="*/ 2542903 w 2734491"/>
                  <a:gd name="connsiteY0" fmla="*/ 6200503 h 6269245"/>
                  <a:gd name="connsiteX1" fmla="*/ 117279 w 2734491"/>
                  <a:gd name="connsiteY1" fmla="*/ 6264800 h 6269245"/>
                  <a:gd name="connsiteX2" fmla="*/ 17417 w 2734491"/>
                  <a:gd name="connsiteY2" fmla="*/ 6200503 h 6269245"/>
                  <a:gd name="connsiteX3" fmla="*/ 0 w 2734491"/>
                  <a:gd name="connsiteY3" fmla="*/ 4040777 h 6269245"/>
                  <a:gd name="connsiteX4" fmla="*/ 278674 w 2734491"/>
                  <a:gd name="connsiteY4" fmla="*/ 2708366 h 6269245"/>
                  <a:gd name="connsiteX5" fmla="*/ 278674 w 2734491"/>
                  <a:gd name="connsiteY5" fmla="*/ 2281646 h 6269245"/>
                  <a:gd name="connsiteX6" fmla="*/ 330925 w 2734491"/>
                  <a:gd name="connsiteY6" fmla="*/ 1942012 h 6269245"/>
                  <a:gd name="connsiteX7" fmla="*/ 452845 w 2734491"/>
                  <a:gd name="connsiteY7" fmla="*/ 1689463 h 6269245"/>
                  <a:gd name="connsiteX8" fmla="*/ 452845 w 2734491"/>
                  <a:gd name="connsiteY8" fmla="*/ 1410789 h 6269245"/>
                  <a:gd name="connsiteX9" fmla="*/ 426720 w 2734491"/>
                  <a:gd name="connsiteY9" fmla="*/ 1105989 h 6269245"/>
                  <a:gd name="connsiteX10" fmla="*/ 391885 w 2734491"/>
                  <a:gd name="connsiteY10" fmla="*/ 792480 h 6269245"/>
                  <a:gd name="connsiteX11" fmla="*/ 391885 w 2734491"/>
                  <a:gd name="connsiteY11" fmla="*/ 505097 h 6269245"/>
                  <a:gd name="connsiteX12" fmla="*/ 583474 w 2734491"/>
                  <a:gd name="connsiteY12" fmla="*/ 78377 h 6269245"/>
                  <a:gd name="connsiteX13" fmla="*/ 1297577 w 2734491"/>
                  <a:gd name="connsiteY13" fmla="*/ 0 h 6269245"/>
                  <a:gd name="connsiteX14" fmla="*/ 1550125 w 2734491"/>
                  <a:gd name="connsiteY14" fmla="*/ 287383 h 6269245"/>
                  <a:gd name="connsiteX15" fmla="*/ 1532708 w 2734491"/>
                  <a:gd name="connsiteY15" fmla="*/ 470263 h 6269245"/>
                  <a:gd name="connsiteX16" fmla="*/ 1576251 w 2734491"/>
                  <a:gd name="connsiteY16" fmla="*/ 740229 h 6269245"/>
                  <a:gd name="connsiteX17" fmla="*/ 1611085 w 2734491"/>
                  <a:gd name="connsiteY17" fmla="*/ 1036320 h 6269245"/>
                  <a:gd name="connsiteX18" fmla="*/ 1706880 w 2734491"/>
                  <a:gd name="connsiteY18" fmla="*/ 1349829 h 6269245"/>
                  <a:gd name="connsiteX19" fmla="*/ 1802674 w 2734491"/>
                  <a:gd name="connsiteY19" fmla="*/ 1663337 h 6269245"/>
                  <a:gd name="connsiteX20" fmla="*/ 2133600 w 2734491"/>
                  <a:gd name="connsiteY20" fmla="*/ 1933303 h 6269245"/>
                  <a:gd name="connsiteX21" fmla="*/ 2177143 w 2734491"/>
                  <a:gd name="connsiteY21" fmla="*/ 2185852 h 6269245"/>
                  <a:gd name="connsiteX22" fmla="*/ 2185851 w 2734491"/>
                  <a:gd name="connsiteY22" fmla="*/ 2612572 h 6269245"/>
                  <a:gd name="connsiteX23" fmla="*/ 2699657 w 2734491"/>
                  <a:gd name="connsiteY23" fmla="*/ 3962400 h 6269245"/>
                  <a:gd name="connsiteX24" fmla="*/ 2629988 w 2734491"/>
                  <a:gd name="connsiteY24" fmla="*/ 4110446 h 6269245"/>
                  <a:gd name="connsiteX25" fmla="*/ 2734491 w 2734491"/>
                  <a:gd name="connsiteY25" fmla="*/ 6035040 h 6269245"/>
                  <a:gd name="connsiteX26" fmla="*/ 2542903 w 2734491"/>
                  <a:gd name="connsiteY26" fmla="*/ 6200503 h 6269245"/>
                  <a:gd name="connsiteX0" fmla="*/ 2542903 w 2734491"/>
                  <a:gd name="connsiteY0" fmla="*/ 6200503 h 6269245"/>
                  <a:gd name="connsiteX1" fmla="*/ 117279 w 2734491"/>
                  <a:gd name="connsiteY1" fmla="*/ 6264800 h 6269245"/>
                  <a:gd name="connsiteX2" fmla="*/ 17417 w 2734491"/>
                  <a:gd name="connsiteY2" fmla="*/ 6200503 h 6269245"/>
                  <a:gd name="connsiteX3" fmla="*/ 0 w 2734491"/>
                  <a:gd name="connsiteY3" fmla="*/ 4040777 h 6269245"/>
                  <a:gd name="connsiteX4" fmla="*/ 278674 w 2734491"/>
                  <a:gd name="connsiteY4" fmla="*/ 2708366 h 6269245"/>
                  <a:gd name="connsiteX5" fmla="*/ 278674 w 2734491"/>
                  <a:gd name="connsiteY5" fmla="*/ 2281646 h 6269245"/>
                  <a:gd name="connsiteX6" fmla="*/ 330925 w 2734491"/>
                  <a:gd name="connsiteY6" fmla="*/ 1942012 h 6269245"/>
                  <a:gd name="connsiteX7" fmla="*/ 452845 w 2734491"/>
                  <a:gd name="connsiteY7" fmla="*/ 1689463 h 6269245"/>
                  <a:gd name="connsiteX8" fmla="*/ 452845 w 2734491"/>
                  <a:gd name="connsiteY8" fmla="*/ 1410789 h 6269245"/>
                  <a:gd name="connsiteX9" fmla="*/ 426720 w 2734491"/>
                  <a:gd name="connsiteY9" fmla="*/ 1105989 h 6269245"/>
                  <a:gd name="connsiteX10" fmla="*/ 391885 w 2734491"/>
                  <a:gd name="connsiteY10" fmla="*/ 792480 h 6269245"/>
                  <a:gd name="connsiteX11" fmla="*/ 391885 w 2734491"/>
                  <a:gd name="connsiteY11" fmla="*/ 505097 h 6269245"/>
                  <a:gd name="connsiteX12" fmla="*/ 583474 w 2734491"/>
                  <a:gd name="connsiteY12" fmla="*/ 78377 h 6269245"/>
                  <a:gd name="connsiteX13" fmla="*/ 1297577 w 2734491"/>
                  <a:gd name="connsiteY13" fmla="*/ 0 h 6269245"/>
                  <a:gd name="connsiteX14" fmla="*/ 1550125 w 2734491"/>
                  <a:gd name="connsiteY14" fmla="*/ 287383 h 6269245"/>
                  <a:gd name="connsiteX15" fmla="*/ 1532708 w 2734491"/>
                  <a:gd name="connsiteY15" fmla="*/ 470263 h 6269245"/>
                  <a:gd name="connsiteX16" fmla="*/ 1576251 w 2734491"/>
                  <a:gd name="connsiteY16" fmla="*/ 740229 h 6269245"/>
                  <a:gd name="connsiteX17" fmla="*/ 1611085 w 2734491"/>
                  <a:gd name="connsiteY17" fmla="*/ 1036320 h 6269245"/>
                  <a:gd name="connsiteX18" fmla="*/ 1706880 w 2734491"/>
                  <a:gd name="connsiteY18" fmla="*/ 1349829 h 6269245"/>
                  <a:gd name="connsiteX19" fmla="*/ 1802674 w 2734491"/>
                  <a:gd name="connsiteY19" fmla="*/ 1663337 h 6269245"/>
                  <a:gd name="connsiteX20" fmla="*/ 2133600 w 2734491"/>
                  <a:gd name="connsiteY20" fmla="*/ 1933303 h 6269245"/>
                  <a:gd name="connsiteX21" fmla="*/ 2177143 w 2734491"/>
                  <a:gd name="connsiteY21" fmla="*/ 2185852 h 6269245"/>
                  <a:gd name="connsiteX22" fmla="*/ 2185851 w 2734491"/>
                  <a:gd name="connsiteY22" fmla="*/ 2612572 h 6269245"/>
                  <a:gd name="connsiteX23" fmla="*/ 2699657 w 2734491"/>
                  <a:gd name="connsiteY23" fmla="*/ 3962400 h 6269245"/>
                  <a:gd name="connsiteX24" fmla="*/ 2629988 w 2734491"/>
                  <a:gd name="connsiteY24" fmla="*/ 4110446 h 6269245"/>
                  <a:gd name="connsiteX25" fmla="*/ 2734491 w 2734491"/>
                  <a:gd name="connsiteY25" fmla="*/ 6035040 h 6269245"/>
                  <a:gd name="connsiteX26" fmla="*/ 2542903 w 2734491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03078 w 2734895"/>
                  <a:gd name="connsiteY19" fmla="*/ 1663337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03078 w 2734895"/>
                  <a:gd name="connsiteY19" fmla="*/ 1663337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03078 w 2734895"/>
                  <a:gd name="connsiteY19" fmla="*/ 1663337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03078 w 2734895"/>
                  <a:gd name="connsiteY19" fmla="*/ 1663337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03078 w 2734895"/>
                  <a:gd name="connsiteY19" fmla="*/ 1663337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03078 w 2734895"/>
                  <a:gd name="connsiteY19" fmla="*/ 1663337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03078 w 2734895"/>
                  <a:gd name="connsiteY19" fmla="*/ 1663337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03078 w 2734895"/>
                  <a:gd name="connsiteY19" fmla="*/ 1663337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03078 w 2734895"/>
                  <a:gd name="connsiteY19" fmla="*/ 1663337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03078 w 2734895"/>
                  <a:gd name="connsiteY19" fmla="*/ 1663337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03078 w 2734895"/>
                  <a:gd name="connsiteY19" fmla="*/ 1663337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03078 w 2734895"/>
                  <a:gd name="connsiteY19" fmla="*/ 1663337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76496 w 2734895"/>
                  <a:gd name="connsiteY19" fmla="*/ 1619953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19763 w 2734895"/>
                  <a:gd name="connsiteY19" fmla="*/ 1643313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19763 w 2734895"/>
                  <a:gd name="connsiteY19" fmla="*/ 1643313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19763 w 2734895"/>
                  <a:gd name="connsiteY19" fmla="*/ 1643313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19763 w 2734895"/>
                  <a:gd name="connsiteY19" fmla="*/ 1643313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19763 w 2734895"/>
                  <a:gd name="connsiteY19" fmla="*/ 1643313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19763 w 2734895"/>
                  <a:gd name="connsiteY19" fmla="*/ 1643313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92289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19763 w 2734895"/>
                  <a:gd name="connsiteY19" fmla="*/ 1643313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65591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19763 w 2734895"/>
                  <a:gd name="connsiteY19" fmla="*/ 1643313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65591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19763 w 2734895"/>
                  <a:gd name="connsiteY19" fmla="*/ 1643313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65591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19763 w 2734895"/>
                  <a:gd name="connsiteY19" fmla="*/ 1643313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65591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19763 w 2734895"/>
                  <a:gd name="connsiteY19" fmla="*/ 1643313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03 h 6269245"/>
                  <a:gd name="connsiteX1" fmla="*/ 117683 w 2734895"/>
                  <a:gd name="connsiteY1" fmla="*/ 6264800 h 6269245"/>
                  <a:gd name="connsiteX2" fmla="*/ 17821 w 2734895"/>
                  <a:gd name="connsiteY2" fmla="*/ 6200503 h 6269245"/>
                  <a:gd name="connsiteX3" fmla="*/ 404 w 2734895"/>
                  <a:gd name="connsiteY3" fmla="*/ 4040777 h 6269245"/>
                  <a:gd name="connsiteX4" fmla="*/ 279078 w 2734895"/>
                  <a:gd name="connsiteY4" fmla="*/ 2708366 h 6269245"/>
                  <a:gd name="connsiteX5" fmla="*/ 279078 w 2734895"/>
                  <a:gd name="connsiteY5" fmla="*/ 2281646 h 6269245"/>
                  <a:gd name="connsiteX6" fmla="*/ 331329 w 2734895"/>
                  <a:gd name="connsiteY6" fmla="*/ 1942012 h 6269245"/>
                  <a:gd name="connsiteX7" fmla="*/ 453249 w 2734895"/>
                  <a:gd name="connsiteY7" fmla="*/ 1689463 h 6269245"/>
                  <a:gd name="connsiteX8" fmla="*/ 453249 w 2734895"/>
                  <a:gd name="connsiteY8" fmla="*/ 1410789 h 6269245"/>
                  <a:gd name="connsiteX9" fmla="*/ 427124 w 2734895"/>
                  <a:gd name="connsiteY9" fmla="*/ 1105989 h 6269245"/>
                  <a:gd name="connsiteX10" fmla="*/ 392289 w 2734895"/>
                  <a:gd name="connsiteY10" fmla="*/ 792480 h 6269245"/>
                  <a:gd name="connsiteX11" fmla="*/ 365591 w 2734895"/>
                  <a:gd name="connsiteY11" fmla="*/ 505097 h 6269245"/>
                  <a:gd name="connsiteX12" fmla="*/ 583878 w 2734895"/>
                  <a:gd name="connsiteY12" fmla="*/ 78377 h 6269245"/>
                  <a:gd name="connsiteX13" fmla="*/ 1297981 w 2734895"/>
                  <a:gd name="connsiteY13" fmla="*/ 0 h 6269245"/>
                  <a:gd name="connsiteX14" fmla="*/ 1550529 w 2734895"/>
                  <a:gd name="connsiteY14" fmla="*/ 287383 h 6269245"/>
                  <a:gd name="connsiteX15" fmla="*/ 1533112 w 2734895"/>
                  <a:gd name="connsiteY15" fmla="*/ 470263 h 6269245"/>
                  <a:gd name="connsiteX16" fmla="*/ 1576655 w 2734895"/>
                  <a:gd name="connsiteY16" fmla="*/ 740229 h 6269245"/>
                  <a:gd name="connsiteX17" fmla="*/ 1611489 w 2734895"/>
                  <a:gd name="connsiteY17" fmla="*/ 1036320 h 6269245"/>
                  <a:gd name="connsiteX18" fmla="*/ 1707284 w 2734895"/>
                  <a:gd name="connsiteY18" fmla="*/ 1349829 h 6269245"/>
                  <a:gd name="connsiteX19" fmla="*/ 1819763 w 2734895"/>
                  <a:gd name="connsiteY19" fmla="*/ 1643313 h 6269245"/>
                  <a:gd name="connsiteX20" fmla="*/ 2134004 w 2734895"/>
                  <a:gd name="connsiteY20" fmla="*/ 1933303 h 6269245"/>
                  <a:gd name="connsiteX21" fmla="*/ 2177547 w 2734895"/>
                  <a:gd name="connsiteY21" fmla="*/ 2185852 h 6269245"/>
                  <a:gd name="connsiteX22" fmla="*/ 2186255 w 2734895"/>
                  <a:gd name="connsiteY22" fmla="*/ 2612572 h 6269245"/>
                  <a:gd name="connsiteX23" fmla="*/ 2700061 w 2734895"/>
                  <a:gd name="connsiteY23" fmla="*/ 3962400 h 6269245"/>
                  <a:gd name="connsiteX24" fmla="*/ 2630392 w 2734895"/>
                  <a:gd name="connsiteY24" fmla="*/ 4110446 h 6269245"/>
                  <a:gd name="connsiteX25" fmla="*/ 2734895 w 2734895"/>
                  <a:gd name="connsiteY25" fmla="*/ 6035040 h 6269245"/>
                  <a:gd name="connsiteX26" fmla="*/ 2543307 w 2734895"/>
                  <a:gd name="connsiteY26" fmla="*/ 6200503 h 6269245"/>
                  <a:gd name="connsiteX0" fmla="*/ 2543307 w 2734895"/>
                  <a:gd name="connsiteY0" fmla="*/ 6200573 h 6269315"/>
                  <a:gd name="connsiteX1" fmla="*/ 117683 w 2734895"/>
                  <a:gd name="connsiteY1" fmla="*/ 6264870 h 6269315"/>
                  <a:gd name="connsiteX2" fmla="*/ 17821 w 2734895"/>
                  <a:gd name="connsiteY2" fmla="*/ 6200573 h 6269315"/>
                  <a:gd name="connsiteX3" fmla="*/ 404 w 2734895"/>
                  <a:gd name="connsiteY3" fmla="*/ 4040847 h 6269315"/>
                  <a:gd name="connsiteX4" fmla="*/ 279078 w 2734895"/>
                  <a:gd name="connsiteY4" fmla="*/ 2708436 h 6269315"/>
                  <a:gd name="connsiteX5" fmla="*/ 279078 w 2734895"/>
                  <a:gd name="connsiteY5" fmla="*/ 2281716 h 6269315"/>
                  <a:gd name="connsiteX6" fmla="*/ 331329 w 2734895"/>
                  <a:gd name="connsiteY6" fmla="*/ 1942082 h 6269315"/>
                  <a:gd name="connsiteX7" fmla="*/ 453249 w 2734895"/>
                  <a:gd name="connsiteY7" fmla="*/ 1689533 h 6269315"/>
                  <a:gd name="connsiteX8" fmla="*/ 453249 w 2734895"/>
                  <a:gd name="connsiteY8" fmla="*/ 1410859 h 6269315"/>
                  <a:gd name="connsiteX9" fmla="*/ 427124 w 2734895"/>
                  <a:gd name="connsiteY9" fmla="*/ 1106059 h 6269315"/>
                  <a:gd name="connsiteX10" fmla="*/ 392289 w 2734895"/>
                  <a:gd name="connsiteY10" fmla="*/ 792550 h 6269315"/>
                  <a:gd name="connsiteX11" fmla="*/ 365591 w 2734895"/>
                  <a:gd name="connsiteY11" fmla="*/ 505167 h 6269315"/>
                  <a:gd name="connsiteX12" fmla="*/ 583878 w 2734895"/>
                  <a:gd name="connsiteY12" fmla="*/ 78447 h 6269315"/>
                  <a:gd name="connsiteX13" fmla="*/ 1297981 w 2734895"/>
                  <a:gd name="connsiteY13" fmla="*/ 70 h 6269315"/>
                  <a:gd name="connsiteX14" fmla="*/ 1550529 w 2734895"/>
                  <a:gd name="connsiteY14" fmla="*/ 287453 h 6269315"/>
                  <a:gd name="connsiteX15" fmla="*/ 1533112 w 2734895"/>
                  <a:gd name="connsiteY15" fmla="*/ 470333 h 6269315"/>
                  <a:gd name="connsiteX16" fmla="*/ 1576655 w 2734895"/>
                  <a:gd name="connsiteY16" fmla="*/ 740299 h 6269315"/>
                  <a:gd name="connsiteX17" fmla="*/ 1611489 w 2734895"/>
                  <a:gd name="connsiteY17" fmla="*/ 1036390 h 6269315"/>
                  <a:gd name="connsiteX18" fmla="*/ 1707284 w 2734895"/>
                  <a:gd name="connsiteY18" fmla="*/ 1349899 h 6269315"/>
                  <a:gd name="connsiteX19" fmla="*/ 1819763 w 2734895"/>
                  <a:gd name="connsiteY19" fmla="*/ 1643383 h 6269315"/>
                  <a:gd name="connsiteX20" fmla="*/ 2134004 w 2734895"/>
                  <a:gd name="connsiteY20" fmla="*/ 1933373 h 6269315"/>
                  <a:gd name="connsiteX21" fmla="*/ 2177547 w 2734895"/>
                  <a:gd name="connsiteY21" fmla="*/ 2185922 h 6269315"/>
                  <a:gd name="connsiteX22" fmla="*/ 2186255 w 2734895"/>
                  <a:gd name="connsiteY22" fmla="*/ 2612642 h 6269315"/>
                  <a:gd name="connsiteX23" fmla="*/ 2700061 w 2734895"/>
                  <a:gd name="connsiteY23" fmla="*/ 3962470 h 6269315"/>
                  <a:gd name="connsiteX24" fmla="*/ 2630392 w 2734895"/>
                  <a:gd name="connsiteY24" fmla="*/ 4110516 h 6269315"/>
                  <a:gd name="connsiteX25" fmla="*/ 2734895 w 2734895"/>
                  <a:gd name="connsiteY25" fmla="*/ 6035110 h 6269315"/>
                  <a:gd name="connsiteX26" fmla="*/ 2543307 w 2734895"/>
                  <a:gd name="connsiteY26" fmla="*/ 6200573 h 6269315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11489 w 2734895"/>
                  <a:gd name="connsiteY17" fmla="*/ 1036443 h 6269368"/>
                  <a:gd name="connsiteX18" fmla="*/ 1707284 w 2734895"/>
                  <a:gd name="connsiteY18" fmla="*/ 1349952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86255 w 2734895"/>
                  <a:gd name="connsiteY22" fmla="*/ 2612695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11489 w 2734895"/>
                  <a:gd name="connsiteY17" fmla="*/ 1036443 h 6269368"/>
                  <a:gd name="connsiteX18" fmla="*/ 1707284 w 2734895"/>
                  <a:gd name="connsiteY18" fmla="*/ 1349952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86255 w 2734895"/>
                  <a:gd name="connsiteY22" fmla="*/ 2612695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11489 w 2734895"/>
                  <a:gd name="connsiteY17" fmla="*/ 1036443 h 6269368"/>
                  <a:gd name="connsiteX18" fmla="*/ 1707284 w 2734895"/>
                  <a:gd name="connsiteY18" fmla="*/ 1349952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86255 w 2734895"/>
                  <a:gd name="connsiteY22" fmla="*/ 2612695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11489 w 2734895"/>
                  <a:gd name="connsiteY17" fmla="*/ 1036443 h 6269368"/>
                  <a:gd name="connsiteX18" fmla="*/ 1707284 w 2734895"/>
                  <a:gd name="connsiteY18" fmla="*/ 1349952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86255 w 2734895"/>
                  <a:gd name="connsiteY22" fmla="*/ 2612695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07284 w 2734895"/>
                  <a:gd name="connsiteY18" fmla="*/ 1349952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86255 w 2734895"/>
                  <a:gd name="connsiteY22" fmla="*/ 2612695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07284 w 2734895"/>
                  <a:gd name="connsiteY18" fmla="*/ 1349952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86255 w 2734895"/>
                  <a:gd name="connsiteY22" fmla="*/ 2612695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07284 w 2734895"/>
                  <a:gd name="connsiteY18" fmla="*/ 1349952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86255 w 2734895"/>
                  <a:gd name="connsiteY22" fmla="*/ 2612695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17296 w 2734895"/>
                  <a:gd name="connsiteY18" fmla="*/ 1353289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86255 w 2734895"/>
                  <a:gd name="connsiteY22" fmla="*/ 2612695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17296 w 2734895"/>
                  <a:gd name="connsiteY18" fmla="*/ 1353289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86255 w 2734895"/>
                  <a:gd name="connsiteY22" fmla="*/ 2612695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17296 w 2734895"/>
                  <a:gd name="connsiteY18" fmla="*/ 1353289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86255 w 2734895"/>
                  <a:gd name="connsiteY22" fmla="*/ 2612695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17296 w 2734895"/>
                  <a:gd name="connsiteY18" fmla="*/ 1353289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86255 w 2734895"/>
                  <a:gd name="connsiteY22" fmla="*/ 2612695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17296 w 2734895"/>
                  <a:gd name="connsiteY18" fmla="*/ 1353289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86255 w 2734895"/>
                  <a:gd name="connsiteY22" fmla="*/ 2612695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17296 w 2734895"/>
                  <a:gd name="connsiteY18" fmla="*/ 1353289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86255 w 2734895"/>
                  <a:gd name="connsiteY22" fmla="*/ 2612695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17296 w 2734895"/>
                  <a:gd name="connsiteY18" fmla="*/ 1353289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86255 w 2734895"/>
                  <a:gd name="connsiteY22" fmla="*/ 2612695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17296 w 2734895"/>
                  <a:gd name="connsiteY18" fmla="*/ 1353289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92929 w 2734895"/>
                  <a:gd name="connsiteY22" fmla="*/ 2579323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17296 w 2734895"/>
                  <a:gd name="connsiteY18" fmla="*/ 1353289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92929 w 2734895"/>
                  <a:gd name="connsiteY22" fmla="*/ 2579323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17296 w 2734895"/>
                  <a:gd name="connsiteY18" fmla="*/ 1353289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92929 w 2734895"/>
                  <a:gd name="connsiteY22" fmla="*/ 2579323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17296 w 2734895"/>
                  <a:gd name="connsiteY18" fmla="*/ 1353289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92929 w 2734895"/>
                  <a:gd name="connsiteY22" fmla="*/ 2579323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17296 w 2734895"/>
                  <a:gd name="connsiteY18" fmla="*/ 1353289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92929 w 2734895"/>
                  <a:gd name="connsiteY22" fmla="*/ 2579323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17296 w 2734895"/>
                  <a:gd name="connsiteY18" fmla="*/ 1353289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92929 w 2734895"/>
                  <a:gd name="connsiteY22" fmla="*/ 2579323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34895"/>
                  <a:gd name="connsiteY0" fmla="*/ 6200626 h 6269368"/>
                  <a:gd name="connsiteX1" fmla="*/ 117683 w 2734895"/>
                  <a:gd name="connsiteY1" fmla="*/ 6264923 h 6269368"/>
                  <a:gd name="connsiteX2" fmla="*/ 17821 w 2734895"/>
                  <a:gd name="connsiteY2" fmla="*/ 6200626 h 6269368"/>
                  <a:gd name="connsiteX3" fmla="*/ 404 w 2734895"/>
                  <a:gd name="connsiteY3" fmla="*/ 4040900 h 6269368"/>
                  <a:gd name="connsiteX4" fmla="*/ 279078 w 2734895"/>
                  <a:gd name="connsiteY4" fmla="*/ 2708489 h 6269368"/>
                  <a:gd name="connsiteX5" fmla="*/ 279078 w 2734895"/>
                  <a:gd name="connsiteY5" fmla="*/ 2281769 h 6269368"/>
                  <a:gd name="connsiteX6" fmla="*/ 331329 w 2734895"/>
                  <a:gd name="connsiteY6" fmla="*/ 1942135 h 6269368"/>
                  <a:gd name="connsiteX7" fmla="*/ 453249 w 2734895"/>
                  <a:gd name="connsiteY7" fmla="*/ 1689586 h 6269368"/>
                  <a:gd name="connsiteX8" fmla="*/ 453249 w 2734895"/>
                  <a:gd name="connsiteY8" fmla="*/ 1410912 h 6269368"/>
                  <a:gd name="connsiteX9" fmla="*/ 427124 w 2734895"/>
                  <a:gd name="connsiteY9" fmla="*/ 1106112 h 6269368"/>
                  <a:gd name="connsiteX10" fmla="*/ 392289 w 2734895"/>
                  <a:gd name="connsiteY10" fmla="*/ 792603 h 6269368"/>
                  <a:gd name="connsiteX11" fmla="*/ 365591 w 2734895"/>
                  <a:gd name="connsiteY11" fmla="*/ 505220 h 6269368"/>
                  <a:gd name="connsiteX12" fmla="*/ 583878 w 2734895"/>
                  <a:gd name="connsiteY12" fmla="*/ 78500 h 6269368"/>
                  <a:gd name="connsiteX13" fmla="*/ 1297981 w 2734895"/>
                  <a:gd name="connsiteY13" fmla="*/ 123 h 6269368"/>
                  <a:gd name="connsiteX14" fmla="*/ 1550529 w 2734895"/>
                  <a:gd name="connsiteY14" fmla="*/ 287506 h 6269368"/>
                  <a:gd name="connsiteX15" fmla="*/ 1533112 w 2734895"/>
                  <a:gd name="connsiteY15" fmla="*/ 470386 h 6269368"/>
                  <a:gd name="connsiteX16" fmla="*/ 1576655 w 2734895"/>
                  <a:gd name="connsiteY16" fmla="*/ 740352 h 6269368"/>
                  <a:gd name="connsiteX17" fmla="*/ 1628175 w 2734895"/>
                  <a:gd name="connsiteY17" fmla="*/ 1033106 h 6269368"/>
                  <a:gd name="connsiteX18" fmla="*/ 1717296 w 2734895"/>
                  <a:gd name="connsiteY18" fmla="*/ 1353289 h 6269368"/>
                  <a:gd name="connsiteX19" fmla="*/ 1819763 w 2734895"/>
                  <a:gd name="connsiteY19" fmla="*/ 1643436 h 6269368"/>
                  <a:gd name="connsiteX20" fmla="*/ 2134004 w 2734895"/>
                  <a:gd name="connsiteY20" fmla="*/ 1933426 h 6269368"/>
                  <a:gd name="connsiteX21" fmla="*/ 2177547 w 2734895"/>
                  <a:gd name="connsiteY21" fmla="*/ 2185975 h 6269368"/>
                  <a:gd name="connsiteX22" fmla="*/ 2192929 w 2734895"/>
                  <a:gd name="connsiteY22" fmla="*/ 2579323 h 6269368"/>
                  <a:gd name="connsiteX23" fmla="*/ 2700061 w 2734895"/>
                  <a:gd name="connsiteY23" fmla="*/ 3962523 h 6269368"/>
                  <a:gd name="connsiteX24" fmla="*/ 2630392 w 2734895"/>
                  <a:gd name="connsiteY24" fmla="*/ 4110569 h 6269368"/>
                  <a:gd name="connsiteX25" fmla="*/ 2734895 w 2734895"/>
                  <a:gd name="connsiteY25" fmla="*/ 6035163 h 6269368"/>
                  <a:gd name="connsiteX26" fmla="*/ 2543307 w 2734895"/>
                  <a:gd name="connsiteY26" fmla="*/ 6200626 h 6269368"/>
                  <a:gd name="connsiteX0" fmla="*/ 2543307 w 2748244"/>
                  <a:gd name="connsiteY0" fmla="*/ 6200626 h 6269368"/>
                  <a:gd name="connsiteX1" fmla="*/ 117683 w 2748244"/>
                  <a:gd name="connsiteY1" fmla="*/ 6264923 h 6269368"/>
                  <a:gd name="connsiteX2" fmla="*/ 17821 w 2748244"/>
                  <a:gd name="connsiteY2" fmla="*/ 6200626 h 6269368"/>
                  <a:gd name="connsiteX3" fmla="*/ 404 w 2748244"/>
                  <a:gd name="connsiteY3" fmla="*/ 4040900 h 6269368"/>
                  <a:gd name="connsiteX4" fmla="*/ 279078 w 2748244"/>
                  <a:gd name="connsiteY4" fmla="*/ 2708489 h 6269368"/>
                  <a:gd name="connsiteX5" fmla="*/ 279078 w 2748244"/>
                  <a:gd name="connsiteY5" fmla="*/ 2281769 h 6269368"/>
                  <a:gd name="connsiteX6" fmla="*/ 331329 w 2748244"/>
                  <a:gd name="connsiteY6" fmla="*/ 1942135 h 6269368"/>
                  <a:gd name="connsiteX7" fmla="*/ 453249 w 2748244"/>
                  <a:gd name="connsiteY7" fmla="*/ 1689586 h 6269368"/>
                  <a:gd name="connsiteX8" fmla="*/ 453249 w 2748244"/>
                  <a:gd name="connsiteY8" fmla="*/ 1410912 h 6269368"/>
                  <a:gd name="connsiteX9" fmla="*/ 427124 w 2748244"/>
                  <a:gd name="connsiteY9" fmla="*/ 1106112 h 6269368"/>
                  <a:gd name="connsiteX10" fmla="*/ 392289 w 2748244"/>
                  <a:gd name="connsiteY10" fmla="*/ 792603 h 6269368"/>
                  <a:gd name="connsiteX11" fmla="*/ 365591 w 2748244"/>
                  <a:gd name="connsiteY11" fmla="*/ 505220 h 6269368"/>
                  <a:gd name="connsiteX12" fmla="*/ 583878 w 2748244"/>
                  <a:gd name="connsiteY12" fmla="*/ 78500 h 6269368"/>
                  <a:gd name="connsiteX13" fmla="*/ 1297981 w 2748244"/>
                  <a:gd name="connsiteY13" fmla="*/ 123 h 6269368"/>
                  <a:gd name="connsiteX14" fmla="*/ 1550529 w 2748244"/>
                  <a:gd name="connsiteY14" fmla="*/ 287506 h 6269368"/>
                  <a:gd name="connsiteX15" fmla="*/ 1533112 w 2748244"/>
                  <a:gd name="connsiteY15" fmla="*/ 470386 h 6269368"/>
                  <a:gd name="connsiteX16" fmla="*/ 1576655 w 2748244"/>
                  <a:gd name="connsiteY16" fmla="*/ 740352 h 6269368"/>
                  <a:gd name="connsiteX17" fmla="*/ 1628175 w 2748244"/>
                  <a:gd name="connsiteY17" fmla="*/ 1033106 h 6269368"/>
                  <a:gd name="connsiteX18" fmla="*/ 1717296 w 2748244"/>
                  <a:gd name="connsiteY18" fmla="*/ 1353289 h 6269368"/>
                  <a:gd name="connsiteX19" fmla="*/ 1819763 w 2748244"/>
                  <a:gd name="connsiteY19" fmla="*/ 1643436 h 6269368"/>
                  <a:gd name="connsiteX20" fmla="*/ 2134004 w 2748244"/>
                  <a:gd name="connsiteY20" fmla="*/ 1933426 h 6269368"/>
                  <a:gd name="connsiteX21" fmla="*/ 2177547 w 2748244"/>
                  <a:gd name="connsiteY21" fmla="*/ 2185975 h 6269368"/>
                  <a:gd name="connsiteX22" fmla="*/ 2192929 w 2748244"/>
                  <a:gd name="connsiteY22" fmla="*/ 2579323 h 6269368"/>
                  <a:gd name="connsiteX23" fmla="*/ 2700061 w 2748244"/>
                  <a:gd name="connsiteY23" fmla="*/ 3962523 h 6269368"/>
                  <a:gd name="connsiteX24" fmla="*/ 2630392 w 2748244"/>
                  <a:gd name="connsiteY24" fmla="*/ 4110569 h 6269368"/>
                  <a:gd name="connsiteX25" fmla="*/ 2748244 w 2748244"/>
                  <a:gd name="connsiteY25" fmla="*/ 6028489 h 6269368"/>
                  <a:gd name="connsiteX26" fmla="*/ 2543307 w 2748244"/>
                  <a:gd name="connsiteY26" fmla="*/ 6200626 h 6269368"/>
                  <a:gd name="connsiteX0" fmla="*/ 2543307 w 2748244"/>
                  <a:gd name="connsiteY0" fmla="*/ 6200626 h 6269368"/>
                  <a:gd name="connsiteX1" fmla="*/ 117683 w 2748244"/>
                  <a:gd name="connsiteY1" fmla="*/ 6264923 h 6269368"/>
                  <a:gd name="connsiteX2" fmla="*/ 17821 w 2748244"/>
                  <a:gd name="connsiteY2" fmla="*/ 6200626 h 6269368"/>
                  <a:gd name="connsiteX3" fmla="*/ 404 w 2748244"/>
                  <a:gd name="connsiteY3" fmla="*/ 4040900 h 6269368"/>
                  <a:gd name="connsiteX4" fmla="*/ 279078 w 2748244"/>
                  <a:gd name="connsiteY4" fmla="*/ 2708489 h 6269368"/>
                  <a:gd name="connsiteX5" fmla="*/ 279078 w 2748244"/>
                  <a:gd name="connsiteY5" fmla="*/ 2281769 h 6269368"/>
                  <a:gd name="connsiteX6" fmla="*/ 331329 w 2748244"/>
                  <a:gd name="connsiteY6" fmla="*/ 1942135 h 6269368"/>
                  <a:gd name="connsiteX7" fmla="*/ 453249 w 2748244"/>
                  <a:gd name="connsiteY7" fmla="*/ 1689586 h 6269368"/>
                  <a:gd name="connsiteX8" fmla="*/ 453249 w 2748244"/>
                  <a:gd name="connsiteY8" fmla="*/ 1410912 h 6269368"/>
                  <a:gd name="connsiteX9" fmla="*/ 427124 w 2748244"/>
                  <a:gd name="connsiteY9" fmla="*/ 1106112 h 6269368"/>
                  <a:gd name="connsiteX10" fmla="*/ 392289 w 2748244"/>
                  <a:gd name="connsiteY10" fmla="*/ 792603 h 6269368"/>
                  <a:gd name="connsiteX11" fmla="*/ 365591 w 2748244"/>
                  <a:gd name="connsiteY11" fmla="*/ 505220 h 6269368"/>
                  <a:gd name="connsiteX12" fmla="*/ 583878 w 2748244"/>
                  <a:gd name="connsiteY12" fmla="*/ 78500 h 6269368"/>
                  <a:gd name="connsiteX13" fmla="*/ 1297981 w 2748244"/>
                  <a:gd name="connsiteY13" fmla="*/ 123 h 6269368"/>
                  <a:gd name="connsiteX14" fmla="*/ 1550529 w 2748244"/>
                  <a:gd name="connsiteY14" fmla="*/ 287506 h 6269368"/>
                  <a:gd name="connsiteX15" fmla="*/ 1533112 w 2748244"/>
                  <a:gd name="connsiteY15" fmla="*/ 470386 h 6269368"/>
                  <a:gd name="connsiteX16" fmla="*/ 1576655 w 2748244"/>
                  <a:gd name="connsiteY16" fmla="*/ 740352 h 6269368"/>
                  <a:gd name="connsiteX17" fmla="*/ 1628175 w 2748244"/>
                  <a:gd name="connsiteY17" fmla="*/ 1033106 h 6269368"/>
                  <a:gd name="connsiteX18" fmla="*/ 1717296 w 2748244"/>
                  <a:gd name="connsiteY18" fmla="*/ 1353289 h 6269368"/>
                  <a:gd name="connsiteX19" fmla="*/ 1819763 w 2748244"/>
                  <a:gd name="connsiteY19" fmla="*/ 1643436 h 6269368"/>
                  <a:gd name="connsiteX20" fmla="*/ 2134004 w 2748244"/>
                  <a:gd name="connsiteY20" fmla="*/ 1933426 h 6269368"/>
                  <a:gd name="connsiteX21" fmla="*/ 2177547 w 2748244"/>
                  <a:gd name="connsiteY21" fmla="*/ 2185975 h 6269368"/>
                  <a:gd name="connsiteX22" fmla="*/ 2192929 w 2748244"/>
                  <a:gd name="connsiteY22" fmla="*/ 2579323 h 6269368"/>
                  <a:gd name="connsiteX23" fmla="*/ 2700061 w 2748244"/>
                  <a:gd name="connsiteY23" fmla="*/ 3962523 h 6269368"/>
                  <a:gd name="connsiteX24" fmla="*/ 2643741 w 2748244"/>
                  <a:gd name="connsiteY24" fmla="*/ 4113906 h 6269368"/>
                  <a:gd name="connsiteX25" fmla="*/ 2748244 w 2748244"/>
                  <a:gd name="connsiteY25" fmla="*/ 6028489 h 6269368"/>
                  <a:gd name="connsiteX26" fmla="*/ 2543307 w 2748244"/>
                  <a:gd name="connsiteY26" fmla="*/ 6200626 h 6269368"/>
                  <a:gd name="connsiteX0" fmla="*/ 2543307 w 2748244"/>
                  <a:gd name="connsiteY0" fmla="*/ 6200626 h 6269368"/>
                  <a:gd name="connsiteX1" fmla="*/ 117683 w 2748244"/>
                  <a:gd name="connsiteY1" fmla="*/ 6264923 h 6269368"/>
                  <a:gd name="connsiteX2" fmla="*/ 17821 w 2748244"/>
                  <a:gd name="connsiteY2" fmla="*/ 6200626 h 6269368"/>
                  <a:gd name="connsiteX3" fmla="*/ 404 w 2748244"/>
                  <a:gd name="connsiteY3" fmla="*/ 4040900 h 6269368"/>
                  <a:gd name="connsiteX4" fmla="*/ 279078 w 2748244"/>
                  <a:gd name="connsiteY4" fmla="*/ 2708489 h 6269368"/>
                  <a:gd name="connsiteX5" fmla="*/ 279078 w 2748244"/>
                  <a:gd name="connsiteY5" fmla="*/ 2281769 h 6269368"/>
                  <a:gd name="connsiteX6" fmla="*/ 331329 w 2748244"/>
                  <a:gd name="connsiteY6" fmla="*/ 1942135 h 6269368"/>
                  <a:gd name="connsiteX7" fmla="*/ 453249 w 2748244"/>
                  <a:gd name="connsiteY7" fmla="*/ 1689586 h 6269368"/>
                  <a:gd name="connsiteX8" fmla="*/ 453249 w 2748244"/>
                  <a:gd name="connsiteY8" fmla="*/ 1410912 h 6269368"/>
                  <a:gd name="connsiteX9" fmla="*/ 427124 w 2748244"/>
                  <a:gd name="connsiteY9" fmla="*/ 1106112 h 6269368"/>
                  <a:gd name="connsiteX10" fmla="*/ 392289 w 2748244"/>
                  <a:gd name="connsiteY10" fmla="*/ 792603 h 6269368"/>
                  <a:gd name="connsiteX11" fmla="*/ 365591 w 2748244"/>
                  <a:gd name="connsiteY11" fmla="*/ 505220 h 6269368"/>
                  <a:gd name="connsiteX12" fmla="*/ 583878 w 2748244"/>
                  <a:gd name="connsiteY12" fmla="*/ 78500 h 6269368"/>
                  <a:gd name="connsiteX13" fmla="*/ 1297981 w 2748244"/>
                  <a:gd name="connsiteY13" fmla="*/ 123 h 6269368"/>
                  <a:gd name="connsiteX14" fmla="*/ 1550529 w 2748244"/>
                  <a:gd name="connsiteY14" fmla="*/ 287506 h 6269368"/>
                  <a:gd name="connsiteX15" fmla="*/ 1533112 w 2748244"/>
                  <a:gd name="connsiteY15" fmla="*/ 470386 h 6269368"/>
                  <a:gd name="connsiteX16" fmla="*/ 1576655 w 2748244"/>
                  <a:gd name="connsiteY16" fmla="*/ 740352 h 6269368"/>
                  <a:gd name="connsiteX17" fmla="*/ 1628175 w 2748244"/>
                  <a:gd name="connsiteY17" fmla="*/ 1033106 h 6269368"/>
                  <a:gd name="connsiteX18" fmla="*/ 1717296 w 2748244"/>
                  <a:gd name="connsiteY18" fmla="*/ 1353289 h 6269368"/>
                  <a:gd name="connsiteX19" fmla="*/ 1819763 w 2748244"/>
                  <a:gd name="connsiteY19" fmla="*/ 1643436 h 6269368"/>
                  <a:gd name="connsiteX20" fmla="*/ 2134004 w 2748244"/>
                  <a:gd name="connsiteY20" fmla="*/ 1933426 h 6269368"/>
                  <a:gd name="connsiteX21" fmla="*/ 2177547 w 2748244"/>
                  <a:gd name="connsiteY21" fmla="*/ 2185975 h 6269368"/>
                  <a:gd name="connsiteX22" fmla="*/ 2192929 w 2748244"/>
                  <a:gd name="connsiteY22" fmla="*/ 2579323 h 6269368"/>
                  <a:gd name="connsiteX23" fmla="*/ 2700061 w 2748244"/>
                  <a:gd name="connsiteY23" fmla="*/ 3962523 h 6269368"/>
                  <a:gd name="connsiteX24" fmla="*/ 2643741 w 2748244"/>
                  <a:gd name="connsiteY24" fmla="*/ 4113906 h 6269368"/>
                  <a:gd name="connsiteX25" fmla="*/ 2748244 w 2748244"/>
                  <a:gd name="connsiteY25" fmla="*/ 6028489 h 6269368"/>
                  <a:gd name="connsiteX26" fmla="*/ 2543307 w 2748244"/>
                  <a:gd name="connsiteY26" fmla="*/ 6200626 h 6269368"/>
                  <a:gd name="connsiteX0" fmla="*/ 2543307 w 2750780"/>
                  <a:gd name="connsiteY0" fmla="*/ 6200626 h 6269368"/>
                  <a:gd name="connsiteX1" fmla="*/ 117683 w 2750780"/>
                  <a:gd name="connsiteY1" fmla="*/ 6264923 h 6269368"/>
                  <a:gd name="connsiteX2" fmla="*/ 17821 w 2750780"/>
                  <a:gd name="connsiteY2" fmla="*/ 6200626 h 6269368"/>
                  <a:gd name="connsiteX3" fmla="*/ 404 w 2750780"/>
                  <a:gd name="connsiteY3" fmla="*/ 4040900 h 6269368"/>
                  <a:gd name="connsiteX4" fmla="*/ 279078 w 2750780"/>
                  <a:gd name="connsiteY4" fmla="*/ 2708489 h 6269368"/>
                  <a:gd name="connsiteX5" fmla="*/ 279078 w 2750780"/>
                  <a:gd name="connsiteY5" fmla="*/ 2281769 h 6269368"/>
                  <a:gd name="connsiteX6" fmla="*/ 331329 w 2750780"/>
                  <a:gd name="connsiteY6" fmla="*/ 1942135 h 6269368"/>
                  <a:gd name="connsiteX7" fmla="*/ 453249 w 2750780"/>
                  <a:gd name="connsiteY7" fmla="*/ 1689586 h 6269368"/>
                  <a:gd name="connsiteX8" fmla="*/ 453249 w 2750780"/>
                  <a:gd name="connsiteY8" fmla="*/ 1410912 h 6269368"/>
                  <a:gd name="connsiteX9" fmla="*/ 427124 w 2750780"/>
                  <a:gd name="connsiteY9" fmla="*/ 1106112 h 6269368"/>
                  <a:gd name="connsiteX10" fmla="*/ 392289 w 2750780"/>
                  <a:gd name="connsiteY10" fmla="*/ 792603 h 6269368"/>
                  <a:gd name="connsiteX11" fmla="*/ 365591 w 2750780"/>
                  <a:gd name="connsiteY11" fmla="*/ 505220 h 6269368"/>
                  <a:gd name="connsiteX12" fmla="*/ 583878 w 2750780"/>
                  <a:gd name="connsiteY12" fmla="*/ 78500 h 6269368"/>
                  <a:gd name="connsiteX13" fmla="*/ 1297981 w 2750780"/>
                  <a:gd name="connsiteY13" fmla="*/ 123 h 6269368"/>
                  <a:gd name="connsiteX14" fmla="*/ 1550529 w 2750780"/>
                  <a:gd name="connsiteY14" fmla="*/ 287506 h 6269368"/>
                  <a:gd name="connsiteX15" fmla="*/ 1533112 w 2750780"/>
                  <a:gd name="connsiteY15" fmla="*/ 470386 h 6269368"/>
                  <a:gd name="connsiteX16" fmla="*/ 1576655 w 2750780"/>
                  <a:gd name="connsiteY16" fmla="*/ 740352 h 6269368"/>
                  <a:gd name="connsiteX17" fmla="*/ 1628175 w 2750780"/>
                  <a:gd name="connsiteY17" fmla="*/ 1033106 h 6269368"/>
                  <a:gd name="connsiteX18" fmla="*/ 1717296 w 2750780"/>
                  <a:gd name="connsiteY18" fmla="*/ 1353289 h 6269368"/>
                  <a:gd name="connsiteX19" fmla="*/ 1819763 w 2750780"/>
                  <a:gd name="connsiteY19" fmla="*/ 1643436 h 6269368"/>
                  <a:gd name="connsiteX20" fmla="*/ 2134004 w 2750780"/>
                  <a:gd name="connsiteY20" fmla="*/ 1933426 h 6269368"/>
                  <a:gd name="connsiteX21" fmla="*/ 2177547 w 2750780"/>
                  <a:gd name="connsiteY21" fmla="*/ 2185975 h 6269368"/>
                  <a:gd name="connsiteX22" fmla="*/ 2192929 w 2750780"/>
                  <a:gd name="connsiteY22" fmla="*/ 2579323 h 6269368"/>
                  <a:gd name="connsiteX23" fmla="*/ 2700061 w 2750780"/>
                  <a:gd name="connsiteY23" fmla="*/ 3962523 h 6269368"/>
                  <a:gd name="connsiteX24" fmla="*/ 2643741 w 2750780"/>
                  <a:gd name="connsiteY24" fmla="*/ 4113906 h 6269368"/>
                  <a:gd name="connsiteX25" fmla="*/ 2748244 w 2750780"/>
                  <a:gd name="connsiteY25" fmla="*/ 6028489 h 6269368"/>
                  <a:gd name="connsiteX26" fmla="*/ 2543307 w 2750780"/>
                  <a:gd name="connsiteY26" fmla="*/ 6200626 h 626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50780" h="6269368">
                    <a:moveTo>
                      <a:pt x="2543307" y="6200626"/>
                    </a:moveTo>
                    <a:cubicBezTo>
                      <a:pt x="2460056" y="6234295"/>
                      <a:pt x="157550" y="6284650"/>
                      <a:pt x="117683" y="6264923"/>
                    </a:cubicBezTo>
                    <a:cubicBezTo>
                      <a:pt x="71047" y="6250165"/>
                      <a:pt x="24410" y="6235407"/>
                      <a:pt x="17821" y="6200626"/>
                    </a:cubicBezTo>
                    <a:lnTo>
                      <a:pt x="404" y="4040900"/>
                    </a:lnTo>
                    <a:cubicBezTo>
                      <a:pt x="-6822" y="3666845"/>
                      <a:pt x="82733" y="3185998"/>
                      <a:pt x="279078" y="2708489"/>
                    </a:cubicBezTo>
                    <a:cubicBezTo>
                      <a:pt x="322462" y="2569587"/>
                      <a:pt x="299101" y="2420671"/>
                      <a:pt x="279078" y="2281769"/>
                    </a:cubicBezTo>
                    <a:cubicBezTo>
                      <a:pt x="236425" y="2058430"/>
                      <a:pt x="260516" y="2075370"/>
                      <a:pt x="331329" y="1942135"/>
                    </a:cubicBezTo>
                    <a:cubicBezTo>
                      <a:pt x="388655" y="1851278"/>
                      <a:pt x="462666" y="1717036"/>
                      <a:pt x="453249" y="1689586"/>
                    </a:cubicBezTo>
                    <a:cubicBezTo>
                      <a:pt x="419877" y="1610044"/>
                      <a:pt x="453249" y="1503803"/>
                      <a:pt x="453249" y="1410912"/>
                    </a:cubicBezTo>
                    <a:cubicBezTo>
                      <a:pt x="381134" y="1329335"/>
                      <a:pt x="395785" y="1217724"/>
                      <a:pt x="427124" y="1106112"/>
                    </a:cubicBezTo>
                    <a:cubicBezTo>
                      <a:pt x="388815" y="1014957"/>
                      <a:pt x="380541" y="897106"/>
                      <a:pt x="392289" y="792603"/>
                    </a:cubicBezTo>
                    <a:cubicBezTo>
                      <a:pt x="383390" y="696809"/>
                      <a:pt x="381164" y="594339"/>
                      <a:pt x="365591" y="505220"/>
                    </a:cubicBezTo>
                    <a:cubicBezTo>
                      <a:pt x="351585" y="286224"/>
                      <a:pt x="477744" y="93926"/>
                      <a:pt x="583878" y="78500"/>
                    </a:cubicBezTo>
                    <a:lnTo>
                      <a:pt x="1297981" y="123"/>
                    </a:lnTo>
                    <a:cubicBezTo>
                      <a:pt x="1382164" y="-4200"/>
                      <a:pt x="1536428" y="104944"/>
                      <a:pt x="1550529" y="287506"/>
                    </a:cubicBezTo>
                    <a:lnTo>
                      <a:pt x="1533112" y="470386"/>
                    </a:lnTo>
                    <a:cubicBezTo>
                      <a:pt x="1607696" y="533677"/>
                      <a:pt x="1602188" y="667050"/>
                      <a:pt x="1576655" y="740352"/>
                    </a:cubicBezTo>
                    <a:cubicBezTo>
                      <a:pt x="1644999" y="832374"/>
                      <a:pt x="1643262" y="937747"/>
                      <a:pt x="1628175" y="1033106"/>
                    </a:cubicBezTo>
                    <a:cubicBezTo>
                      <a:pt x="1727964" y="1115360"/>
                      <a:pt x="1710949" y="1247674"/>
                      <a:pt x="1717296" y="1353289"/>
                    </a:cubicBezTo>
                    <a:cubicBezTo>
                      <a:pt x="1798173" y="1439994"/>
                      <a:pt x="1785607" y="1546720"/>
                      <a:pt x="1819763" y="1643436"/>
                    </a:cubicBezTo>
                    <a:lnTo>
                      <a:pt x="2134004" y="1933426"/>
                    </a:lnTo>
                    <a:cubicBezTo>
                      <a:pt x="2168541" y="1984236"/>
                      <a:pt x="2196406" y="2098455"/>
                      <a:pt x="2177547" y="2185975"/>
                    </a:cubicBezTo>
                    <a:cubicBezTo>
                      <a:pt x="2123717" y="2361587"/>
                      <a:pt x="2156655" y="2527188"/>
                      <a:pt x="2192929" y="2579323"/>
                    </a:cubicBezTo>
                    <a:cubicBezTo>
                      <a:pt x="2508811" y="3020366"/>
                      <a:pt x="2717902" y="3761759"/>
                      <a:pt x="2700061" y="3962523"/>
                    </a:cubicBezTo>
                    <a:cubicBezTo>
                      <a:pt x="2690187" y="4025221"/>
                      <a:pt x="2666964" y="4064557"/>
                      <a:pt x="2643741" y="4113906"/>
                    </a:cubicBezTo>
                    <a:cubicBezTo>
                      <a:pt x="2678575" y="4752100"/>
                      <a:pt x="2766805" y="5984321"/>
                      <a:pt x="2748244" y="6028489"/>
                    </a:cubicBezTo>
                    <a:cubicBezTo>
                      <a:pt x="2724428" y="6083643"/>
                      <a:pt x="2587146" y="6195530"/>
                      <a:pt x="2543307" y="6200626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6" name="任意多边形: 形状 705">
                <a:extLst>
                  <a:ext uri="{FF2B5EF4-FFF2-40B4-BE49-F238E27FC236}">
                    <a16:creationId xmlns:a16="http://schemas.microsoft.com/office/drawing/2014/main" id="{2D4886C9-0285-4345-892D-A817FADCE16E}"/>
                  </a:ext>
                </a:extLst>
              </p:cNvPr>
              <p:cNvSpPr/>
              <p:nvPr/>
            </p:nvSpPr>
            <p:spPr>
              <a:xfrm>
                <a:off x="13356619" y="4148242"/>
                <a:ext cx="2689805" cy="87058"/>
              </a:xfrm>
              <a:custGeom>
                <a:avLst/>
                <a:gdLst>
                  <a:gd name="connsiteX0" fmla="*/ 0 w 2689805"/>
                  <a:gd name="connsiteY0" fmla="*/ 53395 h 53395"/>
                  <a:gd name="connsiteX1" fmla="*/ 2689805 w 2689805"/>
                  <a:gd name="connsiteY1" fmla="*/ 0 h 53395"/>
                  <a:gd name="connsiteX0" fmla="*/ 0 w 2689805"/>
                  <a:gd name="connsiteY0" fmla="*/ 53395 h 53395"/>
                  <a:gd name="connsiteX1" fmla="*/ 2689805 w 2689805"/>
                  <a:gd name="connsiteY1" fmla="*/ 0 h 53395"/>
                  <a:gd name="connsiteX0" fmla="*/ 0 w 2689805"/>
                  <a:gd name="connsiteY0" fmla="*/ 87058 h 87058"/>
                  <a:gd name="connsiteX1" fmla="*/ 2689805 w 2689805"/>
                  <a:gd name="connsiteY1" fmla="*/ 33663 h 8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89805" h="87058">
                    <a:moveTo>
                      <a:pt x="0" y="87058"/>
                    </a:moveTo>
                    <a:cubicBezTo>
                      <a:pt x="889928" y="-821"/>
                      <a:pt x="1779854" y="-28632"/>
                      <a:pt x="2689805" y="33663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7" name="任意多边形: 形状 706">
                <a:extLst>
                  <a:ext uri="{FF2B5EF4-FFF2-40B4-BE49-F238E27FC236}">
                    <a16:creationId xmlns:a16="http://schemas.microsoft.com/office/drawing/2014/main" id="{6C597DE1-6736-48A5-8723-8E631A9747BD}"/>
                  </a:ext>
                </a:extLst>
              </p:cNvPr>
              <p:cNvSpPr/>
              <p:nvPr/>
            </p:nvSpPr>
            <p:spPr>
              <a:xfrm>
                <a:off x="13373305" y="6149934"/>
                <a:ext cx="2729852" cy="167795"/>
              </a:xfrm>
              <a:custGeom>
                <a:avLst/>
                <a:gdLst>
                  <a:gd name="connsiteX0" fmla="*/ 0 w 2729852"/>
                  <a:gd name="connsiteY0" fmla="*/ 146838 h 146838"/>
                  <a:gd name="connsiteX1" fmla="*/ 710830 w 2729852"/>
                  <a:gd name="connsiteY1" fmla="*/ 6675 h 146838"/>
                  <a:gd name="connsiteX2" fmla="*/ 2309361 w 2729852"/>
                  <a:gd name="connsiteY2" fmla="*/ 0 h 146838"/>
                  <a:gd name="connsiteX3" fmla="*/ 2729852 w 2729852"/>
                  <a:gd name="connsiteY3" fmla="*/ 96780 h 146838"/>
                  <a:gd name="connsiteX0" fmla="*/ 0 w 2729852"/>
                  <a:gd name="connsiteY0" fmla="*/ 146838 h 146838"/>
                  <a:gd name="connsiteX1" fmla="*/ 710830 w 2729852"/>
                  <a:gd name="connsiteY1" fmla="*/ 6675 h 146838"/>
                  <a:gd name="connsiteX2" fmla="*/ 2309361 w 2729852"/>
                  <a:gd name="connsiteY2" fmla="*/ 0 h 146838"/>
                  <a:gd name="connsiteX3" fmla="*/ 2729852 w 2729852"/>
                  <a:gd name="connsiteY3" fmla="*/ 96780 h 146838"/>
                  <a:gd name="connsiteX0" fmla="*/ 0 w 2729852"/>
                  <a:gd name="connsiteY0" fmla="*/ 146838 h 146838"/>
                  <a:gd name="connsiteX1" fmla="*/ 710830 w 2729852"/>
                  <a:gd name="connsiteY1" fmla="*/ 6675 h 146838"/>
                  <a:gd name="connsiteX2" fmla="*/ 2309361 w 2729852"/>
                  <a:gd name="connsiteY2" fmla="*/ 0 h 146838"/>
                  <a:gd name="connsiteX3" fmla="*/ 2729852 w 2729852"/>
                  <a:gd name="connsiteY3" fmla="*/ 96780 h 146838"/>
                  <a:gd name="connsiteX0" fmla="*/ 0 w 2729852"/>
                  <a:gd name="connsiteY0" fmla="*/ 163978 h 163978"/>
                  <a:gd name="connsiteX1" fmla="*/ 710830 w 2729852"/>
                  <a:gd name="connsiteY1" fmla="*/ 23815 h 163978"/>
                  <a:gd name="connsiteX2" fmla="*/ 2309361 w 2729852"/>
                  <a:gd name="connsiteY2" fmla="*/ 17140 h 163978"/>
                  <a:gd name="connsiteX3" fmla="*/ 2729852 w 2729852"/>
                  <a:gd name="connsiteY3" fmla="*/ 113920 h 163978"/>
                  <a:gd name="connsiteX0" fmla="*/ 0 w 2729852"/>
                  <a:gd name="connsiteY0" fmla="*/ 161027 h 161027"/>
                  <a:gd name="connsiteX1" fmla="*/ 710830 w 2729852"/>
                  <a:gd name="connsiteY1" fmla="*/ 20864 h 161027"/>
                  <a:gd name="connsiteX2" fmla="*/ 2309361 w 2729852"/>
                  <a:gd name="connsiteY2" fmla="*/ 14189 h 161027"/>
                  <a:gd name="connsiteX3" fmla="*/ 2729852 w 2729852"/>
                  <a:gd name="connsiteY3" fmla="*/ 110969 h 161027"/>
                  <a:gd name="connsiteX0" fmla="*/ 0 w 2729852"/>
                  <a:gd name="connsiteY0" fmla="*/ 167795 h 167795"/>
                  <a:gd name="connsiteX1" fmla="*/ 710830 w 2729852"/>
                  <a:gd name="connsiteY1" fmla="*/ 27632 h 167795"/>
                  <a:gd name="connsiteX2" fmla="*/ 2309361 w 2729852"/>
                  <a:gd name="connsiteY2" fmla="*/ 20957 h 167795"/>
                  <a:gd name="connsiteX3" fmla="*/ 2729852 w 2729852"/>
                  <a:gd name="connsiteY3" fmla="*/ 117737 h 16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9852" h="167795">
                    <a:moveTo>
                      <a:pt x="0" y="167795"/>
                    </a:moveTo>
                    <a:lnTo>
                      <a:pt x="710830" y="27632"/>
                    </a:lnTo>
                    <a:cubicBezTo>
                      <a:pt x="853219" y="-1290"/>
                      <a:pt x="2136938" y="-13528"/>
                      <a:pt x="2309361" y="20957"/>
                    </a:cubicBezTo>
                    <a:lnTo>
                      <a:pt x="2729852" y="117737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8" name="任意多边形: 形状 707">
                <a:extLst>
                  <a:ext uri="{FF2B5EF4-FFF2-40B4-BE49-F238E27FC236}">
                    <a16:creationId xmlns:a16="http://schemas.microsoft.com/office/drawing/2014/main" id="{FB59D655-0757-49D6-AA97-9252C85332D6}"/>
                  </a:ext>
                </a:extLst>
              </p:cNvPr>
              <p:cNvSpPr/>
              <p:nvPr/>
            </p:nvSpPr>
            <p:spPr>
              <a:xfrm>
                <a:off x="13713703" y="6321067"/>
                <a:ext cx="430502" cy="123477"/>
              </a:xfrm>
              <a:custGeom>
                <a:avLst/>
                <a:gdLst>
                  <a:gd name="connsiteX0" fmla="*/ 0 w 430502"/>
                  <a:gd name="connsiteY0" fmla="*/ 120140 h 123477"/>
                  <a:gd name="connsiteX1" fmla="*/ 20023 w 430502"/>
                  <a:gd name="connsiteY1" fmla="*/ 3337 h 123477"/>
                  <a:gd name="connsiteX2" fmla="*/ 430502 w 430502"/>
                  <a:gd name="connsiteY2" fmla="*/ 0 h 123477"/>
                  <a:gd name="connsiteX3" fmla="*/ 370432 w 430502"/>
                  <a:gd name="connsiteY3" fmla="*/ 123477 h 123477"/>
                  <a:gd name="connsiteX4" fmla="*/ 0 w 430502"/>
                  <a:gd name="connsiteY4" fmla="*/ 120140 h 12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02" h="123477">
                    <a:moveTo>
                      <a:pt x="0" y="120140"/>
                    </a:moveTo>
                    <a:lnTo>
                      <a:pt x="20023" y="3337"/>
                    </a:lnTo>
                    <a:lnTo>
                      <a:pt x="430502" y="0"/>
                    </a:lnTo>
                    <a:lnTo>
                      <a:pt x="370432" y="123477"/>
                    </a:lnTo>
                    <a:lnTo>
                      <a:pt x="0" y="12014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9" name="任意多边形: 形状 708">
                <a:extLst>
                  <a:ext uri="{FF2B5EF4-FFF2-40B4-BE49-F238E27FC236}">
                    <a16:creationId xmlns:a16="http://schemas.microsoft.com/office/drawing/2014/main" id="{DC1B2771-B7EB-4F5B-B713-2FA8C7A4234E}"/>
                  </a:ext>
                </a:extLst>
              </p:cNvPr>
              <p:cNvSpPr/>
              <p:nvPr/>
            </p:nvSpPr>
            <p:spPr>
              <a:xfrm>
                <a:off x="14494613" y="6224287"/>
                <a:ext cx="487236" cy="140164"/>
              </a:xfrm>
              <a:custGeom>
                <a:avLst/>
                <a:gdLst>
                  <a:gd name="connsiteX0" fmla="*/ 0 w 487236"/>
                  <a:gd name="connsiteY0" fmla="*/ 140164 h 140164"/>
                  <a:gd name="connsiteX1" fmla="*/ 70082 w 487236"/>
                  <a:gd name="connsiteY1" fmla="*/ 3337 h 140164"/>
                  <a:gd name="connsiteX2" fmla="*/ 487236 w 487236"/>
                  <a:gd name="connsiteY2" fmla="*/ 0 h 140164"/>
                  <a:gd name="connsiteX3" fmla="*/ 383782 w 487236"/>
                  <a:gd name="connsiteY3" fmla="*/ 140164 h 140164"/>
                  <a:gd name="connsiteX4" fmla="*/ 0 w 487236"/>
                  <a:gd name="connsiteY4" fmla="*/ 140164 h 140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236" h="140164">
                    <a:moveTo>
                      <a:pt x="0" y="140164"/>
                    </a:moveTo>
                    <a:lnTo>
                      <a:pt x="70082" y="3337"/>
                    </a:lnTo>
                    <a:lnTo>
                      <a:pt x="487236" y="0"/>
                    </a:lnTo>
                    <a:lnTo>
                      <a:pt x="383782" y="140164"/>
                    </a:lnTo>
                    <a:lnTo>
                      <a:pt x="0" y="140164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0" name="任意多边形: 形状 709">
                <a:extLst>
                  <a:ext uri="{FF2B5EF4-FFF2-40B4-BE49-F238E27FC236}">
                    <a16:creationId xmlns:a16="http://schemas.microsoft.com/office/drawing/2014/main" id="{AA2D02D8-8490-4D95-BEFB-2A6B7996EB5E}"/>
                  </a:ext>
                </a:extLst>
              </p:cNvPr>
              <p:cNvSpPr/>
              <p:nvPr/>
            </p:nvSpPr>
            <p:spPr>
              <a:xfrm>
                <a:off x="15215454" y="6294369"/>
                <a:ext cx="490573" cy="130152"/>
              </a:xfrm>
              <a:custGeom>
                <a:avLst/>
                <a:gdLst>
                  <a:gd name="connsiteX0" fmla="*/ 0 w 490573"/>
                  <a:gd name="connsiteY0" fmla="*/ 130152 h 130152"/>
                  <a:gd name="connsiteX1" fmla="*/ 100117 w 490573"/>
                  <a:gd name="connsiteY1" fmla="*/ 6674 h 130152"/>
                  <a:gd name="connsiteX2" fmla="*/ 490573 w 490573"/>
                  <a:gd name="connsiteY2" fmla="*/ 0 h 130152"/>
                  <a:gd name="connsiteX3" fmla="*/ 380444 w 490573"/>
                  <a:gd name="connsiteY3" fmla="*/ 123477 h 130152"/>
                  <a:gd name="connsiteX4" fmla="*/ 0 w 490573"/>
                  <a:gd name="connsiteY4" fmla="*/ 130152 h 13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573" h="130152">
                    <a:moveTo>
                      <a:pt x="0" y="130152"/>
                    </a:moveTo>
                    <a:lnTo>
                      <a:pt x="100117" y="6674"/>
                    </a:lnTo>
                    <a:lnTo>
                      <a:pt x="490573" y="0"/>
                    </a:lnTo>
                    <a:lnTo>
                      <a:pt x="380444" y="123477"/>
                    </a:lnTo>
                    <a:lnTo>
                      <a:pt x="0" y="130152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1" name="任意多边形: 形状 710">
                <a:extLst>
                  <a:ext uri="{FF2B5EF4-FFF2-40B4-BE49-F238E27FC236}">
                    <a16:creationId xmlns:a16="http://schemas.microsoft.com/office/drawing/2014/main" id="{530FCF49-C746-4C76-B4CE-B5BF0C073561}"/>
                  </a:ext>
                </a:extLst>
              </p:cNvPr>
              <p:cNvSpPr/>
              <p:nvPr/>
            </p:nvSpPr>
            <p:spPr>
              <a:xfrm>
                <a:off x="13793796" y="2736886"/>
                <a:ext cx="1648590" cy="36709"/>
              </a:xfrm>
              <a:custGeom>
                <a:avLst/>
                <a:gdLst>
                  <a:gd name="connsiteX0" fmla="*/ 0 w 1648590"/>
                  <a:gd name="connsiteY0" fmla="*/ 36709 h 36709"/>
                  <a:gd name="connsiteX1" fmla="*/ 1648590 w 1648590"/>
                  <a:gd name="connsiteY1" fmla="*/ 0 h 36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48590" h="36709">
                    <a:moveTo>
                      <a:pt x="0" y="36709"/>
                    </a:moveTo>
                    <a:lnTo>
                      <a:pt x="1648590" y="0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2" name="任意多边形: 形状 711">
                <a:extLst>
                  <a:ext uri="{FF2B5EF4-FFF2-40B4-BE49-F238E27FC236}">
                    <a16:creationId xmlns:a16="http://schemas.microsoft.com/office/drawing/2014/main" id="{5A0C47E1-788E-4D2B-97BE-A330B70184B0}"/>
                  </a:ext>
                </a:extLst>
              </p:cNvPr>
              <p:cNvSpPr/>
              <p:nvPr/>
            </p:nvSpPr>
            <p:spPr>
              <a:xfrm>
                <a:off x="13740400" y="2289697"/>
                <a:ext cx="1641916" cy="73419"/>
              </a:xfrm>
              <a:custGeom>
                <a:avLst/>
                <a:gdLst>
                  <a:gd name="connsiteX0" fmla="*/ 0 w 1641916"/>
                  <a:gd name="connsiteY0" fmla="*/ 73419 h 73419"/>
                  <a:gd name="connsiteX1" fmla="*/ 1641916 w 1641916"/>
                  <a:gd name="connsiteY1" fmla="*/ 0 h 73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41916" h="73419">
                    <a:moveTo>
                      <a:pt x="0" y="73419"/>
                    </a:moveTo>
                    <a:lnTo>
                      <a:pt x="1641916" y="0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3" name="任意多边形: 形状 712">
                <a:extLst>
                  <a:ext uri="{FF2B5EF4-FFF2-40B4-BE49-F238E27FC236}">
                    <a16:creationId xmlns:a16="http://schemas.microsoft.com/office/drawing/2014/main" id="{5C374D00-F6CC-40A7-ACA0-56F92D6F7E43}"/>
                  </a:ext>
                </a:extLst>
              </p:cNvPr>
              <p:cNvSpPr/>
              <p:nvPr/>
            </p:nvSpPr>
            <p:spPr>
              <a:xfrm>
                <a:off x="13840517" y="1849183"/>
                <a:ext cx="1274821" cy="70082"/>
              </a:xfrm>
              <a:custGeom>
                <a:avLst/>
                <a:gdLst>
                  <a:gd name="connsiteX0" fmla="*/ 0 w 1274821"/>
                  <a:gd name="connsiteY0" fmla="*/ 70082 h 70082"/>
                  <a:gd name="connsiteX1" fmla="*/ 1274821 w 1274821"/>
                  <a:gd name="connsiteY1" fmla="*/ 0 h 7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4821" h="70082">
                    <a:moveTo>
                      <a:pt x="0" y="70082"/>
                    </a:moveTo>
                    <a:lnTo>
                      <a:pt x="1274821" y="0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4" name="任意多边形: 形状 713">
                <a:extLst>
                  <a:ext uri="{FF2B5EF4-FFF2-40B4-BE49-F238E27FC236}">
                    <a16:creationId xmlns:a16="http://schemas.microsoft.com/office/drawing/2014/main" id="{24CC5DD1-BC8F-4F2F-AEF2-FCA41BAE9E15}"/>
                  </a:ext>
                </a:extLst>
              </p:cNvPr>
              <p:cNvSpPr/>
              <p:nvPr/>
            </p:nvSpPr>
            <p:spPr>
              <a:xfrm>
                <a:off x="13807145" y="1547941"/>
                <a:ext cx="1264809" cy="87660"/>
              </a:xfrm>
              <a:custGeom>
                <a:avLst/>
                <a:gdLst>
                  <a:gd name="connsiteX0" fmla="*/ 0 w 1264809"/>
                  <a:gd name="connsiteY0" fmla="*/ 53396 h 53396"/>
                  <a:gd name="connsiteX1" fmla="*/ 1264809 w 1264809"/>
                  <a:gd name="connsiteY1" fmla="*/ 0 h 53396"/>
                  <a:gd name="connsiteX0" fmla="*/ 0 w 1264809"/>
                  <a:gd name="connsiteY0" fmla="*/ 80876 h 80876"/>
                  <a:gd name="connsiteX1" fmla="*/ 1264809 w 1264809"/>
                  <a:gd name="connsiteY1" fmla="*/ 27480 h 80876"/>
                  <a:gd name="connsiteX0" fmla="*/ 0 w 1264809"/>
                  <a:gd name="connsiteY0" fmla="*/ 87660 h 87660"/>
                  <a:gd name="connsiteX1" fmla="*/ 1264809 w 1264809"/>
                  <a:gd name="connsiteY1" fmla="*/ 34264 h 8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4809" h="87660">
                    <a:moveTo>
                      <a:pt x="0" y="87660"/>
                    </a:moveTo>
                    <a:cubicBezTo>
                      <a:pt x="204683" y="29814"/>
                      <a:pt x="1053452" y="-44716"/>
                      <a:pt x="1264809" y="34264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5" name="任意多边形: 形状 714">
                <a:extLst>
                  <a:ext uri="{FF2B5EF4-FFF2-40B4-BE49-F238E27FC236}">
                    <a16:creationId xmlns:a16="http://schemas.microsoft.com/office/drawing/2014/main" id="{1910DD8D-1D6E-4D4C-8AD4-5ABC8D5D5577}"/>
                  </a:ext>
                </a:extLst>
              </p:cNvPr>
              <p:cNvSpPr/>
              <p:nvPr/>
            </p:nvSpPr>
            <p:spPr>
              <a:xfrm>
                <a:off x="13790459" y="1229412"/>
                <a:ext cx="1191390" cy="109176"/>
              </a:xfrm>
              <a:custGeom>
                <a:avLst/>
                <a:gdLst>
                  <a:gd name="connsiteX0" fmla="*/ 0 w 1191390"/>
                  <a:gd name="connsiteY0" fmla="*/ 80094 h 80094"/>
                  <a:gd name="connsiteX1" fmla="*/ 1191390 w 1191390"/>
                  <a:gd name="connsiteY1" fmla="*/ 0 h 80094"/>
                  <a:gd name="connsiteX0" fmla="*/ 0 w 1191390"/>
                  <a:gd name="connsiteY0" fmla="*/ 102674 h 102674"/>
                  <a:gd name="connsiteX1" fmla="*/ 1191390 w 1191390"/>
                  <a:gd name="connsiteY1" fmla="*/ 22580 h 102674"/>
                  <a:gd name="connsiteX0" fmla="*/ 0 w 1191390"/>
                  <a:gd name="connsiteY0" fmla="*/ 109176 h 109176"/>
                  <a:gd name="connsiteX1" fmla="*/ 1191390 w 1191390"/>
                  <a:gd name="connsiteY1" fmla="*/ 29082 h 10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1390" h="109176">
                    <a:moveTo>
                      <a:pt x="0" y="109176"/>
                    </a:moveTo>
                    <a:cubicBezTo>
                      <a:pt x="156850" y="35757"/>
                      <a:pt x="944435" y="-44337"/>
                      <a:pt x="1191390" y="29082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6" name="任意多边形: 形状 715">
                <a:extLst>
                  <a:ext uri="{FF2B5EF4-FFF2-40B4-BE49-F238E27FC236}">
                    <a16:creationId xmlns:a16="http://schemas.microsoft.com/office/drawing/2014/main" id="{AA3579B4-7BE7-4289-BC4E-6A5647EF58A1}"/>
                  </a:ext>
                </a:extLst>
              </p:cNvPr>
              <p:cNvSpPr/>
              <p:nvPr/>
            </p:nvSpPr>
            <p:spPr>
              <a:xfrm>
                <a:off x="13740400" y="917291"/>
                <a:ext cx="1184716" cy="120945"/>
              </a:xfrm>
              <a:custGeom>
                <a:avLst/>
                <a:gdLst>
                  <a:gd name="connsiteX0" fmla="*/ 1184716 w 1184716"/>
                  <a:gd name="connsiteY0" fmla="*/ 0 h 73419"/>
                  <a:gd name="connsiteX1" fmla="*/ 0 w 1184716"/>
                  <a:gd name="connsiteY1" fmla="*/ 73419 h 73419"/>
                  <a:gd name="connsiteX0" fmla="*/ 1184716 w 1184716"/>
                  <a:gd name="connsiteY0" fmla="*/ 36553 h 109972"/>
                  <a:gd name="connsiteX1" fmla="*/ 0 w 1184716"/>
                  <a:gd name="connsiteY1" fmla="*/ 109972 h 109972"/>
                  <a:gd name="connsiteX0" fmla="*/ 1184716 w 1184716"/>
                  <a:gd name="connsiteY0" fmla="*/ 47526 h 120945"/>
                  <a:gd name="connsiteX1" fmla="*/ 0 w 1184716"/>
                  <a:gd name="connsiteY1" fmla="*/ 120945 h 12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4716" h="120945">
                    <a:moveTo>
                      <a:pt x="1184716" y="47526"/>
                    </a:moveTo>
                    <a:cubicBezTo>
                      <a:pt x="909951" y="-58153"/>
                      <a:pt x="154624" y="33065"/>
                      <a:pt x="0" y="120945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7" name="任意多边形: 形状 716">
                <a:extLst>
                  <a:ext uri="{FF2B5EF4-FFF2-40B4-BE49-F238E27FC236}">
                    <a16:creationId xmlns:a16="http://schemas.microsoft.com/office/drawing/2014/main" id="{7DDEB5A7-C2B6-42F4-BC86-7435755AFFA7}"/>
                  </a:ext>
                </a:extLst>
              </p:cNvPr>
              <p:cNvSpPr/>
              <p:nvPr/>
            </p:nvSpPr>
            <p:spPr>
              <a:xfrm>
                <a:off x="13727051" y="630704"/>
                <a:ext cx="1154681" cy="130543"/>
              </a:xfrm>
              <a:custGeom>
                <a:avLst/>
                <a:gdLst>
                  <a:gd name="connsiteX0" fmla="*/ 1154681 w 1154681"/>
                  <a:gd name="connsiteY0" fmla="*/ 0 h 60070"/>
                  <a:gd name="connsiteX1" fmla="*/ 0 w 1154681"/>
                  <a:gd name="connsiteY1" fmla="*/ 60070 h 60070"/>
                  <a:gd name="connsiteX0" fmla="*/ 1154681 w 1154681"/>
                  <a:gd name="connsiteY0" fmla="*/ 60201 h 120271"/>
                  <a:gd name="connsiteX1" fmla="*/ 0 w 1154681"/>
                  <a:gd name="connsiteY1" fmla="*/ 120271 h 120271"/>
                  <a:gd name="connsiteX0" fmla="*/ 1154681 w 1154681"/>
                  <a:gd name="connsiteY0" fmla="*/ 70473 h 130543"/>
                  <a:gd name="connsiteX1" fmla="*/ 0 w 1154681"/>
                  <a:gd name="connsiteY1" fmla="*/ 130543 h 13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4681" h="130543">
                    <a:moveTo>
                      <a:pt x="1154681" y="70473"/>
                    </a:moveTo>
                    <a:cubicBezTo>
                      <a:pt x="933311" y="-86377"/>
                      <a:pt x="174648" y="57125"/>
                      <a:pt x="0" y="130543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8" name="任意多边形: 形状 717">
                <a:extLst>
                  <a:ext uri="{FF2B5EF4-FFF2-40B4-BE49-F238E27FC236}">
                    <a16:creationId xmlns:a16="http://schemas.microsoft.com/office/drawing/2014/main" id="{9F71FF43-8FE9-498F-B8B5-EAE44EE1104D}"/>
                  </a:ext>
                </a:extLst>
              </p:cNvPr>
              <p:cNvSpPr/>
              <p:nvPr/>
            </p:nvSpPr>
            <p:spPr>
              <a:xfrm>
                <a:off x="13970669" y="4218614"/>
                <a:ext cx="110128" cy="1962289"/>
              </a:xfrm>
              <a:custGeom>
                <a:avLst/>
                <a:gdLst>
                  <a:gd name="connsiteX0" fmla="*/ 0 w 110128"/>
                  <a:gd name="connsiteY0" fmla="*/ 0 h 1962289"/>
                  <a:gd name="connsiteX1" fmla="*/ 110128 w 110128"/>
                  <a:gd name="connsiteY1" fmla="*/ 1962289 h 196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128" h="1962289">
                    <a:moveTo>
                      <a:pt x="0" y="0"/>
                    </a:moveTo>
                    <a:lnTo>
                      <a:pt x="110128" y="1962289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9" name="任意多边形: 形状 718">
                <a:extLst>
                  <a:ext uri="{FF2B5EF4-FFF2-40B4-BE49-F238E27FC236}">
                    <a16:creationId xmlns:a16="http://schemas.microsoft.com/office/drawing/2014/main" id="{F68E6F8D-0629-4CE5-8816-7201C543B13B}"/>
                  </a:ext>
                </a:extLst>
              </p:cNvPr>
              <p:cNvSpPr/>
              <p:nvPr/>
            </p:nvSpPr>
            <p:spPr>
              <a:xfrm>
                <a:off x="15525816" y="4191916"/>
                <a:ext cx="113466" cy="1972301"/>
              </a:xfrm>
              <a:custGeom>
                <a:avLst/>
                <a:gdLst>
                  <a:gd name="connsiteX0" fmla="*/ 0 w 113466"/>
                  <a:gd name="connsiteY0" fmla="*/ 0 h 1972301"/>
                  <a:gd name="connsiteX1" fmla="*/ 113466 w 113466"/>
                  <a:gd name="connsiteY1" fmla="*/ 1972301 h 1972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466" h="1972301">
                    <a:moveTo>
                      <a:pt x="0" y="0"/>
                    </a:moveTo>
                    <a:lnTo>
                      <a:pt x="113466" y="1972301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71" name="组合 670">
              <a:extLst>
                <a:ext uri="{FF2B5EF4-FFF2-40B4-BE49-F238E27FC236}">
                  <a16:creationId xmlns:a16="http://schemas.microsoft.com/office/drawing/2014/main" id="{273C16D4-FDAD-46DC-B1AD-A7267B219B65}"/>
                </a:ext>
              </a:extLst>
            </p:cNvPr>
            <p:cNvGrpSpPr/>
            <p:nvPr/>
          </p:nvGrpSpPr>
          <p:grpSpPr>
            <a:xfrm>
              <a:off x="7987516" y="4625761"/>
              <a:ext cx="1302991" cy="1489760"/>
              <a:chOff x="6532859" y="4629466"/>
              <a:chExt cx="1589129" cy="1489760"/>
            </a:xfrm>
          </p:grpSpPr>
          <p:sp>
            <p:nvSpPr>
              <p:cNvPr id="703" name="任意多边形: 形状 702">
                <a:extLst>
                  <a:ext uri="{FF2B5EF4-FFF2-40B4-BE49-F238E27FC236}">
                    <a16:creationId xmlns:a16="http://schemas.microsoft.com/office/drawing/2014/main" id="{B1950AFF-0AE6-40EB-AC2A-06E97CD1C25F}"/>
                  </a:ext>
                </a:extLst>
              </p:cNvPr>
              <p:cNvSpPr/>
              <p:nvPr/>
            </p:nvSpPr>
            <p:spPr>
              <a:xfrm flipV="1">
                <a:off x="6532859" y="4629466"/>
                <a:ext cx="1561706" cy="1476548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286563"/>
                  <a:gd name="connsiteX1" fmla="*/ 1044051 w 1044051"/>
                  <a:gd name="connsiteY1" fmla="*/ 510540 h 1286563"/>
                  <a:gd name="connsiteX2" fmla="*/ 960231 w 1044051"/>
                  <a:gd name="connsiteY2" fmla="*/ 605790 h 1286563"/>
                  <a:gd name="connsiteX3" fmla="*/ 102981 w 1044051"/>
                  <a:gd name="connsiteY3" fmla="*/ 609600 h 1286563"/>
                  <a:gd name="connsiteX4" fmla="*/ 111 w 1044051"/>
                  <a:gd name="connsiteY4" fmla="*/ 704850 h 1286563"/>
                  <a:gd name="connsiteX5" fmla="*/ 111 w 1044051"/>
                  <a:gd name="connsiteY5" fmla="*/ 1286563 h 1286563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3502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6763 w 1046766"/>
                  <a:gd name="connsiteY0" fmla="*/ 0 h 3243496"/>
                  <a:gd name="connsiteX1" fmla="*/ 1044051 w 1046766"/>
                  <a:gd name="connsiteY1" fmla="*/ 2467473 h 3243496"/>
                  <a:gd name="connsiteX2" fmla="*/ 960231 w 1046766"/>
                  <a:gd name="connsiteY2" fmla="*/ 2562723 h 3243496"/>
                  <a:gd name="connsiteX3" fmla="*/ 102981 w 1046766"/>
                  <a:gd name="connsiteY3" fmla="*/ 2566533 h 3243496"/>
                  <a:gd name="connsiteX4" fmla="*/ 111 w 1046766"/>
                  <a:gd name="connsiteY4" fmla="*/ 2661783 h 3243496"/>
                  <a:gd name="connsiteX5" fmla="*/ 111 w 1046766"/>
                  <a:gd name="connsiteY5" fmla="*/ 3243496 h 3243496"/>
                  <a:gd name="connsiteX0" fmla="*/ 1046763 w 1050564"/>
                  <a:gd name="connsiteY0" fmla="*/ 0 h 3243496"/>
                  <a:gd name="connsiteX1" fmla="*/ 1045242 w 1050564"/>
                  <a:gd name="connsiteY1" fmla="*/ 431470 h 3243496"/>
                  <a:gd name="connsiteX2" fmla="*/ 1044051 w 1050564"/>
                  <a:gd name="connsiteY2" fmla="*/ 2467473 h 3243496"/>
                  <a:gd name="connsiteX3" fmla="*/ 960231 w 1050564"/>
                  <a:gd name="connsiteY3" fmla="*/ 2562723 h 3243496"/>
                  <a:gd name="connsiteX4" fmla="*/ 102981 w 1050564"/>
                  <a:gd name="connsiteY4" fmla="*/ 2566533 h 3243496"/>
                  <a:gd name="connsiteX5" fmla="*/ 111 w 1050564"/>
                  <a:gd name="connsiteY5" fmla="*/ 2661783 h 3243496"/>
                  <a:gd name="connsiteX6" fmla="*/ 111 w 1050564"/>
                  <a:gd name="connsiteY6" fmla="*/ 3243496 h 3243496"/>
                  <a:gd name="connsiteX0" fmla="*/ 1046763 w 1050624"/>
                  <a:gd name="connsiteY0" fmla="*/ 0 h 3243496"/>
                  <a:gd name="connsiteX1" fmla="*/ 1045242 w 1050624"/>
                  <a:gd name="connsiteY1" fmla="*/ 347019 h 3243496"/>
                  <a:gd name="connsiteX2" fmla="*/ 1045242 w 1050624"/>
                  <a:gd name="connsiteY2" fmla="*/ 431470 h 3243496"/>
                  <a:gd name="connsiteX3" fmla="*/ 1044051 w 1050624"/>
                  <a:gd name="connsiteY3" fmla="*/ 2467473 h 3243496"/>
                  <a:gd name="connsiteX4" fmla="*/ 960231 w 1050624"/>
                  <a:gd name="connsiteY4" fmla="*/ 2562723 h 3243496"/>
                  <a:gd name="connsiteX5" fmla="*/ 102981 w 1050624"/>
                  <a:gd name="connsiteY5" fmla="*/ 2566533 h 3243496"/>
                  <a:gd name="connsiteX6" fmla="*/ 111 w 1050624"/>
                  <a:gd name="connsiteY6" fmla="*/ 2661783 h 3243496"/>
                  <a:gd name="connsiteX7" fmla="*/ 111 w 1050624"/>
                  <a:gd name="connsiteY7" fmla="*/ 3243496 h 3243496"/>
                  <a:gd name="connsiteX0" fmla="*/ 1568507 w 1568507"/>
                  <a:gd name="connsiteY0" fmla="*/ 0 h 3065858"/>
                  <a:gd name="connsiteX1" fmla="*/ 1045242 w 1568507"/>
                  <a:gd name="connsiteY1" fmla="*/ 169381 h 3065858"/>
                  <a:gd name="connsiteX2" fmla="*/ 1045242 w 1568507"/>
                  <a:gd name="connsiteY2" fmla="*/ 253832 h 3065858"/>
                  <a:gd name="connsiteX3" fmla="*/ 1044051 w 1568507"/>
                  <a:gd name="connsiteY3" fmla="*/ 2289835 h 3065858"/>
                  <a:gd name="connsiteX4" fmla="*/ 960231 w 1568507"/>
                  <a:gd name="connsiteY4" fmla="*/ 2385085 h 3065858"/>
                  <a:gd name="connsiteX5" fmla="*/ 102981 w 1568507"/>
                  <a:gd name="connsiteY5" fmla="*/ 2388895 h 3065858"/>
                  <a:gd name="connsiteX6" fmla="*/ 111 w 1568507"/>
                  <a:gd name="connsiteY6" fmla="*/ 2484145 h 3065858"/>
                  <a:gd name="connsiteX7" fmla="*/ 111 w 1568507"/>
                  <a:gd name="connsiteY7" fmla="*/ 3065858 h 3065858"/>
                  <a:gd name="connsiteX0" fmla="*/ 1568507 w 1568507"/>
                  <a:gd name="connsiteY0" fmla="*/ 79 h 3065937"/>
                  <a:gd name="connsiteX1" fmla="*/ 1045242 w 1568507"/>
                  <a:gd name="connsiteY1" fmla="*/ 169460 h 3065937"/>
                  <a:gd name="connsiteX2" fmla="*/ 1045242 w 1568507"/>
                  <a:gd name="connsiteY2" fmla="*/ 253911 h 3065937"/>
                  <a:gd name="connsiteX3" fmla="*/ 1044051 w 1568507"/>
                  <a:gd name="connsiteY3" fmla="*/ 2289914 h 3065937"/>
                  <a:gd name="connsiteX4" fmla="*/ 960231 w 1568507"/>
                  <a:gd name="connsiteY4" fmla="*/ 2385164 h 3065937"/>
                  <a:gd name="connsiteX5" fmla="*/ 102981 w 1568507"/>
                  <a:gd name="connsiteY5" fmla="*/ 2388974 h 3065937"/>
                  <a:gd name="connsiteX6" fmla="*/ 111 w 1568507"/>
                  <a:gd name="connsiteY6" fmla="*/ 2484224 h 3065937"/>
                  <a:gd name="connsiteX7" fmla="*/ 111 w 1568507"/>
                  <a:gd name="connsiteY7" fmla="*/ 3065937 h 3065937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2535 h 3068393"/>
                  <a:gd name="connsiteX1" fmla="*/ 1152853 w 1568507"/>
                  <a:gd name="connsiteY1" fmla="*/ 5926 h 3068393"/>
                  <a:gd name="connsiteX2" fmla="*/ 1045242 w 1568507"/>
                  <a:gd name="connsiteY2" fmla="*/ 256367 h 3068393"/>
                  <a:gd name="connsiteX3" fmla="*/ 1044051 w 1568507"/>
                  <a:gd name="connsiteY3" fmla="*/ 2292370 h 3068393"/>
                  <a:gd name="connsiteX4" fmla="*/ 960231 w 1568507"/>
                  <a:gd name="connsiteY4" fmla="*/ 2387620 h 3068393"/>
                  <a:gd name="connsiteX5" fmla="*/ 102981 w 1568507"/>
                  <a:gd name="connsiteY5" fmla="*/ 2391430 h 3068393"/>
                  <a:gd name="connsiteX6" fmla="*/ 111 w 1568507"/>
                  <a:gd name="connsiteY6" fmla="*/ 2486680 h 3068393"/>
                  <a:gd name="connsiteX7" fmla="*/ 111 w 1568507"/>
                  <a:gd name="connsiteY7" fmla="*/ 3068393 h 3068393"/>
                  <a:gd name="connsiteX0" fmla="*/ 1568507 w 1568507"/>
                  <a:gd name="connsiteY0" fmla="*/ 10763 h 3076621"/>
                  <a:gd name="connsiteX1" fmla="*/ 1156113 w 1568507"/>
                  <a:gd name="connsiteY1" fmla="*/ 2506 h 3076621"/>
                  <a:gd name="connsiteX2" fmla="*/ 1045242 w 1568507"/>
                  <a:gd name="connsiteY2" fmla="*/ 264595 h 3076621"/>
                  <a:gd name="connsiteX3" fmla="*/ 1044051 w 1568507"/>
                  <a:gd name="connsiteY3" fmla="*/ 2300598 h 3076621"/>
                  <a:gd name="connsiteX4" fmla="*/ 960231 w 1568507"/>
                  <a:gd name="connsiteY4" fmla="*/ 2395848 h 3076621"/>
                  <a:gd name="connsiteX5" fmla="*/ 102981 w 1568507"/>
                  <a:gd name="connsiteY5" fmla="*/ 2399658 h 3076621"/>
                  <a:gd name="connsiteX6" fmla="*/ 111 w 1568507"/>
                  <a:gd name="connsiteY6" fmla="*/ 2494908 h 3076621"/>
                  <a:gd name="connsiteX7" fmla="*/ 111 w 1568507"/>
                  <a:gd name="connsiteY7" fmla="*/ 3076621 h 3076621"/>
                  <a:gd name="connsiteX0" fmla="*/ 1568507 w 1568507"/>
                  <a:gd name="connsiteY0" fmla="*/ 10199 h 3076057"/>
                  <a:gd name="connsiteX1" fmla="*/ 1156113 w 1568507"/>
                  <a:gd name="connsiteY1" fmla="*/ 1942 h 3076057"/>
                  <a:gd name="connsiteX2" fmla="*/ 1045242 w 1568507"/>
                  <a:gd name="connsiteY2" fmla="*/ 264031 h 3076057"/>
                  <a:gd name="connsiteX3" fmla="*/ 1044051 w 1568507"/>
                  <a:gd name="connsiteY3" fmla="*/ 2300034 h 3076057"/>
                  <a:gd name="connsiteX4" fmla="*/ 960231 w 1568507"/>
                  <a:gd name="connsiteY4" fmla="*/ 2395284 h 3076057"/>
                  <a:gd name="connsiteX5" fmla="*/ 102981 w 1568507"/>
                  <a:gd name="connsiteY5" fmla="*/ 2399094 h 3076057"/>
                  <a:gd name="connsiteX6" fmla="*/ 111 w 1568507"/>
                  <a:gd name="connsiteY6" fmla="*/ 2494344 h 3076057"/>
                  <a:gd name="connsiteX7" fmla="*/ 111 w 1568507"/>
                  <a:gd name="connsiteY7" fmla="*/ 3076057 h 3076057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156113 w 1156113"/>
                  <a:gd name="connsiteY0" fmla="*/ 0 h 3074115"/>
                  <a:gd name="connsiteX1" fmla="*/ 1045242 w 1156113"/>
                  <a:gd name="connsiteY1" fmla="*/ 262089 h 3074115"/>
                  <a:gd name="connsiteX2" fmla="*/ 1044051 w 1156113"/>
                  <a:gd name="connsiteY2" fmla="*/ 2298092 h 3074115"/>
                  <a:gd name="connsiteX3" fmla="*/ 960231 w 1156113"/>
                  <a:gd name="connsiteY3" fmla="*/ 2393342 h 3074115"/>
                  <a:gd name="connsiteX4" fmla="*/ 102981 w 1156113"/>
                  <a:gd name="connsiteY4" fmla="*/ 2397152 h 3074115"/>
                  <a:gd name="connsiteX5" fmla="*/ 111 w 1156113"/>
                  <a:gd name="connsiteY5" fmla="*/ 2492402 h 3074115"/>
                  <a:gd name="connsiteX6" fmla="*/ 111 w 1156113"/>
                  <a:gd name="connsiteY6" fmla="*/ 3074115 h 3074115"/>
                  <a:gd name="connsiteX0" fmla="*/ 1045242 w 1050624"/>
                  <a:gd name="connsiteY0" fmla="*/ 0 h 2812026"/>
                  <a:gd name="connsiteX1" fmla="*/ 1044051 w 1050624"/>
                  <a:gd name="connsiteY1" fmla="*/ 2036003 h 2812026"/>
                  <a:gd name="connsiteX2" fmla="*/ 960231 w 1050624"/>
                  <a:gd name="connsiteY2" fmla="*/ 2131253 h 2812026"/>
                  <a:gd name="connsiteX3" fmla="*/ 102981 w 1050624"/>
                  <a:gd name="connsiteY3" fmla="*/ 2135063 h 2812026"/>
                  <a:gd name="connsiteX4" fmla="*/ 111 w 1050624"/>
                  <a:gd name="connsiteY4" fmla="*/ 2230313 h 2812026"/>
                  <a:gd name="connsiteX5" fmla="*/ 111 w 1050624"/>
                  <a:gd name="connsiteY5" fmla="*/ 2812026 h 2812026"/>
                  <a:gd name="connsiteX0" fmla="*/ 1045242 w 1050624"/>
                  <a:gd name="connsiteY0" fmla="*/ 0 h 1626693"/>
                  <a:gd name="connsiteX1" fmla="*/ 1044051 w 1050624"/>
                  <a:gd name="connsiteY1" fmla="*/ 850670 h 1626693"/>
                  <a:gd name="connsiteX2" fmla="*/ 960231 w 1050624"/>
                  <a:gd name="connsiteY2" fmla="*/ 945920 h 1626693"/>
                  <a:gd name="connsiteX3" fmla="*/ 102981 w 1050624"/>
                  <a:gd name="connsiteY3" fmla="*/ 949730 h 1626693"/>
                  <a:gd name="connsiteX4" fmla="*/ 111 w 1050624"/>
                  <a:gd name="connsiteY4" fmla="*/ 1044980 h 1626693"/>
                  <a:gd name="connsiteX5" fmla="*/ 111 w 1050624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50186"/>
                  <a:gd name="connsiteY0" fmla="*/ 0 h 1626693"/>
                  <a:gd name="connsiteX1" fmla="*/ 1044051 w 1050186"/>
                  <a:gd name="connsiteY1" fmla="*/ 850670 h 1626693"/>
                  <a:gd name="connsiteX2" fmla="*/ 991362 w 1050186"/>
                  <a:gd name="connsiteY2" fmla="*/ 954387 h 1626693"/>
                  <a:gd name="connsiteX3" fmla="*/ 102981 w 1050186"/>
                  <a:gd name="connsiteY3" fmla="*/ 949730 h 1626693"/>
                  <a:gd name="connsiteX4" fmla="*/ 111 w 1050186"/>
                  <a:gd name="connsiteY4" fmla="*/ 1044980 h 1626693"/>
                  <a:gd name="connsiteX5" fmla="*/ 111 w 1050186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54387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1263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131 w 1045626"/>
                  <a:gd name="connsiteY0" fmla="*/ 0 h 1626693"/>
                  <a:gd name="connsiteX1" fmla="*/ 1043940 w 1045626"/>
                  <a:gd name="connsiteY1" fmla="*/ 850670 h 1626693"/>
                  <a:gd name="connsiteX2" fmla="*/ 991251 w 1045626"/>
                  <a:gd name="connsiteY2" fmla="*/ 945921 h 1626693"/>
                  <a:gd name="connsiteX3" fmla="*/ 102870 w 1045626"/>
                  <a:gd name="connsiteY3" fmla="*/ 941263 h 1626693"/>
                  <a:gd name="connsiteX4" fmla="*/ 0 w 1045626"/>
                  <a:gd name="connsiteY4" fmla="*/ 1044980 h 1626693"/>
                  <a:gd name="connsiteX5" fmla="*/ 0 w 1045626"/>
                  <a:gd name="connsiteY5" fmla="*/ 1626693 h 1626693"/>
                  <a:gd name="connsiteX0" fmla="*/ 1045131 w 1045626"/>
                  <a:gd name="connsiteY0" fmla="*/ 0 h 1673260"/>
                  <a:gd name="connsiteX1" fmla="*/ 1043940 w 1045626"/>
                  <a:gd name="connsiteY1" fmla="*/ 897237 h 1673260"/>
                  <a:gd name="connsiteX2" fmla="*/ 991251 w 1045626"/>
                  <a:gd name="connsiteY2" fmla="*/ 992488 h 1673260"/>
                  <a:gd name="connsiteX3" fmla="*/ 102870 w 1045626"/>
                  <a:gd name="connsiteY3" fmla="*/ 987830 h 1673260"/>
                  <a:gd name="connsiteX4" fmla="*/ 0 w 1045626"/>
                  <a:gd name="connsiteY4" fmla="*/ 1091547 h 1673260"/>
                  <a:gd name="connsiteX5" fmla="*/ 0 w 1045626"/>
                  <a:gd name="connsiteY5" fmla="*/ 1673260 h 1673260"/>
                  <a:gd name="connsiteX0" fmla="*/ 1053208 w 1053208"/>
                  <a:gd name="connsiteY0" fmla="*/ 0 h 1396444"/>
                  <a:gd name="connsiteX1" fmla="*/ 1043940 w 1053208"/>
                  <a:gd name="connsiteY1" fmla="*/ 620421 h 1396444"/>
                  <a:gd name="connsiteX2" fmla="*/ 991251 w 1053208"/>
                  <a:gd name="connsiteY2" fmla="*/ 715672 h 1396444"/>
                  <a:gd name="connsiteX3" fmla="*/ 102870 w 1053208"/>
                  <a:gd name="connsiteY3" fmla="*/ 711014 h 1396444"/>
                  <a:gd name="connsiteX4" fmla="*/ 0 w 1053208"/>
                  <a:gd name="connsiteY4" fmla="*/ 814731 h 1396444"/>
                  <a:gd name="connsiteX5" fmla="*/ 0 w 1053208"/>
                  <a:gd name="connsiteY5" fmla="*/ 1396444 h 1396444"/>
                  <a:gd name="connsiteX0" fmla="*/ 1049170 w 1049170"/>
                  <a:gd name="connsiteY0" fmla="*/ 0 h 1396444"/>
                  <a:gd name="connsiteX1" fmla="*/ 1043940 w 1049170"/>
                  <a:gd name="connsiteY1" fmla="*/ 620421 h 1396444"/>
                  <a:gd name="connsiteX2" fmla="*/ 991251 w 1049170"/>
                  <a:gd name="connsiteY2" fmla="*/ 715672 h 1396444"/>
                  <a:gd name="connsiteX3" fmla="*/ 102870 w 1049170"/>
                  <a:gd name="connsiteY3" fmla="*/ 711014 h 1396444"/>
                  <a:gd name="connsiteX4" fmla="*/ 0 w 1049170"/>
                  <a:gd name="connsiteY4" fmla="*/ 814731 h 1396444"/>
                  <a:gd name="connsiteX5" fmla="*/ 0 w 1049170"/>
                  <a:gd name="connsiteY5" fmla="*/ 1396444 h 1396444"/>
                  <a:gd name="connsiteX0" fmla="*/ 1045131 w 1045626"/>
                  <a:gd name="connsiteY0" fmla="*/ 0 h 1396444"/>
                  <a:gd name="connsiteX1" fmla="*/ 1043940 w 1045626"/>
                  <a:gd name="connsiteY1" fmla="*/ 620421 h 1396444"/>
                  <a:gd name="connsiteX2" fmla="*/ 991251 w 1045626"/>
                  <a:gd name="connsiteY2" fmla="*/ 715672 h 1396444"/>
                  <a:gd name="connsiteX3" fmla="*/ 102870 w 1045626"/>
                  <a:gd name="connsiteY3" fmla="*/ 711014 h 1396444"/>
                  <a:gd name="connsiteX4" fmla="*/ 0 w 1045626"/>
                  <a:gd name="connsiteY4" fmla="*/ 814731 h 1396444"/>
                  <a:gd name="connsiteX5" fmla="*/ 0 w 1045626"/>
                  <a:gd name="connsiteY5" fmla="*/ 1396444 h 1396444"/>
                  <a:gd name="connsiteX0" fmla="*/ 1045131 w 1045626"/>
                  <a:gd name="connsiteY0" fmla="*/ 0 h 1396444"/>
                  <a:gd name="connsiteX1" fmla="*/ 1043940 w 1045626"/>
                  <a:gd name="connsiteY1" fmla="*/ 620421 h 1396444"/>
                  <a:gd name="connsiteX2" fmla="*/ 991251 w 1045626"/>
                  <a:gd name="connsiteY2" fmla="*/ 715672 h 1396444"/>
                  <a:gd name="connsiteX3" fmla="*/ 102870 w 1045626"/>
                  <a:gd name="connsiteY3" fmla="*/ 711014 h 1396444"/>
                  <a:gd name="connsiteX4" fmla="*/ 0 w 1045626"/>
                  <a:gd name="connsiteY4" fmla="*/ 814731 h 1396444"/>
                  <a:gd name="connsiteX5" fmla="*/ 0 w 1045626"/>
                  <a:gd name="connsiteY5" fmla="*/ 1396444 h 1396444"/>
                  <a:gd name="connsiteX0" fmla="*/ 1045131 w 1045626"/>
                  <a:gd name="connsiteY0" fmla="*/ 0 h 1882087"/>
                  <a:gd name="connsiteX1" fmla="*/ 1043940 w 1045626"/>
                  <a:gd name="connsiteY1" fmla="*/ 1106064 h 1882087"/>
                  <a:gd name="connsiteX2" fmla="*/ 991251 w 1045626"/>
                  <a:gd name="connsiteY2" fmla="*/ 1201315 h 1882087"/>
                  <a:gd name="connsiteX3" fmla="*/ 102870 w 1045626"/>
                  <a:gd name="connsiteY3" fmla="*/ 1196657 h 1882087"/>
                  <a:gd name="connsiteX4" fmla="*/ 0 w 1045626"/>
                  <a:gd name="connsiteY4" fmla="*/ 1300374 h 1882087"/>
                  <a:gd name="connsiteX5" fmla="*/ 0 w 1045626"/>
                  <a:gd name="connsiteY5" fmla="*/ 1882087 h 1882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626" h="1882087">
                    <a:moveTo>
                      <a:pt x="1045131" y="0"/>
                    </a:moveTo>
                    <a:cubicBezTo>
                      <a:pt x="1044933" y="353409"/>
                      <a:pt x="1046989" y="742388"/>
                      <a:pt x="1043940" y="1106064"/>
                    </a:cubicBezTo>
                    <a:cubicBezTo>
                      <a:pt x="1048030" y="1195642"/>
                      <a:pt x="1035678" y="1196235"/>
                      <a:pt x="991251" y="1201315"/>
                    </a:cubicBezTo>
                    <a:lnTo>
                      <a:pt x="102870" y="1196657"/>
                    </a:lnTo>
                    <a:cubicBezTo>
                      <a:pt x="10169" y="1201737"/>
                      <a:pt x="0" y="1215284"/>
                      <a:pt x="0" y="1300374"/>
                    </a:cubicBezTo>
                    <a:lnTo>
                      <a:pt x="0" y="188208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4" name="任意多边形: 形状 703">
                <a:extLst>
                  <a:ext uri="{FF2B5EF4-FFF2-40B4-BE49-F238E27FC236}">
                    <a16:creationId xmlns:a16="http://schemas.microsoft.com/office/drawing/2014/main" id="{4BE64FB1-2BE8-44E1-B95C-607868E6AA65}"/>
                  </a:ext>
                </a:extLst>
              </p:cNvPr>
              <p:cNvSpPr/>
              <p:nvPr/>
            </p:nvSpPr>
            <p:spPr>
              <a:xfrm flipV="1">
                <a:off x="6563065" y="4646297"/>
                <a:ext cx="1558923" cy="1472929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365429"/>
                  <a:gd name="connsiteX1" fmla="*/ 1044051 w 1044051"/>
                  <a:gd name="connsiteY1" fmla="*/ 523419 h 1365429"/>
                  <a:gd name="connsiteX2" fmla="*/ 960231 w 1044051"/>
                  <a:gd name="connsiteY2" fmla="*/ 618669 h 1365429"/>
                  <a:gd name="connsiteX3" fmla="*/ 102981 w 1044051"/>
                  <a:gd name="connsiteY3" fmla="*/ 622479 h 1365429"/>
                  <a:gd name="connsiteX4" fmla="*/ 111 w 1044051"/>
                  <a:gd name="connsiteY4" fmla="*/ 717729 h 1365429"/>
                  <a:gd name="connsiteX5" fmla="*/ 111 w 1044051"/>
                  <a:gd name="connsiteY5" fmla="*/ 1365429 h 1365429"/>
                  <a:gd name="connsiteX0" fmla="*/ 1040241 w 1044051"/>
                  <a:gd name="connsiteY0" fmla="*/ 0 h 1367810"/>
                  <a:gd name="connsiteX1" fmla="*/ 1044051 w 1044051"/>
                  <a:gd name="connsiteY1" fmla="*/ 525800 h 1367810"/>
                  <a:gd name="connsiteX2" fmla="*/ 960231 w 1044051"/>
                  <a:gd name="connsiteY2" fmla="*/ 621050 h 1367810"/>
                  <a:gd name="connsiteX3" fmla="*/ 102981 w 1044051"/>
                  <a:gd name="connsiteY3" fmla="*/ 624860 h 1367810"/>
                  <a:gd name="connsiteX4" fmla="*/ 111 w 1044051"/>
                  <a:gd name="connsiteY4" fmla="*/ 720110 h 1367810"/>
                  <a:gd name="connsiteX5" fmla="*/ 111 w 1044051"/>
                  <a:gd name="connsiteY5" fmla="*/ 1367810 h 1367810"/>
                  <a:gd name="connsiteX0" fmla="*/ 1043086 w 1044051"/>
                  <a:gd name="connsiteY0" fmla="*/ 0 h 1377970"/>
                  <a:gd name="connsiteX1" fmla="*/ 1044051 w 1044051"/>
                  <a:gd name="connsiteY1" fmla="*/ 535960 h 1377970"/>
                  <a:gd name="connsiteX2" fmla="*/ 960231 w 1044051"/>
                  <a:gd name="connsiteY2" fmla="*/ 631210 h 1377970"/>
                  <a:gd name="connsiteX3" fmla="*/ 102981 w 1044051"/>
                  <a:gd name="connsiteY3" fmla="*/ 635020 h 1377970"/>
                  <a:gd name="connsiteX4" fmla="*/ 111 w 1044051"/>
                  <a:gd name="connsiteY4" fmla="*/ 730270 h 1377970"/>
                  <a:gd name="connsiteX5" fmla="*/ 111 w 1044051"/>
                  <a:gd name="connsiteY5" fmla="*/ 1377970 h 1377970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7149 w 1044051"/>
                  <a:gd name="connsiteY5" fmla="*/ 1274276 h 1274276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112 w 1044051"/>
                  <a:gd name="connsiteY5" fmla="*/ 1274276 h 1274276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102870 w 1045223"/>
                  <a:gd name="connsiteY3" fmla="*/ 1037186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572 w 1045609"/>
                  <a:gd name="connsiteY0" fmla="*/ 0 h 1676442"/>
                  <a:gd name="connsiteX1" fmla="*/ 1044326 w 1045609"/>
                  <a:gd name="connsiteY1" fmla="*/ 938126 h 1676442"/>
                  <a:gd name="connsiteX2" fmla="*/ 960506 w 1045609"/>
                  <a:gd name="connsiteY2" fmla="*/ 1033376 h 1676442"/>
                  <a:gd name="connsiteX3" fmla="*/ 70089 w 1045609"/>
                  <a:gd name="connsiteY3" fmla="*/ 1032953 h 1676442"/>
                  <a:gd name="connsiteX4" fmla="*/ 386 w 1045609"/>
                  <a:gd name="connsiteY4" fmla="*/ 1132436 h 1676442"/>
                  <a:gd name="connsiteX5" fmla="*/ 387 w 1045609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45223"/>
                  <a:gd name="connsiteY0" fmla="*/ 0 h 1388698"/>
                  <a:gd name="connsiteX1" fmla="*/ 1043940 w 1045223"/>
                  <a:gd name="connsiteY1" fmla="*/ 650382 h 1388698"/>
                  <a:gd name="connsiteX2" fmla="*/ 960120 w 1045223"/>
                  <a:gd name="connsiteY2" fmla="*/ 745632 h 1388698"/>
                  <a:gd name="connsiteX3" fmla="*/ 69703 w 1045223"/>
                  <a:gd name="connsiteY3" fmla="*/ 745209 h 1388698"/>
                  <a:gd name="connsiteX4" fmla="*/ 0 w 1045223"/>
                  <a:gd name="connsiteY4" fmla="*/ 844692 h 1388698"/>
                  <a:gd name="connsiteX5" fmla="*/ 1 w 1045223"/>
                  <a:gd name="connsiteY5" fmla="*/ 1388698 h 1388698"/>
                  <a:gd name="connsiteX0" fmla="*/ 1049204 w 1049216"/>
                  <a:gd name="connsiteY0" fmla="*/ 0 h 1877474"/>
                  <a:gd name="connsiteX1" fmla="*/ 1043940 w 1049216"/>
                  <a:gd name="connsiteY1" fmla="*/ 1139158 h 1877474"/>
                  <a:gd name="connsiteX2" fmla="*/ 960120 w 1049216"/>
                  <a:gd name="connsiteY2" fmla="*/ 1234408 h 1877474"/>
                  <a:gd name="connsiteX3" fmla="*/ 69703 w 1049216"/>
                  <a:gd name="connsiteY3" fmla="*/ 1233985 h 1877474"/>
                  <a:gd name="connsiteX4" fmla="*/ 0 w 1049216"/>
                  <a:gd name="connsiteY4" fmla="*/ 1333468 h 1877474"/>
                  <a:gd name="connsiteX5" fmla="*/ 1 w 1049216"/>
                  <a:gd name="connsiteY5" fmla="*/ 1877474 h 1877474"/>
                  <a:gd name="connsiteX0" fmla="*/ 1046980 w 1046999"/>
                  <a:gd name="connsiteY0" fmla="*/ 0 h 1877474"/>
                  <a:gd name="connsiteX1" fmla="*/ 1043940 w 1046999"/>
                  <a:gd name="connsiteY1" fmla="*/ 1139158 h 1877474"/>
                  <a:gd name="connsiteX2" fmla="*/ 960120 w 1046999"/>
                  <a:gd name="connsiteY2" fmla="*/ 1234408 h 1877474"/>
                  <a:gd name="connsiteX3" fmla="*/ 69703 w 1046999"/>
                  <a:gd name="connsiteY3" fmla="*/ 1233985 h 1877474"/>
                  <a:gd name="connsiteX4" fmla="*/ 0 w 1046999"/>
                  <a:gd name="connsiteY4" fmla="*/ 1333468 h 1877474"/>
                  <a:gd name="connsiteX5" fmla="*/ 1 w 1046999"/>
                  <a:gd name="connsiteY5" fmla="*/ 1877474 h 1877474"/>
                  <a:gd name="connsiteX0" fmla="*/ 1049205 w 1049217"/>
                  <a:gd name="connsiteY0" fmla="*/ 0 h 1877474"/>
                  <a:gd name="connsiteX1" fmla="*/ 1043940 w 1049217"/>
                  <a:gd name="connsiteY1" fmla="*/ 1139158 h 1877474"/>
                  <a:gd name="connsiteX2" fmla="*/ 960120 w 1049217"/>
                  <a:gd name="connsiteY2" fmla="*/ 1234408 h 1877474"/>
                  <a:gd name="connsiteX3" fmla="*/ 69703 w 1049217"/>
                  <a:gd name="connsiteY3" fmla="*/ 1233985 h 1877474"/>
                  <a:gd name="connsiteX4" fmla="*/ 0 w 1049217"/>
                  <a:gd name="connsiteY4" fmla="*/ 1333468 h 1877474"/>
                  <a:gd name="connsiteX5" fmla="*/ 1 w 1049217"/>
                  <a:gd name="connsiteY5" fmla="*/ 1877474 h 1877474"/>
                  <a:gd name="connsiteX0" fmla="*/ 1044756 w 1044802"/>
                  <a:gd name="connsiteY0" fmla="*/ 0 h 1877474"/>
                  <a:gd name="connsiteX1" fmla="*/ 1043940 w 1044802"/>
                  <a:gd name="connsiteY1" fmla="*/ 1139158 h 1877474"/>
                  <a:gd name="connsiteX2" fmla="*/ 960120 w 1044802"/>
                  <a:gd name="connsiteY2" fmla="*/ 1234408 h 1877474"/>
                  <a:gd name="connsiteX3" fmla="*/ 69703 w 1044802"/>
                  <a:gd name="connsiteY3" fmla="*/ 1233985 h 1877474"/>
                  <a:gd name="connsiteX4" fmla="*/ 0 w 1044802"/>
                  <a:gd name="connsiteY4" fmla="*/ 1333468 h 1877474"/>
                  <a:gd name="connsiteX5" fmla="*/ 1 w 1044802"/>
                  <a:gd name="connsiteY5" fmla="*/ 1877474 h 187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4802" h="1877474">
                    <a:moveTo>
                      <a:pt x="1044756" y="0"/>
                    </a:moveTo>
                    <a:cubicBezTo>
                      <a:pt x="1045078" y="178653"/>
                      <a:pt x="1043618" y="960505"/>
                      <a:pt x="1043940" y="1139158"/>
                    </a:cubicBezTo>
                    <a:cubicBezTo>
                      <a:pt x="1038860" y="1231868"/>
                      <a:pt x="1049020" y="1229328"/>
                      <a:pt x="960120" y="1234408"/>
                    </a:cubicBezTo>
                    <a:lnTo>
                      <a:pt x="69703" y="1233985"/>
                    </a:lnTo>
                    <a:cubicBezTo>
                      <a:pt x="5647" y="1234831"/>
                      <a:pt x="0" y="1248378"/>
                      <a:pt x="0" y="1333468"/>
                    </a:cubicBezTo>
                    <a:cubicBezTo>
                      <a:pt x="0" y="1514803"/>
                      <a:pt x="1" y="1696139"/>
                      <a:pt x="1" y="1877474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72" name="组合 671">
              <a:extLst>
                <a:ext uri="{FF2B5EF4-FFF2-40B4-BE49-F238E27FC236}">
                  <a16:creationId xmlns:a16="http://schemas.microsoft.com/office/drawing/2014/main" id="{8F5EB3BF-1337-4735-9416-36570C8B4528}"/>
                </a:ext>
              </a:extLst>
            </p:cNvPr>
            <p:cNvGrpSpPr/>
            <p:nvPr/>
          </p:nvGrpSpPr>
          <p:grpSpPr>
            <a:xfrm>
              <a:off x="7874476" y="4180763"/>
              <a:ext cx="252604" cy="472968"/>
              <a:chOff x="8986447" y="1188085"/>
              <a:chExt cx="2201779" cy="4122519"/>
            </a:xfrm>
          </p:grpSpPr>
          <p:sp>
            <p:nvSpPr>
              <p:cNvPr id="692" name="任意多边形: 形状 691">
                <a:extLst>
                  <a:ext uri="{FF2B5EF4-FFF2-40B4-BE49-F238E27FC236}">
                    <a16:creationId xmlns:a16="http://schemas.microsoft.com/office/drawing/2014/main" id="{EC825D99-1B27-4C4D-8571-7A7811F6E85D}"/>
                  </a:ext>
                </a:extLst>
              </p:cNvPr>
              <p:cNvSpPr/>
              <p:nvPr/>
            </p:nvSpPr>
            <p:spPr>
              <a:xfrm rot="202323">
                <a:off x="8986447" y="1188085"/>
                <a:ext cx="2201779" cy="2942546"/>
              </a:xfrm>
              <a:custGeom>
                <a:avLst/>
                <a:gdLst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4242 w 2205789"/>
                  <a:gd name="connsiteY11" fmla="*/ 1415716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67852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03158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64529 w 2201779"/>
                  <a:gd name="connsiteY15" fmla="*/ 1394935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2546"/>
                  <a:gd name="connsiteX1" fmla="*/ 2133600 w 2201779"/>
                  <a:gd name="connsiteY1" fmla="*/ 2751221 h 2942546"/>
                  <a:gd name="connsiteX2" fmla="*/ 2113548 w 2201779"/>
                  <a:gd name="connsiteY2" fmla="*/ 2839452 h 2942546"/>
                  <a:gd name="connsiteX3" fmla="*/ 124292 w 2201779"/>
                  <a:gd name="connsiteY3" fmla="*/ 2942546 h 2942546"/>
                  <a:gd name="connsiteX4" fmla="*/ 108285 w 2201779"/>
                  <a:gd name="connsiteY4" fmla="*/ 2859505 h 2942546"/>
                  <a:gd name="connsiteX5" fmla="*/ 60158 w 2201779"/>
                  <a:gd name="connsiteY5" fmla="*/ 2803358 h 2942546"/>
                  <a:gd name="connsiteX6" fmla="*/ 0 w 2201779"/>
                  <a:gd name="connsiteY6" fmla="*/ 1471863 h 2942546"/>
                  <a:gd name="connsiteX7" fmla="*/ 144379 w 2201779"/>
                  <a:gd name="connsiteY7" fmla="*/ 1459831 h 2942546"/>
                  <a:gd name="connsiteX8" fmla="*/ 80211 w 2201779"/>
                  <a:gd name="connsiteY8" fmla="*/ 68179 h 2942546"/>
                  <a:gd name="connsiteX9" fmla="*/ 565485 w 2201779"/>
                  <a:gd name="connsiteY9" fmla="*/ 44115 h 2942546"/>
                  <a:gd name="connsiteX10" fmla="*/ 653716 w 2201779"/>
                  <a:gd name="connsiteY10" fmla="*/ 1439779 h 2942546"/>
                  <a:gd name="connsiteX11" fmla="*/ 846222 w 2201779"/>
                  <a:gd name="connsiteY11" fmla="*/ 1427748 h 2942546"/>
                  <a:gd name="connsiteX12" fmla="*/ 766011 w 2201779"/>
                  <a:gd name="connsiteY12" fmla="*/ 52137 h 2942546"/>
                  <a:gd name="connsiteX13" fmla="*/ 1227221 w 2201779"/>
                  <a:gd name="connsiteY13" fmla="*/ 28073 h 2942546"/>
                  <a:gd name="connsiteX14" fmla="*/ 1299411 w 2201779"/>
                  <a:gd name="connsiteY14" fmla="*/ 1399673 h 2942546"/>
                  <a:gd name="connsiteX15" fmla="*/ 1452283 w 2201779"/>
                  <a:gd name="connsiteY15" fmla="*/ 1391638 h 2942546"/>
                  <a:gd name="connsiteX16" fmla="*/ 1391653 w 2201779"/>
                  <a:gd name="connsiteY16" fmla="*/ 28073 h 2942546"/>
                  <a:gd name="connsiteX17" fmla="*/ 1884948 w 2201779"/>
                  <a:gd name="connsiteY17" fmla="*/ 0 h 2942546"/>
                  <a:gd name="connsiteX18" fmla="*/ 1968933 w 2201779"/>
                  <a:gd name="connsiteY18" fmla="*/ 1351554 h 2942546"/>
                  <a:gd name="connsiteX19" fmla="*/ 2149642 w 2201779"/>
                  <a:gd name="connsiteY19" fmla="*/ 1343526 h 2942546"/>
                  <a:gd name="connsiteX20" fmla="*/ 2201779 w 2201779"/>
                  <a:gd name="connsiteY20" fmla="*/ 2675021 h 294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1779" h="2942546">
                    <a:moveTo>
                      <a:pt x="2201779" y="2675021"/>
                    </a:moveTo>
                    <a:lnTo>
                      <a:pt x="2133600" y="2751221"/>
                    </a:lnTo>
                    <a:lnTo>
                      <a:pt x="2113548" y="2839452"/>
                    </a:lnTo>
                    <a:lnTo>
                      <a:pt x="124292" y="2942546"/>
                    </a:lnTo>
                    <a:lnTo>
                      <a:pt x="108285" y="2859505"/>
                    </a:lnTo>
                    <a:lnTo>
                      <a:pt x="60158" y="2803358"/>
                    </a:lnTo>
                    <a:lnTo>
                      <a:pt x="0" y="1471863"/>
                    </a:lnTo>
                    <a:lnTo>
                      <a:pt x="144379" y="1459831"/>
                    </a:lnTo>
                    <a:lnTo>
                      <a:pt x="80211" y="68179"/>
                    </a:lnTo>
                    <a:lnTo>
                      <a:pt x="565485" y="44115"/>
                    </a:lnTo>
                    <a:lnTo>
                      <a:pt x="653716" y="1439779"/>
                    </a:lnTo>
                    <a:lnTo>
                      <a:pt x="846222" y="1427748"/>
                    </a:lnTo>
                    <a:lnTo>
                      <a:pt x="766011" y="52137"/>
                    </a:lnTo>
                    <a:lnTo>
                      <a:pt x="1227221" y="28073"/>
                    </a:lnTo>
                    <a:lnTo>
                      <a:pt x="1299411" y="1399673"/>
                    </a:lnTo>
                    <a:lnTo>
                      <a:pt x="1452283" y="1391638"/>
                    </a:lnTo>
                    <a:lnTo>
                      <a:pt x="1391653" y="28073"/>
                    </a:lnTo>
                    <a:lnTo>
                      <a:pt x="1884948" y="0"/>
                    </a:lnTo>
                    <a:lnTo>
                      <a:pt x="1968933" y="1351554"/>
                    </a:lnTo>
                    <a:lnTo>
                      <a:pt x="2149642" y="1343526"/>
                    </a:lnTo>
                    <a:lnTo>
                      <a:pt x="2201779" y="2675021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693" name="任意多边形: 形状 692">
                <a:extLst>
                  <a:ext uri="{FF2B5EF4-FFF2-40B4-BE49-F238E27FC236}">
                    <a16:creationId xmlns:a16="http://schemas.microsoft.com/office/drawing/2014/main" id="{92E4D04F-D6BF-4B3D-BD41-6A83B6D1C74B}"/>
                  </a:ext>
                </a:extLst>
              </p:cNvPr>
              <p:cNvSpPr/>
              <p:nvPr/>
            </p:nvSpPr>
            <p:spPr>
              <a:xfrm rot="202323">
                <a:off x="9122333" y="1235379"/>
                <a:ext cx="1933366" cy="1773117"/>
              </a:xfrm>
              <a:custGeom>
                <a:avLst/>
                <a:gdLst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2085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69 w 1921042"/>
                  <a:gd name="connsiteY3" fmla="*/ 4411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80 w 1921042"/>
                  <a:gd name="connsiteY3" fmla="*/ 3208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812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411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33366"/>
                  <a:gd name="connsiteY0" fmla="*/ 1439778 h 1768642"/>
                  <a:gd name="connsiteX1" fmla="*/ 232611 w 1933366"/>
                  <a:gd name="connsiteY1" fmla="*/ 1423737 h 1768642"/>
                  <a:gd name="connsiteX2" fmla="*/ 156411 w 1933366"/>
                  <a:gd name="connsiteY2" fmla="*/ 48126 h 1768642"/>
                  <a:gd name="connsiteX3" fmla="*/ 292770 w 1933366"/>
                  <a:gd name="connsiteY3" fmla="*/ 44116 h 1768642"/>
                  <a:gd name="connsiteX4" fmla="*/ 368968 w 1933366"/>
                  <a:gd name="connsiteY4" fmla="*/ 1427747 h 1768642"/>
                  <a:gd name="connsiteX5" fmla="*/ 902368 w 1933366"/>
                  <a:gd name="connsiteY5" fmla="*/ 1399674 h 1768642"/>
                  <a:gd name="connsiteX6" fmla="*/ 830179 w 1933366"/>
                  <a:gd name="connsiteY6" fmla="*/ 36095 h 1768642"/>
                  <a:gd name="connsiteX7" fmla="*/ 966537 w 1933366"/>
                  <a:gd name="connsiteY7" fmla="*/ 28074 h 1768642"/>
                  <a:gd name="connsiteX8" fmla="*/ 1030705 w 1933366"/>
                  <a:gd name="connsiteY8" fmla="*/ 1391653 h 1768642"/>
                  <a:gd name="connsiteX9" fmla="*/ 1560095 w 1933366"/>
                  <a:gd name="connsiteY9" fmla="*/ 1367590 h 1768642"/>
                  <a:gd name="connsiteX10" fmla="*/ 1495927 w 1933366"/>
                  <a:gd name="connsiteY10" fmla="*/ 8022 h 1768642"/>
                  <a:gd name="connsiteX11" fmla="*/ 1636295 w 1933366"/>
                  <a:gd name="connsiteY11" fmla="*/ 0 h 1768642"/>
                  <a:gd name="connsiteX12" fmla="*/ 1716505 w 1933366"/>
                  <a:gd name="connsiteY12" fmla="*/ 1351547 h 1768642"/>
                  <a:gd name="connsiteX13" fmla="*/ 1921042 w 1933366"/>
                  <a:gd name="connsiteY13" fmla="*/ 1347537 h 1768642"/>
                  <a:gd name="connsiteX14" fmla="*/ 1933282 w 1933366"/>
                  <a:gd name="connsiteY14" fmla="*/ 1639354 h 1768642"/>
                  <a:gd name="connsiteX15" fmla="*/ 1355558 w 1933366"/>
                  <a:gd name="connsiteY15" fmla="*/ 1700463 h 1768642"/>
                  <a:gd name="connsiteX16" fmla="*/ 653715 w 1933366"/>
                  <a:gd name="connsiteY16" fmla="*/ 1744579 h 1768642"/>
                  <a:gd name="connsiteX17" fmla="*/ 20053 w 1933366"/>
                  <a:gd name="connsiteY17" fmla="*/ 1768642 h 1768642"/>
                  <a:gd name="connsiteX18" fmla="*/ 0 w 1933366"/>
                  <a:gd name="connsiteY18" fmla="*/ 1439778 h 1768642"/>
                  <a:gd name="connsiteX0" fmla="*/ 0 w 1933366"/>
                  <a:gd name="connsiteY0" fmla="*/ 1439778 h 1773117"/>
                  <a:gd name="connsiteX1" fmla="*/ 232611 w 1933366"/>
                  <a:gd name="connsiteY1" fmla="*/ 1423737 h 1773117"/>
                  <a:gd name="connsiteX2" fmla="*/ 156411 w 1933366"/>
                  <a:gd name="connsiteY2" fmla="*/ 48126 h 1773117"/>
                  <a:gd name="connsiteX3" fmla="*/ 292770 w 1933366"/>
                  <a:gd name="connsiteY3" fmla="*/ 44116 h 1773117"/>
                  <a:gd name="connsiteX4" fmla="*/ 368968 w 1933366"/>
                  <a:gd name="connsiteY4" fmla="*/ 1427747 h 1773117"/>
                  <a:gd name="connsiteX5" fmla="*/ 902368 w 1933366"/>
                  <a:gd name="connsiteY5" fmla="*/ 1399674 h 1773117"/>
                  <a:gd name="connsiteX6" fmla="*/ 830179 w 1933366"/>
                  <a:gd name="connsiteY6" fmla="*/ 36095 h 1773117"/>
                  <a:gd name="connsiteX7" fmla="*/ 966537 w 1933366"/>
                  <a:gd name="connsiteY7" fmla="*/ 28074 h 1773117"/>
                  <a:gd name="connsiteX8" fmla="*/ 1030705 w 1933366"/>
                  <a:gd name="connsiteY8" fmla="*/ 1391653 h 1773117"/>
                  <a:gd name="connsiteX9" fmla="*/ 1560095 w 1933366"/>
                  <a:gd name="connsiteY9" fmla="*/ 1367590 h 1773117"/>
                  <a:gd name="connsiteX10" fmla="*/ 1495927 w 1933366"/>
                  <a:gd name="connsiteY10" fmla="*/ 8022 h 1773117"/>
                  <a:gd name="connsiteX11" fmla="*/ 1636295 w 1933366"/>
                  <a:gd name="connsiteY11" fmla="*/ 0 h 1773117"/>
                  <a:gd name="connsiteX12" fmla="*/ 1716505 w 1933366"/>
                  <a:gd name="connsiteY12" fmla="*/ 1351547 h 1773117"/>
                  <a:gd name="connsiteX13" fmla="*/ 1921042 w 1933366"/>
                  <a:gd name="connsiteY13" fmla="*/ 1347537 h 1773117"/>
                  <a:gd name="connsiteX14" fmla="*/ 1933282 w 1933366"/>
                  <a:gd name="connsiteY14" fmla="*/ 1639354 h 1773117"/>
                  <a:gd name="connsiteX15" fmla="*/ 1355558 w 1933366"/>
                  <a:gd name="connsiteY15" fmla="*/ 1700463 h 1773117"/>
                  <a:gd name="connsiteX16" fmla="*/ 653715 w 1933366"/>
                  <a:gd name="connsiteY16" fmla="*/ 1744579 h 1773117"/>
                  <a:gd name="connsiteX17" fmla="*/ 12281 w 1933366"/>
                  <a:gd name="connsiteY17" fmla="*/ 1773117 h 1773117"/>
                  <a:gd name="connsiteX18" fmla="*/ 0 w 1933366"/>
                  <a:gd name="connsiteY18" fmla="*/ 1439778 h 17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3366" h="1773117">
                    <a:moveTo>
                      <a:pt x="0" y="1439778"/>
                    </a:moveTo>
                    <a:lnTo>
                      <a:pt x="232611" y="1423737"/>
                    </a:lnTo>
                    <a:lnTo>
                      <a:pt x="156411" y="48126"/>
                    </a:lnTo>
                    <a:lnTo>
                      <a:pt x="292770" y="44116"/>
                    </a:lnTo>
                    <a:lnTo>
                      <a:pt x="368968" y="1427747"/>
                    </a:lnTo>
                    <a:lnTo>
                      <a:pt x="902368" y="1399674"/>
                    </a:lnTo>
                    <a:lnTo>
                      <a:pt x="830179" y="36095"/>
                    </a:lnTo>
                    <a:lnTo>
                      <a:pt x="966537" y="28074"/>
                    </a:lnTo>
                    <a:lnTo>
                      <a:pt x="1030705" y="1391653"/>
                    </a:lnTo>
                    <a:lnTo>
                      <a:pt x="1560095" y="1367590"/>
                    </a:lnTo>
                    <a:lnTo>
                      <a:pt x="1495927" y="8022"/>
                    </a:lnTo>
                    <a:lnTo>
                      <a:pt x="1636295" y="0"/>
                    </a:lnTo>
                    <a:lnTo>
                      <a:pt x="1716505" y="1351547"/>
                    </a:lnTo>
                    <a:lnTo>
                      <a:pt x="1921042" y="1347537"/>
                    </a:lnTo>
                    <a:cubicBezTo>
                      <a:pt x="1919705" y="1443790"/>
                      <a:pt x="1934619" y="1543101"/>
                      <a:pt x="1933282" y="1639354"/>
                    </a:cubicBezTo>
                    <a:cubicBezTo>
                      <a:pt x="1803609" y="1501659"/>
                      <a:pt x="1513305" y="1453147"/>
                      <a:pt x="1355558" y="1700463"/>
                    </a:cubicBezTo>
                    <a:cubicBezTo>
                      <a:pt x="1187115" y="1530684"/>
                      <a:pt x="854242" y="1485232"/>
                      <a:pt x="653715" y="1744579"/>
                    </a:cubicBezTo>
                    <a:cubicBezTo>
                      <a:pt x="502652" y="1576137"/>
                      <a:pt x="191418" y="1496390"/>
                      <a:pt x="12281" y="1773117"/>
                    </a:cubicBezTo>
                    <a:lnTo>
                      <a:pt x="0" y="143977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694" name="椭圆 693">
                <a:extLst>
                  <a:ext uri="{FF2B5EF4-FFF2-40B4-BE49-F238E27FC236}">
                    <a16:creationId xmlns:a16="http://schemas.microsoft.com/office/drawing/2014/main" id="{BC04AA61-72B7-4337-B9B7-716B56B40BC1}"/>
                  </a:ext>
                </a:extLst>
              </p:cNvPr>
              <p:cNvSpPr/>
              <p:nvPr/>
            </p:nvSpPr>
            <p:spPr>
              <a:xfrm rot="202323">
                <a:off x="9142618" y="2943063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695" name="椭圆 694">
                <a:extLst>
                  <a:ext uri="{FF2B5EF4-FFF2-40B4-BE49-F238E27FC236}">
                    <a16:creationId xmlns:a16="http://schemas.microsoft.com/office/drawing/2014/main" id="{9FBA8298-C712-4CC4-8DA4-19FCA4E903FE}"/>
                  </a:ext>
                </a:extLst>
              </p:cNvPr>
              <p:cNvSpPr/>
              <p:nvPr/>
            </p:nvSpPr>
            <p:spPr>
              <a:xfrm rot="202323">
                <a:off x="9823989" y="2946778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696" name="椭圆 695">
                <a:extLst>
                  <a:ext uri="{FF2B5EF4-FFF2-40B4-BE49-F238E27FC236}">
                    <a16:creationId xmlns:a16="http://schemas.microsoft.com/office/drawing/2014/main" id="{963B2F39-72B1-45EC-8288-8B9ADB88F200}"/>
                  </a:ext>
                </a:extLst>
              </p:cNvPr>
              <p:cNvSpPr/>
              <p:nvPr/>
            </p:nvSpPr>
            <p:spPr>
              <a:xfrm rot="202323">
                <a:off x="10491191" y="2950119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697" name="矩形 696">
                <a:extLst>
                  <a:ext uri="{FF2B5EF4-FFF2-40B4-BE49-F238E27FC236}">
                    <a16:creationId xmlns:a16="http://schemas.microsoft.com/office/drawing/2014/main" id="{242EF56E-C11B-48A9-8306-E53E3CDA095A}"/>
                  </a:ext>
                </a:extLst>
              </p:cNvPr>
              <p:cNvSpPr/>
              <p:nvPr/>
            </p:nvSpPr>
            <p:spPr>
              <a:xfrm>
                <a:off x="9206594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698" name="矩形 697">
                <a:extLst>
                  <a:ext uri="{FF2B5EF4-FFF2-40B4-BE49-F238E27FC236}">
                    <a16:creationId xmlns:a16="http://schemas.microsoft.com/office/drawing/2014/main" id="{0D65EB59-600B-42C0-9D4C-6F1AD0509FD4}"/>
                  </a:ext>
                </a:extLst>
              </p:cNvPr>
              <p:cNvSpPr/>
              <p:nvPr/>
            </p:nvSpPr>
            <p:spPr>
              <a:xfrm>
                <a:off x="9886479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699" name="矩形 698">
                <a:extLst>
                  <a:ext uri="{FF2B5EF4-FFF2-40B4-BE49-F238E27FC236}">
                    <a16:creationId xmlns:a16="http://schemas.microsoft.com/office/drawing/2014/main" id="{D5B536A6-8058-4460-8CD4-318A64452051}"/>
                  </a:ext>
                </a:extLst>
              </p:cNvPr>
              <p:cNvSpPr/>
              <p:nvPr/>
            </p:nvSpPr>
            <p:spPr>
              <a:xfrm>
                <a:off x="10542920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700" name="任意多边形: 形状 699">
                <a:extLst>
                  <a:ext uri="{FF2B5EF4-FFF2-40B4-BE49-F238E27FC236}">
                    <a16:creationId xmlns:a16="http://schemas.microsoft.com/office/drawing/2014/main" id="{FB53B95D-F317-4EF8-B8AE-19083F068345}"/>
                  </a:ext>
                </a:extLst>
              </p:cNvPr>
              <p:cNvSpPr/>
              <p:nvPr/>
            </p:nvSpPr>
            <p:spPr>
              <a:xfrm rot="202323">
                <a:off x="9012913" y="3922508"/>
                <a:ext cx="2045368" cy="116305"/>
              </a:xfrm>
              <a:custGeom>
                <a:avLst/>
                <a:gdLst>
                  <a:gd name="connsiteX0" fmla="*/ 2045368 w 2045368"/>
                  <a:gd name="connsiteY0" fmla="*/ 0 h 116305"/>
                  <a:gd name="connsiteX1" fmla="*/ 4011 w 2045368"/>
                  <a:gd name="connsiteY1" fmla="*/ 112294 h 116305"/>
                  <a:gd name="connsiteX2" fmla="*/ 0 w 2045368"/>
                  <a:gd name="connsiteY2" fmla="*/ 116305 h 11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5368" h="116305">
                    <a:moveTo>
                      <a:pt x="2045368" y="0"/>
                    </a:moveTo>
                    <a:lnTo>
                      <a:pt x="4011" y="112294"/>
                    </a:lnTo>
                    <a:lnTo>
                      <a:pt x="0" y="116305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701" name="任意多边形: 形状 700">
                <a:extLst>
                  <a:ext uri="{FF2B5EF4-FFF2-40B4-BE49-F238E27FC236}">
                    <a16:creationId xmlns:a16="http://schemas.microsoft.com/office/drawing/2014/main" id="{1B1794F5-E86E-43AD-8185-67CA4B274273}"/>
                  </a:ext>
                </a:extLst>
              </p:cNvPr>
              <p:cNvSpPr/>
              <p:nvPr/>
            </p:nvSpPr>
            <p:spPr>
              <a:xfrm rot="202323">
                <a:off x="9421351" y="4035256"/>
                <a:ext cx="1203158" cy="1275348"/>
              </a:xfrm>
              <a:custGeom>
                <a:avLst/>
                <a:gdLst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3158" h="1275348">
                    <a:moveTo>
                      <a:pt x="0" y="72190"/>
                    </a:moveTo>
                    <a:cubicBezTo>
                      <a:pt x="81547" y="243306"/>
                      <a:pt x="135021" y="422442"/>
                      <a:pt x="244642" y="585537"/>
                    </a:cubicBezTo>
                    <a:cubicBezTo>
                      <a:pt x="398379" y="815474"/>
                      <a:pt x="588210" y="1029369"/>
                      <a:pt x="705853" y="1275348"/>
                    </a:cubicBezTo>
                    <a:cubicBezTo>
                      <a:pt x="812801" y="872958"/>
                      <a:pt x="911726" y="831516"/>
                      <a:pt x="1014663" y="609600"/>
                    </a:cubicBezTo>
                    <a:cubicBezTo>
                      <a:pt x="1109579" y="426453"/>
                      <a:pt x="1164389" y="231274"/>
                      <a:pt x="1203158" y="0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702" name="任意多边形: 形状 701">
                <a:extLst>
                  <a:ext uri="{FF2B5EF4-FFF2-40B4-BE49-F238E27FC236}">
                    <a16:creationId xmlns:a16="http://schemas.microsoft.com/office/drawing/2014/main" id="{F10E11AD-7849-4CB1-9AD0-D885DA34CA27}"/>
                  </a:ext>
                </a:extLst>
              </p:cNvPr>
              <p:cNvSpPr/>
              <p:nvPr/>
            </p:nvSpPr>
            <p:spPr>
              <a:xfrm rot="202323">
                <a:off x="10030385" y="4074521"/>
                <a:ext cx="92242" cy="1219200"/>
              </a:xfrm>
              <a:custGeom>
                <a:avLst/>
                <a:gdLst>
                  <a:gd name="connsiteX0" fmla="*/ 0 w 92242"/>
                  <a:gd name="connsiteY0" fmla="*/ 0 h 1219200"/>
                  <a:gd name="connsiteX1" fmla="*/ 92242 w 92242"/>
                  <a:gd name="connsiteY1" fmla="*/ 1219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242" h="1219200">
                    <a:moveTo>
                      <a:pt x="0" y="0"/>
                    </a:moveTo>
                    <a:lnTo>
                      <a:pt x="92242" y="121920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sp>
          <p:nvSpPr>
            <p:cNvPr id="673" name="任意多边形: 形状 672">
              <a:extLst>
                <a:ext uri="{FF2B5EF4-FFF2-40B4-BE49-F238E27FC236}">
                  <a16:creationId xmlns:a16="http://schemas.microsoft.com/office/drawing/2014/main" id="{FFCA5243-4CB5-479C-9783-4717256DE468}"/>
                </a:ext>
              </a:extLst>
            </p:cNvPr>
            <p:cNvSpPr/>
            <p:nvPr/>
          </p:nvSpPr>
          <p:spPr>
            <a:xfrm>
              <a:off x="10252953" y="1556427"/>
              <a:ext cx="768485" cy="972766"/>
            </a:xfrm>
            <a:custGeom>
              <a:avLst/>
              <a:gdLst>
                <a:gd name="connsiteX0" fmla="*/ 758537 w 758537"/>
                <a:gd name="connsiteY0" fmla="*/ 0 h 992221"/>
                <a:gd name="connsiteX1" fmla="*/ 437525 w 758537"/>
                <a:gd name="connsiteY1" fmla="*/ 447472 h 992221"/>
                <a:gd name="connsiteX2" fmla="*/ 48418 w 758537"/>
                <a:gd name="connsiteY2" fmla="*/ 710119 h 992221"/>
                <a:gd name="connsiteX3" fmla="*/ 19235 w 758537"/>
                <a:gd name="connsiteY3" fmla="*/ 992221 h 992221"/>
                <a:gd name="connsiteX0" fmla="*/ 758537 w 758537"/>
                <a:gd name="connsiteY0" fmla="*/ 0 h 992221"/>
                <a:gd name="connsiteX1" fmla="*/ 651533 w 758537"/>
                <a:gd name="connsiteY1" fmla="*/ 389106 h 992221"/>
                <a:gd name="connsiteX2" fmla="*/ 48418 w 758537"/>
                <a:gd name="connsiteY2" fmla="*/ 710119 h 992221"/>
                <a:gd name="connsiteX3" fmla="*/ 19235 w 758537"/>
                <a:gd name="connsiteY3" fmla="*/ 992221 h 992221"/>
                <a:gd name="connsiteX0" fmla="*/ 758537 w 758537"/>
                <a:gd name="connsiteY0" fmla="*/ 0 h 992221"/>
                <a:gd name="connsiteX1" fmla="*/ 651533 w 758537"/>
                <a:gd name="connsiteY1" fmla="*/ 389106 h 992221"/>
                <a:gd name="connsiteX2" fmla="*/ 48418 w 758537"/>
                <a:gd name="connsiteY2" fmla="*/ 710119 h 992221"/>
                <a:gd name="connsiteX3" fmla="*/ 19235 w 758537"/>
                <a:gd name="connsiteY3" fmla="*/ 992221 h 992221"/>
                <a:gd name="connsiteX0" fmla="*/ 740654 w 740654"/>
                <a:gd name="connsiteY0" fmla="*/ 0 h 992221"/>
                <a:gd name="connsiteX1" fmla="*/ 633650 w 740654"/>
                <a:gd name="connsiteY1" fmla="*/ 389106 h 992221"/>
                <a:gd name="connsiteX2" fmla="*/ 263999 w 740654"/>
                <a:gd name="connsiteY2" fmla="*/ 573932 h 992221"/>
                <a:gd name="connsiteX3" fmla="*/ 1352 w 740654"/>
                <a:gd name="connsiteY3" fmla="*/ 992221 h 992221"/>
                <a:gd name="connsiteX0" fmla="*/ 739302 w 739302"/>
                <a:gd name="connsiteY0" fmla="*/ 0 h 992221"/>
                <a:gd name="connsiteX1" fmla="*/ 632298 w 739302"/>
                <a:gd name="connsiteY1" fmla="*/ 389106 h 992221"/>
                <a:gd name="connsiteX2" fmla="*/ 262647 w 739302"/>
                <a:gd name="connsiteY2" fmla="*/ 573932 h 992221"/>
                <a:gd name="connsiteX3" fmla="*/ 0 w 739302"/>
                <a:gd name="connsiteY3" fmla="*/ 992221 h 992221"/>
                <a:gd name="connsiteX0" fmla="*/ 739302 w 739302"/>
                <a:gd name="connsiteY0" fmla="*/ 0 h 992221"/>
                <a:gd name="connsiteX1" fmla="*/ 632298 w 739302"/>
                <a:gd name="connsiteY1" fmla="*/ 389106 h 992221"/>
                <a:gd name="connsiteX2" fmla="*/ 262647 w 739302"/>
                <a:gd name="connsiteY2" fmla="*/ 573932 h 992221"/>
                <a:gd name="connsiteX3" fmla="*/ 0 w 739302"/>
                <a:gd name="connsiteY3" fmla="*/ 992221 h 992221"/>
                <a:gd name="connsiteX0" fmla="*/ 739302 w 739302"/>
                <a:gd name="connsiteY0" fmla="*/ 0 h 992221"/>
                <a:gd name="connsiteX1" fmla="*/ 632298 w 739302"/>
                <a:gd name="connsiteY1" fmla="*/ 389106 h 992221"/>
                <a:gd name="connsiteX2" fmla="*/ 262647 w 739302"/>
                <a:gd name="connsiteY2" fmla="*/ 573932 h 992221"/>
                <a:gd name="connsiteX3" fmla="*/ 0 w 739302"/>
                <a:gd name="connsiteY3" fmla="*/ 992221 h 992221"/>
                <a:gd name="connsiteX0" fmla="*/ 768485 w 768485"/>
                <a:gd name="connsiteY0" fmla="*/ 0 h 943583"/>
                <a:gd name="connsiteX1" fmla="*/ 661481 w 768485"/>
                <a:gd name="connsiteY1" fmla="*/ 389106 h 943583"/>
                <a:gd name="connsiteX2" fmla="*/ 291830 w 768485"/>
                <a:gd name="connsiteY2" fmla="*/ 573932 h 943583"/>
                <a:gd name="connsiteX3" fmla="*/ 0 w 768485"/>
                <a:gd name="connsiteY3" fmla="*/ 943583 h 943583"/>
                <a:gd name="connsiteX0" fmla="*/ 768485 w 768485"/>
                <a:gd name="connsiteY0" fmla="*/ 0 h 943583"/>
                <a:gd name="connsiteX1" fmla="*/ 661481 w 768485"/>
                <a:gd name="connsiteY1" fmla="*/ 389106 h 943583"/>
                <a:gd name="connsiteX2" fmla="*/ 291830 w 768485"/>
                <a:gd name="connsiteY2" fmla="*/ 573932 h 943583"/>
                <a:gd name="connsiteX3" fmla="*/ 0 w 768485"/>
                <a:gd name="connsiteY3" fmla="*/ 943583 h 943583"/>
                <a:gd name="connsiteX0" fmla="*/ 768485 w 768485"/>
                <a:gd name="connsiteY0" fmla="*/ 0 h 972766"/>
                <a:gd name="connsiteX1" fmla="*/ 661481 w 768485"/>
                <a:gd name="connsiteY1" fmla="*/ 389106 h 972766"/>
                <a:gd name="connsiteX2" fmla="*/ 291830 w 768485"/>
                <a:gd name="connsiteY2" fmla="*/ 573932 h 972766"/>
                <a:gd name="connsiteX3" fmla="*/ 0 w 768485"/>
                <a:gd name="connsiteY3" fmla="*/ 972766 h 97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485" h="972766">
                  <a:moveTo>
                    <a:pt x="768485" y="0"/>
                  </a:moveTo>
                  <a:cubicBezTo>
                    <a:pt x="764432" y="203469"/>
                    <a:pt x="740924" y="293451"/>
                    <a:pt x="661481" y="389106"/>
                  </a:cubicBezTo>
                  <a:cubicBezTo>
                    <a:pt x="582039" y="484761"/>
                    <a:pt x="439366" y="502596"/>
                    <a:pt x="291830" y="573932"/>
                  </a:cubicBezTo>
                  <a:cubicBezTo>
                    <a:pt x="144294" y="654995"/>
                    <a:pt x="28372" y="682557"/>
                    <a:pt x="0" y="97276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4" name="任意多边形: 形状 673">
              <a:extLst>
                <a:ext uri="{FF2B5EF4-FFF2-40B4-BE49-F238E27FC236}">
                  <a16:creationId xmlns:a16="http://schemas.microsoft.com/office/drawing/2014/main" id="{312DA159-22D8-433A-8F03-4362763F3A43}"/>
                </a:ext>
              </a:extLst>
            </p:cNvPr>
            <p:cNvSpPr/>
            <p:nvPr/>
          </p:nvSpPr>
          <p:spPr>
            <a:xfrm>
              <a:off x="10181978" y="1523096"/>
              <a:ext cx="758757" cy="1021404"/>
            </a:xfrm>
            <a:custGeom>
              <a:avLst/>
              <a:gdLst>
                <a:gd name="connsiteX0" fmla="*/ 758537 w 758537"/>
                <a:gd name="connsiteY0" fmla="*/ 0 h 992221"/>
                <a:gd name="connsiteX1" fmla="*/ 437525 w 758537"/>
                <a:gd name="connsiteY1" fmla="*/ 447472 h 992221"/>
                <a:gd name="connsiteX2" fmla="*/ 48418 w 758537"/>
                <a:gd name="connsiteY2" fmla="*/ 710119 h 992221"/>
                <a:gd name="connsiteX3" fmla="*/ 19235 w 758537"/>
                <a:gd name="connsiteY3" fmla="*/ 992221 h 992221"/>
                <a:gd name="connsiteX0" fmla="*/ 758537 w 758537"/>
                <a:gd name="connsiteY0" fmla="*/ 0 h 992221"/>
                <a:gd name="connsiteX1" fmla="*/ 651533 w 758537"/>
                <a:gd name="connsiteY1" fmla="*/ 389106 h 992221"/>
                <a:gd name="connsiteX2" fmla="*/ 48418 w 758537"/>
                <a:gd name="connsiteY2" fmla="*/ 710119 h 992221"/>
                <a:gd name="connsiteX3" fmla="*/ 19235 w 758537"/>
                <a:gd name="connsiteY3" fmla="*/ 992221 h 992221"/>
                <a:gd name="connsiteX0" fmla="*/ 758537 w 758537"/>
                <a:gd name="connsiteY0" fmla="*/ 0 h 992221"/>
                <a:gd name="connsiteX1" fmla="*/ 651533 w 758537"/>
                <a:gd name="connsiteY1" fmla="*/ 389106 h 992221"/>
                <a:gd name="connsiteX2" fmla="*/ 48418 w 758537"/>
                <a:gd name="connsiteY2" fmla="*/ 710119 h 992221"/>
                <a:gd name="connsiteX3" fmla="*/ 19235 w 758537"/>
                <a:gd name="connsiteY3" fmla="*/ 992221 h 992221"/>
                <a:gd name="connsiteX0" fmla="*/ 740654 w 740654"/>
                <a:gd name="connsiteY0" fmla="*/ 0 h 992221"/>
                <a:gd name="connsiteX1" fmla="*/ 633650 w 740654"/>
                <a:gd name="connsiteY1" fmla="*/ 389106 h 992221"/>
                <a:gd name="connsiteX2" fmla="*/ 263999 w 740654"/>
                <a:gd name="connsiteY2" fmla="*/ 573932 h 992221"/>
                <a:gd name="connsiteX3" fmla="*/ 1352 w 740654"/>
                <a:gd name="connsiteY3" fmla="*/ 992221 h 992221"/>
                <a:gd name="connsiteX0" fmla="*/ 739302 w 739302"/>
                <a:gd name="connsiteY0" fmla="*/ 0 h 992221"/>
                <a:gd name="connsiteX1" fmla="*/ 632298 w 739302"/>
                <a:gd name="connsiteY1" fmla="*/ 389106 h 992221"/>
                <a:gd name="connsiteX2" fmla="*/ 262647 w 739302"/>
                <a:gd name="connsiteY2" fmla="*/ 573932 h 992221"/>
                <a:gd name="connsiteX3" fmla="*/ 0 w 739302"/>
                <a:gd name="connsiteY3" fmla="*/ 992221 h 992221"/>
                <a:gd name="connsiteX0" fmla="*/ 739302 w 739302"/>
                <a:gd name="connsiteY0" fmla="*/ 0 h 992221"/>
                <a:gd name="connsiteX1" fmla="*/ 632298 w 739302"/>
                <a:gd name="connsiteY1" fmla="*/ 389106 h 992221"/>
                <a:gd name="connsiteX2" fmla="*/ 262647 w 739302"/>
                <a:gd name="connsiteY2" fmla="*/ 573932 h 992221"/>
                <a:gd name="connsiteX3" fmla="*/ 0 w 739302"/>
                <a:gd name="connsiteY3" fmla="*/ 992221 h 992221"/>
                <a:gd name="connsiteX0" fmla="*/ 739302 w 739302"/>
                <a:gd name="connsiteY0" fmla="*/ 0 h 992221"/>
                <a:gd name="connsiteX1" fmla="*/ 632298 w 739302"/>
                <a:gd name="connsiteY1" fmla="*/ 389106 h 992221"/>
                <a:gd name="connsiteX2" fmla="*/ 262647 w 739302"/>
                <a:gd name="connsiteY2" fmla="*/ 573932 h 992221"/>
                <a:gd name="connsiteX3" fmla="*/ 0 w 739302"/>
                <a:gd name="connsiteY3" fmla="*/ 992221 h 992221"/>
                <a:gd name="connsiteX0" fmla="*/ 768485 w 768485"/>
                <a:gd name="connsiteY0" fmla="*/ 0 h 943583"/>
                <a:gd name="connsiteX1" fmla="*/ 661481 w 768485"/>
                <a:gd name="connsiteY1" fmla="*/ 389106 h 943583"/>
                <a:gd name="connsiteX2" fmla="*/ 291830 w 768485"/>
                <a:gd name="connsiteY2" fmla="*/ 573932 h 943583"/>
                <a:gd name="connsiteX3" fmla="*/ 0 w 768485"/>
                <a:gd name="connsiteY3" fmla="*/ 943583 h 943583"/>
                <a:gd name="connsiteX0" fmla="*/ 768485 w 768485"/>
                <a:gd name="connsiteY0" fmla="*/ 0 h 943583"/>
                <a:gd name="connsiteX1" fmla="*/ 661481 w 768485"/>
                <a:gd name="connsiteY1" fmla="*/ 389106 h 943583"/>
                <a:gd name="connsiteX2" fmla="*/ 291830 w 768485"/>
                <a:gd name="connsiteY2" fmla="*/ 573932 h 943583"/>
                <a:gd name="connsiteX3" fmla="*/ 0 w 768485"/>
                <a:gd name="connsiteY3" fmla="*/ 943583 h 943583"/>
                <a:gd name="connsiteX0" fmla="*/ 768485 w 768485"/>
                <a:gd name="connsiteY0" fmla="*/ 0 h 972766"/>
                <a:gd name="connsiteX1" fmla="*/ 661481 w 768485"/>
                <a:gd name="connsiteY1" fmla="*/ 389106 h 972766"/>
                <a:gd name="connsiteX2" fmla="*/ 291830 w 768485"/>
                <a:gd name="connsiteY2" fmla="*/ 573932 h 972766"/>
                <a:gd name="connsiteX3" fmla="*/ 0 w 768485"/>
                <a:gd name="connsiteY3" fmla="*/ 972766 h 972766"/>
                <a:gd name="connsiteX0" fmla="*/ 758757 w 758757"/>
                <a:gd name="connsiteY0" fmla="*/ 0 h 1021404"/>
                <a:gd name="connsiteX1" fmla="*/ 651753 w 758757"/>
                <a:gd name="connsiteY1" fmla="*/ 389106 h 1021404"/>
                <a:gd name="connsiteX2" fmla="*/ 282102 w 758757"/>
                <a:gd name="connsiteY2" fmla="*/ 573932 h 1021404"/>
                <a:gd name="connsiteX3" fmla="*/ 0 w 758757"/>
                <a:gd name="connsiteY3" fmla="*/ 1021404 h 102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757" h="1021404">
                  <a:moveTo>
                    <a:pt x="758757" y="0"/>
                  </a:moveTo>
                  <a:cubicBezTo>
                    <a:pt x="754704" y="203469"/>
                    <a:pt x="731196" y="293451"/>
                    <a:pt x="651753" y="389106"/>
                  </a:cubicBezTo>
                  <a:cubicBezTo>
                    <a:pt x="572311" y="484761"/>
                    <a:pt x="429638" y="502596"/>
                    <a:pt x="282102" y="573932"/>
                  </a:cubicBezTo>
                  <a:cubicBezTo>
                    <a:pt x="134566" y="654995"/>
                    <a:pt x="28372" y="731195"/>
                    <a:pt x="0" y="102140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6" name="文本框 685">
              <a:extLst>
                <a:ext uri="{FF2B5EF4-FFF2-40B4-BE49-F238E27FC236}">
                  <a16:creationId xmlns:a16="http://schemas.microsoft.com/office/drawing/2014/main" id="{6E3CCE06-1003-49EE-9BFB-BB8EE76E6CB4}"/>
                </a:ext>
              </a:extLst>
            </p:cNvPr>
            <p:cNvSpPr txBox="1"/>
            <p:nvPr/>
          </p:nvSpPr>
          <p:spPr>
            <a:xfrm>
              <a:off x="3568773" y="2340592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……</a:t>
              </a:r>
              <a:endParaRPr lang="zh-CN" altLang="en-US" dirty="0"/>
            </a:p>
          </p:txBody>
        </p:sp>
        <p:sp>
          <p:nvSpPr>
            <p:cNvPr id="687" name="文本框 686">
              <a:extLst>
                <a:ext uri="{FF2B5EF4-FFF2-40B4-BE49-F238E27FC236}">
                  <a16:creationId xmlns:a16="http://schemas.microsoft.com/office/drawing/2014/main" id="{2991851F-0536-4909-BD44-CF7F35E9E966}"/>
                </a:ext>
              </a:extLst>
            </p:cNvPr>
            <p:cNvSpPr txBox="1"/>
            <p:nvPr/>
          </p:nvSpPr>
          <p:spPr>
            <a:xfrm>
              <a:off x="4302420" y="2340592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……</a:t>
              </a:r>
              <a:endParaRPr lang="zh-CN" altLang="en-US" dirty="0"/>
            </a:p>
          </p:txBody>
        </p:sp>
        <p:sp>
          <p:nvSpPr>
            <p:cNvPr id="688" name="文本框 687">
              <a:extLst>
                <a:ext uri="{FF2B5EF4-FFF2-40B4-BE49-F238E27FC236}">
                  <a16:creationId xmlns:a16="http://schemas.microsoft.com/office/drawing/2014/main" id="{EAAE014B-FD18-4AAC-8E6D-0EEFED61DEDA}"/>
                </a:ext>
              </a:extLst>
            </p:cNvPr>
            <p:cNvSpPr txBox="1"/>
            <p:nvPr/>
          </p:nvSpPr>
          <p:spPr>
            <a:xfrm>
              <a:off x="5269450" y="117175"/>
              <a:ext cx="150383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defPPr>
                <a:defRPr lang="zh-CN"/>
              </a:defPPr>
              <a:lvl1pPr marR="0" indent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Interactive host</a:t>
              </a:r>
              <a:endParaRPr kumimoji="0" lang="zh-CN" altLang="en-US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entury Gothic"/>
              </a:endParaRPr>
            </a:p>
          </p:txBody>
        </p:sp>
        <p:sp>
          <p:nvSpPr>
            <p:cNvPr id="689" name="文本框 688">
              <a:extLst>
                <a:ext uri="{FF2B5EF4-FFF2-40B4-BE49-F238E27FC236}">
                  <a16:creationId xmlns:a16="http://schemas.microsoft.com/office/drawing/2014/main" id="{D33EAE05-12CF-439F-8AE8-AECED8701AE6}"/>
                </a:ext>
              </a:extLst>
            </p:cNvPr>
            <p:cNvSpPr txBox="1"/>
            <p:nvPr/>
          </p:nvSpPr>
          <p:spPr>
            <a:xfrm>
              <a:off x="8506359" y="117175"/>
              <a:ext cx="222589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defPPr>
                <a:defRPr lang="zh-CN"/>
              </a:defPPr>
              <a:lvl1pPr marR="0" indent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Monitor headphones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entury Gothic"/>
              </a:endParaRPr>
            </a:p>
          </p:txBody>
        </p:sp>
        <p:sp>
          <p:nvSpPr>
            <p:cNvPr id="690" name="文本框 689">
              <a:extLst>
                <a:ext uri="{FF2B5EF4-FFF2-40B4-BE49-F238E27FC236}">
                  <a16:creationId xmlns:a16="http://schemas.microsoft.com/office/drawing/2014/main" id="{6C5208E3-EB60-45F3-A9DA-F61367C78B63}"/>
                </a:ext>
              </a:extLst>
            </p:cNvPr>
            <p:cNvSpPr txBox="1"/>
            <p:nvPr/>
          </p:nvSpPr>
          <p:spPr>
            <a:xfrm>
              <a:off x="6989470" y="117175"/>
              <a:ext cx="145953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defPPr>
                <a:defRPr lang="zh-CN"/>
              </a:defPPr>
              <a:lvl1pPr marR="0" indent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Wireless mic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entury Gothic"/>
              </a:endParaRPr>
            </a:p>
          </p:txBody>
        </p:sp>
        <p:sp>
          <p:nvSpPr>
            <p:cNvPr id="691" name="文本框 690">
              <a:extLst>
                <a:ext uri="{FF2B5EF4-FFF2-40B4-BE49-F238E27FC236}">
                  <a16:creationId xmlns:a16="http://schemas.microsoft.com/office/drawing/2014/main" id="{E82DC47D-A909-460B-AB89-721B8528CB69}"/>
                </a:ext>
              </a:extLst>
            </p:cNvPr>
            <p:cNvSpPr txBox="1"/>
            <p:nvPr/>
          </p:nvSpPr>
          <p:spPr>
            <a:xfrm>
              <a:off x="10700872" y="117175"/>
              <a:ext cx="151493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defPPr>
                <a:defRPr lang="zh-CN"/>
              </a:defPPr>
              <a:lvl1pPr marR="0" indent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Power supply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entury Gothic"/>
              </a:endParaRPr>
            </a:p>
          </p:txBody>
        </p:sp>
        <p:sp>
          <p:nvSpPr>
            <p:cNvPr id="475" name="文本框 474">
              <a:extLst>
                <a:ext uri="{FF2B5EF4-FFF2-40B4-BE49-F238E27FC236}">
                  <a16:creationId xmlns:a16="http://schemas.microsoft.com/office/drawing/2014/main" id="{F0025AB8-FA65-450D-B14F-DD6FE07944E8}"/>
                </a:ext>
              </a:extLst>
            </p:cNvPr>
            <p:cNvSpPr txBox="1"/>
            <p:nvPr/>
          </p:nvSpPr>
          <p:spPr>
            <a:xfrm>
              <a:off x="5771727" y="457679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4</a:t>
              </a:r>
              <a:endParaRPr lang="zh-CN" altLang="en-US" dirty="0"/>
            </a:p>
          </p:txBody>
        </p:sp>
        <p:sp>
          <p:nvSpPr>
            <p:cNvPr id="476" name="文本框 475">
              <a:extLst>
                <a:ext uri="{FF2B5EF4-FFF2-40B4-BE49-F238E27FC236}">
                  <a16:creationId xmlns:a16="http://schemas.microsoft.com/office/drawing/2014/main" id="{3FE7D7BD-9C08-4AE9-87A2-2679CF972D2E}"/>
                </a:ext>
              </a:extLst>
            </p:cNvPr>
            <p:cNvSpPr txBox="1"/>
            <p:nvPr/>
          </p:nvSpPr>
          <p:spPr>
            <a:xfrm>
              <a:off x="4929657" y="457679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477" name="文本框 476">
              <a:extLst>
                <a:ext uri="{FF2B5EF4-FFF2-40B4-BE49-F238E27FC236}">
                  <a16:creationId xmlns:a16="http://schemas.microsoft.com/office/drawing/2014/main" id="{F4430A50-EC9E-4705-8C35-DC5F1E3C7279}"/>
                </a:ext>
              </a:extLst>
            </p:cNvPr>
            <p:cNvSpPr txBox="1"/>
            <p:nvPr/>
          </p:nvSpPr>
          <p:spPr>
            <a:xfrm>
              <a:off x="7683645" y="457679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9</a:t>
              </a:r>
              <a:endParaRPr lang="zh-CN" altLang="en-US" dirty="0"/>
            </a:p>
          </p:txBody>
        </p:sp>
        <p:sp>
          <p:nvSpPr>
            <p:cNvPr id="478" name="文本框 477">
              <a:extLst>
                <a:ext uri="{FF2B5EF4-FFF2-40B4-BE49-F238E27FC236}">
                  <a16:creationId xmlns:a16="http://schemas.microsoft.com/office/drawing/2014/main" id="{5AF4FD2C-CC72-4905-920A-B2428BE71DB8}"/>
                </a:ext>
              </a:extLst>
            </p:cNvPr>
            <p:cNvSpPr txBox="1"/>
            <p:nvPr/>
          </p:nvSpPr>
          <p:spPr>
            <a:xfrm>
              <a:off x="8091525" y="4576792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10</a:t>
              </a:r>
              <a:endParaRPr lang="zh-CN" altLang="en-US" dirty="0"/>
            </a:p>
          </p:txBody>
        </p:sp>
        <p:sp>
          <p:nvSpPr>
            <p:cNvPr id="480" name="文本框 479">
              <a:extLst>
                <a:ext uri="{FF2B5EF4-FFF2-40B4-BE49-F238E27FC236}">
                  <a16:creationId xmlns:a16="http://schemas.microsoft.com/office/drawing/2014/main" id="{9EC98AE7-704D-4824-B5A8-4B13F3BE6A0F}"/>
                </a:ext>
              </a:extLst>
            </p:cNvPr>
            <p:cNvSpPr txBox="1"/>
            <p:nvPr/>
          </p:nvSpPr>
          <p:spPr>
            <a:xfrm>
              <a:off x="4024514" y="234837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481" name="文本框 480">
              <a:extLst>
                <a:ext uri="{FF2B5EF4-FFF2-40B4-BE49-F238E27FC236}">
                  <a16:creationId xmlns:a16="http://schemas.microsoft.com/office/drawing/2014/main" id="{E019A478-DAA5-4237-8B41-BEB8D5DC1DAC}"/>
                </a:ext>
              </a:extLst>
            </p:cNvPr>
            <p:cNvSpPr txBox="1"/>
            <p:nvPr/>
          </p:nvSpPr>
          <p:spPr>
            <a:xfrm>
              <a:off x="6204746" y="234837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5</a:t>
              </a:r>
              <a:endParaRPr lang="zh-CN" altLang="en-US" dirty="0"/>
            </a:p>
          </p:txBody>
        </p:sp>
        <p:sp>
          <p:nvSpPr>
            <p:cNvPr id="482" name="文本框 481">
              <a:extLst>
                <a:ext uri="{FF2B5EF4-FFF2-40B4-BE49-F238E27FC236}">
                  <a16:creationId xmlns:a16="http://schemas.microsoft.com/office/drawing/2014/main" id="{F709F4AE-0BBD-432C-9383-53E6D08C7EF9}"/>
                </a:ext>
              </a:extLst>
            </p:cNvPr>
            <p:cNvSpPr txBox="1"/>
            <p:nvPr/>
          </p:nvSpPr>
          <p:spPr>
            <a:xfrm>
              <a:off x="6968103" y="234837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7</a:t>
              </a:r>
              <a:endParaRPr lang="zh-CN" altLang="en-US" dirty="0"/>
            </a:p>
          </p:txBody>
        </p:sp>
        <p:sp>
          <p:nvSpPr>
            <p:cNvPr id="483" name="文本框 482">
              <a:extLst>
                <a:ext uri="{FF2B5EF4-FFF2-40B4-BE49-F238E27FC236}">
                  <a16:creationId xmlns:a16="http://schemas.microsoft.com/office/drawing/2014/main" id="{815F5019-9A55-4C09-839E-81357F39DE5C}"/>
                </a:ext>
              </a:extLst>
            </p:cNvPr>
            <p:cNvSpPr txBox="1"/>
            <p:nvPr/>
          </p:nvSpPr>
          <p:spPr>
            <a:xfrm>
              <a:off x="7309340" y="234837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8</a:t>
              </a:r>
              <a:endParaRPr lang="zh-CN" altLang="en-US" dirty="0"/>
            </a:p>
          </p:txBody>
        </p:sp>
        <p:sp>
          <p:nvSpPr>
            <p:cNvPr id="484" name="文本框 483">
              <a:extLst>
                <a:ext uri="{FF2B5EF4-FFF2-40B4-BE49-F238E27FC236}">
                  <a16:creationId xmlns:a16="http://schemas.microsoft.com/office/drawing/2014/main" id="{0F33B24C-C89A-4F87-903F-35434F627EE4}"/>
                </a:ext>
              </a:extLst>
            </p:cNvPr>
            <p:cNvSpPr txBox="1"/>
            <p:nvPr/>
          </p:nvSpPr>
          <p:spPr>
            <a:xfrm>
              <a:off x="9772058" y="234837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12</a:t>
              </a:r>
              <a:endParaRPr lang="zh-CN" altLang="en-US" dirty="0"/>
            </a:p>
          </p:txBody>
        </p:sp>
        <p:grpSp>
          <p:nvGrpSpPr>
            <p:cNvPr id="474" name="组合 473">
              <a:extLst>
                <a:ext uri="{FF2B5EF4-FFF2-40B4-BE49-F238E27FC236}">
                  <a16:creationId xmlns:a16="http://schemas.microsoft.com/office/drawing/2014/main" id="{1053FDC7-D058-4387-88C5-48E828965192}"/>
                </a:ext>
              </a:extLst>
            </p:cNvPr>
            <p:cNvGrpSpPr/>
            <p:nvPr/>
          </p:nvGrpSpPr>
          <p:grpSpPr>
            <a:xfrm>
              <a:off x="6904130" y="4576792"/>
              <a:ext cx="399575" cy="1096777"/>
              <a:chOff x="6532859" y="4629466"/>
              <a:chExt cx="1680784" cy="1096777"/>
            </a:xfrm>
          </p:grpSpPr>
          <p:sp>
            <p:nvSpPr>
              <p:cNvPr id="485" name="任意多边形: 形状 484">
                <a:extLst>
                  <a:ext uri="{FF2B5EF4-FFF2-40B4-BE49-F238E27FC236}">
                    <a16:creationId xmlns:a16="http://schemas.microsoft.com/office/drawing/2014/main" id="{417AF32A-C85A-4080-B516-A05EF5083439}"/>
                  </a:ext>
                </a:extLst>
              </p:cNvPr>
              <p:cNvSpPr/>
              <p:nvPr/>
            </p:nvSpPr>
            <p:spPr>
              <a:xfrm flipV="1">
                <a:off x="6532859" y="4629466"/>
                <a:ext cx="1561706" cy="1095548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286563"/>
                  <a:gd name="connsiteX1" fmla="*/ 1044051 w 1044051"/>
                  <a:gd name="connsiteY1" fmla="*/ 510540 h 1286563"/>
                  <a:gd name="connsiteX2" fmla="*/ 960231 w 1044051"/>
                  <a:gd name="connsiteY2" fmla="*/ 605790 h 1286563"/>
                  <a:gd name="connsiteX3" fmla="*/ 102981 w 1044051"/>
                  <a:gd name="connsiteY3" fmla="*/ 609600 h 1286563"/>
                  <a:gd name="connsiteX4" fmla="*/ 111 w 1044051"/>
                  <a:gd name="connsiteY4" fmla="*/ 704850 h 1286563"/>
                  <a:gd name="connsiteX5" fmla="*/ 111 w 1044051"/>
                  <a:gd name="connsiteY5" fmla="*/ 1286563 h 1286563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3502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6763 w 1046766"/>
                  <a:gd name="connsiteY0" fmla="*/ 0 h 3243496"/>
                  <a:gd name="connsiteX1" fmla="*/ 1044051 w 1046766"/>
                  <a:gd name="connsiteY1" fmla="*/ 2467473 h 3243496"/>
                  <a:gd name="connsiteX2" fmla="*/ 960231 w 1046766"/>
                  <a:gd name="connsiteY2" fmla="*/ 2562723 h 3243496"/>
                  <a:gd name="connsiteX3" fmla="*/ 102981 w 1046766"/>
                  <a:gd name="connsiteY3" fmla="*/ 2566533 h 3243496"/>
                  <a:gd name="connsiteX4" fmla="*/ 111 w 1046766"/>
                  <a:gd name="connsiteY4" fmla="*/ 2661783 h 3243496"/>
                  <a:gd name="connsiteX5" fmla="*/ 111 w 1046766"/>
                  <a:gd name="connsiteY5" fmla="*/ 3243496 h 3243496"/>
                  <a:gd name="connsiteX0" fmla="*/ 1046763 w 1050564"/>
                  <a:gd name="connsiteY0" fmla="*/ 0 h 3243496"/>
                  <a:gd name="connsiteX1" fmla="*/ 1045242 w 1050564"/>
                  <a:gd name="connsiteY1" fmla="*/ 431470 h 3243496"/>
                  <a:gd name="connsiteX2" fmla="*/ 1044051 w 1050564"/>
                  <a:gd name="connsiteY2" fmla="*/ 2467473 h 3243496"/>
                  <a:gd name="connsiteX3" fmla="*/ 960231 w 1050564"/>
                  <a:gd name="connsiteY3" fmla="*/ 2562723 h 3243496"/>
                  <a:gd name="connsiteX4" fmla="*/ 102981 w 1050564"/>
                  <a:gd name="connsiteY4" fmla="*/ 2566533 h 3243496"/>
                  <a:gd name="connsiteX5" fmla="*/ 111 w 1050564"/>
                  <a:gd name="connsiteY5" fmla="*/ 2661783 h 3243496"/>
                  <a:gd name="connsiteX6" fmla="*/ 111 w 1050564"/>
                  <a:gd name="connsiteY6" fmla="*/ 3243496 h 3243496"/>
                  <a:gd name="connsiteX0" fmla="*/ 1046763 w 1050624"/>
                  <a:gd name="connsiteY0" fmla="*/ 0 h 3243496"/>
                  <a:gd name="connsiteX1" fmla="*/ 1045242 w 1050624"/>
                  <a:gd name="connsiteY1" fmla="*/ 347019 h 3243496"/>
                  <a:gd name="connsiteX2" fmla="*/ 1045242 w 1050624"/>
                  <a:gd name="connsiteY2" fmla="*/ 431470 h 3243496"/>
                  <a:gd name="connsiteX3" fmla="*/ 1044051 w 1050624"/>
                  <a:gd name="connsiteY3" fmla="*/ 2467473 h 3243496"/>
                  <a:gd name="connsiteX4" fmla="*/ 960231 w 1050624"/>
                  <a:gd name="connsiteY4" fmla="*/ 2562723 h 3243496"/>
                  <a:gd name="connsiteX5" fmla="*/ 102981 w 1050624"/>
                  <a:gd name="connsiteY5" fmla="*/ 2566533 h 3243496"/>
                  <a:gd name="connsiteX6" fmla="*/ 111 w 1050624"/>
                  <a:gd name="connsiteY6" fmla="*/ 2661783 h 3243496"/>
                  <a:gd name="connsiteX7" fmla="*/ 111 w 1050624"/>
                  <a:gd name="connsiteY7" fmla="*/ 3243496 h 3243496"/>
                  <a:gd name="connsiteX0" fmla="*/ 1568507 w 1568507"/>
                  <a:gd name="connsiteY0" fmla="*/ 0 h 3065858"/>
                  <a:gd name="connsiteX1" fmla="*/ 1045242 w 1568507"/>
                  <a:gd name="connsiteY1" fmla="*/ 169381 h 3065858"/>
                  <a:gd name="connsiteX2" fmla="*/ 1045242 w 1568507"/>
                  <a:gd name="connsiteY2" fmla="*/ 253832 h 3065858"/>
                  <a:gd name="connsiteX3" fmla="*/ 1044051 w 1568507"/>
                  <a:gd name="connsiteY3" fmla="*/ 2289835 h 3065858"/>
                  <a:gd name="connsiteX4" fmla="*/ 960231 w 1568507"/>
                  <a:gd name="connsiteY4" fmla="*/ 2385085 h 3065858"/>
                  <a:gd name="connsiteX5" fmla="*/ 102981 w 1568507"/>
                  <a:gd name="connsiteY5" fmla="*/ 2388895 h 3065858"/>
                  <a:gd name="connsiteX6" fmla="*/ 111 w 1568507"/>
                  <a:gd name="connsiteY6" fmla="*/ 2484145 h 3065858"/>
                  <a:gd name="connsiteX7" fmla="*/ 111 w 1568507"/>
                  <a:gd name="connsiteY7" fmla="*/ 3065858 h 3065858"/>
                  <a:gd name="connsiteX0" fmla="*/ 1568507 w 1568507"/>
                  <a:gd name="connsiteY0" fmla="*/ 79 h 3065937"/>
                  <a:gd name="connsiteX1" fmla="*/ 1045242 w 1568507"/>
                  <a:gd name="connsiteY1" fmla="*/ 169460 h 3065937"/>
                  <a:gd name="connsiteX2" fmla="*/ 1045242 w 1568507"/>
                  <a:gd name="connsiteY2" fmla="*/ 253911 h 3065937"/>
                  <a:gd name="connsiteX3" fmla="*/ 1044051 w 1568507"/>
                  <a:gd name="connsiteY3" fmla="*/ 2289914 h 3065937"/>
                  <a:gd name="connsiteX4" fmla="*/ 960231 w 1568507"/>
                  <a:gd name="connsiteY4" fmla="*/ 2385164 h 3065937"/>
                  <a:gd name="connsiteX5" fmla="*/ 102981 w 1568507"/>
                  <a:gd name="connsiteY5" fmla="*/ 2388974 h 3065937"/>
                  <a:gd name="connsiteX6" fmla="*/ 111 w 1568507"/>
                  <a:gd name="connsiteY6" fmla="*/ 2484224 h 3065937"/>
                  <a:gd name="connsiteX7" fmla="*/ 111 w 1568507"/>
                  <a:gd name="connsiteY7" fmla="*/ 3065937 h 3065937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2535 h 3068393"/>
                  <a:gd name="connsiteX1" fmla="*/ 1152853 w 1568507"/>
                  <a:gd name="connsiteY1" fmla="*/ 5926 h 3068393"/>
                  <a:gd name="connsiteX2" fmla="*/ 1045242 w 1568507"/>
                  <a:gd name="connsiteY2" fmla="*/ 256367 h 3068393"/>
                  <a:gd name="connsiteX3" fmla="*/ 1044051 w 1568507"/>
                  <a:gd name="connsiteY3" fmla="*/ 2292370 h 3068393"/>
                  <a:gd name="connsiteX4" fmla="*/ 960231 w 1568507"/>
                  <a:gd name="connsiteY4" fmla="*/ 2387620 h 3068393"/>
                  <a:gd name="connsiteX5" fmla="*/ 102981 w 1568507"/>
                  <a:gd name="connsiteY5" fmla="*/ 2391430 h 3068393"/>
                  <a:gd name="connsiteX6" fmla="*/ 111 w 1568507"/>
                  <a:gd name="connsiteY6" fmla="*/ 2486680 h 3068393"/>
                  <a:gd name="connsiteX7" fmla="*/ 111 w 1568507"/>
                  <a:gd name="connsiteY7" fmla="*/ 3068393 h 3068393"/>
                  <a:gd name="connsiteX0" fmla="*/ 1568507 w 1568507"/>
                  <a:gd name="connsiteY0" fmla="*/ 10763 h 3076621"/>
                  <a:gd name="connsiteX1" fmla="*/ 1156113 w 1568507"/>
                  <a:gd name="connsiteY1" fmla="*/ 2506 h 3076621"/>
                  <a:gd name="connsiteX2" fmla="*/ 1045242 w 1568507"/>
                  <a:gd name="connsiteY2" fmla="*/ 264595 h 3076621"/>
                  <a:gd name="connsiteX3" fmla="*/ 1044051 w 1568507"/>
                  <a:gd name="connsiteY3" fmla="*/ 2300598 h 3076621"/>
                  <a:gd name="connsiteX4" fmla="*/ 960231 w 1568507"/>
                  <a:gd name="connsiteY4" fmla="*/ 2395848 h 3076621"/>
                  <a:gd name="connsiteX5" fmla="*/ 102981 w 1568507"/>
                  <a:gd name="connsiteY5" fmla="*/ 2399658 h 3076621"/>
                  <a:gd name="connsiteX6" fmla="*/ 111 w 1568507"/>
                  <a:gd name="connsiteY6" fmla="*/ 2494908 h 3076621"/>
                  <a:gd name="connsiteX7" fmla="*/ 111 w 1568507"/>
                  <a:gd name="connsiteY7" fmla="*/ 3076621 h 3076621"/>
                  <a:gd name="connsiteX0" fmla="*/ 1568507 w 1568507"/>
                  <a:gd name="connsiteY0" fmla="*/ 10199 h 3076057"/>
                  <a:gd name="connsiteX1" fmla="*/ 1156113 w 1568507"/>
                  <a:gd name="connsiteY1" fmla="*/ 1942 h 3076057"/>
                  <a:gd name="connsiteX2" fmla="*/ 1045242 w 1568507"/>
                  <a:gd name="connsiteY2" fmla="*/ 264031 h 3076057"/>
                  <a:gd name="connsiteX3" fmla="*/ 1044051 w 1568507"/>
                  <a:gd name="connsiteY3" fmla="*/ 2300034 h 3076057"/>
                  <a:gd name="connsiteX4" fmla="*/ 960231 w 1568507"/>
                  <a:gd name="connsiteY4" fmla="*/ 2395284 h 3076057"/>
                  <a:gd name="connsiteX5" fmla="*/ 102981 w 1568507"/>
                  <a:gd name="connsiteY5" fmla="*/ 2399094 h 3076057"/>
                  <a:gd name="connsiteX6" fmla="*/ 111 w 1568507"/>
                  <a:gd name="connsiteY6" fmla="*/ 2494344 h 3076057"/>
                  <a:gd name="connsiteX7" fmla="*/ 111 w 1568507"/>
                  <a:gd name="connsiteY7" fmla="*/ 3076057 h 3076057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156113 w 1156113"/>
                  <a:gd name="connsiteY0" fmla="*/ 0 h 3074115"/>
                  <a:gd name="connsiteX1" fmla="*/ 1045242 w 1156113"/>
                  <a:gd name="connsiteY1" fmla="*/ 262089 h 3074115"/>
                  <a:gd name="connsiteX2" fmla="*/ 1044051 w 1156113"/>
                  <a:gd name="connsiteY2" fmla="*/ 2298092 h 3074115"/>
                  <a:gd name="connsiteX3" fmla="*/ 960231 w 1156113"/>
                  <a:gd name="connsiteY3" fmla="*/ 2393342 h 3074115"/>
                  <a:gd name="connsiteX4" fmla="*/ 102981 w 1156113"/>
                  <a:gd name="connsiteY4" fmla="*/ 2397152 h 3074115"/>
                  <a:gd name="connsiteX5" fmla="*/ 111 w 1156113"/>
                  <a:gd name="connsiteY5" fmla="*/ 2492402 h 3074115"/>
                  <a:gd name="connsiteX6" fmla="*/ 111 w 1156113"/>
                  <a:gd name="connsiteY6" fmla="*/ 3074115 h 3074115"/>
                  <a:gd name="connsiteX0" fmla="*/ 1045242 w 1050624"/>
                  <a:gd name="connsiteY0" fmla="*/ 0 h 2812026"/>
                  <a:gd name="connsiteX1" fmla="*/ 1044051 w 1050624"/>
                  <a:gd name="connsiteY1" fmla="*/ 2036003 h 2812026"/>
                  <a:gd name="connsiteX2" fmla="*/ 960231 w 1050624"/>
                  <a:gd name="connsiteY2" fmla="*/ 2131253 h 2812026"/>
                  <a:gd name="connsiteX3" fmla="*/ 102981 w 1050624"/>
                  <a:gd name="connsiteY3" fmla="*/ 2135063 h 2812026"/>
                  <a:gd name="connsiteX4" fmla="*/ 111 w 1050624"/>
                  <a:gd name="connsiteY4" fmla="*/ 2230313 h 2812026"/>
                  <a:gd name="connsiteX5" fmla="*/ 111 w 1050624"/>
                  <a:gd name="connsiteY5" fmla="*/ 2812026 h 2812026"/>
                  <a:gd name="connsiteX0" fmla="*/ 1045242 w 1050624"/>
                  <a:gd name="connsiteY0" fmla="*/ 0 h 1626693"/>
                  <a:gd name="connsiteX1" fmla="*/ 1044051 w 1050624"/>
                  <a:gd name="connsiteY1" fmla="*/ 850670 h 1626693"/>
                  <a:gd name="connsiteX2" fmla="*/ 960231 w 1050624"/>
                  <a:gd name="connsiteY2" fmla="*/ 945920 h 1626693"/>
                  <a:gd name="connsiteX3" fmla="*/ 102981 w 1050624"/>
                  <a:gd name="connsiteY3" fmla="*/ 949730 h 1626693"/>
                  <a:gd name="connsiteX4" fmla="*/ 111 w 1050624"/>
                  <a:gd name="connsiteY4" fmla="*/ 1044980 h 1626693"/>
                  <a:gd name="connsiteX5" fmla="*/ 111 w 1050624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50186"/>
                  <a:gd name="connsiteY0" fmla="*/ 0 h 1626693"/>
                  <a:gd name="connsiteX1" fmla="*/ 1044051 w 1050186"/>
                  <a:gd name="connsiteY1" fmla="*/ 850670 h 1626693"/>
                  <a:gd name="connsiteX2" fmla="*/ 991362 w 1050186"/>
                  <a:gd name="connsiteY2" fmla="*/ 954387 h 1626693"/>
                  <a:gd name="connsiteX3" fmla="*/ 102981 w 1050186"/>
                  <a:gd name="connsiteY3" fmla="*/ 949730 h 1626693"/>
                  <a:gd name="connsiteX4" fmla="*/ 111 w 1050186"/>
                  <a:gd name="connsiteY4" fmla="*/ 1044980 h 1626693"/>
                  <a:gd name="connsiteX5" fmla="*/ 111 w 1050186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54387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1263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131 w 1045626"/>
                  <a:gd name="connsiteY0" fmla="*/ 0 h 1626693"/>
                  <a:gd name="connsiteX1" fmla="*/ 1043940 w 1045626"/>
                  <a:gd name="connsiteY1" fmla="*/ 850670 h 1626693"/>
                  <a:gd name="connsiteX2" fmla="*/ 991251 w 1045626"/>
                  <a:gd name="connsiteY2" fmla="*/ 945921 h 1626693"/>
                  <a:gd name="connsiteX3" fmla="*/ 102870 w 1045626"/>
                  <a:gd name="connsiteY3" fmla="*/ 941263 h 1626693"/>
                  <a:gd name="connsiteX4" fmla="*/ 0 w 1045626"/>
                  <a:gd name="connsiteY4" fmla="*/ 1044980 h 1626693"/>
                  <a:gd name="connsiteX5" fmla="*/ 0 w 1045626"/>
                  <a:gd name="connsiteY5" fmla="*/ 1626693 h 1626693"/>
                  <a:gd name="connsiteX0" fmla="*/ 1045131 w 1045626"/>
                  <a:gd name="connsiteY0" fmla="*/ 0 h 1673260"/>
                  <a:gd name="connsiteX1" fmla="*/ 1043940 w 1045626"/>
                  <a:gd name="connsiteY1" fmla="*/ 897237 h 1673260"/>
                  <a:gd name="connsiteX2" fmla="*/ 991251 w 1045626"/>
                  <a:gd name="connsiteY2" fmla="*/ 992488 h 1673260"/>
                  <a:gd name="connsiteX3" fmla="*/ 102870 w 1045626"/>
                  <a:gd name="connsiteY3" fmla="*/ 987830 h 1673260"/>
                  <a:gd name="connsiteX4" fmla="*/ 0 w 1045626"/>
                  <a:gd name="connsiteY4" fmla="*/ 1091547 h 1673260"/>
                  <a:gd name="connsiteX5" fmla="*/ 0 w 1045626"/>
                  <a:gd name="connsiteY5" fmla="*/ 1673260 h 1673260"/>
                  <a:gd name="connsiteX0" fmla="*/ 1053208 w 1053208"/>
                  <a:gd name="connsiteY0" fmla="*/ 0 h 1396444"/>
                  <a:gd name="connsiteX1" fmla="*/ 1043940 w 1053208"/>
                  <a:gd name="connsiteY1" fmla="*/ 620421 h 1396444"/>
                  <a:gd name="connsiteX2" fmla="*/ 991251 w 1053208"/>
                  <a:gd name="connsiteY2" fmla="*/ 715672 h 1396444"/>
                  <a:gd name="connsiteX3" fmla="*/ 102870 w 1053208"/>
                  <a:gd name="connsiteY3" fmla="*/ 711014 h 1396444"/>
                  <a:gd name="connsiteX4" fmla="*/ 0 w 1053208"/>
                  <a:gd name="connsiteY4" fmla="*/ 814731 h 1396444"/>
                  <a:gd name="connsiteX5" fmla="*/ 0 w 1053208"/>
                  <a:gd name="connsiteY5" fmla="*/ 1396444 h 1396444"/>
                  <a:gd name="connsiteX0" fmla="*/ 1049170 w 1049170"/>
                  <a:gd name="connsiteY0" fmla="*/ 0 h 1396444"/>
                  <a:gd name="connsiteX1" fmla="*/ 1043940 w 1049170"/>
                  <a:gd name="connsiteY1" fmla="*/ 620421 h 1396444"/>
                  <a:gd name="connsiteX2" fmla="*/ 991251 w 1049170"/>
                  <a:gd name="connsiteY2" fmla="*/ 715672 h 1396444"/>
                  <a:gd name="connsiteX3" fmla="*/ 102870 w 1049170"/>
                  <a:gd name="connsiteY3" fmla="*/ 711014 h 1396444"/>
                  <a:gd name="connsiteX4" fmla="*/ 0 w 1049170"/>
                  <a:gd name="connsiteY4" fmla="*/ 814731 h 1396444"/>
                  <a:gd name="connsiteX5" fmla="*/ 0 w 1049170"/>
                  <a:gd name="connsiteY5" fmla="*/ 1396444 h 1396444"/>
                  <a:gd name="connsiteX0" fmla="*/ 1045131 w 1045626"/>
                  <a:gd name="connsiteY0" fmla="*/ 0 h 1396444"/>
                  <a:gd name="connsiteX1" fmla="*/ 1043940 w 1045626"/>
                  <a:gd name="connsiteY1" fmla="*/ 620421 h 1396444"/>
                  <a:gd name="connsiteX2" fmla="*/ 991251 w 1045626"/>
                  <a:gd name="connsiteY2" fmla="*/ 715672 h 1396444"/>
                  <a:gd name="connsiteX3" fmla="*/ 102870 w 1045626"/>
                  <a:gd name="connsiteY3" fmla="*/ 711014 h 1396444"/>
                  <a:gd name="connsiteX4" fmla="*/ 0 w 1045626"/>
                  <a:gd name="connsiteY4" fmla="*/ 814731 h 1396444"/>
                  <a:gd name="connsiteX5" fmla="*/ 0 w 1045626"/>
                  <a:gd name="connsiteY5" fmla="*/ 1396444 h 1396444"/>
                  <a:gd name="connsiteX0" fmla="*/ 1045131 w 1045626"/>
                  <a:gd name="connsiteY0" fmla="*/ 0 h 1396444"/>
                  <a:gd name="connsiteX1" fmla="*/ 1043940 w 1045626"/>
                  <a:gd name="connsiteY1" fmla="*/ 620421 h 1396444"/>
                  <a:gd name="connsiteX2" fmla="*/ 991251 w 1045626"/>
                  <a:gd name="connsiteY2" fmla="*/ 715672 h 1396444"/>
                  <a:gd name="connsiteX3" fmla="*/ 102870 w 1045626"/>
                  <a:gd name="connsiteY3" fmla="*/ 711014 h 1396444"/>
                  <a:gd name="connsiteX4" fmla="*/ 0 w 1045626"/>
                  <a:gd name="connsiteY4" fmla="*/ 814731 h 1396444"/>
                  <a:gd name="connsiteX5" fmla="*/ 0 w 1045626"/>
                  <a:gd name="connsiteY5" fmla="*/ 1396444 h 139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626" h="1396444">
                    <a:moveTo>
                      <a:pt x="1045131" y="0"/>
                    </a:moveTo>
                    <a:cubicBezTo>
                      <a:pt x="1044933" y="353409"/>
                      <a:pt x="1046989" y="256745"/>
                      <a:pt x="1043940" y="620421"/>
                    </a:cubicBezTo>
                    <a:cubicBezTo>
                      <a:pt x="1048030" y="709999"/>
                      <a:pt x="1035678" y="710592"/>
                      <a:pt x="991251" y="715672"/>
                    </a:cubicBezTo>
                    <a:lnTo>
                      <a:pt x="102870" y="711014"/>
                    </a:lnTo>
                    <a:cubicBezTo>
                      <a:pt x="10169" y="716094"/>
                      <a:pt x="0" y="729641"/>
                      <a:pt x="0" y="814731"/>
                    </a:cubicBezTo>
                    <a:lnTo>
                      <a:pt x="0" y="139644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6" name="任意多边形: 形状 485">
                <a:extLst>
                  <a:ext uri="{FF2B5EF4-FFF2-40B4-BE49-F238E27FC236}">
                    <a16:creationId xmlns:a16="http://schemas.microsoft.com/office/drawing/2014/main" id="{F0AC43E6-AC01-4E33-83C7-79FB2CC38704}"/>
                  </a:ext>
                </a:extLst>
              </p:cNvPr>
              <p:cNvSpPr/>
              <p:nvPr/>
            </p:nvSpPr>
            <p:spPr>
              <a:xfrm flipV="1">
                <a:off x="6661542" y="4636772"/>
                <a:ext cx="1552101" cy="1089471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365429"/>
                  <a:gd name="connsiteX1" fmla="*/ 1044051 w 1044051"/>
                  <a:gd name="connsiteY1" fmla="*/ 523419 h 1365429"/>
                  <a:gd name="connsiteX2" fmla="*/ 960231 w 1044051"/>
                  <a:gd name="connsiteY2" fmla="*/ 618669 h 1365429"/>
                  <a:gd name="connsiteX3" fmla="*/ 102981 w 1044051"/>
                  <a:gd name="connsiteY3" fmla="*/ 622479 h 1365429"/>
                  <a:gd name="connsiteX4" fmla="*/ 111 w 1044051"/>
                  <a:gd name="connsiteY4" fmla="*/ 717729 h 1365429"/>
                  <a:gd name="connsiteX5" fmla="*/ 111 w 1044051"/>
                  <a:gd name="connsiteY5" fmla="*/ 1365429 h 1365429"/>
                  <a:gd name="connsiteX0" fmla="*/ 1040241 w 1044051"/>
                  <a:gd name="connsiteY0" fmla="*/ 0 h 1367810"/>
                  <a:gd name="connsiteX1" fmla="*/ 1044051 w 1044051"/>
                  <a:gd name="connsiteY1" fmla="*/ 525800 h 1367810"/>
                  <a:gd name="connsiteX2" fmla="*/ 960231 w 1044051"/>
                  <a:gd name="connsiteY2" fmla="*/ 621050 h 1367810"/>
                  <a:gd name="connsiteX3" fmla="*/ 102981 w 1044051"/>
                  <a:gd name="connsiteY3" fmla="*/ 624860 h 1367810"/>
                  <a:gd name="connsiteX4" fmla="*/ 111 w 1044051"/>
                  <a:gd name="connsiteY4" fmla="*/ 720110 h 1367810"/>
                  <a:gd name="connsiteX5" fmla="*/ 111 w 1044051"/>
                  <a:gd name="connsiteY5" fmla="*/ 1367810 h 1367810"/>
                  <a:gd name="connsiteX0" fmla="*/ 1043086 w 1044051"/>
                  <a:gd name="connsiteY0" fmla="*/ 0 h 1377970"/>
                  <a:gd name="connsiteX1" fmla="*/ 1044051 w 1044051"/>
                  <a:gd name="connsiteY1" fmla="*/ 535960 h 1377970"/>
                  <a:gd name="connsiteX2" fmla="*/ 960231 w 1044051"/>
                  <a:gd name="connsiteY2" fmla="*/ 631210 h 1377970"/>
                  <a:gd name="connsiteX3" fmla="*/ 102981 w 1044051"/>
                  <a:gd name="connsiteY3" fmla="*/ 635020 h 1377970"/>
                  <a:gd name="connsiteX4" fmla="*/ 111 w 1044051"/>
                  <a:gd name="connsiteY4" fmla="*/ 730270 h 1377970"/>
                  <a:gd name="connsiteX5" fmla="*/ 111 w 1044051"/>
                  <a:gd name="connsiteY5" fmla="*/ 1377970 h 1377970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7149 w 1044051"/>
                  <a:gd name="connsiteY5" fmla="*/ 1274276 h 1274276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112 w 1044051"/>
                  <a:gd name="connsiteY5" fmla="*/ 1274276 h 1274276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102870 w 1045223"/>
                  <a:gd name="connsiteY3" fmla="*/ 1037186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572 w 1045609"/>
                  <a:gd name="connsiteY0" fmla="*/ 0 h 1676442"/>
                  <a:gd name="connsiteX1" fmla="*/ 1044326 w 1045609"/>
                  <a:gd name="connsiteY1" fmla="*/ 938126 h 1676442"/>
                  <a:gd name="connsiteX2" fmla="*/ 960506 w 1045609"/>
                  <a:gd name="connsiteY2" fmla="*/ 1033376 h 1676442"/>
                  <a:gd name="connsiteX3" fmla="*/ 70089 w 1045609"/>
                  <a:gd name="connsiteY3" fmla="*/ 1032953 h 1676442"/>
                  <a:gd name="connsiteX4" fmla="*/ 386 w 1045609"/>
                  <a:gd name="connsiteY4" fmla="*/ 1132436 h 1676442"/>
                  <a:gd name="connsiteX5" fmla="*/ 387 w 1045609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45223"/>
                  <a:gd name="connsiteY0" fmla="*/ 0 h 1388698"/>
                  <a:gd name="connsiteX1" fmla="*/ 1043940 w 1045223"/>
                  <a:gd name="connsiteY1" fmla="*/ 650382 h 1388698"/>
                  <a:gd name="connsiteX2" fmla="*/ 960120 w 1045223"/>
                  <a:gd name="connsiteY2" fmla="*/ 745632 h 1388698"/>
                  <a:gd name="connsiteX3" fmla="*/ 69703 w 1045223"/>
                  <a:gd name="connsiteY3" fmla="*/ 745209 h 1388698"/>
                  <a:gd name="connsiteX4" fmla="*/ 0 w 1045223"/>
                  <a:gd name="connsiteY4" fmla="*/ 844692 h 1388698"/>
                  <a:gd name="connsiteX5" fmla="*/ 1 w 1045223"/>
                  <a:gd name="connsiteY5" fmla="*/ 1388698 h 13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223" h="1388698">
                    <a:moveTo>
                      <a:pt x="1045186" y="0"/>
                    </a:moveTo>
                    <a:cubicBezTo>
                      <a:pt x="1045508" y="178653"/>
                      <a:pt x="1043618" y="471729"/>
                      <a:pt x="1043940" y="650382"/>
                    </a:cubicBezTo>
                    <a:cubicBezTo>
                      <a:pt x="1038860" y="743092"/>
                      <a:pt x="1049020" y="740552"/>
                      <a:pt x="960120" y="745632"/>
                    </a:cubicBezTo>
                    <a:lnTo>
                      <a:pt x="69703" y="745209"/>
                    </a:lnTo>
                    <a:cubicBezTo>
                      <a:pt x="5647" y="746055"/>
                      <a:pt x="0" y="759602"/>
                      <a:pt x="0" y="844692"/>
                    </a:cubicBezTo>
                    <a:cubicBezTo>
                      <a:pt x="0" y="1026027"/>
                      <a:pt x="1" y="1207363"/>
                      <a:pt x="1" y="1388698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7" name="组合 486">
              <a:extLst>
                <a:ext uri="{FF2B5EF4-FFF2-40B4-BE49-F238E27FC236}">
                  <a16:creationId xmlns:a16="http://schemas.microsoft.com/office/drawing/2014/main" id="{89428207-2AF4-471D-80F4-78339729A170}"/>
                </a:ext>
              </a:extLst>
            </p:cNvPr>
            <p:cNvGrpSpPr/>
            <p:nvPr/>
          </p:nvGrpSpPr>
          <p:grpSpPr>
            <a:xfrm>
              <a:off x="6801568" y="4184468"/>
              <a:ext cx="252604" cy="472968"/>
              <a:chOff x="8986447" y="1188085"/>
              <a:chExt cx="2201779" cy="4122519"/>
            </a:xfrm>
          </p:grpSpPr>
          <p:sp>
            <p:nvSpPr>
              <p:cNvPr id="488" name="任意多边形: 形状 487">
                <a:extLst>
                  <a:ext uri="{FF2B5EF4-FFF2-40B4-BE49-F238E27FC236}">
                    <a16:creationId xmlns:a16="http://schemas.microsoft.com/office/drawing/2014/main" id="{EDCEAAB9-4538-4FE3-A80E-AA6F6635E942}"/>
                  </a:ext>
                </a:extLst>
              </p:cNvPr>
              <p:cNvSpPr/>
              <p:nvPr/>
            </p:nvSpPr>
            <p:spPr>
              <a:xfrm rot="202323">
                <a:off x="8986447" y="1188085"/>
                <a:ext cx="2201779" cy="2942546"/>
              </a:xfrm>
              <a:custGeom>
                <a:avLst/>
                <a:gdLst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4242 w 2205789"/>
                  <a:gd name="connsiteY11" fmla="*/ 1415716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67852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03158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64529 w 2201779"/>
                  <a:gd name="connsiteY15" fmla="*/ 1394935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2546"/>
                  <a:gd name="connsiteX1" fmla="*/ 2133600 w 2201779"/>
                  <a:gd name="connsiteY1" fmla="*/ 2751221 h 2942546"/>
                  <a:gd name="connsiteX2" fmla="*/ 2113548 w 2201779"/>
                  <a:gd name="connsiteY2" fmla="*/ 2839452 h 2942546"/>
                  <a:gd name="connsiteX3" fmla="*/ 124292 w 2201779"/>
                  <a:gd name="connsiteY3" fmla="*/ 2942546 h 2942546"/>
                  <a:gd name="connsiteX4" fmla="*/ 108285 w 2201779"/>
                  <a:gd name="connsiteY4" fmla="*/ 2859505 h 2942546"/>
                  <a:gd name="connsiteX5" fmla="*/ 60158 w 2201779"/>
                  <a:gd name="connsiteY5" fmla="*/ 2803358 h 2942546"/>
                  <a:gd name="connsiteX6" fmla="*/ 0 w 2201779"/>
                  <a:gd name="connsiteY6" fmla="*/ 1471863 h 2942546"/>
                  <a:gd name="connsiteX7" fmla="*/ 144379 w 2201779"/>
                  <a:gd name="connsiteY7" fmla="*/ 1459831 h 2942546"/>
                  <a:gd name="connsiteX8" fmla="*/ 80211 w 2201779"/>
                  <a:gd name="connsiteY8" fmla="*/ 68179 h 2942546"/>
                  <a:gd name="connsiteX9" fmla="*/ 565485 w 2201779"/>
                  <a:gd name="connsiteY9" fmla="*/ 44115 h 2942546"/>
                  <a:gd name="connsiteX10" fmla="*/ 653716 w 2201779"/>
                  <a:gd name="connsiteY10" fmla="*/ 1439779 h 2942546"/>
                  <a:gd name="connsiteX11" fmla="*/ 846222 w 2201779"/>
                  <a:gd name="connsiteY11" fmla="*/ 1427748 h 2942546"/>
                  <a:gd name="connsiteX12" fmla="*/ 766011 w 2201779"/>
                  <a:gd name="connsiteY12" fmla="*/ 52137 h 2942546"/>
                  <a:gd name="connsiteX13" fmla="*/ 1227221 w 2201779"/>
                  <a:gd name="connsiteY13" fmla="*/ 28073 h 2942546"/>
                  <a:gd name="connsiteX14" fmla="*/ 1299411 w 2201779"/>
                  <a:gd name="connsiteY14" fmla="*/ 1399673 h 2942546"/>
                  <a:gd name="connsiteX15" fmla="*/ 1452283 w 2201779"/>
                  <a:gd name="connsiteY15" fmla="*/ 1391638 h 2942546"/>
                  <a:gd name="connsiteX16" fmla="*/ 1391653 w 2201779"/>
                  <a:gd name="connsiteY16" fmla="*/ 28073 h 2942546"/>
                  <a:gd name="connsiteX17" fmla="*/ 1884948 w 2201779"/>
                  <a:gd name="connsiteY17" fmla="*/ 0 h 2942546"/>
                  <a:gd name="connsiteX18" fmla="*/ 1968933 w 2201779"/>
                  <a:gd name="connsiteY18" fmla="*/ 1351554 h 2942546"/>
                  <a:gd name="connsiteX19" fmla="*/ 2149642 w 2201779"/>
                  <a:gd name="connsiteY19" fmla="*/ 1343526 h 2942546"/>
                  <a:gd name="connsiteX20" fmla="*/ 2201779 w 2201779"/>
                  <a:gd name="connsiteY20" fmla="*/ 2675021 h 294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1779" h="2942546">
                    <a:moveTo>
                      <a:pt x="2201779" y="2675021"/>
                    </a:moveTo>
                    <a:lnTo>
                      <a:pt x="2133600" y="2751221"/>
                    </a:lnTo>
                    <a:lnTo>
                      <a:pt x="2113548" y="2839452"/>
                    </a:lnTo>
                    <a:lnTo>
                      <a:pt x="124292" y="2942546"/>
                    </a:lnTo>
                    <a:lnTo>
                      <a:pt x="108285" y="2859505"/>
                    </a:lnTo>
                    <a:lnTo>
                      <a:pt x="60158" y="2803358"/>
                    </a:lnTo>
                    <a:lnTo>
                      <a:pt x="0" y="1471863"/>
                    </a:lnTo>
                    <a:lnTo>
                      <a:pt x="144379" y="1459831"/>
                    </a:lnTo>
                    <a:lnTo>
                      <a:pt x="80211" y="68179"/>
                    </a:lnTo>
                    <a:lnTo>
                      <a:pt x="565485" y="44115"/>
                    </a:lnTo>
                    <a:lnTo>
                      <a:pt x="653716" y="1439779"/>
                    </a:lnTo>
                    <a:lnTo>
                      <a:pt x="846222" y="1427748"/>
                    </a:lnTo>
                    <a:lnTo>
                      <a:pt x="766011" y="52137"/>
                    </a:lnTo>
                    <a:lnTo>
                      <a:pt x="1227221" y="28073"/>
                    </a:lnTo>
                    <a:lnTo>
                      <a:pt x="1299411" y="1399673"/>
                    </a:lnTo>
                    <a:lnTo>
                      <a:pt x="1452283" y="1391638"/>
                    </a:lnTo>
                    <a:lnTo>
                      <a:pt x="1391653" y="28073"/>
                    </a:lnTo>
                    <a:lnTo>
                      <a:pt x="1884948" y="0"/>
                    </a:lnTo>
                    <a:lnTo>
                      <a:pt x="1968933" y="1351554"/>
                    </a:lnTo>
                    <a:lnTo>
                      <a:pt x="2149642" y="1343526"/>
                    </a:lnTo>
                    <a:lnTo>
                      <a:pt x="2201779" y="2675021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489" name="任意多边形: 形状 488">
                <a:extLst>
                  <a:ext uri="{FF2B5EF4-FFF2-40B4-BE49-F238E27FC236}">
                    <a16:creationId xmlns:a16="http://schemas.microsoft.com/office/drawing/2014/main" id="{CDD2CF99-1CEB-4501-9A8A-A94D88D2D91C}"/>
                  </a:ext>
                </a:extLst>
              </p:cNvPr>
              <p:cNvSpPr/>
              <p:nvPr/>
            </p:nvSpPr>
            <p:spPr>
              <a:xfrm rot="202323">
                <a:off x="9122333" y="1235379"/>
                <a:ext cx="1933366" cy="1773117"/>
              </a:xfrm>
              <a:custGeom>
                <a:avLst/>
                <a:gdLst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2085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69 w 1921042"/>
                  <a:gd name="connsiteY3" fmla="*/ 4411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80 w 1921042"/>
                  <a:gd name="connsiteY3" fmla="*/ 3208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812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411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33366"/>
                  <a:gd name="connsiteY0" fmla="*/ 1439778 h 1768642"/>
                  <a:gd name="connsiteX1" fmla="*/ 232611 w 1933366"/>
                  <a:gd name="connsiteY1" fmla="*/ 1423737 h 1768642"/>
                  <a:gd name="connsiteX2" fmla="*/ 156411 w 1933366"/>
                  <a:gd name="connsiteY2" fmla="*/ 48126 h 1768642"/>
                  <a:gd name="connsiteX3" fmla="*/ 292770 w 1933366"/>
                  <a:gd name="connsiteY3" fmla="*/ 44116 h 1768642"/>
                  <a:gd name="connsiteX4" fmla="*/ 368968 w 1933366"/>
                  <a:gd name="connsiteY4" fmla="*/ 1427747 h 1768642"/>
                  <a:gd name="connsiteX5" fmla="*/ 902368 w 1933366"/>
                  <a:gd name="connsiteY5" fmla="*/ 1399674 h 1768642"/>
                  <a:gd name="connsiteX6" fmla="*/ 830179 w 1933366"/>
                  <a:gd name="connsiteY6" fmla="*/ 36095 h 1768642"/>
                  <a:gd name="connsiteX7" fmla="*/ 966537 w 1933366"/>
                  <a:gd name="connsiteY7" fmla="*/ 28074 h 1768642"/>
                  <a:gd name="connsiteX8" fmla="*/ 1030705 w 1933366"/>
                  <a:gd name="connsiteY8" fmla="*/ 1391653 h 1768642"/>
                  <a:gd name="connsiteX9" fmla="*/ 1560095 w 1933366"/>
                  <a:gd name="connsiteY9" fmla="*/ 1367590 h 1768642"/>
                  <a:gd name="connsiteX10" fmla="*/ 1495927 w 1933366"/>
                  <a:gd name="connsiteY10" fmla="*/ 8022 h 1768642"/>
                  <a:gd name="connsiteX11" fmla="*/ 1636295 w 1933366"/>
                  <a:gd name="connsiteY11" fmla="*/ 0 h 1768642"/>
                  <a:gd name="connsiteX12" fmla="*/ 1716505 w 1933366"/>
                  <a:gd name="connsiteY12" fmla="*/ 1351547 h 1768642"/>
                  <a:gd name="connsiteX13" fmla="*/ 1921042 w 1933366"/>
                  <a:gd name="connsiteY13" fmla="*/ 1347537 h 1768642"/>
                  <a:gd name="connsiteX14" fmla="*/ 1933282 w 1933366"/>
                  <a:gd name="connsiteY14" fmla="*/ 1639354 h 1768642"/>
                  <a:gd name="connsiteX15" fmla="*/ 1355558 w 1933366"/>
                  <a:gd name="connsiteY15" fmla="*/ 1700463 h 1768642"/>
                  <a:gd name="connsiteX16" fmla="*/ 653715 w 1933366"/>
                  <a:gd name="connsiteY16" fmla="*/ 1744579 h 1768642"/>
                  <a:gd name="connsiteX17" fmla="*/ 20053 w 1933366"/>
                  <a:gd name="connsiteY17" fmla="*/ 1768642 h 1768642"/>
                  <a:gd name="connsiteX18" fmla="*/ 0 w 1933366"/>
                  <a:gd name="connsiteY18" fmla="*/ 1439778 h 1768642"/>
                  <a:gd name="connsiteX0" fmla="*/ 0 w 1933366"/>
                  <a:gd name="connsiteY0" fmla="*/ 1439778 h 1773117"/>
                  <a:gd name="connsiteX1" fmla="*/ 232611 w 1933366"/>
                  <a:gd name="connsiteY1" fmla="*/ 1423737 h 1773117"/>
                  <a:gd name="connsiteX2" fmla="*/ 156411 w 1933366"/>
                  <a:gd name="connsiteY2" fmla="*/ 48126 h 1773117"/>
                  <a:gd name="connsiteX3" fmla="*/ 292770 w 1933366"/>
                  <a:gd name="connsiteY3" fmla="*/ 44116 h 1773117"/>
                  <a:gd name="connsiteX4" fmla="*/ 368968 w 1933366"/>
                  <a:gd name="connsiteY4" fmla="*/ 1427747 h 1773117"/>
                  <a:gd name="connsiteX5" fmla="*/ 902368 w 1933366"/>
                  <a:gd name="connsiteY5" fmla="*/ 1399674 h 1773117"/>
                  <a:gd name="connsiteX6" fmla="*/ 830179 w 1933366"/>
                  <a:gd name="connsiteY6" fmla="*/ 36095 h 1773117"/>
                  <a:gd name="connsiteX7" fmla="*/ 966537 w 1933366"/>
                  <a:gd name="connsiteY7" fmla="*/ 28074 h 1773117"/>
                  <a:gd name="connsiteX8" fmla="*/ 1030705 w 1933366"/>
                  <a:gd name="connsiteY8" fmla="*/ 1391653 h 1773117"/>
                  <a:gd name="connsiteX9" fmla="*/ 1560095 w 1933366"/>
                  <a:gd name="connsiteY9" fmla="*/ 1367590 h 1773117"/>
                  <a:gd name="connsiteX10" fmla="*/ 1495927 w 1933366"/>
                  <a:gd name="connsiteY10" fmla="*/ 8022 h 1773117"/>
                  <a:gd name="connsiteX11" fmla="*/ 1636295 w 1933366"/>
                  <a:gd name="connsiteY11" fmla="*/ 0 h 1773117"/>
                  <a:gd name="connsiteX12" fmla="*/ 1716505 w 1933366"/>
                  <a:gd name="connsiteY12" fmla="*/ 1351547 h 1773117"/>
                  <a:gd name="connsiteX13" fmla="*/ 1921042 w 1933366"/>
                  <a:gd name="connsiteY13" fmla="*/ 1347537 h 1773117"/>
                  <a:gd name="connsiteX14" fmla="*/ 1933282 w 1933366"/>
                  <a:gd name="connsiteY14" fmla="*/ 1639354 h 1773117"/>
                  <a:gd name="connsiteX15" fmla="*/ 1355558 w 1933366"/>
                  <a:gd name="connsiteY15" fmla="*/ 1700463 h 1773117"/>
                  <a:gd name="connsiteX16" fmla="*/ 653715 w 1933366"/>
                  <a:gd name="connsiteY16" fmla="*/ 1744579 h 1773117"/>
                  <a:gd name="connsiteX17" fmla="*/ 12281 w 1933366"/>
                  <a:gd name="connsiteY17" fmla="*/ 1773117 h 1773117"/>
                  <a:gd name="connsiteX18" fmla="*/ 0 w 1933366"/>
                  <a:gd name="connsiteY18" fmla="*/ 1439778 h 17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3366" h="1773117">
                    <a:moveTo>
                      <a:pt x="0" y="1439778"/>
                    </a:moveTo>
                    <a:lnTo>
                      <a:pt x="232611" y="1423737"/>
                    </a:lnTo>
                    <a:lnTo>
                      <a:pt x="156411" y="48126"/>
                    </a:lnTo>
                    <a:lnTo>
                      <a:pt x="292770" y="44116"/>
                    </a:lnTo>
                    <a:lnTo>
                      <a:pt x="368968" y="1427747"/>
                    </a:lnTo>
                    <a:lnTo>
                      <a:pt x="902368" y="1399674"/>
                    </a:lnTo>
                    <a:lnTo>
                      <a:pt x="830179" y="36095"/>
                    </a:lnTo>
                    <a:lnTo>
                      <a:pt x="966537" y="28074"/>
                    </a:lnTo>
                    <a:lnTo>
                      <a:pt x="1030705" y="1391653"/>
                    </a:lnTo>
                    <a:lnTo>
                      <a:pt x="1560095" y="1367590"/>
                    </a:lnTo>
                    <a:lnTo>
                      <a:pt x="1495927" y="8022"/>
                    </a:lnTo>
                    <a:lnTo>
                      <a:pt x="1636295" y="0"/>
                    </a:lnTo>
                    <a:lnTo>
                      <a:pt x="1716505" y="1351547"/>
                    </a:lnTo>
                    <a:lnTo>
                      <a:pt x="1921042" y="1347537"/>
                    </a:lnTo>
                    <a:cubicBezTo>
                      <a:pt x="1919705" y="1443790"/>
                      <a:pt x="1934619" y="1543101"/>
                      <a:pt x="1933282" y="1639354"/>
                    </a:cubicBezTo>
                    <a:cubicBezTo>
                      <a:pt x="1803609" y="1501659"/>
                      <a:pt x="1513305" y="1453147"/>
                      <a:pt x="1355558" y="1700463"/>
                    </a:cubicBezTo>
                    <a:cubicBezTo>
                      <a:pt x="1187115" y="1530684"/>
                      <a:pt x="854242" y="1485232"/>
                      <a:pt x="653715" y="1744579"/>
                    </a:cubicBezTo>
                    <a:cubicBezTo>
                      <a:pt x="502652" y="1576137"/>
                      <a:pt x="191418" y="1496390"/>
                      <a:pt x="12281" y="1773117"/>
                    </a:cubicBezTo>
                    <a:lnTo>
                      <a:pt x="0" y="143977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490" name="椭圆 489">
                <a:extLst>
                  <a:ext uri="{FF2B5EF4-FFF2-40B4-BE49-F238E27FC236}">
                    <a16:creationId xmlns:a16="http://schemas.microsoft.com/office/drawing/2014/main" id="{9BB1FDE2-3D8C-4732-9A43-E5C83E084644}"/>
                  </a:ext>
                </a:extLst>
              </p:cNvPr>
              <p:cNvSpPr/>
              <p:nvPr/>
            </p:nvSpPr>
            <p:spPr>
              <a:xfrm rot="202323">
                <a:off x="9142618" y="2943063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491" name="椭圆 490">
                <a:extLst>
                  <a:ext uri="{FF2B5EF4-FFF2-40B4-BE49-F238E27FC236}">
                    <a16:creationId xmlns:a16="http://schemas.microsoft.com/office/drawing/2014/main" id="{4141A55A-278F-4533-9356-0ADD5AB7CE18}"/>
                  </a:ext>
                </a:extLst>
              </p:cNvPr>
              <p:cNvSpPr/>
              <p:nvPr/>
            </p:nvSpPr>
            <p:spPr>
              <a:xfrm rot="202323">
                <a:off x="9823989" y="2946778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492" name="椭圆 491">
                <a:extLst>
                  <a:ext uri="{FF2B5EF4-FFF2-40B4-BE49-F238E27FC236}">
                    <a16:creationId xmlns:a16="http://schemas.microsoft.com/office/drawing/2014/main" id="{6C9DE787-AB27-4403-8ED1-23031F4E41B8}"/>
                  </a:ext>
                </a:extLst>
              </p:cNvPr>
              <p:cNvSpPr/>
              <p:nvPr/>
            </p:nvSpPr>
            <p:spPr>
              <a:xfrm rot="202323">
                <a:off x="10491191" y="2950119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493" name="矩形 492">
                <a:extLst>
                  <a:ext uri="{FF2B5EF4-FFF2-40B4-BE49-F238E27FC236}">
                    <a16:creationId xmlns:a16="http://schemas.microsoft.com/office/drawing/2014/main" id="{E852054B-757A-4B44-84D0-9F3504793A4D}"/>
                  </a:ext>
                </a:extLst>
              </p:cNvPr>
              <p:cNvSpPr/>
              <p:nvPr/>
            </p:nvSpPr>
            <p:spPr>
              <a:xfrm>
                <a:off x="9206594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494" name="矩形 493">
                <a:extLst>
                  <a:ext uri="{FF2B5EF4-FFF2-40B4-BE49-F238E27FC236}">
                    <a16:creationId xmlns:a16="http://schemas.microsoft.com/office/drawing/2014/main" id="{8F009C48-39AD-4B03-8A21-061F9D7A0554}"/>
                  </a:ext>
                </a:extLst>
              </p:cNvPr>
              <p:cNvSpPr/>
              <p:nvPr/>
            </p:nvSpPr>
            <p:spPr>
              <a:xfrm>
                <a:off x="9886479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495" name="矩形 494">
                <a:extLst>
                  <a:ext uri="{FF2B5EF4-FFF2-40B4-BE49-F238E27FC236}">
                    <a16:creationId xmlns:a16="http://schemas.microsoft.com/office/drawing/2014/main" id="{6D0E0DC2-2F27-4D4F-BE7E-93762C758F8A}"/>
                  </a:ext>
                </a:extLst>
              </p:cNvPr>
              <p:cNvSpPr/>
              <p:nvPr/>
            </p:nvSpPr>
            <p:spPr>
              <a:xfrm>
                <a:off x="10542920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497" name="任意多边形: 形状 496">
                <a:extLst>
                  <a:ext uri="{FF2B5EF4-FFF2-40B4-BE49-F238E27FC236}">
                    <a16:creationId xmlns:a16="http://schemas.microsoft.com/office/drawing/2014/main" id="{FE128EB7-E484-4CE2-8A51-F9C1A2A173B4}"/>
                  </a:ext>
                </a:extLst>
              </p:cNvPr>
              <p:cNvSpPr/>
              <p:nvPr/>
            </p:nvSpPr>
            <p:spPr>
              <a:xfrm rot="202323">
                <a:off x="9012913" y="3922508"/>
                <a:ext cx="2045368" cy="116305"/>
              </a:xfrm>
              <a:custGeom>
                <a:avLst/>
                <a:gdLst>
                  <a:gd name="connsiteX0" fmla="*/ 2045368 w 2045368"/>
                  <a:gd name="connsiteY0" fmla="*/ 0 h 116305"/>
                  <a:gd name="connsiteX1" fmla="*/ 4011 w 2045368"/>
                  <a:gd name="connsiteY1" fmla="*/ 112294 h 116305"/>
                  <a:gd name="connsiteX2" fmla="*/ 0 w 2045368"/>
                  <a:gd name="connsiteY2" fmla="*/ 116305 h 11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5368" h="116305">
                    <a:moveTo>
                      <a:pt x="2045368" y="0"/>
                    </a:moveTo>
                    <a:lnTo>
                      <a:pt x="4011" y="112294"/>
                    </a:lnTo>
                    <a:lnTo>
                      <a:pt x="0" y="116305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498" name="任意多边形: 形状 497">
                <a:extLst>
                  <a:ext uri="{FF2B5EF4-FFF2-40B4-BE49-F238E27FC236}">
                    <a16:creationId xmlns:a16="http://schemas.microsoft.com/office/drawing/2014/main" id="{88125589-2487-41BE-B4DD-5AF4D3FE5865}"/>
                  </a:ext>
                </a:extLst>
              </p:cNvPr>
              <p:cNvSpPr/>
              <p:nvPr/>
            </p:nvSpPr>
            <p:spPr>
              <a:xfrm rot="202323">
                <a:off x="9421351" y="4035256"/>
                <a:ext cx="1203158" cy="1275348"/>
              </a:xfrm>
              <a:custGeom>
                <a:avLst/>
                <a:gdLst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3158" h="1275348">
                    <a:moveTo>
                      <a:pt x="0" y="72190"/>
                    </a:moveTo>
                    <a:cubicBezTo>
                      <a:pt x="81547" y="243306"/>
                      <a:pt x="135021" y="422442"/>
                      <a:pt x="244642" y="585537"/>
                    </a:cubicBezTo>
                    <a:cubicBezTo>
                      <a:pt x="398379" y="815474"/>
                      <a:pt x="588210" y="1029369"/>
                      <a:pt x="705853" y="1275348"/>
                    </a:cubicBezTo>
                    <a:cubicBezTo>
                      <a:pt x="812801" y="872958"/>
                      <a:pt x="911726" y="831516"/>
                      <a:pt x="1014663" y="609600"/>
                    </a:cubicBezTo>
                    <a:cubicBezTo>
                      <a:pt x="1109579" y="426453"/>
                      <a:pt x="1164389" y="231274"/>
                      <a:pt x="1203158" y="0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499" name="任意多边形: 形状 498">
                <a:extLst>
                  <a:ext uri="{FF2B5EF4-FFF2-40B4-BE49-F238E27FC236}">
                    <a16:creationId xmlns:a16="http://schemas.microsoft.com/office/drawing/2014/main" id="{F92564F6-CE14-4F24-9B3A-D662E243C1CE}"/>
                  </a:ext>
                </a:extLst>
              </p:cNvPr>
              <p:cNvSpPr/>
              <p:nvPr/>
            </p:nvSpPr>
            <p:spPr>
              <a:xfrm rot="202323">
                <a:off x="10030385" y="4074521"/>
                <a:ext cx="92242" cy="1219200"/>
              </a:xfrm>
              <a:custGeom>
                <a:avLst/>
                <a:gdLst>
                  <a:gd name="connsiteX0" fmla="*/ 0 w 92242"/>
                  <a:gd name="connsiteY0" fmla="*/ 0 h 1219200"/>
                  <a:gd name="connsiteX1" fmla="*/ 92242 w 92242"/>
                  <a:gd name="connsiteY1" fmla="*/ 1219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242" h="1219200">
                    <a:moveTo>
                      <a:pt x="0" y="0"/>
                    </a:moveTo>
                    <a:lnTo>
                      <a:pt x="92242" y="121920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sp>
          <p:nvSpPr>
            <p:cNvPr id="500" name="文本框 499">
              <a:extLst>
                <a:ext uri="{FF2B5EF4-FFF2-40B4-BE49-F238E27FC236}">
                  <a16:creationId xmlns:a16="http://schemas.microsoft.com/office/drawing/2014/main" id="{BAFF137A-8BDC-4442-BA37-1B9E3CF7AA9E}"/>
                </a:ext>
              </a:extLst>
            </p:cNvPr>
            <p:cNvSpPr txBox="1"/>
            <p:nvPr/>
          </p:nvSpPr>
          <p:spPr>
            <a:xfrm>
              <a:off x="6858599" y="6994111"/>
              <a:ext cx="98426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>
              <a:defPPr>
                <a:defRPr lang="zh-CN"/>
              </a:defPPr>
              <a:lvl1pPr marR="0" indent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en-US" altLang="zh-CN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Speaker</a:t>
              </a:r>
              <a:endParaRPr lang="zh-CN" altLang="en-US" dirty="0">
                <a:sym typeface="Century Gothic"/>
              </a:endParaRPr>
            </a:p>
          </p:txBody>
        </p:sp>
        <p:grpSp>
          <p:nvGrpSpPr>
            <p:cNvPr id="501" name="组合 500">
              <a:extLst>
                <a:ext uri="{FF2B5EF4-FFF2-40B4-BE49-F238E27FC236}">
                  <a16:creationId xmlns:a16="http://schemas.microsoft.com/office/drawing/2014/main" id="{A5B25C4D-EF40-468E-B054-D179EEB72375}"/>
                </a:ext>
              </a:extLst>
            </p:cNvPr>
            <p:cNvGrpSpPr/>
            <p:nvPr/>
          </p:nvGrpSpPr>
          <p:grpSpPr>
            <a:xfrm>
              <a:off x="6725733" y="6077143"/>
              <a:ext cx="582966" cy="912065"/>
              <a:chOff x="4564938" y="2607467"/>
              <a:chExt cx="2790952" cy="4366517"/>
            </a:xfrm>
          </p:grpSpPr>
          <p:sp>
            <p:nvSpPr>
              <p:cNvPr id="502" name="任意多边形: 形状 501">
                <a:extLst>
                  <a:ext uri="{FF2B5EF4-FFF2-40B4-BE49-F238E27FC236}">
                    <a16:creationId xmlns:a16="http://schemas.microsoft.com/office/drawing/2014/main" id="{B2626CAE-4CCE-48C3-B33F-64D05A189958}"/>
                  </a:ext>
                </a:extLst>
              </p:cNvPr>
              <p:cNvSpPr/>
              <p:nvPr/>
            </p:nvSpPr>
            <p:spPr>
              <a:xfrm>
                <a:off x="4564938" y="2607467"/>
                <a:ext cx="2784297" cy="4366517"/>
              </a:xfrm>
              <a:custGeom>
                <a:avLst/>
                <a:gdLst>
                  <a:gd name="connsiteX0" fmla="*/ 842481 w 2784297"/>
                  <a:gd name="connsiteY0" fmla="*/ 4366517 h 4366517"/>
                  <a:gd name="connsiteX1" fmla="*/ 102742 w 2784297"/>
                  <a:gd name="connsiteY1" fmla="*/ 3996647 h 4366517"/>
                  <a:gd name="connsiteX2" fmla="*/ 0 w 2784297"/>
                  <a:gd name="connsiteY2" fmla="*/ 349321 h 4366517"/>
                  <a:gd name="connsiteX3" fmla="*/ 811659 w 2784297"/>
                  <a:gd name="connsiteY3" fmla="*/ 0 h 4366517"/>
                  <a:gd name="connsiteX4" fmla="*/ 2270589 w 2784297"/>
                  <a:gd name="connsiteY4" fmla="*/ 82193 h 4366517"/>
                  <a:gd name="connsiteX5" fmla="*/ 2753474 w 2784297"/>
                  <a:gd name="connsiteY5" fmla="*/ 205483 h 4366517"/>
                  <a:gd name="connsiteX6" fmla="*/ 2784297 w 2784297"/>
                  <a:gd name="connsiteY6" fmla="*/ 246580 h 4366517"/>
                  <a:gd name="connsiteX7" fmla="*/ 2722652 w 2784297"/>
                  <a:gd name="connsiteY7" fmla="*/ 3791164 h 4366517"/>
                  <a:gd name="connsiteX8" fmla="*/ 842481 w 2784297"/>
                  <a:gd name="connsiteY8" fmla="*/ 4366517 h 4366517"/>
                  <a:gd name="connsiteX0" fmla="*/ 842481 w 2784297"/>
                  <a:gd name="connsiteY0" fmla="*/ 4366517 h 4366517"/>
                  <a:gd name="connsiteX1" fmla="*/ 102742 w 2784297"/>
                  <a:gd name="connsiteY1" fmla="*/ 3996647 h 4366517"/>
                  <a:gd name="connsiteX2" fmla="*/ 0 w 2784297"/>
                  <a:gd name="connsiteY2" fmla="*/ 349321 h 4366517"/>
                  <a:gd name="connsiteX3" fmla="*/ 811659 w 2784297"/>
                  <a:gd name="connsiteY3" fmla="*/ 0 h 4366517"/>
                  <a:gd name="connsiteX4" fmla="*/ 2270589 w 2784297"/>
                  <a:gd name="connsiteY4" fmla="*/ 82193 h 4366517"/>
                  <a:gd name="connsiteX5" fmla="*/ 2753474 w 2784297"/>
                  <a:gd name="connsiteY5" fmla="*/ 205483 h 4366517"/>
                  <a:gd name="connsiteX6" fmla="*/ 2784297 w 2784297"/>
                  <a:gd name="connsiteY6" fmla="*/ 246580 h 4366517"/>
                  <a:gd name="connsiteX7" fmla="*/ 2748629 w 2784297"/>
                  <a:gd name="connsiteY7" fmla="*/ 3749600 h 4366517"/>
                  <a:gd name="connsiteX8" fmla="*/ 842481 w 2784297"/>
                  <a:gd name="connsiteY8" fmla="*/ 4366517 h 4366517"/>
                  <a:gd name="connsiteX0" fmla="*/ 842481 w 2784297"/>
                  <a:gd name="connsiteY0" fmla="*/ 4366517 h 4366517"/>
                  <a:gd name="connsiteX1" fmla="*/ 102742 w 2784297"/>
                  <a:gd name="connsiteY1" fmla="*/ 3996647 h 4366517"/>
                  <a:gd name="connsiteX2" fmla="*/ 0 w 2784297"/>
                  <a:gd name="connsiteY2" fmla="*/ 349321 h 4366517"/>
                  <a:gd name="connsiteX3" fmla="*/ 811659 w 2784297"/>
                  <a:gd name="connsiteY3" fmla="*/ 0 h 4366517"/>
                  <a:gd name="connsiteX4" fmla="*/ 2270589 w 2784297"/>
                  <a:gd name="connsiteY4" fmla="*/ 82193 h 4366517"/>
                  <a:gd name="connsiteX5" fmla="*/ 2753474 w 2784297"/>
                  <a:gd name="connsiteY5" fmla="*/ 205483 h 4366517"/>
                  <a:gd name="connsiteX6" fmla="*/ 2784297 w 2784297"/>
                  <a:gd name="connsiteY6" fmla="*/ 246580 h 4366517"/>
                  <a:gd name="connsiteX7" fmla="*/ 2748629 w 2784297"/>
                  <a:gd name="connsiteY7" fmla="*/ 3749600 h 4366517"/>
                  <a:gd name="connsiteX8" fmla="*/ 842481 w 2784297"/>
                  <a:gd name="connsiteY8" fmla="*/ 4366517 h 4366517"/>
                  <a:gd name="connsiteX0" fmla="*/ 842481 w 2784297"/>
                  <a:gd name="connsiteY0" fmla="*/ 4366517 h 4366517"/>
                  <a:gd name="connsiteX1" fmla="*/ 102742 w 2784297"/>
                  <a:gd name="connsiteY1" fmla="*/ 3996647 h 4366517"/>
                  <a:gd name="connsiteX2" fmla="*/ 0 w 2784297"/>
                  <a:gd name="connsiteY2" fmla="*/ 349321 h 4366517"/>
                  <a:gd name="connsiteX3" fmla="*/ 811659 w 2784297"/>
                  <a:gd name="connsiteY3" fmla="*/ 0 h 4366517"/>
                  <a:gd name="connsiteX4" fmla="*/ 2270589 w 2784297"/>
                  <a:gd name="connsiteY4" fmla="*/ 82193 h 4366517"/>
                  <a:gd name="connsiteX5" fmla="*/ 2753474 w 2784297"/>
                  <a:gd name="connsiteY5" fmla="*/ 205483 h 4366517"/>
                  <a:gd name="connsiteX6" fmla="*/ 2784297 w 2784297"/>
                  <a:gd name="connsiteY6" fmla="*/ 246580 h 4366517"/>
                  <a:gd name="connsiteX7" fmla="*/ 2748629 w 2784297"/>
                  <a:gd name="connsiteY7" fmla="*/ 3749600 h 4366517"/>
                  <a:gd name="connsiteX8" fmla="*/ 842481 w 2784297"/>
                  <a:gd name="connsiteY8" fmla="*/ 4366517 h 436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4297" h="4366517">
                    <a:moveTo>
                      <a:pt x="842481" y="4366517"/>
                    </a:moveTo>
                    <a:lnTo>
                      <a:pt x="102742" y="3996647"/>
                    </a:lnTo>
                    <a:lnTo>
                      <a:pt x="0" y="349321"/>
                    </a:lnTo>
                    <a:lnTo>
                      <a:pt x="811659" y="0"/>
                    </a:lnTo>
                    <a:lnTo>
                      <a:pt x="2270589" y="82193"/>
                    </a:lnTo>
                    <a:lnTo>
                      <a:pt x="2753474" y="205483"/>
                    </a:lnTo>
                    <a:lnTo>
                      <a:pt x="2784297" y="246580"/>
                    </a:lnTo>
                    <a:lnTo>
                      <a:pt x="2748629" y="3749600"/>
                    </a:lnTo>
                    <a:cubicBezTo>
                      <a:pt x="2243132" y="4178643"/>
                      <a:pt x="1555796" y="4280374"/>
                      <a:pt x="842481" y="4366517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3" name="任意多边形: 形状 502">
                <a:extLst>
                  <a:ext uri="{FF2B5EF4-FFF2-40B4-BE49-F238E27FC236}">
                    <a16:creationId xmlns:a16="http://schemas.microsoft.com/office/drawing/2014/main" id="{94655FDA-753F-41C2-8E0A-54AF201E16A0}"/>
                  </a:ext>
                </a:extLst>
              </p:cNvPr>
              <p:cNvSpPr/>
              <p:nvPr/>
            </p:nvSpPr>
            <p:spPr>
              <a:xfrm>
                <a:off x="5355640" y="2973484"/>
                <a:ext cx="1917123" cy="3891395"/>
              </a:xfrm>
              <a:custGeom>
                <a:avLst/>
                <a:gdLst>
                  <a:gd name="connsiteX0" fmla="*/ 0 w 1917123"/>
                  <a:gd name="connsiteY0" fmla="*/ 301336 h 3891395"/>
                  <a:gd name="connsiteX1" fmla="*/ 1917123 w 1917123"/>
                  <a:gd name="connsiteY1" fmla="*/ 0 h 3891395"/>
                  <a:gd name="connsiteX2" fmla="*/ 1896341 w 1917123"/>
                  <a:gd name="connsiteY2" fmla="*/ 3356264 h 3891395"/>
                  <a:gd name="connsiteX3" fmla="*/ 51954 w 1917123"/>
                  <a:gd name="connsiteY3" fmla="*/ 3891395 h 3891395"/>
                  <a:gd name="connsiteX4" fmla="*/ 0 w 1917123"/>
                  <a:gd name="connsiteY4" fmla="*/ 301336 h 3891395"/>
                  <a:gd name="connsiteX0" fmla="*/ 0 w 1917123"/>
                  <a:gd name="connsiteY0" fmla="*/ 301336 h 3891395"/>
                  <a:gd name="connsiteX1" fmla="*/ 1917123 w 1917123"/>
                  <a:gd name="connsiteY1" fmla="*/ 0 h 3891395"/>
                  <a:gd name="connsiteX2" fmla="*/ 1896341 w 1917123"/>
                  <a:gd name="connsiteY2" fmla="*/ 3356264 h 3891395"/>
                  <a:gd name="connsiteX3" fmla="*/ 51954 w 1917123"/>
                  <a:gd name="connsiteY3" fmla="*/ 3891395 h 3891395"/>
                  <a:gd name="connsiteX4" fmla="*/ 0 w 1917123"/>
                  <a:gd name="connsiteY4" fmla="*/ 301336 h 3891395"/>
                  <a:gd name="connsiteX0" fmla="*/ 0 w 1917123"/>
                  <a:gd name="connsiteY0" fmla="*/ 301336 h 3891395"/>
                  <a:gd name="connsiteX1" fmla="*/ 1917123 w 1917123"/>
                  <a:gd name="connsiteY1" fmla="*/ 0 h 3891395"/>
                  <a:gd name="connsiteX2" fmla="*/ 1896341 w 1917123"/>
                  <a:gd name="connsiteY2" fmla="*/ 3356264 h 3891395"/>
                  <a:gd name="connsiteX3" fmla="*/ 51954 w 1917123"/>
                  <a:gd name="connsiteY3" fmla="*/ 3891395 h 3891395"/>
                  <a:gd name="connsiteX4" fmla="*/ 0 w 1917123"/>
                  <a:gd name="connsiteY4" fmla="*/ 301336 h 3891395"/>
                  <a:gd name="connsiteX0" fmla="*/ 0 w 1917123"/>
                  <a:gd name="connsiteY0" fmla="*/ 301336 h 3891395"/>
                  <a:gd name="connsiteX1" fmla="*/ 1917123 w 1917123"/>
                  <a:gd name="connsiteY1" fmla="*/ 0 h 3891395"/>
                  <a:gd name="connsiteX2" fmla="*/ 1896341 w 1917123"/>
                  <a:gd name="connsiteY2" fmla="*/ 3356264 h 3891395"/>
                  <a:gd name="connsiteX3" fmla="*/ 51954 w 1917123"/>
                  <a:gd name="connsiteY3" fmla="*/ 3891395 h 3891395"/>
                  <a:gd name="connsiteX4" fmla="*/ 0 w 1917123"/>
                  <a:gd name="connsiteY4" fmla="*/ 301336 h 3891395"/>
                  <a:gd name="connsiteX0" fmla="*/ 0 w 1917123"/>
                  <a:gd name="connsiteY0" fmla="*/ 301336 h 3891395"/>
                  <a:gd name="connsiteX1" fmla="*/ 1917123 w 1917123"/>
                  <a:gd name="connsiteY1" fmla="*/ 0 h 3891395"/>
                  <a:gd name="connsiteX2" fmla="*/ 1896341 w 1917123"/>
                  <a:gd name="connsiteY2" fmla="*/ 3356264 h 3891395"/>
                  <a:gd name="connsiteX3" fmla="*/ 51954 w 1917123"/>
                  <a:gd name="connsiteY3" fmla="*/ 3891395 h 3891395"/>
                  <a:gd name="connsiteX4" fmla="*/ 0 w 1917123"/>
                  <a:gd name="connsiteY4" fmla="*/ 301336 h 389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123" h="3891395">
                    <a:moveTo>
                      <a:pt x="0" y="301336"/>
                    </a:moveTo>
                    <a:cubicBezTo>
                      <a:pt x="716972" y="278823"/>
                      <a:pt x="1402773" y="142008"/>
                      <a:pt x="1917123" y="0"/>
                    </a:cubicBezTo>
                    <a:lnTo>
                      <a:pt x="1896341" y="3356264"/>
                    </a:lnTo>
                    <a:cubicBezTo>
                      <a:pt x="1437409" y="3648941"/>
                      <a:pt x="781050" y="3801341"/>
                      <a:pt x="51954" y="3891395"/>
                    </a:cubicBezTo>
                    <a:lnTo>
                      <a:pt x="0" y="301336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4" name="任意多边形: 形状 503">
                <a:extLst>
                  <a:ext uri="{FF2B5EF4-FFF2-40B4-BE49-F238E27FC236}">
                    <a16:creationId xmlns:a16="http://schemas.microsoft.com/office/drawing/2014/main" id="{C4CAC597-AD06-45C5-BC45-6AA07F0ED2EA}"/>
                  </a:ext>
                </a:extLst>
              </p:cNvPr>
              <p:cNvSpPr/>
              <p:nvPr/>
            </p:nvSpPr>
            <p:spPr>
              <a:xfrm>
                <a:off x="4565931" y="2848793"/>
                <a:ext cx="2789959" cy="337705"/>
              </a:xfrm>
              <a:custGeom>
                <a:avLst/>
                <a:gdLst>
                  <a:gd name="connsiteX0" fmla="*/ 0 w 2789959"/>
                  <a:gd name="connsiteY0" fmla="*/ 124691 h 337705"/>
                  <a:gd name="connsiteX1" fmla="*/ 779318 w 2789959"/>
                  <a:gd name="connsiteY1" fmla="*/ 337705 h 337705"/>
                  <a:gd name="connsiteX2" fmla="*/ 2789959 w 2789959"/>
                  <a:gd name="connsiteY2" fmla="*/ 0 h 337705"/>
                  <a:gd name="connsiteX0" fmla="*/ 0 w 2789959"/>
                  <a:gd name="connsiteY0" fmla="*/ 124691 h 337705"/>
                  <a:gd name="connsiteX1" fmla="*/ 779318 w 2789959"/>
                  <a:gd name="connsiteY1" fmla="*/ 337705 h 337705"/>
                  <a:gd name="connsiteX2" fmla="*/ 2789959 w 2789959"/>
                  <a:gd name="connsiteY2" fmla="*/ 0 h 337705"/>
                  <a:gd name="connsiteX0" fmla="*/ 0 w 2789959"/>
                  <a:gd name="connsiteY0" fmla="*/ 124691 h 337705"/>
                  <a:gd name="connsiteX1" fmla="*/ 779318 w 2789959"/>
                  <a:gd name="connsiteY1" fmla="*/ 337705 h 337705"/>
                  <a:gd name="connsiteX2" fmla="*/ 2789959 w 2789959"/>
                  <a:gd name="connsiteY2" fmla="*/ 0 h 33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9959" h="337705">
                    <a:moveTo>
                      <a:pt x="0" y="124691"/>
                    </a:moveTo>
                    <a:lnTo>
                      <a:pt x="779318" y="337705"/>
                    </a:lnTo>
                    <a:cubicBezTo>
                      <a:pt x="1537855" y="329046"/>
                      <a:pt x="2234045" y="169718"/>
                      <a:pt x="2789959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5" name="任意多边形: 形状 504">
                <a:extLst>
                  <a:ext uri="{FF2B5EF4-FFF2-40B4-BE49-F238E27FC236}">
                    <a16:creationId xmlns:a16="http://schemas.microsoft.com/office/drawing/2014/main" id="{9E83F6B5-0B99-4333-8D2E-8975EA83E606}"/>
                  </a:ext>
                </a:extLst>
              </p:cNvPr>
              <p:cNvSpPr/>
              <p:nvPr/>
            </p:nvSpPr>
            <p:spPr>
              <a:xfrm>
                <a:off x="4638667" y="2796839"/>
                <a:ext cx="2644486" cy="306531"/>
              </a:xfrm>
              <a:custGeom>
                <a:avLst/>
                <a:gdLst>
                  <a:gd name="connsiteX0" fmla="*/ 0 w 2644486"/>
                  <a:gd name="connsiteY0" fmla="*/ 119495 h 306531"/>
                  <a:gd name="connsiteX1" fmla="*/ 706582 w 2644486"/>
                  <a:gd name="connsiteY1" fmla="*/ 306531 h 306531"/>
                  <a:gd name="connsiteX2" fmla="*/ 2644486 w 2644486"/>
                  <a:gd name="connsiteY2" fmla="*/ 0 h 306531"/>
                  <a:gd name="connsiteX0" fmla="*/ 0 w 2644486"/>
                  <a:gd name="connsiteY0" fmla="*/ 119495 h 306531"/>
                  <a:gd name="connsiteX1" fmla="*/ 706582 w 2644486"/>
                  <a:gd name="connsiteY1" fmla="*/ 306531 h 306531"/>
                  <a:gd name="connsiteX2" fmla="*/ 2644486 w 2644486"/>
                  <a:gd name="connsiteY2" fmla="*/ 0 h 306531"/>
                  <a:gd name="connsiteX0" fmla="*/ 0 w 2644486"/>
                  <a:gd name="connsiteY0" fmla="*/ 119495 h 306531"/>
                  <a:gd name="connsiteX1" fmla="*/ 706582 w 2644486"/>
                  <a:gd name="connsiteY1" fmla="*/ 306531 h 306531"/>
                  <a:gd name="connsiteX2" fmla="*/ 2644486 w 2644486"/>
                  <a:gd name="connsiteY2" fmla="*/ 0 h 30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44486" h="306531">
                    <a:moveTo>
                      <a:pt x="0" y="119495"/>
                    </a:moveTo>
                    <a:lnTo>
                      <a:pt x="706582" y="306531"/>
                    </a:lnTo>
                    <a:cubicBezTo>
                      <a:pt x="1456459" y="266700"/>
                      <a:pt x="2128405" y="180109"/>
                      <a:pt x="2644486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6" name="任意多边形: 形状 505">
                <a:extLst>
                  <a:ext uri="{FF2B5EF4-FFF2-40B4-BE49-F238E27FC236}">
                    <a16:creationId xmlns:a16="http://schemas.microsoft.com/office/drawing/2014/main" id="{3D01CD63-6A06-4DB7-94CA-08C63DA4F569}"/>
                  </a:ext>
                </a:extLst>
              </p:cNvPr>
              <p:cNvSpPr/>
              <p:nvPr/>
            </p:nvSpPr>
            <p:spPr>
              <a:xfrm>
                <a:off x="5495917" y="3264429"/>
                <a:ext cx="72736" cy="3579669"/>
              </a:xfrm>
              <a:custGeom>
                <a:avLst/>
                <a:gdLst>
                  <a:gd name="connsiteX0" fmla="*/ 0 w 72736"/>
                  <a:gd name="connsiteY0" fmla="*/ 0 h 3579669"/>
                  <a:gd name="connsiteX1" fmla="*/ 72736 w 72736"/>
                  <a:gd name="connsiteY1" fmla="*/ 3579669 h 3579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736" h="3579669">
                    <a:moveTo>
                      <a:pt x="0" y="0"/>
                    </a:moveTo>
                    <a:lnTo>
                      <a:pt x="72736" y="357966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7" name="任意多边形: 形状 506">
                <a:extLst>
                  <a:ext uri="{FF2B5EF4-FFF2-40B4-BE49-F238E27FC236}">
                    <a16:creationId xmlns:a16="http://schemas.microsoft.com/office/drawing/2014/main" id="{3D1F12C8-204A-4B72-BB7A-7BE985FFE485}"/>
                  </a:ext>
                </a:extLst>
              </p:cNvPr>
              <p:cNvSpPr/>
              <p:nvPr/>
            </p:nvSpPr>
            <p:spPr>
              <a:xfrm>
                <a:off x="5173799" y="3222866"/>
                <a:ext cx="223404" cy="3636818"/>
              </a:xfrm>
              <a:custGeom>
                <a:avLst/>
                <a:gdLst>
                  <a:gd name="connsiteX0" fmla="*/ 166254 w 223404"/>
                  <a:gd name="connsiteY0" fmla="*/ 41563 h 3636818"/>
                  <a:gd name="connsiteX1" fmla="*/ 0 w 223404"/>
                  <a:gd name="connsiteY1" fmla="*/ 0 h 3636818"/>
                  <a:gd name="connsiteX2" fmla="*/ 62345 w 223404"/>
                  <a:gd name="connsiteY2" fmla="*/ 3564082 h 3636818"/>
                  <a:gd name="connsiteX3" fmla="*/ 223404 w 223404"/>
                  <a:gd name="connsiteY3" fmla="*/ 3636818 h 3636818"/>
                  <a:gd name="connsiteX0" fmla="*/ 182780 w 223404"/>
                  <a:gd name="connsiteY0" fmla="*/ 47071 h 3636818"/>
                  <a:gd name="connsiteX1" fmla="*/ 0 w 223404"/>
                  <a:gd name="connsiteY1" fmla="*/ 0 h 3636818"/>
                  <a:gd name="connsiteX2" fmla="*/ 62345 w 223404"/>
                  <a:gd name="connsiteY2" fmla="*/ 3564082 h 3636818"/>
                  <a:gd name="connsiteX3" fmla="*/ 223404 w 223404"/>
                  <a:gd name="connsiteY3" fmla="*/ 3636818 h 3636818"/>
                  <a:gd name="connsiteX0" fmla="*/ 185534 w 223404"/>
                  <a:gd name="connsiteY0" fmla="*/ 55334 h 3636818"/>
                  <a:gd name="connsiteX1" fmla="*/ 0 w 223404"/>
                  <a:gd name="connsiteY1" fmla="*/ 0 h 3636818"/>
                  <a:gd name="connsiteX2" fmla="*/ 62345 w 223404"/>
                  <a:gd name="connsiteY2" fmla="*/ 3564082 h 3636818"/>
                  <a:gd name="connsiteX3" fmla="*/ 223404 w 223404"/>
                  <a:gd name="connsiteY3" fmla="*/ 3636818 h 363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404" h="3636818">
                    <a:moveTo>
                      <a:pt x="185534" y="55334"/>
                    </a:moveTo>
                    <a:lnTo>
                      <a:pt x="0" y="0"/>
                    </a:lnTo>
                    <a:lnTo>
                      <a:pt x="62345" y="3564082"/>
                    </a:lnTo>
                    <a:lnTo>
                      <a:pt x="223404" y="3636818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8" name="椭圆 507">
                <a:extLst>
                  <a:ext uri="{FF2B5EF4-FFF2-40B4-BE49-F238E27FC236}">
                    <a16:creationId xmlns:a16="http://schemas.microsoft.com/office/drawing/2014/main" id="{F8495B53-E967-4A65-85FD-B759D6A61338}"/>
                  </a:ext>
                </a:extLst>
              </p:cNvPr>
              <p:cNvSpPr/>
              <p:nvPr/>
            </p:nvSpPr>
            <p:spPr>
              <a:xfrm>
                <a:off x="5221985" y="3575357"/>
                <a:ext cx="79095" cy="102311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9" name="椭圆 508">
                <a:extLst>
                  <a:ext uri="{FF2B5EF4-FFF2-40B4-BE49-F238E27FC236}">
                    <a16:creationId xmlns:a16="http://schemas.microsoft.com/office/drawing/2014/main" id="{A5C01354-EFD9-40EB-A981-AC86BD112637}"/>
                  </a:ext>
                </a:extLst>
              </p:cNvPr>
              <p:cNvSpPr/>
              <p:nvPr/>
            </p:nvSpPr>
            <p:spPr>
              <a:xfrm>
                <a:off x="5244364" y="5018083"/>
                <a:ext cx="79095" cy="102311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0" name="椭圆 509">
                <a:extLst>
                  <a:ext uri="{FF2B5EF4-FFF2-40B4-BE49-F238E27FC236}">
                    <a16:creationId xmlns:a16="http://schemas.microsoft.com/office/drawing/2014/main" id="{95193387-B039-4FA5-B972-983EA07B2A53}"/>
                  </a:ext>
                </a:extLst>
              </p:cNvPr>
              <p:cNvSpPr/>
              <p:nvPr/>
            </p:nvSpPr>
            <p:spPr>
              <a:xfrm>
                <a:off x="5267246" y="6409653"/>
                <a:ext cx="79095" cy="102311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1" name="椭圆 510">
                <a:extLst>
                  <a:ext uri="{FF2B5EF4-FFF2-40B4-BE49-F238E27FC236}">
                    <a16:creationId xmlns:a16="http://schemas.microsoft.com/office/drawing/2014/main" id="{B969C2FD-720E-4808-83C9-41109906FD85}"/>
                  </a:ext>
                </a:extLst>
              </p:cNvPr>
              <p:cNvSpPr/>
              <p:nvPr/>
            </p:nvSpPr>
            <p:spPr>
              <a:xfrm>
                <a:off x="5207210" y="2863883"/>
                <a:ext cx="189993" cy="4676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2" name="椭圆 511">
                <a:extLst>
                  <a:ext uri="{FF2B5EF4-FFF2-40B4-BE49-F238E27FC236}">
                    <a16:creationId xmlns:a16="http://schemas.microsoft.com/office/drawing/2014/main" id="{446E696F-6C96-4C8A-8D90-46F7176AB566}"/>
                  </a:ext>
                </a:extLst>
              </p:cNvPr>
              <p:cNvSpPr/>
              <p:nvPr/>
            </p:nvSpPr>
            <p:spPr>
              <a:xfrm>
                <a:off x="6139092" y="2727120"/>
                <a:ext cx="189993" cy="4676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3" name="组合 512">
              <a:extLst>
                <a:ext uri="{FF2B5EF4-FFF2-40B4-BE49-F238E27FC236}">
                  <a16:creationId xmlns:a16="http://schemas.microsoft.com/office/drawing/2014/main" id="{5D8A9013-B066-4C69-ABAD-8F5A0CDCAC26}"/>
                </a:ext>
              </a:extLst>
            </p:cNvPr>
            <p:cNvGrpSpPr/>
            <p:nvPr/>
          </p:nvGrpSpPr>
          <p:grpSpPr>
            <a:xfrm flipH="1">
              <a:off x="7373409" y="6061343"/>
              <a:ext cx="582966" cy="912065"/>
              <a:chOff x="4564938" y="2607467"/>
              <a:chExt cx="2790952" cy="4366517"/>
            </a:xfrm>
          </p:grpSpPr>
          <p:sp>
            <p:nvSpPr>
              <p:cNvPr id="514" name="任意多边形: 形状 513">
                <a:extLst>
                  <a:ext uri="{FF2B5EF4-FFF2-40B4-BE49-F238E27FC236}">
                    <a16:creationId xmlns:a16="http://schemas.microsoft.com/office/drawing/2014/main" id="{83255034-8BE1-48CD-A754-CF308D4566BA}"/>
                  </a:ext>
                </a:extLst>
              </p:cNvPr>
              <p:cNvSpPr/>
              <p:nvPr/>
            </p:nvSpPr>
            <p:spPr>
              <a:xfrm>
                <a:off x="4564938" y="2607467"/>
                <a:ext cx="2784297" cy="4366517"/>
              </a:xfrm>
              <a:custGeom>
                <a:avLst/>
                <a:gdLst>
                  <a:gd name="connsiteX0" fmla="*/ 842481 w 2784297"/>
                  <a:gd name="connsiteY0" fmla="*/ 4366517 h 4366517"/>
                  <a:gd name="connsiteX1" fmla="*/ 102742 w 2784297"/>
                  <a:gd name="connsiteY1" fmla="*/ 3996647 h 4366517"/>
                  <a:gd name="connsiteX2" fmla="*/ 0 w 2784297"/>
                  <a:gd name="connsiteY2" fmla="*/ 349321 h 4366517"/>
                  <a:gd name="connsiteX3" fmla="*/ 811659 w 2784297"/>
                  <a:gd name="connsiteY3" fmla="*/ 0 h 4366517"/>
                  <a:gd name="connsiteX4" fmla="*/ 2270589 w 2784297"/>
                  <a:gd name="connsiteY4" fmla="*/ 82193 h 4366517"/>
                  <a:gd name="connsiteX5" fmla="*/ 2753474 w 2784297"/>
                  <a:gd name="connsiteY5" fmla="*/ 205483 h 4366517"/>
                  <a:gd name="connsiteX6" fmla="*/ 2784297 w 2784297"/>
                  <a:gd name="connsiteY6" fmla="*/ 246580 h 4366517"/>
                  <a:gd name="connsiteX7" fmla="*/ 2722652 w 2784297"/>
                  <a:gd name="connsiteY7" fmla="*/ 3791164 h 4366517"/>
                  <a:gd name="connsiteX8" fmla="*/ 842481 w 2784297"/>
                  <a:gd name="connsiteY8" fmla="*/ 4366517 h 4366517"/>
                  <a:gd name="connsiteX0" fmla="*/ 842481 w 2784297"/>
                  <a:gd name="connsiteY0" fmla="*/ 4366517 h 4366517"/>
                  <a:gd name="connsiteX1" fmla="*/ 102742 w 2784297"/>
                  <a:gd name="connsiteY1" fmla="*/ 3996647 h 4366517"/>
                  <a:gd name="connsiteX2" fmla="*/ 0 w 2784297"/>
                  <a:gd name="connsiteY2" fmla="*/ 349321 h 4366517"/>
                  <a:gd name="connsiteX3" fmla="*/ 811659 w 2784297"/>
                  <a:gd name="connsiteY3" fmla="*/ 0 h 4366517"/>
                  <a:gd name="connsiteX4" fmla="*/ 2270589 w 2784297"/>
                  <a:gd name="connsiteY4" fmla="*/ 82193 h 4366517"/>
                  <a:gd name="connsiteX5" fmla="*/ 2753474 w 2784297"/>
                  <a:gd name="connsiteY5" fmla="*/ 205483 h 4366517"/>
                  <a:gd name="connsiteX6" fmla="*/ 2784297 w 2784297"/>
                  <a:gd name="connsiteY6" fmla="*/ 246580 h 4366517"/>
                  <a:gd name="connsiteX7" fmla="*/ 2748629 w 2784297"/>
                  <a:gd name="connsiteY7" fmla="*/ 3749600 h 4366517"/>
                  <a:gd name="connsiteX8" fmla="*/ 842481 w 2784297"/>
                  <a:gd name="connsiteY8" fmla="*/ 4366517 h 4366517"/>
                  <a:gd name="connsiteX0" fmla="*/ 842481 w 2784297"/>
                  <a:gd name="connsiteY0" fmla="*/ 4366517 h 4366517"/>
                  <a:gd name="connsiteX1" fmla="*/ 102742 w 2784297"/>
                  <a:gd name="connsiteY1" fmla="*/ 3996647 h 4366517"/>
                  <a:gd name="connsiteX2" fmla="*/ 0 w 2784297"/>
                  <a:gd name="connsiteY2" fmla="*/ 349321 h 4366517"/>
                  <a:gd name="connsiteX3" fmla="*/ 811659 w 2784297"/>
                  <a:gd name="connsiteY3" fmla="*/ 0 h 4366517"/>
                  <a:gd name="connsiteX4" fmla="*/ 2270589 w 2784297"/>
                  <a:gd name="connsiteY4" fmla="*/ 82193 h 4366517"/>
                  <a:gd name="connsiteX5" fmla="*/ 2753474 w 2784297"/>
                  <a:gd name="connsiteY5" fmla="*/ 205483 h 4366517"/>
                  <a:gd name="connsiteX6" fmla="*/ 2784297 w 2784297"/>
                  <a:gd name="connsiteY6" fmla="*/ 246580 h 4366517"/>
                  <a:gd name="connsiteX7" fmla="*/ 2748629 w 2784297"/>
                  <a:gd name="connsiteY7" fmla="*/ 3749600 h 4366517"/>
                  <a:gd name="connsiteX8" fmla="*/ 842481 w 2784297"/>
                  <a:gd name="connsiteY8" fmla="*/ 4366517 h 4366517"/>
                  <a:gd name="connsiteX0" fmla="*/ 842481 w 2784297"/>
                  <a:gd name="connsiteY0" fmla="*/ 4366517 h 4366517"/>
                  <a:gd name="connsiteX1" fmla="*/ 102742 w 2784297"/>
                  <a:gd name="connsiteY1" fmla="*/ 3996647 h 4366517"/>
                  <a:gd name="connsiteX2" fmla="*/ 0 w 2784297"/>
                  <a:gd name="connsiteY2" fmla="*/ 349321 h 4366517"/>
                  <a:gd name="connsiteX3" fmla="*/ 811659 w 2784297"/>
                  <a:gd name="connsiteY3" fmla="*/ 0 h 4366517"/>
                  <a:gd name="connsiteX4" fmla="*/ 2270589 w 2784297"/>
                  <a:gd name="connsiteY4" fmla="*/ 82193 h 4366517"/>
                  <a:gd name="connsiteX5" fmla="*/ 2753474 w 2784297"/>
                  <a:gd name="connsiteY5" fmla="*/ 205483 h 4366517"/>
                  <a:gd name="connsiteX6" fmla="*/ 2784297 w 2784297"/>
                  <a:gd name="connsiteY6" fmla="*/ 246580 h 4366517"/>
                  <a:gd name="connsiteX7" fmla="*/ 2748629 w 2784297"/>
                  <a:gd name="connsiteY7" fmla="*/ 3749600 h 4366517"/>
                  <a:gd name="connsiteX8" fmla="*/ 842481 w 2784297"/>
                  <a:gd name="connsiteY8" fmla="*/ 4366517 h 436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4297" h="4366517">
                    <a:moveTo>
                      <a:pt x="842481" y="4366517"/>
                    </a:moveTo>
                    <a:lnTo>
                      <a:pt x="102742" y="3996647"/>
                    </a:lnTo>
                    <a:lnTo>
                      <a:pt x="0" y="349321"/>
                    </a:lnTo>
                    <a:lnTo>
                      <a:pt x="811659" y="0"/>
                    </a:lnTo>
                    <a:lnTo>
                      <a:pt x="2270589" y="82193"/>
                    </a:lnTo>
                    <a:lnTo>
                      <a:pt x="2753474" y="205483"/>
                    </a:lnTo>
                    <a:lnTo>
                      <a:pt x="2784297" y="246580"/>
                    </a:lnTo>
                    <a:lnTo>
                      <a:pt x="2748629" y="3749600"/>
                    </a:lnTo>
                    <a:cubicBezTo>
                      <a:pt x="2243132" y="4178643"/>
                      <a:pt x="1555796" y="4280374"/>
                      <a:pt x="842481" y="4366517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5" name="任意多边形: 形状 514">
                <a:extLst>
                  <a:ext uri="{FF2B5EF4-FFF2-40B4-BE49-F238E27FC236}">
                    <a16:creationId xmlns:a16="http://schemas.microsoft.com/office/drawing/2014/main" id="{C3B39F55-3133-4ADD-A046-4A2DB31A8F46}"/>
                  </a:ext>
                </a:extLst>
              </p:cNvPr>
              <p:cNvSpPr/>
              <p:nvPr/>
            </p:nvSpPr>
            <p:spPr>
              <a:xfrm>
                <a:off x="5355640" y="2973484"/>
                <a:ext cx="1917123" cy="3891395"/>
              </a:xfrm>
              <a:custGeom>
                <a:avLst/>
                <a:gdLst>
                  <a:gd name="connsiteX0" fmla="*/ 0 w 1917123"/>
                  <a:gd name="connsiteY0" fmla="*/ 301336 h 3891395"/>
                  <a:gd name="connsiteX1" fmla="*/ 1917123 w 1917123"/>
                  <a:gd name="connsiteY1" fmla="*/ 0 h 3891395"/>
                  <a:gd name="connsiteX2" fmla="*/ 1896341 w 1917123"/>
                  <a:gd name="connsiteY2" fmla="*/ 3356264 h 3891395"/>
                  <a:gd name="connsiteX3" fmla="*/ 51954 w 1917123"/>
                  <a:gd name="connsiteY3" fmla="*/ 3891395 h 3891395"/>
                  <a:gd name="connsiteX4" fmla="*/ 0 w 1917123"/>
                  <a:gd name="connsiteY4" fmla="*/ 301336 h 3891395"/>
                  <a:gd name="connsiteX0" fmla="*/ 0 w 1917123"/>
                  <a:gd name="connsiteY0" fmla="*/ 301336 h 3891395"/>
                  <a:gd name="connsiteX1" fmla="*/ 1917123 w 1917123"/>
                  <a:gd name="connsiteY1" fmla="*/ 0 h 3891395"/>
                  <a:gd name="connsiteX2" fmla="*/ 1896341 w 1917123"/>
                  <a:gd name="connsiteY2" fmla="*/ 3356264 h 3891395"/>
                  <a:gd name="connsiteX3" fmla="*/ 51954 w 1917123"/>
                  <a:gd name="connsiteY3" fmla="*/ 3891395 h 3891395"/>
                  <a:gd name="connsiteX4" fmla="*/ 0 w 1917123"/>
                  <a:gd name="connsiteY4" fmla="*/ 301336 h 3891395"/>
                  <a:gd name="connsiteX0" fmla="*/ 0 w 1917123"/>
                  <a:gd name="connsiteY0" fmla="*/ 301336 h 3891395"/>
                  <a:gd name="connsiteX1" fmla="*/ 1917123 w 1917123"/>
                  <a:gd name="connsiteY1" fmla="*/ 0 h 3891395"/>
                  <a:gd name="connsiteX2" fmla="*/ 1896341 w 1917123"/>
                  <a:gd name="connsiteY2" fmla="*/ 3356264 h 3891395"/>
                  <a:gd name="connsiteX3" fmla="*/ 51954 w 1917123"/>
                  <a:gd name="connsiteY3" fmla="*/ 3891395 h 3891395"/>
                  <a:gd name="connsiteX4" fmla="*/ 0 w 1917123"/>
                  <a:gd name="connsiteY4" fmla="*/ 301336 h 3891395"/>
                  <a:gd name="connsiteX0" fmla="*/ 0 w 1917123"/>
                  <a:gd name="connsiteY0" fmla="*/ 301336 h 3891395"/>
                  <a:gd name="connsiteX1" fmla="*/ 1917123 w 1917123"/>
                  <a:gd name="connsiteY1" fmla="*/ 0 h 3891395"/>
                  <a:gd name="connsiteX2" fmla="*/ 1896341 w 1917123"/>
                  <a:gd name="connsiteY2" fmla="*/ 3356264 h 3891395"/>
                  <a:gd name="connsiteX3" fmla="*/ 51954 w 1917123"/>
                  <a:gd name="connsiteY3" fmla="*/ 3891395 h 3891395"/>
                  <a:gd name="connsiteX4" fmla="*/ 0 w 1917123"/>
                  <a:gd name="connsiteY4" fmla="*/ 301336 h 3891395"/>
                  <a:gd name="connsiteX0" fmla="*/ 0 w 1917123"/>
                  <a:gd name="connsiteY0" fmla="*/ 301336 h 3891395"/>
                  <a:gd name="connsiteX1" fmla="*/ 1917123 w 1917123"/>
                  <a:gd name="connsiteY1" fmla="*/ 0 h 3891395"/>
                  <a:gd name="connsiteX2" fmla="*/ 1896341 w 1917123"/>
                  <a:gd name="connsiteY2" fmla="*/ 3356264 h 3891395"/>
                  <a:gd name="connsiteX3" fmla="*/ 51954 w 1917123"/>
                  <a:gd name="connsiteY3" fmla="*/ 3891395 h 3891395"/>
                  <a:gd name="connsiteX4" fmla="*/ 0 w 1917123"/>
                  <a:gd name="connsiteY4" fmla="*/ 301336 h 389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123" h="3891395">
                    <a:moveTo>
                      <a:pt x="0" y="301336"/>
                    </a:moveTo>
                    <a:cubicBezTo>
                      <a:pt x="716972" y="278823"/>
                      <a:pt x="1402773" y="142008"/>
                      <a:pt x="1917123" y="0"/>
                    </a:cubicBezTo>
                    <a:lnTo>
                      <a:pt x="1896341" y="3356264"/>
                    </a:lnTo>
                    <a:cubicBezTo>
                      <a:pt x="1437409" y="3648941"/>
                      <a:pt x="781050" y="3801341"/>
                      <a:pt x="51954" y="3891395"/>
                    </a:cubicBezTo>
                    <a:lnTo>
                      <a:pt x="0" y="301336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6" name="任意多边形: 形状 515">
                <a:extLst>
                  <a:ext uri="{FF2B5EF4-FFF2-40B4-BE49-F238E27FC236}">
                    <a16:creationId xmlns:a16="http://schemas.microsoft.com/office/drawing/2014/main" id="{503B6BD7-4F17-4D09-A2ED-88FC23D7B47E}"/>
                  </a:ext>
                </a:extLst>
              </p:cNvPr>
              <p:cNvSpPr/>
              <p:nvPr/>
            </p:nvSpPr>
            <p:spPr>
              <a:xfrm>
                <a:off x="4565931" y="2848793"/>
                <a:ext cx="2789959" cy="337705"/>
              </a:xfrm>
              <a:custGeom>
                <a:avLst/>
                <a:gdLst>
                  <a:gd name="connsiteX0" fmla="*/ 0 w 2789959"/>
                  <a:gd name="connsiteY0" fmla="*/ 124691 h 337705"/>
                  <a:gd name="connsiteX1" fmla="*/ 779318 w 2789959"/>
                  <a:gd name="connsiteY1" fmla="*/ 337705 h 337705"/>
                  <a:gd name="connsiteX2" fmla="*/ 2789959 w 2789959"/>
                  <a:gd name="connsiteY2" fmla="*/ 0 h 337705"/>
                  <a:gd name="connsiteX0" fmla="*/ 0 w 2789959"/>
                  <a:gd name="connsiteY0" fmla="*/ 124691 h 337705"/>
                  <a:gd name="connsiteX1" fmla="*/ 779318 w 2789959"/>
                  <a:gd name="connsiteY1" fmla="*/ 337705 h 337705"/>
                  <a:gd name="connsiteX2" fmla="*/ 2789959 w 2789959"/>
                  <a:gd name="connsiteY2" fmla="*/ 0 h 337705"/>
                  <a:gd name="connsiteX0" fmla="*/ 0 w 2789959"/>
                  <a:gd name="connsiteY0" fmla="*/ 124691 h 337705"/>
                  <a:gd name="connsiteX1" fmla="*/ 779318 w 2789959"/>
                  <a:gd name="connsiteY1" fmla="*/ 337705 h 337705"/>
                  <a:gd name="connsiteX2" fmla="*/ 2789959 w 2789959"/>
                  <a:gd name="connsiteY2" fmla="*/ 0 h 33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9959" h="337705">
                    <a:moveTo>
                      <a:pt x="0" y="124691"/>
                    </a:moveTo>
                    <a:lnTo>
                      <a:pt x="779318" y="337705"/>
                    </a:lnTo>
                    <a:cubicBezTo>
                      <a:pt x="1537855" y="329046"/>
                      <a:pt x="2234045" y="169718"/>
                      <a:pt x="2789959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7" name="任意多边形: 形状 516">
                <a:extLst>
                  <a:ext uri="{FF2B5EF4-FFF2-40B4-BE49-F238E27FC236}">
                    <a16:creationId xmlns:a16="http://schemas.microsoft.com/office/drawing/2014/main" id="{5D069CD1-52F6-4C78-A431-611831D35338}"/>
                  </a:ext>
                </a:extLst>
              </p:cNvPr>
              <p:cNvSpPr/>
              <p:nvPr/>
            </p:nvSpPr>
            <p:spPr>
              <a:xfrm>
                <a:off x="4638667" y="2796839"/>
                <a:ext cx="2644486" cy="306531"/>
              </a:xfrm>
              <a:custGeom>
                <a:avLst/>
                <a:gdLst>
                  <a:gd name="connsiteX0" fmla="*/ 0 w 2644486"/>
                  <a:gd name="connsiteY0" fmla="*/ 119495 h 306531"/>
                  <a:gd name="connsiteX1" fmla="*/ 706582 w 2644486"/>
                  <a:gd name="connsiteY1" fmla="*/ 306531 h 306531"/>
                  <a:gd name="connsiteX2" fmla="*/ 2644486 w 2644486"/>
                  <a:gd name="connsiteY2" fmla="*/ 0 h 306531"/>
                  <a:gd name="connsiteX0" fmla="*/ 0 w 2644486"/>
                  <a:gd name="connsiteY0" fmla="*/ 119495 h 306531"/>
                  <a:gd name="connsiteX1" fmla="*/ 706582 w 2644486"/>
                  <a:gd name="connsiteY1" fmla="*/ 306531 h 306531"/>
                  <a:gd name="connsiteX2" fmla="*/ 2644486 w 2644486"/>
                  <a:gd name="connsiteY2" fmla="*/ 0 h 306531"/>
                  <a:gd name="connsiteX0" fmla="*/ 0 w 2644486"/>
                  <a:gd name="connsiteY0" fmla="*/ 119495 h 306531"/>
                  <a:gd name="connsiteX1" fmla="*/ 706582 w 2644486"/>
                  <a:gd name="connsiteY1" fmla="*/ 306531 h 306531"/>
                  <a:gd name="connsiteX2" fmla="*/ 2644486 w 2644486"/>
                  <a:gd name="connsiteY2" fmla="*/ 0 h 30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44486" h="306531">
                    <a:moveTo>
                      <a:pt x="0" y="119495"/>
                    </a:moveTo>
                    <a:lnTo>
                      <a:pt x="706582" y="306531"/>
                    </a:lnTo>
                    <a:cubicBezTo>
                      <a:pt x="1456459" y="266700"/>
                      <a:pt x="2128405" y="180109"/>
                      <a:pt x="2644486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8" name="任意多边形: 形状 517">
                <a:extLst>
                  <a:ext uri="{FF2B5EF4-FFF2-40B4-BE49-F238E27FC236}">
                    <a16:creationId xmlns:a16="http://schemas.microsoft.com/office/drawing/2014/main" id="{20C7CEDD-C489-4B31-9ED3-40D38F4BE8F2}"/>
                  </a:ext>
                </a:extLst>
              </p:cNvPr>
              <p:cNvSpPr/>
              <p:nvPr/>
            </p:nvSpPr>
            <p:spPr>
              <a:xfrm>
                <a:off x="5495917" y="3264429"/>
                <a:ext cx="72736" cy="3579669"/>
              </a:xfrm>
              <a:custGeom>
                <a:avLst/>
                <a:gdLst>
                  <a:gd name="connsiteX0" fmla="*/ 0 w 72736"/>
                  <a:gd name="connsiteY0" fmla="*/ 0 h 3579669"/>
                  <a:gd name="connsiteX1" fmla="*/ 72736 w 72736"/>
                  <a:gd name="connsiteY1" fmla="*/ 3579669 h 3579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736" h="3579669">
                    <a:moveTo>
                      <a:pt x="0" y="0"/>
                    </a:moveTo>
                    <a:lnTo>
                      <a:pt x="72736" y="357966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9" name="任意多边形: 形状 518">
                <a:extLst>
                  <a:ext uri="{FF2B5EF4-FFF2-40B4-BE49-F238E27FC236}">
                    <a16:creationId xmlns:a16="http://schemas.microsoft.com/office/drawing/2014/main" id="{421EE8FE-4EBA-447C-B139-9E76E12E783B}"/>
                  </a:ext>
                </a:extLst>
              </p:cNvPr>
              <p:cNvSpPr/>
              <p:nvPr/>
            </p:nvSpPr>
            <p:spPr>
              <a:xfrm>
                <a:off x="5173799" y="3222866"/>
                <a:ext cx="223404" cy="3636818"/>
              </a:xfrm>
              <a:custGeom>
                <a:avLst/>
                <a:gdLst>
                  <a:gd name="connsiteX0" fmla="*/ 166254 w 223404"/>
                  <a:gd name="connsiteY0" fmla="*/ 41563 h 3636818"/>
                  <a:gd name="connsiteX1" fmla="*/ 0 w 223404"/>
                  <a:gd name="connsiteY1" fmla="*/ 0 h 3636818"/>
                  <a:gd name="connsiteX2" fmla="*/ 62345 w 223404"/>
                  <a:gd name="connsiteY2" fmla="*/ 3564082 h 3636818"/>
                  <a:gd name="connsiteX3" fmla="*/ 223404 w 223404"/>
                  <a:gd name="connsiteY3" fmla="*/ 3636818 h 3636818"/>
                  <a:gd name="connsiteX0" fmla="*/ 182780 w 223404"/>
                  <a:gd name="connsiteY0" fmla="*/ 47071 h 3636818"/>
                  <a:gd name="connsiteX1" fmla="*/ 0 w 223404"/>
                  <a:gd name="connsiteY1" fmla="*/ 0 h 3636818"/>
                  <a:gd name="connsiteX2" fmla="*/ 62345 w 223404"/>
                  <a:gd name="connsiteY2" fmla="*/ 3564082 h 3636818"/>
                  <a:gd name="connsiteX3" fmla="*/ 223404 w 223404"/>
                  <a:gd name="connsiteY3" fmla="*/ 3636818 h 3636818"/>
                  <a:gd name="connsiteX0" fmla="*/ 185534 w 223404"/>
                  <a:gd name="connsiteY0" fmla="*/ 55334 h 3636818"/>
                  <a:gd name="connsiteX1" fmla="*/ 0 w 223404"/>
                  <a:gd name="connsiteY1" fmla="*/ 0 h 3636818"/>
                  <a:gd name="connsiteX2" fmla="*/ 62345 w 223404"/>
                  <a:gd name="connsiteY2" fmla="*/ 3564082 h 3636818"/>
                  <a:gd name="connsiteX3" fmla="*/ 223404 w 223404"/>
                  <a:gd name="connsiteY3" fmla="*/ 3636818 h 363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404" h="3636818">
                    <a:moveTo>
                      <a:pt x="185534" y="55334"/>
                    </a:moveTo>
                    <a:lnTo>
                      <a:pt x="0" y="0"/>
                    </a:lnTo>
                    <a:lnTo>
                      <a:pt x="62345" y="3564082"/>
                    </a:lnTo>
                    <a:lnTo>
                      <a:pt x="223404" y="3636818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0" name="椭圆 519">
                <a:extLst>
                  <a:ext uri="{FF2B5EF4-FFF2-40B4-BE49-F238E27FC236}">
                    <a16:creationId xmlns:a16="http://schemas.microsoft.com/office/drawing/2014/main" id="{B1527009-A875-4FE6-BCE4-09429BD93B26}"/>
                  </a:ext>
                </a:extLst>
              </p:cNvPr>
              <p:cNvSpPr/>
              <p:nvPr/>
            </p:nvSpPr>
            <p:spPr>
              <a:xfrm>
                <a:off x="5221985" y="3575357"/>
                <a:ext cx="79095" cy="102311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1" name="椭圆 520">
                <a:extLst>
                  <a:ext uri="{FF2B5EF4-FFF2-40B4-BE49-F238E27FC236}">
                    <a16:creationId xmlns:a16="http://schemas.microsoft.com/office/drawing/2014/main" id="{2D2E7666-B7C6-47A0-9834-445FF24858AD}"/>
                  </a:ext>
                </a:extLst>
              </p:cNvPr>
              <p:cNvSpPr/>
              <p:nvPr/>
            </p:nvSpPr>
            <p:spPr>
              <a:xfrm>
                <a:off x="5244364" y="5018083"/>
                <a:ext cx="79095" cy="102311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2" name="椭圆 521">
                <a:extLst>
                  <a:ext uri="{FF2B5EF4-FFF2-40B4-BE49-F238E27FC236}">
                    <a16:creationId xmlns:a16="http://schemas.microsoft.com/office/drawing/2014/main" id="{3C7E19A1-7A6D-48E0-87A2-A54A8C721EEE}"/>
                  </a:ext>
                </a:extLst>
              </p:cNvPr>
              <p:cNvSpPr/>
              <p:nvPr/>
            </p:nvSpPr>
            <p:spPr>
              <a:xfrm>
                <a:off x="5267246" y="6409653"/>
                <a:ext cx="79095" cy="102311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3" name="椭圆 522">
                <a:extLst>
                  <a:ext uri="{FF2B5EF4-FFF2-40B4-BE49-F238E27FC236}">
                    <a16:creationId xmlns:a16="http://schemas.microsoft.com/office/drawing/2014/main" id="{6F19A91D-01DD-4167-A9E8-8984AB9B2BD7}"/>
                  </a:ext>
                </a:extLst>
              </p:cNvPr>
              <p:cNvSpPr/>
              <p:nvPr/>
            </p:nvSpPr>
            <p:spPr>
              <a:xfrm>
                <a:off x="5207210" y="2863883"/>
                <a:ext cx="189993" cy="4676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4" name="椭圆 523">
                <a:extLst>
                  <a:ext uri="{FF2B5EF4-FFF2-40B4-BE49-F238E27FC236}">
                    <a16:creationId xmlns:a16="http://schemas.microsoft.com/office/drawing/2014/main" id="{0FC23821-1034-4A8E-8625-AF3F2C3899D8}"/>
                  </a:ext>
                </a:extLst>
              </p:cNvPr>
              <p:cNvSpPr/>
              <p:nvPr/>
            </p:nvSpPr>
            <p:spPr>
              <a:xfrm>
                <a:off x="6139092" y="2727120"/>
                <a:ext cx="189993" cy="4676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5" name="文本框 524">
              <a:extLst>
                <a:ext uri="{FF2B5EF4-FFF2-40B4-BE49-F238E27FC236}">
                  <a16:creationId xmlns:a16="http://schemas.microsoft.com/office/drawing/2014/main" id="{FEF47DA7-AD85-4075-AC7B-3674FDF91675}"/>
                </a:ext>
              </a:extLst>
            </p:cNvPr>
            <p:cNvSpPr txBox="1"/>
            <p:nvPr/>
          </p:nvSpPr>
          <p:spPr>
            <a:xfrm>
              <a:off x="5750815" y="5479576"/>
              <a:ext cx="919480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>
              <a:defPPr>
                <a:defRPr lang="zh-CN"/>
              </a:defPPr>
              <a:lvl1pPr marR="0" indent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dirty="0"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  <a:sym typeface="Century Gothic"/>
                </a:rPr>
                <a:t>Amplifier</a:t>
              </a:r>
              <a:endParaRPr lang="zh-CN" altLang="en-US" sz="1600" dirty="0"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Century Gothic"/>
              </a:endParaRPr>
            </a:p>
          </p:txBody>
        </p:sp>
        <p:sp>
          <p:nvSpPr>
            <p:cNvPr id="526" name="任意多边形: 形状 525">
              <a:extLst>
                <a:ext uri="{FF2B5EF4-FFF2-40B4-BE49-F238E27FC236}">
                  <a16:creationId xmlns:a16="http://schemas.microsoft.com/office/drawing/2014/main" id="{ACB2A71F-F7F8-44D2-BB0D-34EB74182912}"/>
                </a:ext>
              </a:extLst>
            </p:cNvPr>
            <p:cNvSpPr/>
            <p:nvPr/>
          </p:nvSpPr>
          <p:spPr>
            <a:xfrm>
              <a:off x="6993673" y="5767633"/>
              <a:ext cx="303313" cy="316693"/>
            </a:xfrm>
            <a:custGeom>
              <a:avLst/>
              <a:gdLst>
                <a:gd name="connsiteX0" fmla="*/ 285471 w 285471"/>
                <a:gd name="connsiteY0" fmla="*/ 0 h 307773"/>
                <a:gd name="connsiteX1" fmla="*/ 182880 w 285471"/>
                <a:gd name="connsiteY1" fmla="*/ 173959 h 307773"/>
                <a:gd name="connsiteX2" fmla="*/ 40144 w 285471"/>
                <a:gd name="connsiteY2" fmla="*/ 214103 h 307773"/>
                <a:gd name="connsiteX3" fmla="*/ 0 w 285471"/>
                <a:gd name="connsiteY3" fmla="*/ 307773 h 307773"/>
                <a:gd name="connsiteX0" fmla="*/ 285471 w 285471"/>
                <a:gd name="connsiteY0" fmla="*/ 0 h 307773"/>
                <a:gd name="connsiteX1" fmla="*/ 182880 w 285471"/>
                <a:gd name="connsiteY1" fmla="*/ 173959 h 307773"/>
                <a:gd name="connsiteX2" fmla="*/ 40144 w 285471"/>
                <a:gd name="connsiteY2" fmla="*/ 214103 h 307773"/>
                <a:gd name="connsiteX3" fmla="*/ 0 w 285471"/>
                <a:gd name="connsiteY3" fmla="*/ 307773 h 307773"/>
                <a:gd name="connsiteX0" fmla="*/ 307773 w 307773"/>
                <a:gd name="connsiteY0" fmla="*/ 0 h 258707"/>
                <a:gd name="connsiteX1" fmla="*/ 205182 w 307773"/>
                <a:gd name="connsiteY1" fmla="*/ 173959 h 258707"/>
                <a:gd name="connsiteX2" fmla="*/ 62446 w 307773"/>
                <a:gd name="connsiteY2" fmla="*/ 214103 h 258707"/>
                <a:gd name="connsiteX3" fmla="*/ 0 w 307773"/>
                <a:gd name="connsiteY3" fmla="*/ 258707 h 258707"/>
                <a:gd name="connsiteX0" fmla="*/ 303313 w 303313"/>
                <a:gd name="connsiteY0" fmla="*/ 0 h 330075"/>
                <a:gd name="connsiteX1" fmla="*/ 200722 w 303313"/>
                <a:gd name="connsiteY1" fmla="*/ 173959 h 330075"/>
                <a:gd name="connsiteX2" fmla="*/ 57986 w 303313"/>
                <a:gd name="connsiteY2" fmla="*/ 214103 h 330075"/>
                <a:gd name="connsiteX3" fmla="*/ 0 w 303313"/>
                <a:gd name="connsiteY3" fmla="*/ 330075 h 330075"/>
                <a:gd name="connsiteX0" fmla="*/ 304116 w 304116"/>
                <a:gd name="connsiteY0" fmla="*/ 0 h 330075"/>
                <a:gd name="connsiteX1" fmla="*/ 201525 w 304116"/>
                <a:gd name="connsiteY1" fmla="*/ 173959 h 330075"/>
                <a:gd name="connsiteX2" fmla="*/ 58789 w 304116"/>
                <a:gd name="connsiteY2" fmla="*/ 214103 h 330075"/>
                <a:gd name="connsiteX3" fmla="*/ 803 w 304116"/>
                <a:gd name="connsiteY3" fmla="*/ 330075 h 330075"/>
                <a:gd name="connsiteX0" fmla="*/ 304116 w 304116"/>
                <a:gd name="connsiteY0" fmla="*/ 0 h 316693"/>
                <a:gd name="connsiteX1" fmla="*/ 201525 w 304116"/>
                <a:gd name="connsiteY1" fmla="*/ 173959 h 316693"/>
                <a:gd name="connsiteX2" fmla="*/ 58789 w 304116"/>
                <a:gd name="connsiteY2" fmla="*/ 214103 h 316693"/>
                <a:gd name="connsiteX3" fmla="*/ 803 w 304116"/>
                <a:gd name="connsiteY3" fmla="*/ 316693 h 316693"/>
                <a:gd name="connsiteX0" fmla="*/ 304116 w 304116"/>
                <a:gd name="connsiteY0" fmla="*/ 0 h 316693"/>
                <a:gd name="connsiteX1" fmla="*/ 201525 w 304116"/>
                <a:gd name="connsiteY1" fmla="*/ 173959 h 316693"/>
                <a:gd name="connsiteX2" fmla="*/ 58789 w 304116"/>
                <a:gd name="connsiteY2" fmla="*/ 214103 h 316693"/>
                <a:gd name="connsiteX3" fmla="*/ 803 w 304116"/>
                <a:gd name="connsiteY3" fmla="*/ 316693 h 316693"/>
                <a:gd name="connsiteX0" fmla="*/ 303313 w 303313"/>
                <a:gd name="connsiteY0" fmla="*/ 0 h 316693"/>
                <a:gd name="connsiteX1" fmla="*/ 200722 w 303313"/>
                <a:gd name="connsiteY1" fmla="*/ 173959 h 316693"/>
                <a:gd name="connsiteX2" fmla="*/ 0 w 303313"/>
                <a:gd name="connsiteY2" fmla="*/ 316693 h 316693"/>
                <a:gd name="connsiteX0" fmla="*/ 303313 w 303313"/>
                <a:gd name="connsiteY0" fmla="*/ 0 h 316693"/>
                <a:gd name="connsiteX1" fmla="*/ 124893 w 303313"/>
                <a:gd name="connsiteY1" fmla="*/ 214103 h 316693"/>
                <a:gd name="connsiteX2" fmla="*/ 0 w 303313"/>
                <a:gd name="connsiteY2" fmla="*/ 316693 h 316693"/>
                <a:gd name="connsiteX0" fmla="*/ 303313 w 303313"/>
                <a:gd name="connsiteY0" fmla="*/ 0 h 316693"/>
                <a:gd name="connsiteX1" fmla="*/ 124893 w 303313"/>
                <a:gd name="connsiteY1" fmla="*/ 214103 h 316693"/>
                <a:gd name="connsiteX2" fmla="*/ 0 w 303313"/>
                <a:gd name="connsiteY2" fmla="*/ 316693 h 316693"/>
                <a:gd name="connsiteX0" fmla="*/ 303313 w 303313"/>
                <a:gd name="connsiteY0" fmla="*/ 0 h 316693"/>
                <a:gd name="connsiteX1" fmla="*/ 124893 w 303313"/>
                <a:gd name="connsiteY1" fmla="*/ 214103 h 316693"/>
                <a:gd name="connsiteX2" fmla="*/ 0 w 303313"/>
                <a:gd name="connsiteY2" fmla="*/ 316693 h 316693"/>
                <a:gd name="connsiteX0" fmla="*/ 303313 w 303313"/>
                <a:gd name="connsiteY0" fmla="*/ 0 h 316693"/>
                <a:gd name="connsiteX1" fmla="*/ 156117 w 303313"/>
                <a:gd name="connsiteY1" fmla="*/ 191800 h 316693"/>
                <a:gd name="connsiteX2" fmla="*/ 0 w 303313"/>
                <a:gd name="connsiteY2" fmla="*/ 316693 h 316693"/>
                <a:gd name="connsiteX0" fmla="*/ 303313 w 303313"/>
                <a:gd name="connsiteY0" fmla="*/ 0 h 316693"/>
                <a:gd name="connsiteX1" fmla="*/ 173959 w 303313"/>
                <a:gd name="connsiteY1" fmla="*/ 169498 h 316693"/>
                <a:gd name="connsiteX2" fmla="*/ 0 w 303313"/>
                <a:gd name="connsiteY2" fmla="*/ 316693 h 31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313" h="316693">
                  <a:moveTo>
                    <a:pt x="303313" y="0"/>
                  </a:moveTo>
                  <a:cubicBezTo>
                    <a:pt x="295879" y="89209"/>
                    <a:pt x="225998" y="160577"/>
                    <a:pt x="173959" y="169498"/>
                  </a:cubicBezTo>
                  <a:cubicBezTo>
                    <a:pt x="96644" y="176932"/>
                    <a:pt x="1487" y="242352"/>
                    <a:pt x="0" y="316693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7" name="任意多边形: 形状 526">
              <a:extLst>
                <a:ext uri="{FF2B5EF4-FFF2-40B4-BE49-F238E27FC236}">
                  <a16:creationId xmlns:a16="http://schemas.microsoft.com/office/drawing/2014/main" id="{AB7E663A-0F5C-4FB9-B5AD-657686396B67}"/>
                </a:ext>
              </a:extLst>
            </p:cNvPr>
            <p:cNvSpPr/>
            <p:nvPr/>
          </p:nvSpPr>
          <p:spPr>
            <a:xfrm flipH="1">
              <a:off x="7305972" y="5769853"/>
              <a:ext cx="303313" cy="316693"/>
            </a:xfrm>
            <a:custGeom>
              <a:avLst/>
              <a:gdLst>
                <a:gd name="connsiteX0" fmla="*/ 285471 w 285471"/>
                <a:gd name="connsiteY0" fmla="*/ 0 h 307773"/>
                <a:gd name="connsiteX1" fmla="*/ 182880 w 285471"/>
                <a:gd name="connsiteY1" fmla="*/ 173959 h 307773"/>
                <a:gd name="connsiteX2" fmla="*/ 40144 w 285471"/>
                <a:gd name="connsiteY2" fmla="*/ 214103 h 307773"/>
                <a:gd name="connsiteX3" fmla="*/ 0 w 285471"/>
                <a:gd name="connsiteY3" fmla="*/ 307773 h 307773"/>
                <a:gd name="connsiteX0" fmla="*/ 285471 w 285471"/>
                <a:gd name="connsiteY0" fmla="*/ 0 h 307773"/>
                <a:gd name="connsiteX1" fmla="*/ 182880 w 285471"/>
                <a:gd name="connsiteY1" fmla="*/ 173959 h 307773"/>
                <a:gd name="connsiteX2" fmla="*/ 40144 w 285471"/>
                <a:gd name="connsiteY2" fmla="*/ 214103 h 307773"/>
                <a:gd name="connsiteX3" fmla="*/ 0 w 285471"/>
                <a:gd name="connsiteY3" fmla="*/ 307773 h 307773"/>
                <a:gd name="connsiteX0" fmla="*/ 307773 w 307773"/>
                <a:gd name="connsiteY0" fmla="*/ 0 h 258707"/>
                <a:gd name="connsiteX1" fmla="*/ 205182 w 307773"/>
                <a:gd name="connsiteY1" fmla="*/ 173959 h 258707"/>
                <a:gd name="connsiteX2" fmla="*/ 62446 w 307773"/>
                <a:gd name="connsiteY2" fmla="*/ 214103 h 258707"/>
                <a:gd name="connsiteX3" fmla="*/ 0 w 307773"/>
                <a:gd name="connsiteY3" fmla="*/ 258707 h 258707"/>
                <a:gd name="connsiteX0" fmla="*/ 303313 w 303313"/>
                <a:gd name="connsiteY0" fmla="*/ 0 h 330075"/>
                <a:gd name="connsiteX1" fmla="*/ 200722 w 303313"/>
                <a:gd name="connsiteY1" fmla="*/ 173959 h 330075"/>
                <a:gd name="connsiteX2" fmla="*/ 57986 w 303313"/>
                <a:gd name="connsiteY2" fmla="*/ 214103 h 330075"/>
                <a:gd name="connsiteX3" fmla="*/ 0 w 303313"/>
                <a:gd name="connsiteY3" fmla="*/ 330075 h 330075"/>
                <a:gd name="connsiteX0" fmla="*/ 304116 w 304116"/>
                <a:gd name="connsiteY0" fmla="*/ 0 h 330075"/>
                <a:gd name="connsiteX1" fmla="*/ 201525 w 304116"/>
                <a:gd name="connsiteY1" fmla="*/ 173959 h 330075"/>
                <a:gd name="connsiteX2" fmla="*/ 58789 w 304116"/>
                <a:gd name="connsiteY2" fmla="*/ 214103 h 330075"/>
                <a:gd name="connsiteX3" fmla="*/ 803 w 304116"/>
                <a:gd name="connsiteY3" fmla="*/ 330075 h 330075"/>
                <a:gd name="connsiteX0" fmla="*/ 304116 w 304116"/>
                <a:gd name="connsiteY0" fmla="*/ 0 h 316693"/>
                <a:gd name="connsiteX1" fmla="*/ 201525 w 304116"/>
                <a:gd name="connsiteY1" fmla="*/ 173959 h 316693"/>
                <a:gd name="connsiteX2" fmla="*/ 58789 w 304116"/>
                <a:gd name="connsiteY2" fmla="*/ 214103 h 316693"/>
                <a:gd name="connsiteX3" fmla="*/ 803 w 304116"/>
                <a:gd name="connsiteY3" fmla="*/ 316693 h 316693"/>
                <a:gd name="connsiteX0" fmla="*/ 304116 w 304116"/>
                <a:gd name="connsiteY0" fmla="*/ 0 h 316693"/>
                <a:gd name="connsiteX1" fmla="*/ 201525 w 304116"/>
                <a:gd name="connsiteY1" fmla="*/ 173959 h 316693"/>
                <a:gd name="connsiteX2" fmla="*/ 58789 w 304116"/>
                <a:gd name="connsiteY2" fmla="*/ 214103 h 316693"/>
                <a:gd name="connsiteX3" fmla="*/ 803 w 304116"/>
                <a:gd name="connsiteY3" fmla="*/ 316693 h 316693"/>
                <a:gd name="connsiteX0" fmla="*/ 303313 w 303313"/>
                <a:gd name="connsiteY0" fmla="*/ 0 h 316693"/>
                <a:gd name="connsiteX1" fmla="*/ 200722 w 303313"/>
                <a:gd name="connsiteY1" fmla="*/ 173959 h 316693"/>
                <a:gd name="connsiteX2" fmla="*/ 0 w 303313"/>
                <a:gd name="connsiteY2" fmla="*/ 316693 h 316693"/>
                <a:gd name="connsiteX0" fmla="*/ 303313 w 303313"/>
                <a:gd name="connsiteY0" fmla="*/ 0 h 316693"/>
                <a:gd name="connsiteX1" fmla="*/ 124893 w 303313"/>
                <a:gd name="connsiteY1" fmla="*/ 214103 h 316693"/>
                <a:gd name="connsiteX2" fmla="*/ 0 w 303313"/>
                <a:gd name="connsiteY2" fmla="*/ 316693 h 316693"/>
                <a:gd name="connsiteX0" fmla="*/ 303313 w 303313"/>
                <a:gd name="connsiteY0" fmla="*/ 0 h 316693"/>
                <a:gd name="connsiteX1" fmla="*/ 124893 w 303313"/>
                <a:gd name="connsiteY1" fmla="*/ 214103 h 316693"/>
                <a:gd name="connsiteX2" fmla="*/ 0 w 303313"/>
                <a:gd name="connsiteY2" fmla="*/ 316693 h 316693"/>
                <a:gd name="connsiteX0" fmla="*/ 303313 w 303313"/>
                <a:gd name="connsiteY0" fmla="*/ 0 h 316693"/>
                <a:gd name="connsiteX1" fmla="*/ 124893 w 303313"/>
                <a:gd name="connsiteY1" fmla="*/ 214103 h 316693"/>
                <a:gd name="connsiteX2" fmla="*/ 0 w 303313"/>
                <a:gd name="connsiteY2" fmla="*/ 316693 h 316693"/>
                <a:gd name="connsiteX0" fmla="*/ 303313 w 303313"/>
                <a:gd name="connsiteY0" fmla="*/ 0 h 316693"/>
                <a:gd name="connsiteX1" fmla="*/ 156117 w 303313"/>
                <a:gd name="connsiteY1" fmla="*/ 191800 h 316693"/>
                <a:gd name="connsiteX2" fmla="*/ 0 w 303313"/>
                <a:gd name="connsiteY2" fmla="*/ 316693 h 316693"/>
                <a:gd name="connsiteX0" fmla="*/ 303313 w 303313"/>
                <a:gd name="connsiteY0" fmla="*/ 0 h 316693"/>
                <a:gd name="connsiteX1" fmla="*/ 173959 w 303313"/>
                <a:gd name="connsiteY1" fmla="*/ 169498 h 316693"/>
                <a:gd name="connsiteX2" fmla="*/ 0 w 303313"/>
                <a:gd name="connsiteY2" fmla="*/ 316693 h 31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313" h="316693">
                  <a:moveTo>
                    <a:pt x="303313" y="0"/>
                  </a:moveTo>
                  <a:cubicBezTo>
                    <a:pt x="295879" y="89209"/>
                    <a:pt x="225998" y="160577"/>
                    <a:pt x="173959" y="169498"/>
                  </a:cubicBezTo>
                  <a:cubicBezTo>
                    <a:pt x="96644" y="176932"/>
                    <a:pt x="1487" y="242352"/>
                    <a:pt x="0" y="316693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528" name="组合 527">
              <a:extLst>
                <a:ext uri="{FF2B5EF4-FFF2-40B4-BE49-F238E27FC236}">
                  <a16:creationId xmlns:a16="http://schemas.microsoft.com/office/drawing/2014/main" id="{B4C41EBC-48F8-4081-8F87-0BFA1A416020}"/>
                </a:ext>
              </a:extLst>
            </p:cNvPr>
            <p:cNvGrpSpPr/>
            <p:nvPr/>
          </p:nvGrpSpPr>
          <p:grpSpPr>
            <a:xfrm>
              <a:off x="6667701" y="5468472"/>
              <a:ext cx="1243306" cy="320553"/>
              <a:chOff x="4728082" y="1516528"/>
              <a:chExt cx="6595009" cy="1700345"/>
            </a:xfrm>
          </p:grpSpPr>
          <p:grpSp>
            <p:nvGrpSpPr>
              <p:cNvPr id="529" name="组合 528">
                <a:extLst>
                  <a:ext uri="{FF2B5EF4-FFF2-40B4-BE49-F238E27FC236}">
                    <a16:creationId xmlns:a16="http://schemas.microsoft.com/office/drawing/2014/main" id="{6D074032-C2CC-4CED-BFB0-A7B2096762FB}"/>
                  </a:ext>
                </a:extLst>
              </p:cNvPr>
              <p:cNvGrpSpPr/>
              <p:nvPr/>
            </p:nvGrpSpPr>
            <p:grpSpPr>
              <a:xfrm>
                <a:off x="4728082" y="1516528"/>
                <a:ext cx="6595009" cy="1700345"/>
                <a:chOff x="4728082" y="1516528"/>
                <a:chExt cx="6595009" cy="1700345"/>
              </a:xfrm>
            </p:grpSpPr>
            <p:sp>
              <p:nvSpPr>
                <p:cNvPr id="555" name="矩形 554">
                  <a:extLst>
                    <a:ext uri="{FF2B5EF4-FFF2-40B4-BE49-F238E27FC236}">
                      <a16:creationId xmlns:a16="http://schemas.microsoft.com/office/drawing/2014/main" id="{7E9415E5-16CC-45DC-8994-97F91584F32C}"/>
                    </a:ext>
                  </a:extLst>
                </p:cNvPr>
                <p:cNvSpPr/>
                <p:nvPr/>
              </p:nvSpPr>
              <p:spPr>
                <a:xfrm>
                  <a:off x="4728082" y="1977774"/>
                  <a:ext cx="6595009" cy="109242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6" name="矩形 555">
                  <a:extLst>
                    <a:ext uri="{FF2B5EF4-FFF2-40B4-BE49-F238E27FC236}">
                      <a16:creationId xmlns:a16="http://schemas.microsoft.com/office/drawing/2014/main" id="{68A47C4E-23A0-4715-8B28-B49C524380EE}"/>
                    </a:ext>
                  </a:extLst>
                </p:cNvPr>
                <p:cNvSpPr/>
                <p:nvPr/>
              </p:nvSpPr>
              <p:spPr>
                <a:xfrm>
                  <a:off x="4784727" y="2042510"/>
                  <a:ext cx="6470175" cy="95486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7" name="任意多边形: 形状 556">
                  <a:extLst>
                    <a:ext uri="{FF2B5EF4-FFF2-40B4-BE49-F238E27FC236}">
                      <a16:creationId xmlns:a16="http://schemas.microsoft.com/office/drawing/2014/main" id="{71D8BF5A-8B0B-4F06-856C-DA4617B7FBE7}"/>
                    </a:ext>
                  </a:extLst>
                </p:cNvPr>
                <p:cNvSpPr/>
                <p:nvPr/>
              </p:nvSpPr>
              <p:spPr>
                <a:xfrm>
                  <a:off x="5197420" y="3062107"/>
                  <a:ext cx="809204" cy="145656"/>
                </a:xfrm>
                <a:custGeom>
                  <a:avLst/>
                  <a:gdLst>
                    <a:gd name="connsiteX0" fmla="*/ 0 w 809204"/>
                    <a:gd name="connsiteY0" fmla="*/ 0 h 145656"/>
                    <a:gd name="connsiteX1" fmla="*/ 16184 w 809204"/>
                    <a:gd name="connsiteY1" fmla="*/ 145656 h 145656"/>
                    <a:gd name="connsiteX2" fmla="*/ 801112 w 809204"/>
                    <a:gd name="connsiteY2" fmla="*/ 145656 h 145656"/>
                    <a:gd name="connsiteX3" fmla="*/ 809204 w 809204"/>
                    <a:gd name="connsiteY3" fmla="*/ 0 h 145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9204" h="145656">
                      <a:moveTo>
                        <a:pt x="0" y="0"/>
                      </a:moveTo>
                      <a:lnTo>
                        <a:pt x="16184" y="145656"/>
                      </a:lnTo>
                      <a:lnTo>
                        <a:pt x="801112" y="145656"/>
                      </a:lnTo>
                      <a:lnTo>
                        <a:pt x="809204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8" name="任意多边形: 形状 557">
                  <a:extLst>
                    <a:ext uri="{FF2B5EF4-FFF2-40B4-BE49-F238E27FC236}">
                      <a16:creationId xmlns:a16="http://schemas.microsoft.com/office/drawing/2014/main" id="{EF2FBEFC-95D5-44FA-9A02-A244776F70EE}"/>
                    </a:ext>
                  </a:extLst>
                </p:cNvPr>
                <p:cNvSpPr/>
                <p:nvPr/>
              </p:nvSpPr>
              <p:spPr>
                <a:xfrm>
                  <a:off x="10051293" y="3071217"/>
                  <a:ext cx="809204" cy="145656"/>
                </a:xfrm>
                <a:custGeom>
                  <a:avLst/>
                  <a:gdLst>
                    <a:gd name="connsiteX0" fmla="*/ 0 w 809204"/>
                    <a:gd name="connsiteY0" fmla="*/ 0 h 145656"/>
                    <a:gd name="connsiteX1" fmla="*/ 16184 w 809204"/>
                    <a:gd name="connsiteY1" fmla="*/ 145656 h 145656"/>
                    <a:gd name="connsiteX2" fmla="*/ 801112 w 809204"/>
                    <a:gd name="connsiteY2" fmla="*/ 145656 h 145656"/>
                    <a:gd name="connsiteX3" fmla="*/ 809204 w 809204"/>
                    <a:gd name="connsiteY3" fmla="*/ 0 h 145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9204" h="145656">
                      <a:moveTo>
                        <a:pt x="0" y="0"/>
                      </a:moveTo>
                      <a:lnTo>
                        <a:pt x="16184" y="145656"/>
                      </a:lnTo>
                      <a:lnTo>
                        <a:pt x="801112" y="145656"/>
                      </a:lnTo>
                      <a:lnTo>
                        <a:pt x="809204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9" name="任意多边形: 形状 558">
                  <a:extLst>
                    <a:ext uri="{FF2B5EF4-FFF2-40B4-BE49-F238E27FC236}">
                      <a16:creationId xmlns:a16="http://schemas.microsoft.com/office/drawing/2014/main" id="{598B43EB-6026-44D4-B235-717B7BF19E52}"/>
                    </a:ext>
                  </a:extLst>
                </p:cNvPr>
                <p:cNvSpPr/>
                <p:nvPr/>
              </p:nvSpPr>
              <p:spPr>
                <a:xfrm>
                  <a:off x="4728082" y="1516528"/>
                  <a:ext cx="6586917" cy="469338"/>
                </a:xfrm>
                <a:custGeom>
                  <a:avLst/>
                  <a:gdLst>
                    <a:gd name="connsiteX0" fmla="*/ 0 w 6586917"/>
                    <a:gd name="connsiteY0" fmla="*/ 461246 h 469338"/>
                    <a:gd name="connsiteX1" fmla="*/ 849664 w 6586917"/>
                    <a:gd name="connsiteY1" fmla="*/ 8092 h 469338"/>
                    <a:gd name="connsiteX2" fmla="*/ 5753437 w 6586917"/>
                    <a:gd name="connsiteY2" fmla="*/ 0 h 469338"/>
                    <a:gd name="connsiteX3" fmla="*/ 6586917 w 6586917"/>
                    <a:gd name="connsiteY3" fmla="*/ 469338 h 46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86917" h="469338">
                      <a:moveTo>
                        <a:pt x="0" y="461246"/>
                      </a:moveTo>
                      <a:lnTo>
                        <a:pt x="849664" y="8092"/>
                      </a:lnTo>
                      <a:lnTo>
                        <a:pt x="5753437" y="0"/>
                      </a:lnTo>
                      <a:lnTo>
                        <a:pt x="6586917" y="469338"/>
                      </a:lnTo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30" name="组合 529">
                <a:extLst>
                  <a:ext uri="{FF2B5EF4-FFF2-40B4-BE49-F238E27FC236}">
                    <a16:creationId xmlns:a16="http://schemas.microsoft.com/office/drawing/2014/main" id="{405508FE-D0FD-4647-A660-126758AE905E}"/>
                  </a:ext>
                </a:extLst>
              </p:cNvPr>
              <p:cNvGrpSpPr/>
              <p:nvPr/>
            </p:nvGrpSpPr>
            <p:grpSpPr>
              <a:xfrm>
                <a:off x="9353098" y="2378263"/>
                <a:ext cx="361898" cy="361898"/>
                <a:chOff x="9011265" y="4026310"/>
                <a:chExt cx="435077" cy="435077"/>
              </a:xfrm>
            </p:grpSpPr>
            <p:sp>
              <p:nvSpPr>
                <p:cNvPr id="545" name="椭圆 544">
                  <a:extLst>
                    <a:ext uri="{FF2B5EF4-FFF2-40B4-BE49-F238E27FC236}">
                      <a16:creationId xmlns:a16="http://schemas.microsoft.com/office/drawing/2014/main" id="{52E75DD7-6ECE-4B7F-8DC8-C74DA9110745}"/>
                    </a:ext>
                  </a:extLst>
                </p:cNvPr>
                <p:cNvSpPr/>
                <p:nvPr/>
              </p:nvSpPr>
              <p:spPr>
                <a:xfrm>
                  <a:off x="9011265" y="4026310"/>
                  <a:ext cx="435077" cy="435077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3" name="椭圆 552">
                  <a:extLst>
                    <a:ext uri="{FF2B5EF4-FFF2-40B4-BE49-F238E27FC236}">
                      <a16:creationId xmlns:a16="http://schemas.microsoft.com/office/drawing/2014/main" id="{BB230D73-3B8F-4672-B31B-A007220C2A06}"/>
                    </a:ext>
                  </a:extLst>
                </p:cNvPr>
                <p:cNvSpPr/>
                <p:nvPr/>
              </p:nvSpPr>
              <p:spPr>
                <a:xfrm>
                  <a:off x="9112048" y="4119719"/>
                  <a:ext cx="304798" cy="30479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54" name="直接连接符 553">
                  <a:extLst>
                    <a:ext uri="{FF2B5EF4-FFF2-40B4-BE49-F238E27FC236}">
                      <a16:creationId xmlns:a16="http://schemas.microsoft.com/office/drawing/2014/main" id="{50F17061-77F0-4D18-B19E-A170EF11BB3D}"/>
                    </a:ext>
                  </a:extLst>
                </p:cNvPr>
                <p:cNvCxnSpPr>
                  <a:cxnSpLocks/>
                  <a:stCxn id="553" idx="0"/>
                </p:cNvCxnSpPr>
                <p:nvPr/>
              </p:nvCxnSpPr>
              <p:spPr>
                <a:xfrm>
                  <a:off x="9264447" y="4119719"/>
                  <a:ext cx="4914" cy="983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1" name="组合 530">
                <a:extLst>
                  <a:ext uri="{FF2B5EF4-FFF2-40B4-BE49-F238E27FC236}">
                    <a16:creationId xmlns:a16="http://schemas.microsoft.com/office/drawing/2014/main" id="{5B77DE37-E96F-4351-BFF4-BDE8B36664F9}"/>
                  </a:ext>
                </a:extLst>
              </p:cNvPr>
              <p:cNvGrpSpPr/>
              <p:nvPr/>
            </p:nvGrpSpPr>
            <p:grpSpPr>
              <a:xfrm>
                <a:off x="10174698" y="2354748"/>
                <a:ext cx="361898" cy="361898"/>
                <a:chOff x="9011265" y="4026310"/>
                <a:chExt cx="435077" cy="435077"/>
              </a:xfrm>
            </p:grpSpPr>
            <p:sp>
              <p:nvSpPr>
                <p:cNvPr id="542" name="椭圆 541">
                  <a:extLst>
                    <a:ext uri="{FF2B5EF4-FFF2-40B4-BE49-F238E27FC236}">
                      <a16:creationId xmlns:a16="http://schemas.microsoft.com/office/drawing/2014/main" id="{1CBE67CB-3A6E-444E-83B1-03FA37109E3B}"/>
                    </a:ext>
                  </a:extLst>
                </p:cNvPr>
                <p:cNvSpPr/>
                <p:nvPr/>
              </p:nvSpPr>
              <p:spPr>
                <a:xfrm>
                  <a:off x="9011265" y="4026310"/>
                  <a:ext cx="435077" cy="435077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3" name="椭圆 542">
                  <a:extLst>
                    <a:ext uri="{FF2B5EF4-FFF2-40B4-BE49-F238E27FC236}">
                      <a16:creationId xmlns:a16="http://schemas.microsoft.com/office/drawing/2014/main" id="{DBAA517A-8E5B-4813-8C23-F2B43401789A}"/>
                    </a:ext>
                  </a:extLst>
                </p:cNvPr>
                <p:cNvSpPr/>
                <p:nvPr/>
              </p:nvSpPr>
              <p:spPr>
                <a:xfrm>
                  <a:off x="9112048" y="4119719"/>
                  <a:ext cx="304798" cy="30479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44" name="直接连接符 543">
                  <a:extLst>
                    <a:ext uri="{FF2B5EF4-FFF2-40B4-BE49-F238E27FC236}">
                      <a16:creationId xmlns:a16="http://schemas.microsoft.com/office/drawing/2014/main" id="{7B0B597B-73FD-46E1-B35E-6812273FA699}"/>
                    </a:ext>
                  </a:extLst>
                </p:cNvPr>
                <p:cNvCxnSpPr>
                  <a:cxnSpLocks/>
                  <a:stCxn id="543" idx="0"/>
                </p:cNvCxnSpPr>
                <p:nvPr/>
              </p:nvCxnSpPr>
              <p:spPr>
                <a:xfrm>
                  <a:off x="9264447" y="4119719"/>
                  <a:ext cx="4914" cy="983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2" name="组合 531">
                <a:extLst>
                  <a:ext uri="{FF2B5EF4-FFF2-40B4-BE49-F238E27FC236}">
                    <a16:creationId xmlns:a16="http://schemas.microsoft.com/office/drawing/2014/main" id="{86BB5847-3EE1-4A09-9F38-312B45E88AC5}"/>
                  </a:ext>
                </a:extLst>
              </p:cNvPr>
              <p:cNvGrpSpPr/>
              <p:nvPr/>
            </p:nvGrpSpPr>
            <p:grpSpPr>
              <a:xfrm>
                <a:off x="6775573" y="2452029"/>
                <a:ext cx="1027894" cy="148344"/>
                <a:chOff x="6775573" y="2452029"/>
                <a:chExt cx="127295" cy="18371"/>
              </a:xfrm>
            </p:grpSpPr>
            <p:sp>
              <p:nvSpPr>
                <p:cNvPr id="539" name="椭圆 538">
                  <a:extLst>
                    <a:ext uri="{FF2B5EF4-FFF2-40B4-BE49-F238E27FC236}">
                      <a16:creationId xmlns:a16="http://schemas.microsoft.com/office/drawing/2014/main" id="{6F6D0DA5-DC00-44A5-AE85-DEC970055008}"/>
                    </a:ext>
                  </a:extLst>
                </p:cNvPr>
                <p:cNvSpPr/>
                <p:nvPr/>
              </p:nvSpPr>
              <p:spPr>
                <a:xfrm>
                  <a:off x="6775573" y="2452029"/>
                  <a:ext cx="18371" cy="18371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0" name="椭圆 539">
                  <a:extLst>
                    <a:ext uri="{FF2B5EF4-FFF2-40B4-BE49-F238E27FC236}">
                      <a16:creationId xmlns:a16="http://schemas.microsoft.com/office/drawing/2014/main" id="{58FAA547-6ED8-458A-B6D4-6CA44015997C}"/>
                    </a:ext>
                  </a:extLst>
                </p:cNvPr>
                <p:cNvSpPr/>
                <p:nvPr/>
              </p:nvSpPr>
              <p:spPr>
                <a:xfrm>
                  <a:off x="6831115" y="2452029"/>
                  <a:ext cx="18371" cy="18371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1" name="椭圆 540">
                  <a:extLst>
                    <a:ext uri="{FF2B5EF4-FFF2-40B4-BE49-F238E27FC236}">
                      <a16:creationId xmlns:a16="http://schemas.microsoft.com/office/drawing/2014/main" id="{703059BD-E245-4544-B4EF-4F6731D98920}"/>
                    </a:ext>
                  </a:extLst>
                </p:cNvPr>
                <p:cNvSpPr/>
                <p:nvPr/>
              </p:nvSpPr>
              <p:spPr>
                <a:xfrm>
                  <a:off x="6884497" y="2452029"/>
                  <a:ext cx="18371" cy="18371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33" name="组合 532">
                <a:extLst>
                  <a:ext uri="{FF2B5EF4-FFF2-40B4-BE49-F238E27FC236}">
                    <a16:creationId xmlns:a16="http://schemas.microsoft.com/office/drawing/2014/main" id="{9565CEBA-52AB-42C7-BB1C-225C9F27BB33}"/>
                  </a:ext>
                </a:extLst>
              </p:cNvPr>
              <p:cNvGrpSpPr/>
              <p:nvPr/>
            </p:nvGrpSpPr>
            <p:grpSpPr>
              <a:xfrm>
                <a:off x="5610948" y="2354748"/>
                <a:ext cx="361898" cy="442774"/>
                <a:chOff x="6288844" y="2421784"/>
                <a:chExt cx="199093" cy="243586"/>
              </a:xfrm>
            </p:grpSpPr>
            <p:sp>
              <p:nvSpPr>
                <p:cNvPr id="534" name="任意多边形: 形状 533">
                  <a:extLst>
                    <a:ext uri="{FF2B5EF4-FFF2-40B4-BE49-F238E27FC236}">
                      <a16:creationId xmlns:a16="http://schemas.microsoft.com/office/drawing/2014/main" id="{D07B985B-4F98-4423-8822-B03304574D72}"/>
                    </a:ext>
                  </a:extLst>
                </p:cNvPr>
                <p:cNvSpPr/>
                <p:nvPr/>
              </p:nvSpPr>
              <p:spPr>
                <a:xfrm>
                  <a:off x="6289977" y="2422802"/>
                  <a:ext cx="197960" cy="242568"/>
                </a:xfrm>
                <a:custGeom>
                  <a:avLst/>
                  <a:gdLst>
                    <a:gd name="connsiteX0" fmla="*/ 0 w 420329"/>
                    <a:gd name="connsiteY0" fmla="*/ 0 h 530942"/>
                    <a:gd name="connsiteX1" fmla="*/ 44246 w 420329"/>
                    <a:gd name="connsiteY1" fmla="*/ 530942 h 530942"/>
                    <a:gd name="connsiteX2" fmla="*/ 420329 w 420329"/>
                    <a:gd name="connsiteY2" fmla="*/ 523568 h 530942"/>
                    <a:gd name="connsiteX3" fmla="*/ 383459 w 420329"/>
                    <a:gd name="connsiteY3" fmla="*/ 7374 h 530942"/>
                    <a:gd name="connsiteX4" fmla="*/ 0 w 420329"/>
                    <a:gd name="connsiteY4" fmla="*/ 0 h 530942"/>
                    <a:gd name="connsiteX0" fmla="*/ 701 w 421030"/>
                    <a:gd name="connsiteY0" fmla="*/ 0 h 536560"/>
                    <a:gd name="connsiteX1" fmla="*/ 0 w 421030"/>
                    <a:gd name="connsiteY1" fmla="*/ 536560 h 536560"/>
                    <a:gd name="connsiteX2" fmla="*/ 421030 w 421030"/>
                    <a:gd name="connsiteY2" fmla="*/ 523568 h 536560"/>
                    <a:gd name="connsiteX3" fmla="*/ 384160 w 421030"/>
                    <a:gd name="connsiteY3" fmla="*/ 7374 h 536560"/>
                    <a:gd name="connsiteX4" fmla="*/ 701 w 421030"/>
                    <a:gd name="connsiteY4" fmla="*/ 0 h 536560"/>
                    <a:gd name="connsiteX0" fmla="*/ 701 w 421030"/>
                    <a:gd name="connsiteY0" fmla="*/ 0 h 536560"/>
                    <a:gd name="connsiteX1" fmla="*/ 0 w 421030"/>
                    <a:gd name="connsiteY1" fmla="*/ 536560 h 536560"/>
                    <a:gd name="connsiteX2" fmla="*/ 421030 w 421030"/>
                    <a:gd name="connsiteY2" fmla="*/ 523568 h 536560"/>
                    <a:gd name="connsiteX3" fmla="*/ 412253 w 421030"/>
                    <a:gd name="connsiteY3" fmla="*/ 7375 h 536560"/>
                    <a:gd name="connsiteX4" fmla="*/ 701 w 421030"/>
                    <a:gd name="connsiteY4" fmla="*/ 0 h 536560"/>
                    <a:gd name="connsiteX0" fmla="*/ 2 w 437186"/>
                    <a:gd name="connsiteY0" fmla="*/ 0 h 536560"/>
                    <a:gd name="connsiteX1" fmla="*/ 16156 w 437186"/>
                    <a:gd name="connsiteY1" fmla="*/ 536560 h 536560"/>
                    <a:gd name="connsiteX2" fmla="*/ 437186 w 437186"/>
                    <a:gd name="connsiteY2" fmla="*/ 523568 h 536560"/>
                    <a:gd name="connsiteX3" fmla="*/ 428409 w 437186"/>
                    <a:gd name="connsiteY3" fmla="*/ 7375 h 536560"/>
                    <a:gd name="connsiteX4" fmla="*/ 2 w 437186"/>
                    <a:gd name="connsiteY4" fmla="*/ 0 h 536560"/>
                    <a:gd name="connsiteX0" fmla="*/ 701 w 437885"/>
                    <a:gd name="connsiteY0" fmla="*/ 0 h 536560"/>
                    <a:gd name="connsiteX1" fmla="*/ 0 w 437885"/>
                    <a:gd name="connsiteY1" fmla="*/ 536560 h 536560"/>
                    <a:gd name="connsiteX2" fmla="*/ 437885 w 437885"/>
                    <a:gd name="connsiteY2" fmla="*/ 523568 h 536560"/>
                    <a:gd name="connsiteX3" fmla="*/ 429108 w 437885"/>
                    <a:gd name="connsiteY3" fmla="*/ 7375 h 536560"/>
                    <a:gd name="connsiteX4" fmla="*/ 701 w 437885"/>
                    <a:gd name="connsiteY4" fmla="*/ 0 h 536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7885" h="536560">
                      <a:moveTo>
                        <a:pt x="701" y="0"/>
                      </a:moveTo>
                      <a:cubicBezTo>
                        <a:pt x="467" y="178853"/>
                        <a:pt x="234" y="357707"/>
                        <a:pt x="0" y="536560"/>
                      </a:cubicBezTo>
                      <a:lnTo>
                        <a:pt x="437885" y="523568"/>
                      </a:lnTo>
                      <a:lnTo>
                        <a:pt x="429108" y="7375"/>
                      </a:lnTo>
                      <a:lnTo>
                        <a:pt x="70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5" name="任意多边形: 形状 534">
                  <a:extLst>
                    <a:ext uri="{FF2B5EF4-FFF2-40B4-BE49-F238E27FC236}">
                      <a16:creationId xmlns:a16="http://schemas.microsoft.com/office/drawing/2014/main" id="{D8693480-9F3D-40A1-AA43-7627ADBC0427}"/>
                    </a:ext>
                  </a:extLst>
                </p:cNvPr>
                <p:cNvSpPr/>
                <p:nvPr/>
              </p:nvSpPr>
              <p:spPr>
                <a:xfrm>
                  <a:off x="6288844" y="2421784"/>
                  <a:ext cx="156566" cy="212123"/>
                </a:xfrm>
                <a:custGeom>
                  <a:avLst/>
                  <a:gdLst>
                    <a:gd name="connsiteX0" fmla="*/ 0 w 313899"/>
                    <a:gd name="connsiteY0" fmla="*/ 0 h 468573"/>
                    <a:gd name="connsiteX1" fmla="*/ 63690 w 313899"/>
                    <a:gd name="connsiteY1" fmla="*/ 77337 h 468573"/>
                    <a:gd name="connsiteX2" fmla="*/ 59140 w 313899"/>
                    <a:gd name="connsiteY2" fmla="*/ 468573 h 468573"/>
                    <a:gd name="connsiteX3" fmla="*/ 313899 w 313899"/>
                    <a:gd name="connsiteY3" fmla="*/ 459474 h 468573"/>
                    <a:gd name="connsiteX4" fmla="*/ 304800 w 313899"/>
                    <a:gd name="connsiteY4" fmla="*/ 77337 h 468573"/>
                    <a:gd name="connsiteX5" fmla="*/ 54591 w 313899"/>
                    <a:gd name="connsiteY5" fmla="*/ 77337 h 468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899" h="468573">
                      <a:moveTo>
                        <a:pt x="0" y="0"/>
                      </a:moveTo>
                      <a:lnTo>
                        <a:pt x="63690" y="77337"/>
                      </a:lnTo>
                      <a:cubicBezTo>
                        <a:pt x="62173" y="207749"/>
                        <a:pt x="60657" y="338161"/>
                        <a:pt x="59140" y="468573"/>
                      </a:cubicBezTo>
                      <a:lnTo>
                        <a:pt x="313899" y="459474"/>
                      </a:lnTo>
                      <a:lnTo>
                        <a:pt x="304800" y="77337"/>
                      </a:lnTo>
                      <a:lnTo>
                        <a:pt x="54591" y="77337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6" name="任意多边形: 形状 535">
                  <a:extLst>
                    <a:ext uri="{FF2B5EF4-FFF2-40B4-BE49-F238E27FC236}">
                      <a16:creationId xmlns:a16="http://schemas.microsoft.com/office/drawing/2014/main" id="{79FAEF74-1BBC-484B-BF96-880923583349}"/>
                    </a:ext>
                  </a:extLst>
                </p:cNvPr>
                <p:cNvSpPr/>
                <p:nvPr/>
              </p:nvSpPr>
              <p:spPr>
                <a:xfrm>
                  <a:off x="6447467" y="2633907"/>
                  <a:ext cx="39076" cy="22624"/>
                </a:xfrm>
                <a:custGeom>
                  <a:avLst/>
                  <a:gdLst>
                    <a:gd name="connsiteX0" fmla="*/ 86436 w 86436"/>
                    <a:gd name="connsiteY0" fmla="*/ 50042 h 50042"/>
                    <a:gd name="connsiteX1" fmla="*/ 0 w 86436"/>
                    <a:gd name="connsiteY1" fmla="*/ 0 h 50042"/>
                    <a:gd name="connsiteX2" fmla="*/ 0 w 86436"/>
                    <a:gd name="connsiteY2" fmla="*/ 0 h 50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436" h="50042">
                      <a:moveTo>
                        <a:pt x="86436" y="50042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7" name="任意多边形: 形状 536">
                  <a:extLst>
                    <a:ext uri="{FF2B5EF4-FFF2-40B4-BE49-F238E27FC236}">
                      <a16:creationId xmlns:a16="http://schemas.microsoft.com/office/drawing/2014/main" id="{2885118A-F0A5-45C0-816B-79BF9B2D913C}"/>
                    </a:ext>
                  </a:extLst>
                </p:cNvPr>
                <p:cNvSpPr/>
                <p:nvPr/>
              </p:nvSpPr>
              <p:spPr>
                <a:xfrm>
                  <a:off x="6443351" y="2427665"/>
                  <a:ext cx="38575" cy="31431"/>
                </a:xfrm>
                <a:custGeom>
                  <a:avLst/>
                  <a:gdLst>
                    <a:gd name="connsiteX0" fmla="*/ 63690 w 63690"/>
                    <a:gd name="connsiteY0" fmla="*/ 0 h 77337"/>
                    <a:gd name="connsiteX1" fmla="*/ 0 w 63690"/>
                    <a:gd name="connsiteY1" fmla="*/ 77337 h 77337"/>
                    <a:gd name="connsiteX0" fmla="*/ 53738 w 53738"/>
                    <a:gd name="connsiteY0" fmla="*/ 0 h 53168"/>
                    <a:gd name="connsiteX1" fmla="*/ 0 w 53738"/>
                    <a:gd name="connsiteY1" fmla="*/ 53168 h 53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738" h="53168">
                      <a:moveTo>
                        <a:pt x="53738" y="0"/>
                      </a:moveTo>
                      <a:cubicBezTo>
                        <a:pt x="32508" y="25779"/>
                        <a:pt x="21230" y="27389"/>
                        <a:pt x="0" y="53168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8" name="任意多边形: 形状 537">
                  <a:extLst>
                    <a:ext uri="{FF2B5EF4-FFF2-40B4-BE49-F238E27FC236}">
                      <a16:creationId xmlns:a16="http://schemas.microsoft.com/office/drawing/2014/main" id="{8EB075EB-3740-4929-BA22-1F9B6463BC8E}"/>
                    </a:ext>
                  </a:extLst>
                </p:cNvPr>
                <p:cNvSpPr/>
                <p:nvPr/>
              </p:nvSpPr>
              <p:spPr>
                <a:xfrm>
                  <a:off x="6291327" y="2633907"/>
                  <a:ext cx="26626" cy="29118"/>
                </a:xfrm>
                <a:custGeom>
                  <a:avLst/>
                  <a:gdLst>
                    <a:gd name="connsiteX0" fmla="*/ 27296 w 27296"/>
                    <a:gd name="connsiteY0" fmla="*/ 0 h 59140"/>
                    <a:gd name="connsiteX1" fmla="*/ 0 w 27296"/>
                    <a:gd name="connsiteY1" fmla="*/ 59140 h 59140"/>
                    <a:gd name="connsiteX0" fmla="*/ 58901 w 58901"/>
                    <a:gd name="connsiteY0" fmla="*/ 0 h 64409"/>
                    <a:gd name="connsiteX1" fmla="*/ 0 w 58901"/>
                    <a:gd name="connsiteY1" fmla="*/ 64409 h 6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901" h="64409">
                      <a:moveTo>
                        <a:pt x="58901" y="0"/>
                      </a:moveTo>
                      <a:cubicBezTo>
                        <a:pt x="49802" y="19713"/>
                        <a:pt x="9099" y="44696"/>
                        <a:pt x="0" y="6440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60" name="文本框 559">
              <a:extLst>
                <a:ext uri="{FF2B5EF4-FFF2-40B4-BE49-F238E27FC236}">
                  <a16:creationId xmlns:a16="http://schemas.microsoft.com/office/drawing/2014/main" id="{1B317CBE-05C6-4E1A-B0AD-0ABCED0DB5DD}"/>
                </a:ext>
              </a:extLst>
            </p:cNvPr>
            <p:cNvSpPr txBox="1"/>
            <p:nvPr/>
          </p:nvSpPr>
          <p:spPr>
            <a:xfrm>
              <a:off x="6595980" y="457679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6</a:t>
              </a:r>
              <a:endParaRPr lang="zh-CN" altLang="en-US" dirty="0"/>
            </a:p>
          </p:txBody>
        </p:sp>
        <p:sp>
          <p:nvSpPr>
            <p:cNvPr id="561" name="任意多边形: 形状 560">
              <a:extLst>
                <a:ext uri="{FF2B5EF4-FFF2-40B4-BE49-F238E27FC236}">
                  <a16:creationId xmlns:a16="http://schemas.microsoft.com/office/drawing/2014/main" id="{7EE14E5B-BC15-4EFD-965F-9983A715A0DA}"/>
                </a:ext>
              </a:extLst>
            </p:cNvPr>
            <p:cNvSpPr/>
            <p:nvPr/>
          </p:nvSpPr>
          <p:spPr>
            <a:xfrm flipH="1">
              <a:off x="9511698" y="4638800"/>
              <a:ext cx="2751640" cy="1469687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365429"/>
                <a:gd name="connsiteX1" fmla="*/ 1044051 w 1044051"/>
                <a:gd name="connsiteY1" fmla="*/ 523419 h 1365429"/>
                <a:gd name="connsiteX2" fmla="*/ 960231 w 1044051"/>
                <a:gd name="connsiteY2" fmla="*/ 618669 h 1365429"/>
                <a:gd name="connsiteX3" fmla="*/ 102981 w 1044051"/>
                <a:gd name="connsiteY3" fmla="*/ 622479 h 1365429"/>
                <a:gd name="connsiteX4" fmla="*/ 111 w 1044051"/>
                <a:gd name="connsiteY4" fmla="*/ 717729 h 1365429"/>
                <a:gd name="connsiteX5" fmla="*/ 111 w 1044051"/>
                <a:gd name="connsiteY5" fmla="*/ 1365429 h 1365429"/>
                <a:gd name="connsiteX0" fmla="*/ 1040241 w 1044051"/>
                <a:gd name="connsiteY0" fmla="*/ 0 h 1367810"/>
                <a:gd name="connsiteX1" fmla="*/ 1044051 w 1044051"/>
                <a:gd name="connsiteY1" fmla="*/ 525800 h 1367810"/>
                <a:gd name="connsiteX2" fmla="*/ 960231 w 1044051"/>
                <a:gd name="connsiteY2" fmla="*/ 621050 h 1367810"/>
                <a:gd name="connsiteX3" fmla="*/ 102981 w 1044051"/>
                <a:gd name="connsiteY3" fmla="*/ 624860 h 1367810"/>
                <a:gd name="connsiteX4" fmla="*/ 111 w 1044051"/>
                <a:gd name="connsiteY4" fmla="*/ 720110 h 1367810"/>
                <a:gd name="connsiteX5" fmla="*/ 111 w 1044051"/>
                <a:gd name="connsiteY5" fmla="*/ 1367810 h 1367810"/>
                <a:gd name="connsiteX0" fmla="*/ 1043113 w 1044051"/>
                <a:gd name="connsiteY0" fmla="*/ 0 h 1372890"/>
                <a:gd name="connsiteX1" fmla="*/ 1044051 w 1044051"/>
                <a:gd name="connsiteY1" fmla="*/ 530880 h 1372890"/>
                <a:gd name="connsiteX2" fmla="*/ 960231 w 1044051"/>
                <a:gd name="connsiteY2" fmla="*/ 626130 h 1372890"/>
                <a:gd name="connsiteX3" fmla="*/ 102981 w 1044051"/>
                <a:gd name="connsiteY3" fmla="*/ 629940 h 1372890"/>
                <a:gd name="connsiteX4" fmla="*/ 111 w 1044051"/>
                <a:gd name="connsiteY4" fmla="*/ 725190 h 1372890"/>
                <a:gd name="connsiteX5" fmla="*/ 111 w 1044051"/>
                <a:gd name="connsiteY5" fmla="*/ 1372890 h 1372890"/>
                <a:gd name="connsiteX0" fmla="*/ 1046554 w 1047492"/>
                <a:gd name="connsiteY0" fmla="*/ 0 h 1297476"/>
                <a:gd name="connsiteX1" fmla="*/ 1047492 w 1047492"/>
                <a:gd name="connsiteY1" fmla="*/ 530880 h 1297476"/>
                <a:gd name="connsiteX2" fmla="*/ 963672 w 1047492"/>
                <a:gd name="connsiteY2" fmla="*/ 626130 h 1297476"/>
                <a:gd name="connsiteX3" fmla="*/ 106422 w 1047492"/>
                <a:gd name="connsiteY3" fmla="*/ 629940 h 1297476"/>
                <a:gd name="connsiteX4" fmla="*/ 3552 w 1047492"/>
                <a:gd name="connsiteY4" fmla="*/ 725190 h 1297476"/>
                <a:gd name="connsiteX5" fmla="*/ 0 w 1047492"/>
                <a:gd name="connsiteY5" fmla="*/ 1297476 h 1297476"/>
                <a:gd name="connsiteX0" fmla="*/ 1046555 w 1047492"/>
                <a:gd name="connsiteY0" fmla="*/ 0 h 1340768"/>
                <a:gd name="connsiteX1" fmla="*/ 1047492 w 1047492"/>
                <a:gd name="connsiteY1" fmla="*/ 574172 h 1340768"/>
                <a:gd name="connsiteX2" fmla="*/ 963672 w 1047492"/>
                <a:gd name="connsiteY2" fmla="*/ 669422 h 1340768"/>
                <a:gd name="connsiteX3" fmla="*/ 106422 w 1047492"/>
                <a:gd name="connsiteY3" fmla="*/ 673232 h 1340768"/>
                <a:gd name="connsiteX4" fmla="*/ 3552 w 1047492"/>
                <a:gd name="connsiteY4" fmla="*/ 768482 h 1340768"/>
                <a:gd name="connsiteX5" fmla="*/ 0 w 1047492"/>
                <a:gd name="connsiteY5" fmla="*/ 1340768 h 1340768"/>
                <a:gd name="connsiteX0" fmla="*/ 1043474 w 1044411"/>
                <a:gd name="connsiteY0" fmla="*/ 0 h 1582748"/>
                <a:gd name="connsiteX1" fmla="*/ 1044411 w 1044411"/>
                <a:gd name="connsiteY1" fmla="*/ 574172 h 1582748"/>
                <a:gd name="connsiteX2" fmla="*/ 960591 w 1044411"/>
                <a:gd name="connsiteY2" fmla="*/ 669422 h 1582748"/>
                <a:gd name="connsiteX3" fmla="*/ 103341 w 1044411"/>
                <a:gd name="connsiteY3" fmla="*/ 673232 h 1582748"/>
                <a:gd name="connsiteX4" fmla="*/ 471 w 1044411"/>
                <a:gd name="connsiteY4" fmla="*/ 768482 h 1582748"/>
                <a:gd name="connsiteX5" fmla="*/ 0 w 1044411"/>
                <a:gd name="connsiteY5" fmla="*/ 1582748 h 1582748"/>
                <a:gd name="connsiteX0" fmla="*/ 1050640 w 1051577"/>
                <a:gd name="connsiteY0" fmla="*/ 0 h 1582748"/>
                <a:gd name="connsiteX1" fmla="*/ 1051577 w 1051577"/>
                <a:gd name="connsiteY1" fmla="*/ 574172 h 1582748"/>
                <a:gd name="connsiteX2" fmla="*/ 967757 w 1051577"/>
                <a:gd name="connsiteY2" fmla="*/ 669422 h 1582748"/>
                <a:gd name="connsiteX3" fmla="*/ 76623 w 1051577"/>
                <a:gd name="connsiteY3" fmla="*/ 673232 h 1582748"/>
                <a:gd name="connsiteX4" fmla="*/ 7637 w 1051577"/>
                <a:gd name="connsiteY4" fmla="*/ 768482 h 1582748"/>
                <a:gd name="connsiteX5" fmla="*/ 7166 w 1051577"/>
                <a:gd name="connsiteY5" fmla="*/ 1582748 h 1582748"/>
                <a:gd name="connsiteX0" fmla="*/ 1043474 w 1044411"/>
                <a:gd name="connsiteY0" fmla="*/ 0 h 1582748"/>
                <a:gd name="connsiteX1" fmla="*/ 1044411 w 1044411"/>
                <a:gd name="connsiteY1" fmla="*/ 574172 h 1582748"/>
                <a:gd name="connsiteX2" fmla="*/ 960591 w 1044411"/>
                <a:gd name="connsiteY2" fmla="*/ 669422 h 1582748"/>
                <a:gd name="connsiteX3" fmla="*/ 69457 w 1044411"/>
                <a:gd name="connsiteY3" fmla="*/ 673232 h 1582748"/>
                <a:gd name="connsiteX4" fmla="*/ 471 w 1044411"/>
                <a:gd name="connsiteY4" fmla="*/ 768482 h 1582748"/>
                <a:gd name="connsiteX5" fmla="*/ 0 w 1044411"/>
                <a:gd name="connsiteY5" fmla="*/ 1582748 h 1582748"/>
                <a:gd name="connsiteX0" fmla="*/ 1043474 w 1044411"/>
                <a:gd name="connsiteY0" fmla="*/ 0 h 1582748"/>
                <a:gd name="connsiteX1" fmla="*/ 1044411 w 1044411"/>
                <a:gd name="connsiteY1" fmla="*/ 574172 h 1582748"/>
                <a:gd name="connsiteX2" fmla="*/ 960591 w 1044411"/>
                <a:gd name="connsiteY2" fmla="*/ 669422 h 1582748"/>
                <a:gd name="connsiteX3" fmla="*/ 69457 w 1044411"/>
                <a:gd name="connsiteY3" fmla="*/ 673232 h 1582748"/>
                <a:gd name="connsiteX4" fmla="*/ 471 w 1044411"/>
                <a:gd name="connsiteY4" fmla="*/ 768482 h 1582748"/>
                <a:gd name="connsiteX5" fmla="*/ 0 w 1044411"/>
                <a:gd name="connsiteY5" fmla="*/ 1582748 h 1582748"/>
                <a:gd name="connsiteX0" fmla="*/ 1043474 w 1044411"/>
                <a:gd name="connsiteY0" fmla="*/ 0 h 1582748"/>
                <a:gd name="connsiteX1" fmla="*/ 1044411 w 1044411"/>
                <a:gd name="connsiteY1" fmla="*/ 574172 h 1582748"/>
                <a:gd name="connsiteX2" fmla="*/ 960591 w 1044411"/>
                <a:gd name="connsiteY2" fmla="*/ 669422 h 1582748"/>
                <a:gd name="connsiteX3" fmla="*/ 69457 w 1044411"/>
                <a:gd name="connsiteY3" fmla="*/ 673232 h 1582748"/>
                <a:gd name="connsiteX4" fmla="*/ 471 w 1044411"/>
                <a:gd name="connsiteY4" fmla="*/ 768482 h 1582748"/>
                <a:gd name="connsiteX5" fmla="*/ 0 w 1044411"/>
                <a:gd name="connsiteY5" fmla="*/ 1582748 h 1582748"/>
                <a:gd name="connsiteX0" fmla="*/ 1044432 w 1044520"/>
                <a:gd name="connsiteY0" fmla="*/ 0 h 1582748"/>
                <a:gd name="connsiteX1" fmla="*/ 1044411 w 1044520"/>
                <a:gd name="connsiteY1" fmla="*/ 574172 h 1582748"/>
                <a:gd name="connsiteX2" fmla="*/ 960591 w 1044520"/>
                <a:gd name="connsiteY2" fmla="*/ 669422 h 1582748"/>
                <a:gd name="connsiteX3" fmla="*/ 69457 w 1044520"/>
                <a:gd name="connsiteY3" fmla="*/ 673232 h 1582748"/>
                <a:gd name="connsiteX4" fmla="*/ 471 w 1044520"/>
                <a:gd name="connsiteY4" fmla="*/ 768482 h 1582748"/>
                <a:gd name="connsiteX5" fmla="*/ 0 w 1044520"/>
                <a:gd name="connsiteY5" fmla="*/ 1582748 h 1582748"/>
                <a:gd name="connsiteX0" fmla="*/ 1046348 w 1046436"/>
                <a:gd name="connsiteY0" fmla="*/ 0 h 1773161"/>
                <a:gd name="connsiteX1" fmla="*/ 1046327 w 1046436"/>
                <a:gd name="connsiteY1" fmla="*/ 574172 h 1773161"/>
                <a:gd name="connsiteX2" fmla="*/ 962507 w 1046436"/>
                <a:gd name="connsiteY2" fmla="*/ 669422 h 1773161"/>
                <a:gd name="connsiteX3" fmla="*/ 71373 w 1046436"/>
                <a:gd name="connsiteY3" fmla="*/ 673232 h 1773161"/>
                <a:gd name="connsiteX4" fmla="*/ 2387 w 1046436"/>
                <a:gd name="connsiteY4" fmla="*/ 768482 h 1773161"/>
                <a:gd name="connsiteX5" fmla="*/ 0 w 1046436"/>
                <a:gd name="connsiteY5" fmla="*/ 1773161 h 1773161"/>
                <a:gd name="connsiteX0" fmla="*/ 1046348 w 1046436"/>
                <a:gd name="connsiteY0" fmla="*/ 0 h 1773161"/>
                <a:gd name="connsiteX1" fmla="*/ 1046327 w 1046436"/>
                <a:gd name="connsiteY1" fmla="*/ 574172 h 1773161"/>
                <a:gd name="connsiteX2" fmla="*/ 962507 w 1046436"/>
                <a:gd name="connsiteY2" fmla="*/ 669422 h 1773161"/>
                <a:gd name="connsiteX3" fmla="*/ 71373 w 1046436"/>
                <a:gd name="connsiteY3" fmla="*/ 673232 h 1773161"/>
                <a:gd name="connsiteX4" fmla="*/ 2387 w 1046436"/>
                <a:gd name="connsiteY4" fmla="*/ 768483 h 1773161"/>
                <a:gd name="connsiteX5" fmla="*/ 0 w 1046436"/>
                <a:gd name="connsiteY5" fmla="*/ 1773161 h 1773161"/>
                <a:gd name="connsiteX0" fmla="*/ 1045390 w 1045478"/>
                <a:gd name="connsiteY0" fmla="*/ 0 h 1773161"/>
                <a:gd name="connsiteX1" fmla="*/ 1045369 w 1045478"/>
                <a:gd name="connsiteY1" fmla="*/ 574172 h 1773161"/>
                <a:gd name="connsiteX2" fmla="*/ 961549 w 1045478"/>
                <a:gd name="connsiteY2" fmla="*/ 669422 h 1773161"/>
                <a:gd name="connsiteX3" fmla="*/ 70415 w 1045478"/>
                <a:gd name="connsiteY3" fmla="*/ 673232 h 1773161"/>
                <a:gd name="connsiteX4" fmla="*/ 1429 w 1045478"/>
                <a:gd name="connsiteY4" fmla="*/ 768483 h 1773161"/>
                <a:gd name="connsiteX5" fmla="*/ 0 w 1045478"/>
                <a:gd name="connsiteY5" fmla="*/ 1773161 h 1773161"/>
                <a:gd name="connsiteX0" fmla="*/ 1044432 w 1044520"/>
                <a:gd name="connsiteY0" fmla="*/ 0 h 1773161"/>
                <a:gd name="connsiteX1" fmla="*/ 1044411 w 1044520"/>
                <a:gd name="connsiteY1" fmla="*/ 574172 h 1773161"/>
                <a:gd name="connsiteX2" fmla="*/ 960591 w 1044520"/>
                <a:gd name="connsiteY2" fmla="*/ 669422 h 1773161"/>
                <a:gd name="connsiteX3" fmla="*/ 69457 w 1044520"/>
                <a:gd name="connsiteY3" fmla="*/ 673232 h 1773161"/>
                <a:gd name="connsiteX4" fmla="*/ 471 w 1044520"/>
                <a:gd name="connsiteY4" fmla="*/ 768483 h 1773161"/>
                <a:gd name="connsiteX5" fmla="*/ 0 w 1044520"/>
                <a:gd name="connsiteY5" fmla="*/ 1773161 h 1773161"/>
                <a:gd name="connsiteX0" fmla="*/ 1046158 w 1046246"/>
                <a:gd name="connsiteY0" fmla="*/ 0 h 2204605"/>
                <a:gd name="connsiteX1" fmla="*/ 1046137 w 1046246"/>
                <a:gd name="connsiteY1" fmla="*/ 574172 h 2204605"/>
                <a:gd name="connsiteX2" fmla="*/ 962317 w 1046246"/>
                <a:gd name="connsiteY2" fmla="*/ 669422 h 2204605"/>
                <a:gd name="connsiteX3" fmla="*/ 71183 w 1046246"/>
                <a:gd name="connsiteY3" fmla="*/ 673232 h 2204605"/>
                <a:gd name="connsiteX4" fmla="*/ 2197 w 1046246"/>
                <a:gd name="connsiteY4" fmla="*/ 768483 h 2204605"/>
                <a:gd name="connsiteX5" fmla="*/ 0 w 1046246"/>
                <a:gd name="connsiteY5" fmla="*/ 2204605 h 2204605"/>
                <a:gd name="connsiteX0" fmla="*/ 1045295 w 1045383"/>
                <a:gd name="connsiteY0" fmla="*/ 0 h 2204605"/>
                <a:gd name="connsiteX1" fmla="*/ 1045274 w 1045383"/>
                <a:gd name="connsiteY1" fmla="*/ 574172 h 2204605"/>
                <a:gd name="connsiteX2" fmla="*/ 961454 w 1045383"/>
                <a:gd name="connsiteY2" fmla="*/ 669422 h 2204605"/>
                <a:gd name="connsiteX3" fmla="*/ 70320 w 1045383"/>
                <a:gd name="connsiteY3" fmla="*/ 673232 h 2204605"/>
                <a:gd name="connsiteX4" fmla="*/ 1334 w 1045383"/>
                <a:gd name="connsiteY4" fmla="*/ 768483 h 2204605"/>
                <a:gd name="connsiteX5" fmla="*/ 0 w 1045383"/>
                <a:gd name="connsiteY5" fmla="*/ 2204605 h 2204605"/>
                <a:gd name="connsiteX0" fmla="*/ 1044524 w 1044612"/>
                <a:gd name="connsiteY0" fmla="*/ 0 h 2204605"/>
                <a:gd name="connsiteX1" fmla="*/ 1044503 w 1044612"/>
                <a:gd name="connsiteY1" fmla="*/ 574172 h 2204605"/>
                <a:gd name="connsiteX2" fmla="*/ 960683 w 1044612"/>
                <a:gd name="connsiteY2" fmla="*/ 669422 h 2204605"/>
                <a:gd name="connsiteX3" fmla="*/ 69549 w 1044612"/>
                <a:gd name="connsiteY3" fmla="*/ 673232 h 2204605"/>
                <a:gd name="connsiteX4" fmla="*/ 563 w 1044612"/>
                <a:gd name="connsiteY4" fmla="*/ 768483 h 2204605"/>
                <a:gd name="connsiteX5" fmla="*/ 0 w 1044612"/>
                <a:gd name="connsiteY5" fmla="*/ 2204605 h 2204605"/>
                <a:gd name="connsiteX0" fmla="*/ 1047608 w 1047696"/>
                <a:gd name="connsiteY0" fmla="*/ 0 h 2199962"/>
                <a:gd name="connsiteX1" fmla="*/ 1047587 w 1047696"/>
                <a:gd name="connsiteY1" fmla="*/ 574172 h 2199962"/>
                <a:gd name="connsiteX2" fmla="*/ 963767 w 1047696"/>
                <a:gd name="connsiteY2" fmla="*/ 669422 h 2199962"/>
                <a:gd name="connsiteX3" fmla="*/ 72633 w 1047696"/>
                <a:gd name="connsiteY3" fmla="*/ 673232 h 2199962"/>
                <a:gd name="connsiteX4" fmla="*/ 3647 w 1047696"/>
                <a:gd name="connsiteY4" fmla="*/ 768483 h 2199962"/>
                <a:gd name="connsiteX5" fmla="*/ 0 w 1047696"/>
                <a:gd name="connsiteY5" fmla="*/ 2199962 h 2199962"/>
                <a:gd name="connsiteX0" fmla="*/ 1045295 w 1045383"/>
                <a:gd name="connsiteY0" fmla="*/ 0 h 2199962"/>
                <a:gd name="connsiteX1" fmla="*/ 1045274 w 1045383"/>
                <a:gd name="connsiteY1" fmla="*/ 574172 h 2199962"/>
                <a:gd name="connsiteX2" fmla="*/ 961454 w 1045383"/>
                <a:gd name="connsiteY2" fmla="*/ 669422 h 2199962"/>
                <a:gd name="connsiteX3" fmla="*/ 70320 w 1045383"/>
                <a:gd name="connsiteY3" fmla="*/ 673232 h 2199962"/>
                <a:gd name="connsiteX4" fmla="*/ 1334 w 1045383"/>
                <a:gd name="connsiteY4" fmla="*/ 768483 h 2199962"/>
                <a:gd name="connsiteX5" fmla="*/ 0 w 1045383"/>
                <a:gd name="connsiteY5" fmla="*/ 2199962 h 2199962"/>
                <a:gd name="connsiteX0" fmla="*/ 1058512 w 1058600"/>
                <a:gd name="connsiteY0" fmla="*/ 0 h 9196841"/>
                <a:gd name="connsiteX1" fmla="*/ 1058491 w 1058600"/>
                <a:gd name="connsiteY1" fmla="*/ 574172 h 9196841"/>
                <a:gd name="connsiteX2" fmla="*/ 974671 w 1058600"/>
                <a:gd name="connsiteY2" fmla="*/ 669422 h 9196841"/>
                <a:gd name="connsiteX3" fmla="*/ 83537 w 1058600"/>
                <a:gd name="connsiteY3" fmla="*/ 673232 h 9196841"/>
                <a:gd name="connsiteX4" fmla="*/ 14551 w 1058600"/>
                <a:gd name="connsiteY4" fmla="*/ 768483 h 9196841"/>
                <a:gd name="connsiteX5" fmla="*/ 0 w 1058600"/>
                <a:gd name="connsiteY5" fmla="*/ 9196841 h 9196841"/>
                <a:gd name="connsiteX0" fmla="*/ 1049700 w 1049788"/>
                <a:gd name="connsiteY0" fmla="*/ 0 h 9196841"/>
                <a:gd name="connsiteX1" fmla="*/ 1049679 w 1049788"/>
                <a:gd name="connsiteY1" fmla="*/ 574172 h 9196841"/>
                <a:gd name="connsiteX2" fmla="*/ 965859 w 1049788"/>
                <a:gd name="connsiteY2" fmla="*/ 669422 h 9196841"/>
                <a:gd name="connsiteX3" fmla="*/ 74725 w 1049788"/>
                <a:gd name="connsiteY3" fmla="*/ 673232 h 9196841"/>
                <a:gd name="connsiteX4" fmla="*/ 5739 w 1049788"/>
                <a:gd name="connsiteY4" fmla="*/ 768483 h 9196841"/>
                <a:gd name="connsiteX5" fmla="*/ 0 w 1049788"/>
                <a:gd name="connsiteY5" fmla="*/ 9196841 h 9196841"/>
                <a:gd name="connsiteX0" fmla="*/ 1084947 w 1085035"/>
                <a:gd name="connsiteY0" fmla="*/ 0 h 9432691"/>
                <a:gd name="connsiteX1" fmla="*/ 1084926 w 1085035"/>
                <a:gd name="connsiteY1" fmla="*/ 574172 h 9432691"/>
                <a:gd name="connsiteX2" fmla="*/ 1001106 w 1085035"/>
                <a:gd name="connsiteY2" fmla="*/ 669422 h 9432691"/>
                <a:gd name="connsiteX3" fmla="*/ 109972 w 1085035"/>
                <a:gd name="connsiteY3" fmla="*/ 673232 h 9432691"/>
                <a:gd name="connsiteX4" fmla="*/ 40986 w 1085035"/>
                <a:gd name="connsiteY4" fmla="*/ 768483 h 9432691"/>
                <a:gd name="connsiteX5" fmla="*/ 0 w 1085035"/>
                <a:gd name="connsiteY5" fmla="*/ 9432691 h 9432691"/>
                <a:gd name="connsiteX0" fmla="*/ 1049700 w 1049788"/>
                <a:gd name="connsiteY0" fmla="*/ 0 h 9354079"/>
                <a:gd name="connsiteX1" fmla="*/ 1049679 w 1049788"/>
                <a:gd name="connsiteY1" fmla="*/ 574172 h 9354079"/>
                <a:gd name="connsiteX2" fmla="*/ 965859 w 1049788"/>
                <a:gd name="connsiteY2" fmla="*/ 669422 h 9354079"/>
                <a:gd name="connsiteX3" fmla="*/ 74725 w 1049788"/>
                <a:gd name="connsiteY3" fmla="*/ 673232 h 9354079"/>
                <a:gd name="connsiteX4" fmla="*/ 5739 w 1049788"/>
                <a:gd name="connsiteY4" fmla="*/ 768483 h 9354079"/>
                <a:gd name="connsiteX5" fmla="*/ 0 w 1049788"/>
                <a:gd name="connsiteY5" fmla="*/ 9354079 h 9354079"/>
                <a:gd name="connsiteX0" fmla="*/ 1049700 w 1049788"/>
                <a:gd name="connsiteY0" fmla="*/ 0 h 9676700"/>
                <a:gd name="connsiteX1" fmla="*/ 1049679 w 1049788"/>
                <a:gd name="connsiteY1" fmla="*/ 896793 h 9676700"/>
                <a:gd name="connsiteX2" fmla="*/ 965859 w 1049788"/>
                <a:gd name="connsiteY2" fmla="*/ 992043 h 9676700"/>
                <a:gd name="connsiteX3" fmla="*/ 74725 w 1049788"/>
                <a:gd name="connsiteY3" fmla="*/ 995853 h 9676700"/>
                <a:gd name="connsiteX4" fmla="*/ 5739 w 1049788"/>
                <a:gd name="connsiteY4" fmla="*/ 1091104 h 9676700"/>
                <a:gd name="connsiteX5" fmla="*/ 0 w 1049788"/>
                <a:gd name="connsiteY5" fmla="*/ 9676700 h 9676700"/>
                <a:gd name="connsiteX0" fmla="*/ 1058569 w 1058657"/>
                <a:gd name="connsiteY0" fmla="*/ 0 h 9838010"/>
                <a:gd name="connsiteX1" fmla="*/ 1058548 w 1058657"/>
                <a:gd name="connsiteY1" fmla="*/ 896793 h 9838010"/>
                <a:gd name="connsiteX2" fmla="*/ 974728 w 1058657"/>
                <a:gd name="connsiteY2" fmla="*/ 992043 h 9838010"/>
                <a:gd name="connsiteX3" fmla="*/ 83594 w 1058657"/>
                <a:gd name="connsiteY3" fmla="*/ 995853 h 9838010"/>
                <a:gd name="connsiteX4" fmla="*/ 14608 w 1058657"/>
                <a:gd name="connsiteY4" fmla="*/ 1091104 h 9838010"/>
                <a:gd name="connsiteX5" fmla="*/ 0 w 1058657"/>
                <a:gd name="connsiteY5" fmla="*/ 9838010 h 9838010"/>
                <a:gd name="connsiteX0" fmla="*/ 1058569 w 1058657"/>
                <a:gd name="connsiteY0" fmla="*/ 0 h 9838010"/>
                <a:gd name="connsiteX1" fmla="*/ 1058548 w 1058657"/>
                <a:gd name="connsiteY1" fmla="*/ 896793 h 9838010"/>
                <a:gd name="connsiteX2" fmla="*/ 974728 w 1058657"/>
                <a:gd name="connsiteY2" fmla="*/ 992043 h 9838010"/>
                <a:gd name="connsiteX3" fmla="*/ 83594 w 1058657"/>
                <a:gd name="connsiteY3" fmla="*/ 995853 h 9838010"/>
                <a:gd name="connsiteX4" fmla="*/ 14608 w 1058657"/>
                <a:gd name="connsiteY4" fmla="*/ 1091104 h 9838010"/>
                <a:gd name="connsiteX5" fmla="*/ 0 w 1058657"/>
                <a:gd name="connsiteY5" fmla="*/ 9838010 h 9838010"/>
                <a:gd name="connsiteX0" fmla="*/ 1054134 w 1054222"/>
                <a:gd name="connsiteY0" fmla="*/ 0 h 10241289"/>
                <a:gd name="connsiteX1" fmla="*/ 1054113 w 1054222"/>
                <a:gd name="connsiteY1" fmla="*/ 896793 h 10241289"/>
                <a:gd name="connsiteX2" fmla="*/ 970293 w 1054222"/>
                <a:gd name="connsiteY2" fmla="*/ 992043 h 10241289"/>
                <a:gd name="connsiteX3" fmla="*/ 79159 w 1054222"/>
                <a:gd name="connsiteY3" fmla="*/ 995853 h 10241289"/>
                <a:gd name="connsiteX4" fmla="*/ 10173 w 1054222"/>
                <a:gd name="connsiteY4" fmla="*/ 1091104 h 10241289"/>
                <a:gd name="connsiteX5" fmla="*/ 0 w 1054222"/>
                <a:gd name="connsiteY5" fmla="*/ 10241289 h 102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222" h="10241289">
                  <a:moveTo>
                    <a:pt x="1054134" y="0"/>
                  </a:moveTo>
                  <a:cubicBezTo>
                    <a:pt x="1054447" y="176960"/>
                    <a:pt x="1053800" y="719833"/>
                    <a:pt x="1054113" y="896793"/>
                  </a:cubicBezTo>
                  <a:cubicBezTo>
                    <a:pt x="1049033" y="989503"/>
                    <a:pt x="1059193" y="986963"/>
                    <a:pt x="970293" y="992043"/>
                  </a:cubicBezTo>
                  <a:lnTo>
                    <a:pt x="79159" y="995853"/>
                  </a:lnTo>
                  <a:cubicBezTo>
                    <a:pt x="8715" y="1000933"/>
                    <a:pt x="10173" y="1006014"/>
                    <a:pt x="10173" y="1091104"/>
                  </a:cubicBezTo>
                  <a:cubicBezTo>
                    <a:pt x="8989" y="1281866"/>
                    <a:pt x="1184" y="10050527"/>
                    <a:pt x="0" y="10241289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0" name="文本框 569">
              <a:extLst>
                <a:ext uri="{FF2B5EF4-FFF2-40B4-BE49-F238E27FC236}">
                  <a16:creationId xmlns:a16="http://schemas.microsoft.com/office/drawing/2014/main" id="{8B4F600F-6FC6-48C6-86C4-D43E380D1B28}"/>
                </a:ext>
              </a:extLst>
            </p:cNvPr>
            <p:cNvSpPr txBox="1"/>
            <p:nvPr/>
          </p:nvSpPr>
          <p:spPr>
            <a:xfrm>
              <a:off x="9130749" y="4535637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11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71" name="任意多边形: 形状 570">
              <a:extLst>
                <a:ext uri="{FF2B5EF4-FFF2-40B4-BE49-F238E27FC236}">
                  <a16:creationId xmlns:a16="http://schemas.microsoft.com/office/drawing/2014/main" id="{7398D7C5-B0BF-4A14-A887-1A7AA3DBE7E4}"/>
                </a:ext>
              </a:extLst>
            </p:cNvPr>
            <p:cNvSpPr/>
            <p:nvPr/>
          </p:nvSpPr>
          <p:spPr>
            <a:xfrm flipH="1">
              <a:off x="9534067" y="4623741"/>
              <a:ext cx="2751641" cy="1437602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3002 w 1046812"/>
                <a:gd name="connsiteY0" fmla="*/ 0 h 1398270"/>
                <a:gd name="connsiteX1" fmla="*/ 1046812 w 1046812"/>
                <a:gd name="connsiteY1" fmla="*/ 510540 h 1398270"/>
                <a:gd name="connsiteX2" fmla="*/ 962992 w 1046812"/>
                <a:gd name="connsiteY2" fmla="*/ 605790 h 1398270"/>
                <a:gd name="connsiteX3" fmla="*/ 105742 w 1046812"/>
                <a:gd name="connsiteY3" fmla="*/ 609600 h 1398270"/>
                <a:gd name="connsiteX4" fmla="*/ 2872 w 1046812"/>
                <a:gd name="connsiteY4" fmla="*/ 704850 h 1398270"/>
                <a:gd name="connsiteX5" fmla="*/ 0 w 1046812"/>
                <a:gd name="connsiteY5" fmla="*/ 1398270 h 1398270"/>
                <a:gd name="connsiteX0" fmla="*/ 1043002 w 1046812"/>
                <a:gd name="connsiteY0" fmla="*/ 0 h 1294575"/>
                <a:gd name="connsiteX1" fmla="*/ 1046812 w 1046812"/>
                <a:gd name="connsiteY1" fmla="*/ 510540 h 1294575"/>
                <a:gd name="connsiteX2" fmla="*/ 962992 w 1046812"/>
                <a:gd name="connsiteY2" fmla="*/ 605790 h 1294575"/>
                <a:gd name="connsiteX3" fmla="*/ 105742 w 1046812"/>
                <a:gd name="connsiteY3" fmla="*/ 609600 h 1294575"/>
                <a:gd name="connsiteX4" fmla="*/ 2872 w 1046812"/>
                <a:gd name="connsiteY4" fmla="*/ 704850 h 1294575"/>
                <a:gd name="connsiteX5" fmla="*/ 0 w 1046812"/>
                <a:gd name="connsiteY5" fmla="*/ 1294575 h 1294575"/>
                <a:gd name="connsiteX0" fmla="*/ 1050913 w 1051074"/>
                <a:gd name="connsiteY0" fmla="*/ 0 h 1326315"/>
                <a:gd name="connsiteX1" fmla="*/ 1046812 w 1051074"/>
                <a:gd name="connsiteY1" fmla="*/ 542280 h 1326315"/>
                <a:gd name="connsiteX2" fmla="*/ 962992 w 1051074"/>
                <a:gd name="connsiteY2" fmla="*/ 637530 h 1326315"/>
                <a:gd name="connsiteX3" fmla="*/ 105742 w 1051074"/>
                <a:gd name="connsiteY3" fmla="*/ 641340 h 1326315"/>
                <a:gd name="connsiteX4" fmla="*/ 2872 w 1051074"/>
                <a:gd name="connsiteY4" fmla="*/ 736590 h 1326315"/>
                <a:gd name="connsiteX5" fmla="*/ 0 w 1051074"/>
                <a:gd name="connsiteY5" fmla="*/ 1326315 h 1326315"/>
                <a:gd name="connsiteX0" fmla="*/ 1050913 w 1051074"/>
                <a:gd name="connsiteY0" fmla="*/ 0 h 1330282"/>
                <a:gd name="connsiteX1" fmla="*/ 1046812 w 1051074"/>
                <a:gd name="connsiteY1" fmla="*/ 546247 h 1330282"/>
                <a:gd name="connsiteX2" fmla="*/ 962992 w 1051074"/>
                <a:gd name="connsiteY2" fmla="*/ 641497 h 1330282"/>
                <a:gd name="connsiteX3" fmla="*/ 105742 w 1051074"/>
                <a:gd name="connsiteY3" fmla="*/ 645307 h 1330282"/>
                <a:gd name="connsiteX4" fmla="*/ 2872 w 1051074"/>
                <a:gd name="connsiteY4" fmla="*/ 740557 h 1330282"/>
                <a:gd name="connsiteX5" fmla="*/ 0 w 1051074"/>
                <a:gd name="connsiteY5" fmla="*/ 1330282 h 1330282"/>
                <a:gd name="connsiteX0" fmla="*/ 1044479 w 1046812"/>
                <a:gd name="connsiteY0" fmla="*/ 0 h 1322811"/>
                <a:gd name="connsiteX1" fmla="*/ 1046812 w 1046812"/>
                <a:gd name="connsiteY1" fmla="*/ 538776 h 1322811"/>
                <a:gd name="connsiteX2" fmla="*/ 962992 w 1046812"/>
                <a:gd name="connsiteY2" fmla="*/ 634026 h 1322811"/>
                <a:gd name="connsiteX3" fmla="*/ 105742 w 1046812"/>
                <a:gd name="connsiteY3" fmla="*/ 637836 h 1322811"/>
                <a:gd name="connsiteX4" fmla="*/ 2872 w 1046812"/>
                <a:gd name="connsiteY4" fmla="*/ 733086 h 1322811"/>
                <a:gd name="connsiteX5" fmla="*/ 0 w 1046812"/>
                <a:gd name="connsiteY5" fmla="*/ 1322811 h 1322811"/>
                <a:gd name="connsiteX0" fmla="*/ 1046374 w 1046812"/>
                <a:gd name="connsiteY0" fmla="*/ 0 h 1327211"/>
                <a:gd name="connsiteX1" fmla="*/ 1046812 w 1046812"/>
                <a:gd name="connsiteY1" fmla="*/ 543176 h 1327211"/>
                <a:gd name="connsiteX2" fmla="*/ 962992 w 1046812"/>
                <a:gd name="connsiteY2" fmla="*/ 638426 h 1327211"/>
                <a:gd name="connsiteX3" fmla="*/ 105742 w 1046812"/>
                <a:gd name="connsiteY3" fmla="*/ 642236 h 1327211"/>
                <a:gd name="connsiteX4" fmla="*/ 2872 w 1046812"/>
                <a:gd name="connsiteY4" fmla="*/ 737486 h 1327211"/>
                <a:gd name="connsiteX5" fmla="*/ 0 w 1046812"/>
                <a:gd name="connsiteY5" fmla="*/ 1327211 h 1327211"/>
                <a:gd name="connsiteX0" fmla="*/ 1050200 w 1050638"/>
                <a:gd name="connsiteY0" fmla="*/ 0 h 1569228"/>
                <a:gd name="connsiteX1" fmla="*/ 1050638 w 1050638"/>
                <a:gd name="connsiteY1" fmla="*/ 543176 h 1569228"/>
                <a:gd name="connsiteX2" fmla="*/ 966818 w 1050638"/>
                <a:gd name="connsiteY2" fmla="*/ 638426 h 1569228"/>
                <a:gd name="connsiteX3" fmla="*/ 109568 w 1050638"/>
                <a:gd name="connsiteY3" fmla="*/ 642236 h 1569228"/>
                <a:gd name="connsiteX4" fmla="*/ 6698 w 1050638"/>
                <a:gd name="connsiteY4" fmla="*/ 737486 h 1569228"/>
                <a:gd name="connsiteX5" fmla="*/ 0 w 1050638"/>
                <a:gd name="connsiteY5" fmla="*/ 1569228 h 1569228"/>
                <a:gd name="connsiteX0" fmla="*/ 1055938 w 1056376"/>
                <a:gd name="connsiteY0" fmla="*/ 0 h 1569228"/>
                <a:gd name="connsiteX1" fmla="*/ 1056376 w 1056376"/>
                <a:gd name="connsiteY1" fmla="*/ 543176 h 1569228"/>
                <a:gd name="connsiteX2" fmla="*/ 972556 w 1056376"/>
                <a:gd name="connsiteY2" fmla="*/ 638426 h 1569228"/>
                <a:gd name="connsiteX3" fmla="*/ 115306 w 1056376"/>
                <a:gd name="connsiteY3" fmla="*/ 642236 h 1569228"/>
                <a:gd name="connsiteX4" fmla="*/ 12436 w 1056376"/>
                <a:gd name="connsiteY4" fmla="*/ 737486 h 1569228"/>
                <a:gd name="connsiteX5" fmla="*/ 0 w 1056376"/>
                <a:gd name="connsiteY5" fmla="*/ 1569228 h 1569228"/>
                <a:gd name="connsiteX0" fmla="*/ 1050200 w 1050638"/>
                <a:gd name="connsiteY0" fmla="*/ 0 h 1569228"/>
                <a:gd name="connsiteX1" fmla="*/ 1050638 w 1050638"/>
                <a:gd name="connsiteY1" fmla="*/ 543176 h 1569228"/>
                <a:gd name="connsiteX2" fmla="*/ 966818 w 1050638"/>
                <a:gd name="connsiteY2" fmla="*/ 638426 h 1569228"/>
                <a:gd name="connsiteX3" fmla="*/ 109568 w 1050638"/>
                <a:gd name="connsiteY3" fmla="*/ 642236 h 1569228"/>
                <a:gd name="connsiteX4" fmla="*/ 6698 w 1050638"/>
                <a:gd name="connsiteY4" fmla="*/ 737486 h 1569228"/>
                <a:gd name="connsiteX5" fmla="*/ 0 w 1050638"/>
                <a:gd name="connsiteY5" fmla="*/ 1569228 h 1569228"/>
                <a:gd name="connsiteX0" fmla="*/ 1050200 w 1050638"/>
                <a:gd name="connsiteY0" fmla="*/ 0 h 1569228"/>
                <a:gd name="connsiteX1" fmla="*/ 1050638 w 1050638"/>
                <a:gd name="connsiteY1" fmla="*/ 543176 h 1569228"/>
                <a:gd name="connsiteX2" fmla="*/ 966818 w 1050638"/>
                <a:gd name="connsiteY2" fmla="*/ 638426 h 1569228"/>
                <a:gd name="connsiteX3" fmla="*/ 109568 w 1050638"/>
                <a:gd name="connsiteY3" fmla="*/ 642236 h 1569228"/>
                <a:gd name="connsiteX4" fmla="*/ 6698 w 1050638"/>
                <a:gd name="connsiteY4" fmla="*/ 763888 h 1569228"/>
                <a:gd name="connsiteX5" fmla="*/ 0 w 1050638"/>
                <a:gd name="connsiteY5" fmla="*/ 1569228 h 1569228"/>
                <a:gd name="connsiteX0" fmla="*/ 1050200 w 1050638"/>
                <a:gd name="connsiteY0" fmla="*/ 0 h 1569228"/>
                <a:gd name="connsiteX1" fmla="*/ 1050638 w 1050638"/>
                <a:gd name="connsiteY1" fmla="*/ 543176 h 1569228"/>
                <a:gd name="connsiteX2" fmla="*/ 966818 w 1050638"/>
                <a:gd name="connsiteY2" fmla="*/ 638426 h 1569228"/>
                <a:gd name="connsiteX3" fmla="*/ 109568 w 1050638"/>
                <a:gd name="connsiteY3" fmla="*/ 642236 h 1569228"/>
                <a:gd name="connsiteX4" fmla="*/ 6698 w 1050638"/>
                <a:gd name="connsiteY4" fmla="*/ 763888 h 1569228"/>
                <a:gd name="connsiteX5" fmla="*/ 0 w 1050638"/>
                <a:gd name="connsiteY5" fmla="*/ 1569228 h 1569228"/>
                <a:gd name="connsiteX0" fmla="*/ 1045582 w 1046020"/>
                <a:gd name="connsiteY0" fmla="*/ 0 h 1572770"/>
                <a:gd name="connsiteX1" fmla="*/ 1046020 w 1046020"/>
                <a:gd name="connsiteY1" fmla="*/ 543176 h 1572770"/>
                <a:gd name="connsiteX2" fmla="*/ 962200 w 1046020"/>
                <a:gd name="connsiteY2" fmla="*/ 638426 h 1572770"/>
                <a:gd name="connsiteX3" fmla="*/ 104950 w 1046020"/>
                <a:gd name="connsiteY3" fmla="*/ 642236 h 1572770"/>
                <a:gd name="connsiteX4" fmla="*/ 2080 w 1046020"/>
                <a:gd name="connsiteY4" fmla="*/ 763888 h 1572770"/>
                <a:gd name="connsiteX5" fmla="*/ 0 w 1046020"/>
                <a:gd name="connsiteY5" fmla="*/ 1572770 h 1572770"/>
                <a:gd name="connsiteX0" fmla="*/ 1043698 w 1044136"/>
                <a:gd name="connsiteY0" fmla="*/ 0 h 1572770"/>
                <a:gd name="connsiteX1" fmla="*/ 1044136 w 1044136"/>
                <a:gd name="connsiteY1" fmla="*/ 543176 h 1572770"/>
                <a:gd name="connsiteX2" fmla="*/ 960316 w 1044136"/>
                <a:gd name="connsiteY2" fmla="*/ 638426 h 1572770"/>
                <a:gd name="connsiteX3" fmla="*/ 103066 w 1044136"/>
                <a:gd name="connsiteY3" fmla="*/ 642236 h 1572770"/>
                <a:gd name="connsiteX4" fmla="*/ 196 w 1044136"/>
                <a:gd name="connsiteY4" fmla="*/ 763888 h 1572770"/>
                <a:gd name="connsiteX5" fmla="*/ 1194 w 1044136"/>
                <a:gd name="connsiteY5" fmla="*/ 1572770 h 1572770"/>
                <a:gd name="connsiteX0" fmla="*/ 1043698 w 1044136"/>
                <a:gd name="connsiteY0" fmla="*/ 0 h 1572770"/>
                <a:gd name="connsiteX1" fmla="*/ 1044136 w 1044136"/>
                <a:gd name="connsiteY1" fmla="*/ 543176 h 1572770"/>
                <a:gd name="connsiteX2" fmla="*/ 960316 w 1044136"/>
                <a:gd name="connsiteY2" fmla="*/ 638426 h 1572770"/>
                <a:gd name="connsiteX3" fmla="*/ 103066 w 1044136"/>
                <a:gd name="connsiteY3" fmla="*/ 642236 h 1572770"/>
                <a:gd name="connsiteX4" fmla="*/ 196 w 1044136"/>
                <a:gd name="connsiteY4" fmla="*/ 763888 h 1572770"/>
                <a:gd name="connsiteX5" fmla="*/ 1194 w 1044136"/>
                <a:gd name="connsiteY5" fmla="*/ 1572770 h 1572770"/>
                <a:gd name="connsiteX0" fmla="*/ 1043638 w 1044076"/>
                <a:gd name="connsiteY0" fmla="*/ 0 h 1572770"/>
                <a:gd name="connsiteX1" fmla="*/ 1044076 w 1044076"/>
                <a:gd name="connsiteY1" fmla="*/ 543176 h 1572770"/>
                <a:gd name="connsiteX2" fmla="*/ 960256 w 1044076"/>
                <a:gd name="connsiteY2" fmla="*/ 638426 h 1572770"/>
                <a:gd name="connsiteX3" fmla="*/ 103006 w 1044076"/>
                <a:gd name="connsiteY3" fmla="*/ 642236 h 1572770"/>
                <a:gd name="connsiteX4" fmla="*/ 136 w 1044076"/>
                <a:gd name="connsiteY4" fmla="*/ 763888 h 1572770"/>
                <a:gd name="connsiteX5" fmla="*/ 2673 w 1044076"/>
                <a:gd name="connsiteY5" fmla="*/ 1572770 h 1572770"/>
                <a:gd name="connsiteX0" fmla="*/ 1045582 w 1046020"/>
                <a:gd name="connsiteY0" fmla="*/ 0 h 1569230"/>
                <a:gd name="connsiteX1" fmla="*/ 1046020 w 1046020"/>
                <a:gd name="connsiteY1" fmla="*/ 543176 h 1569230"/>
                <a:gd name="connsiteX2" fmla="*/ 962200 w 1046020"/>
                <a:gd name="connsiteY2" fmla="*/ 638426 h 1569230"/>
                <a:gd name="connsiteX3" fmla="*/ 104950 w 1046020"/>
                <a:gd name="connsiteY3" fmla="*/ 642236 h 1569230"/>
                <a:gd name="connsiteX4" fmla="*/ 2080 w 1046020"/>
                <a:gd name="connsiteY4" fmla="*/ 763888 h 1569230"/>
                <a:gd name="connsiteX5" fmla="*/ 0 w 1046020"/>
                <a:gd name="connsiteY5" fmla="*/ 1569230 h 1569230"/>
                <a:gd name="connsiteX0" fmla="*/ 1046059 w 1046497"/>
                <a:gd name="connsiteY0" fmla="*/ 0 h 1569230"/>
                <a:gd name="connsiteX1" fmla="*/ 1046497 w 1046497"/>
                <a:gd name="connsiteY1" fmla="*/ 543176 h 1569230"/>
                <a:gd name="connsiteX2" fmla="*/ 962677 w 1046497"/>
                <a:gd name="connsiteY2" fmla="*/ 638426 h 1569230"/>
                <a:gd name="connsiteX3" fmla="*/ 82339 w 1046497"/>
                <a:gd name="connsiteY3" fmla="*/ 642237 h 1569230"/>
                <a:gd name="connsiteX4" fmla="*/ 2557 w 1046497"/>
                <a:gd name="connsiteY4" fmla="*/ 763888 h 1569230"/>
                <a:gd name="connsiteX5" fmla="*/ 477 w 1046497"/>
                <a:gd name="connsiteY5" fmla="*/ 1569230 h 1569230"/>
                <a:gd name="connsiteX0" fmla="*/ 1045582 w 1046020"/>
                <a:gd name="connsiteY0" fmla="*/ 0 h 1569230"/>
                <a:gd name="connsiteX1" fmla="*/ 1046020 w 1046020"/>
                <a:gd name="connsiteY1" fmla="*/ 543176 h 1569230"/>
                <a:gd name="connsiteX2" fmla="*/ 962200 w 1046020"/>
                <a:gd name="connsiteY2" fmla="*/ 638426 h 1569230"/>
                <a:gd name="connsiteX3" fmla="*/ 81862 w 1046020"/>
                <a:gd name="connsiteY3" fmla="*/ 642237 h 1569230"/>
                <a:gd name="connsiteX4" fmla="*/ 2080 w 1046020"/>
                <a:gd name="connsiteY4" fmla="*/ 763888 h 1569230"/>
                <a:gd name="connsiteX5" fmla="*/ 0 w 1046020"/>
                <a:gd name="connsiteY5" fmla="*/ 1569230 h 1569230"/>
                <a:gd name="connsiteX0" fmla="*/ 1045582 w 1046020"/>
                <a:gd name="connsiteY0" fmla="*/ 0 h 1569230"/>
                <a:gd name="connsiteX1" fmla="*/ 1046020 w 1046020"/>
                <a:gd name="connsiteY1" fmla="*/ 543176 h 1569230"/>
                <a:gd name="connsiteX2" fmla="*/ 962200 w 1046020"/>
                <a:gd name="connsiteY2" fmla="*/ 638426 h 1569230"/>
                <a:gd name="connsiteX3" fmla="*/ 81862 w 1046020"/>
                <a:gd name="connsiteY3" fmla="*/ 642237 h 1569230"/>
                <a:gd name="connsiteX4" fmla="*/ 2080 w 1046020"/>
                <a:gd name="connsiteY4" fmla="*/ 763888 h 1569230"/>
                <a:gd name="connsiteX5" fmla="*/ 0 w 1046020"/>
                <a:gd name="connsiteY5" fmla="*/ 1569230 h 1569230"/>
                <a:gd name="connsiteX0" fmla="*/ 1045582 w 1046979"/>
                <a:gd name="connsiteY0" fmla="*/ 0 h 1569230"/>
                <a:gd name="connsiteX1" fmla="*/ 1046979 w 1046979"/>
                <a:gd name="connsiteY1" fmla="*/ 537249 h 1569230"/>
                <a:gd name="connsiteX2" fmla="*/ 962200 w 1046979"/>
                <a:gd name="connsiteY2" fmla="*/ 638426 h 1569230"/>
                <a:gd name="connsiteX3" fmla="*/ 81862 w 1046979"/>
                <a:gd name="connsiteY3" fmla="*/ 642237 h 1569230"/>
                <a:gd name="connsiteX4" fmla="*/ 2080 w 1046979"/>
                <a:gd name="connsiteY4" fmla="*/ 763888 h 1569230"/>
                <a:gd name="connsiteX5" fmla="*/ 0 w 1046979"/>
                <a:gd name="connsiteY5" fmla="*/ 1569230 h 1569230"/>
                <a:gd name="connsiteX0" fmla="*/ 1045582 w 1046981"/>
                <a:gd name="connsiteY0" fmla="*/ 0 h 1569230"/>
                <a:gd name="connsiteX1" fmla="*/ 1046979 w 1046981"/>
                <a:gd name="connsiteY1" fmla="*/ 537249 h 1569230"/>
                <a:gd name="connsiteX2" fmla="*/ 979472 w 1046981"/>
                <a:gd name="connsiteY2" fmla="*/ 638425 h 1569230"/>
                <a:gd name="connsiteX3" fmla="*/ 81862 w 1046981"/>
                <a:gd name="connsiteY3" fmla="*/ 642237 h 1569230"/>
                <a:gd name="connsiteX4" fmla="*/ 2080 w 1046981"/>
                <a:gd name="connsiteY4" fmla="*/ 763888 h 1569230"/>
                <a:gd name="connsiteX5" fmla="*/ 0 w 1046981"/>
                <a:gd name="connsiteY5" fmla="*/ 1569230 h 1569230"/>
                <a:gd name="connsiteX0" fmla="*/ 1045582 w 1046979"/>
                <a:gd name="connsiteY0" fmla="*/ 0 h 1569230"/>
                <a:gd name="connsiteX1" fmla="*/ 1046979 w 1046979"/>
                <a:gd name="connsiteY1" fmla="*/ 537249 h 1569230"/>
                <a:gd name="connsiteX2" fmla="*/ 979472 w 1046979"/>
                <a:gd name="connsiteY2" fmla="*/ 638425 h 1569230"/>
                <a:gd name="connsiteX3" fmla="*/ 81862 w 1046979"/>
                <a:gd name="connsiteY3" fmla="*/ 642237 h 1569230"/>
                <a:gd name="connsiteX4" fmla="*/ 2080 w 1046979"/>
                <a:gd name="connsiteY4" fmla="*/ 763888 h 1569230"/>
                <a:gd name="connsiteX5" fmla="*/ 0 w 1046979"/>
                <a:gd name="connsiteY5" fmla="*/ 1569230 h 1569230"/>
                <a:gd name="connsiteX0" fmla="*/ 1045582 w 1046979"/>
                <a:gd name="connsiteY0" fmla="*/ 0 h 1569230"/>
                <a:gd name="connsiteX1" fmla="*/ 1046979 w 1046979"/>
                <a:gd name="connsiteY1" fmla="*/ 537249 h 1569230"/>
                <a:gd name="connsiteX2" fmla="*/ 979472 w 1046979"/>
                <a:gd name="connsiteY2" fmla="*/ 638425 h 1569230"/>
                <a:gd name="connsiteX3" fmla="*/ 81862 w 1046979"/>
                <a:gd name="connsiteY3" fmla="*/ 642237 h 1569230"/>
                <a:gd name="connsiteX4" fmla="*/ 2080 w 1046979"/>
                <a:gd name="connsiteY4" fmla="*/ 763888 h 1569230"/>
                <a:gd name="connsiteX5" fmla="*/ 0 w 1046979"/>
                <a:gd name="connsiteY5" fmla="*/ 1569230 h 1569230"/>
                <a:gd name="connsiteX0" fmla="*/ 1045582 w 1046979"/>
                <a:gd name="connsiteY0" fmla="*/ 0 h 1569230"/>
                <a:gd name="connsiteX1" fmla="*/ 1046979 w 1046979"/>
                <a:gd name="connsiteY1" fmla="*/ 537249 h 1569230"/>
                <a:gd name="connsiteX2" fmla="*/ 979472 w 1046979"/>
                <a:gd name="connsiteY2" fmla="*/ 638425 h 1569230"/>
                <a:gd name="connsiteX3" fmla="*/ 81862 w 1046979"/>
                <a:gd name="connsiteY3" fmla="*/ 642237 h 1569230"/>
                <a:gd name="connsiteX4" fmla="*/ 2080 w 1046979"/>
                <a:gd name="connsiteY4" fmla="*/ 763888 h 1569230"/>
                <a:gd name="connsiteX5" fmla="*/ 0 w 1046979"/>
                <a:gd name="connsiteY5" fmla="*/ 1569230 h 1569230"/>
                <a:gd name="connsiteX0" fmla="*/ 1045582 w 1045833"/>
                <a:gd name="connsiteY0" fmla="*/ 0 h 1569230"/>
                <a:gd name="connsiteX1" fmla="*/ 1044100 w 1045833"/>
                <a:gd name="connsiteY1" fmla="*/ 531323 h 1569230"/>
                <a:gd name="connsiteX2" fmla="*/ 979472 w 1045833"/>
                <a:gd name="connsiteY2" fmla="*/ 638425 h 1569230"/>
                <a:gd name="connsiteX3" fmla="*/ 81862 w 1045833"/>
                <a:gd name="connsiteY3" fmla="*/ 642237 h 1569230"/>
                <a:gd name="connsiteX4" fmla="*/ 2080 w 1045833"/>
                <a:gd name="connsiteY4" fmla="*/ 763888 h 1569230"/>
                <a:gd name="connsiteX5" fmla="*/ 0 w 1045833"/>
                <a:gd name="connsiteY5" fmla="*/ 1569230 h 1569230"/>
                <a:gd name="connsiteX0" fmla="*/ 1045582 w 1045833"/>
                <a:gd name="connsiteY0" fmla="*/ 0 h 1569230"/>
                <a:gd name="connsiteX1" fmla="*/ 1044100 w 1045833"/>
                <a:gd name="connsiteY1" fmla="*/ 531323 h 1569230"/>
                <a:gd name="connsiteX2" fmla="*/ 979472 w 1045833"/>
                <a:gd name="connsiteY2" fmla="*/ 638425 h 1569230"/>
                <a:gd name="connsiteX3" fmla="*/ 81862 w 1045833"/>
                <a:gd name="connsiteY3" fmla="*/ 642237 h 1569230"/>
                <a:gd name="connsiteX4" fmla="*/ 2080 w 1045833"/>
                <a:gd name="connsiteY4" fmla="*/ 763888 h 1569230"/>
                <a:gd name="connsiteX5" fmla="*/ 0 w 1045833"/>
                <a:gd name="connsiteY5" fmla="*/ 1569230 h 1569230"/>
                <a:gd name="connsiteX0" fmla="*/ 1045582 w 1045897"/>
                <a:gd name="connsiteY0" fmla="*/ 0 h 1569230"/>
                <a:gd name="connsiteX1" fmla="*/ 1045060 w 1045897"/>
                <a:gd name="connsiteY1" fmla="*/ 525397 h 1569230"/>
                <a:gd name="connsiteX2" fmla="*/ 979472 w 1045897"/>
                <a:gd name="connsiteY2" fmla="*/ 638425 h 1569230"/>
                <a:gd name="connsiteX3" fmla="*/ 81862 w 1045897"/>
                <a:gd name="connsiteY3" fmla="*/ 642237 h 1569230"/>
                <a:gd name="connsiteX4" fmla="*/ 2080 w 1045897"/>
                <a:gd name="connsiteY4" fmla="*/ 763888 h 1569230"/>
                <a:gd name="connsiteX5" fmla="*/ 0 w 1045897"/>
                <a:gd name="connsiteY5" fmla="*/ 1569230 h 1569230"/>
                <a:gd name="connsiteX0" fmla="*/ 1045582 w 1046155"/>
                <a:gd name="connsiteY0" fmla="*/ 0 h 1569230"/>
                <a:gd name="connsiteX1" fmla="*/ 1045060 w 1046155"/>
                <a:gd name="connsiteY1" fmla="*/ 525397 h 1569230"/>
                <a:gd name="connsiteX2" fmla="*/ 979472 w 1046155"/>
                <a:gd name="connsiteY2" fmla="*/ 638425 h 1569230"/>
                <a:gd name="connsiteX3" fmla="*/ 81862 w 1046155"/>
                <a:gd name="connsiteY3" fmla="*/ 642237 h 1569230"/>
                <a:gd name="connsiteX4" fmla="*/ 2080 w 1046155"/>
                <a:gd name="connsiteY4" fmla="*/ 763888 h 1569230"/>
                <a:gd name="connsiteX5" fmla="*/ 0 w 1046155"/>
                <a:gd name="connsiteY5" fmla="*/ 1569230 h 1569230"/>
                <a:gd name="connsiteX0" fmla="*/ 1043663 w 1045294"/>
                <a:gd name="connsiteY0" fmla="*/ 0 h 1545524"/>
                <a:gd name="connsiteX1" fmla="*/ 1045060 w 1045294"/>
                <a:gd name="connsiteY1" fmla="*/ 501691 h 1545524"/>
                <a:gd name="connsiteX2" fmla="*/ 979472 w 1045294"/>
                <a:gd name="connsiteY2" fmla="*/ 614719 h 1545524"/>
                <a:gd name="connsiteX3" fmla="*/ 81862 w 1045294"/>
                <a:gd name="connsiteY3" fmla="*/ 618531 h 1545524"/>
                <a:gd name="connsiteX4" fmla="*/ 2080 w 1045294"/>
                <a:gd name="connsiteY4" fmla="*/ 740182 h 1545524"/>
                <a:gd name="connsiteX5" fmla="*/ 0 w 1045294"/>
                <a:gd name="connsiteY5" fmla="*/ 1545524 h 1545524"/>
                <a:gd name="connsiteX0" fmla="*/ 1045582 w 1046155"/>
                <a:gd name="connsiteY0" fmla="*/ 0 h 1557378"/>
                <a:gd name="connsiteX1" fmla="*/ 1045060 w 1046155"/>
                <a:gd name="connsiteY1" fmla="*/ 513545 h 1557378"/>
                <a:gd name="connsiteX2" fmla="*/ 979472 w 1046155"/>
                <a:gd name="connsiteY2" fmla="*/ 626573 h 1557378"/>
                <a:gd name="connsiteX3" fmla="*/ 81862 w 1046155"/>
                <a:gd name="connsiteY3" fmla="*/ 630385 h 1557378"/>
                <a:gd name="connsiteX4" fmla="*/ 2080 w 1046155"/>
                <a:gd name="connsiteY4" fmla="*/ 752036 h 1557378"/>
                <a:gd name="connsiteX5" fmla="*/ 0 w 1046155"/>
                <a:gd name="connsiteY5" fmla="*/ 1557378 h 1557378"/>
                <a:gd name="connsiteX0" fmla="*/ 1043663 w 1045294"/>
                <a:gd name="connsiteY0" fmla="*/ 0 h 1563306"/>
                <a:gd name="connsiteX1" fmla="*/ 1045060 w 1045294"/>
                <a:gd name="connsiteY1" fmla="*/ 519473 h 1563306"/>
                <a:gd name="connsiteX2" fmla="*/ 979472 w 1045294"/>
                <a:gd name="connsiteY2" fmla="*/ 632501 h 1563306"/>
                <a:gd name="connsiteX3" fmla="*/ 81862 w 1045294"/>
                <a:gd name="connsiteY3" fmla="*/ 636313 h 1563306"/>
                <a:gd name="connsiteX4" fmla="*/ 2080 w 1045294"/>
                <a:gd name="connsiteY4" fmla="*/ 757964 h 1563306"/>
                <a:gd name="connsiteX5" fmla="*/ 0 w 1045294"/>
                <a:gd name="connsiteY5" fmla="*/ 1563306 h 1563306"/>
                <a:gd name="connsiteX0" fmla="*/ 1044622 w 1045563"/>
                <a:gd name="connsiteY0" fmla="*/ 0 h 1569232"/>
                <a:gd name="connsiteX1" fmla="*/ 1045060 w 1045563"/>
                <a:gd name="connsiteY1" fmla="*/ 525399 h 1569232"/>
                <a:gd name="connsiteX2" fmla="*/ 979472 w 1045563"/>
                <a:gd name="connsiteY2" fmla="*/ 638427 h 1569232"/>
                <a:gd name="connsiteX3" fmla="*/ 81862 w 1045563"/>
                <a:gd name="connsiteY3" fmla="*/ 642239 h 1569232"/>
                <a:gd name="connsiteX4" fmla="*/ 2080 w 1045563"/>
                <a:gd name="connsiteY4" fmla="*/ 763890 h 1569232"/>
                <a:gd name="connsiteX5" fmla="*/ 0 w 1045563"/>
                <a:gd name="connsiteY5" fmla="*/ 1569232 h 1569232"/>
                <a:gd name="connsiteX0" fmla="*/ 1044622 w 1045563"/>
                <a:gd name="connsiteY0" fmla="*/ 0 h 1824073"/>
                <a:gd name="connsiteX1" fmla="*/ 1045060 w 1045563"/>
                <a:gd name="connsiteY1" fmla="*/ 525399 h 1824073"/>
                <a:gd name="connsiteX2" fmla="*/ 979472 w 1045563"/>
                <a:gd name="connsiteY2" fmla="*/ 638427 h 1824073"/>
                <a:gd name="connsiteX3" fmla="*/ 81862 w 1045563"/>
                <a:gd name="connsiteY3" fmla="*/ 642239 h 1824073"/>
                <a:gd name="connsiteX4" fmla="*/ 2080 w 1045563"/>
                <a:gd name="connsiteY4" fmla="*/ 763890 h 1824073"/>
                <a:gd name="connsiteX5" fmla="*/ 0 w 1045563"/>
                <a:gd name="connsiteY5" fmla="*/ 1824073 h 1824073"/>
                <a:gd name="connsiteX0" fmla="*/ 1043663 w 1044604"/>
                <a:gd name="connsiteY0" fmla="*/ 0 h 1830001"/>
                <a:gd name="connsiteX1" fmla="*/ 1044101 w 1044604"/>
                <a:gd name="connsiteY1" fmla="*/ 525399 h 1830001"/>
                <a:gd name="connsiteX2" fmla="*/ 978513 w 1044604"/>
                <a:gd name="connsiteY2" fmla="*/ 638427 h 1830001"/>
                <a:gd name="connsiteX3" fmla="*/ 80903 w 1044604"/>
                <a:gd name="connsiteY3" fmla="*/ 642239 h 1830001"/>
                <a:gd name="connsiteX4" fmla="*/ 1121 w 1044604"/>
                <a:gd name="connsiteY4" fmla="*/ 763890 h 1830001"/>
                <a:gd name="connsiteX5" fmla="*/ 0 w 1044604"/>
                <a:gd name="connsiteY5" fmla="*/ 1830001 h 1830001"/>
                <a:gd name="connsiteX0" fmla="*/ 1044527 w 1045468"/>
                <a:gd name="connsiteY0" fmla="*/ 0 h 2273145"/>
                <a:gd name="connsiteX1" fmla="*/ 1044965 w 1045468"/>
                <a:gd name="connsiteY1" fmla="*/ 525399 h 2273145"/>
                <a:gd name="connsiteX2" fmla="*/ 979377 w 1045468"/>
                <a:gd name="connsiteY2" fmla="*/ 638427 h 2273145"/>
                <a:gd name="connsiteX3" fmla="*/ 81767 w 1045468"/>
                <a:gd name="connsiteY3" fmla="*/ 642239 h 2273145"/>
                <a:gd name="connsiteX4" fmla="*/ 1985 w 1045468"/>
                <a:gd name="connsiteY4" fmla="*/ 763890 h 2273145"/>
                <a:gd name="connsiteX5" fmla="*/ 0 w 1045468"/>
                <a:gd name="connsiteY5" fmla="*/ 2273145 h 2273145"/>
                <a:gd name="connsiteX0" fmla="*/ 1045391 w 1046332"/>
                <a:gd name="connsiteY0" fmla="*/ 0 h 2251788"/>
                <a:gd name="connsiteX1" fmla="*/ 1045829 w 1046332"/>
                <a:gd name="connsiteY1" fmla="*/ 525399 h 2251788"/>
                <a:gd name="connsiteX2" fmla="*/ 980241 w 1046332"/>
                <a:gd name="connsiteY2" fmla="*/ 638427 h 2251788"/>
                <a:gd name="connsiteX3" fmla="*/ 82631 w 1046332"/>
                <a:gd name="connsiteY3" fmla="*/ 642239 h 2251788"/>
                <a:gd name="connsiteX4" fmla="*/ 2849 w 1046332"/>
                <a:gd name="connsiteY4" fmla="*/ 763890 h 2251788"/>
                <a:gd name="connsiteX5" fmla="*/ 0 w 1046332"/>
                <a:gd name="connsiteY5" fmla="*/ 2251788 h 2251788"/>
                <a:gd name="connsiteX0" fmla="*/ 1044527 w 1045468"/>
                <a:gd name="connsiteY0" fmla="*/ 0 h 2251788"/>
                <a:gd name="connsiteX1" fmla="*/ 1044965 w 1045468"/>
                <a:gd name="connsiteY1" fmla="*/ 525399 h 2251788"/>
                <a:gd name="connsiteX2" fmla="*/ 979377 w 1045468"/>
                <a:gd name="connsiteY2" fmla="*/ 638427 h 2251788"/>
                <a:gd name="connsiteX3" fmla="*/ 81767 w 1045468"/>
                <a:gd name="connsiteY3" fmla="*/ 642239 h 2251788"/>
                <a:gd name="connsiteX4" fmla="*/ 1985 w 1045468"/>
                <a:gd name="connsiteY4" fmla="*/ 763890 h 2251788"/>
                <a:gd name="connsiteX5" fmla="*/ 0 w 1045468"/>
                <a:gd name="connsiteY5" fmla="*/ 2251788 h 2251788"/>
                <a:gd name="connsiteX0" fmla="*/ 1042852 w 1043793"/>
                <a:gd name="connsiteY0" fmla="*/ 0 h 2251788"/>
                <a:gd name="connsiteX1" fmla="*/ 1043290 w 1043793"/>
                <a:gd name="connsiteY1" fmla="*/ 525399 h 2251788"/>
                <a:gd name="connsiteX2" fmla="*/ 977702 w 1043793"/>
                <a:gd name="connsiteY2" fmla="*/ 638427 h 2251788"/>
                <a:gd name="connsiteX3" fmla="*/ 80092 w 1043793"/>
                <a:gd name="connsiteY3" fmla="*/ 642239 h 2251788"/>
                <a:gd name="connsiteX4" fmla="*/ 310 w 1043793"/>
                <a:gd name="connsiteY4" fmla="*/ 763890 h 2251788"/>
                <a:gd name="connsiteX5" fmla="*/ 54 w 1043793"/>
                <a:gd name="connsiteY5" fmla="*/ 2251788 h 2251788"/>
                <a:gd name="connsiteX0" fmla="*/ 1043662 w 1044603"/>
                <a:gd name="connsiteY0" fmla="*/ 0 h 2251788"/>
                <a:gd name="connsiteX1" fmla="*/ 1044100 w 1044603"/>
                <a:gd name="connsiteY1" fmla="*/ 525399 h 2251788"/>
                <a:gd name="connsiteX2" fmla="*/ 978512 w 1044603"/>
                <a:gd name="connsiteY2" fmla="*/ 638427 h 2251788"/>
                <a:gd name="connsiteX3" fmla="*/ 80902 w 1044603"/>
                <a:gd name="connsiteY3" fmla="*/ 642239 h 2251788"/>
                <a:gd name="connsiteX4" fmla="*/ 1120 w 1044603"/>
                <a:gd name="connsiteY4" fmla="*/ 763890 h 2251788"/>
                <a:gd name="connsiteX5" fmla="*/ 0 w 1044603"/>
                <a:gd name="connsiteY5" fmla="*/ 2251788 h 2251788"/>
                <a:gd name="connsiteX0" fmla="*/ 1052487 w 1053428"/>
                <a:gd name="connsiteY0" fmla="*/ 0 h 9357648"/>
                <a:gd name="connsiteX1" fmla="*/ 1052925 w 1053428"/>
                <a:gd name="connsiteY1" fmla="*/ 525399 h 9357648"/>
                <a:gd name="connsiteX2" fmla="*/ 987337 w 1053428"/>
                <a:gd name="connsiteY2" fmla="*/ 638427 h 9357648"/>
                <a:gd name="connsiteX3" fmla="*/ 89727 w 1053428"/>
                <a:gd name="connsiteY3" fmla="*/ 642239 h 9357648"/>
                <a:gd name="connsiteX4" fmla="*/ 9945 w 1053428"/>
                <a:gd name="connsiteY4" fmla="*/ 763890 h 9357648"/>
                <a:gd name="connsiteX5" fmla="*/ 0 w 1053428"/>
                <a:gd name="connsiteY5" fmla="*/ 9357648 h 9357648"/>
                <a:gd name="connsiteX0" fmla="*/ 1043662 w 1044603"/>
                <a:gd name="connsiteY0" fmla="*/ 0 h 9357648"/>
                <a:gd name="connsiteX1" fmla="*/ 1044100 w 1044603"/>
                <a:gd name="connsiteY1" fmla="*/ 525399 h 9357648"/>
                <a:gd name="connsiteX2" fmla="*/ 978512 w 1044603"/>
                <a:gd name="connsiteY2" fmla="*/ 638427 h 9357648"/>
                <a:gd name="connsiteX3" fmla="*/ 80902 w 1044603"/>
                <a:gd name="connsiteY3" fmla="*/ 642239 h 9357648"/>
                <a:gd name="connsiteX4" fmla="*/ 1120 w 1044603"/>
                <a:gd name="connsiteY4" fmla="*/ 763890 h 9357648"/>
                <a:gd name="connsiteX5" fmla="*/ 0 w 1044603"/>
                <a:gd name="connsiteY5" fmla="*/ 9357648 h 9357648"/>
                <a:gd name="connsiteX0" fmla="*/ 1043662 w 1044603"/>
                <a:gd name="connsiteY0" fmla="*/ 0 h 9763309"/>
                <a:gd name="connsiteX1" fmla="*/ 1044100 w 1044603"/>
                <a:gd name="connsiteY1" fmla="*/ 931060 h 9763309"/>
                <a:gd name="connsiteX2" fmla="*/ 978512 w 1044603"/>
                <a:gd name="connsiteY2" fmla="*/ 1044088 h 9763309"/>
                <a:gd name="connsiteX3" fmla="*/ 80902 w 1044603"/>
                <a:gd name="connsiteY3" fmla="*/ 1047900 h 9763309"/>
                <a:gd name="connsiteX4" fmla="*/ 1120 w 1044603"/>
                <a:gd name="connsiteY4" fmla="*/ 1169551 h 9763309"/>
                <a:gd name="connsiteX5" fmla="*/ 0 w 1044603"/>
                <a:gd name="connsiteY5" fmla="*/ 9763309 h 9763309"/>
                <a:gd name="connsiteX0" fmla="*/ 1043662 w 1044603"/>
                <a:gd name="connsiteY0" fmla="*/ 0 h 9682181"/>
                <a:gd name="connsiteX1" fmla="*/ 1044100 w 1044603"/>
                <a:gd name="connsiteY1" fmla="*/ 849932 h 9682181"/>
                <a:gd name="connsiteX2" fmla="*/ 978512 w 1044603"/>
                <a:gd name="connsiteY2" fmla="*/ 962960 h 9682181"/>
                <a:gd name="connsiteX3" fmla="*/ 80902 w 1044603"/>
                <a:gd name="connsiteY3" fmla="*/ 966772 h 9682181"/>
                <a:gd name="connsiteX4" fmla="*/ 1120 w 1044603"/>
                <a:gd name="connsiteY4" fmla="*/ 1088423 h 9682181"/>
                <a:gd name="connsiteX5" fmla="*/ 0 w 1044603"/>
                <a:gd name="connsiteY5" fmla="*/ 9682181 h 9682181"/>
                <a:gd name="connsiteX0" fmla="*/ 1043662 w 1044603"/>
                <a:gd name="connsiteY0" fmla="*/ 0 h 9601053"/>
                <a:gd name="connsiteX1" fmla="*/ 1044100 w 1044603"/>
                <a:gd name="connsiteY1" fmla="*/ 768804 h 9601053"/>
                <a:gd name="connsiteX2" fmla="*/ 978512 w 1044603"/>
                <a:gd name="connsiteY2" fmla="*/ 881832 h 9601053"/>
                <a:gd name="connsiteX3" fmla="*/ 80902 w 1044603"/>
                <a:gd name="connsiteY3" fmla="*/ 885644 h 9601053"/>
                <a:gd name="connsiteX4" fmla="*/ 1120 w 1044603"/>
                <a:gd name="connsiteY4" fmla="*/ 1007295 h 9601053"/>
                <a:gd name="connsiteX5" fmla="*/ 0 w 1044603"/>
                <a:gd name="connsiteY5" fmla="*/ 9601053 h 9601053"/>
                <a:gd name="connsiteX0" fmla="*/ 1052487 w 1053428"/>
                <a:gd name="connsiteY0" fmla="*/ 0 h 10087849"/>
                <a:gd name="connsiteX1" fmla="*/ 1052925 w 1053428"/>
                <a:gd name="connsiteY1" fmla="*/ 768804 h 10087849"/>
                <a:gd name="connsiteX2" fmla="*/ 987337 w 1053428"/>
                <a:gd name="connsiteY2" fmla="*/ 881832 h 10087849"/>
                <a:gd name="connsiteX3" fmla="*/ 89727 w 1053428"/>
                <a:gd name="connsiteY3" fmla="*/ 885644 h 10087849"/>
                <a:gd name="connsiteX4" fmla="*/ 9945 w 1053428"/>
                <a:gd name="connsiteY4" fmla="*/ 1007295 h 10087849"/>
                <a:gd name="connsiteX5" fmla="*/ 0 w 1053428"/>
                <a:gd name="connsiteY5" fmla="*/ 10087849 h 10087849"/>
                <a:gd name="connsiteX0" fmla="*/ 1065725 w 1066666"/>
                <a:gd name="connsiteY0" fmla="*/ 0 h 10331247"/>
                <a:gd name="connsiteX1" fmla="*/ 1066163 w 1066666"/>
                <a:gd name="connsiteY1" fmla="*/ 768804 h 10331247"/>
                <a:gd name="connsiteX2" fmla="*/ 1000575 w 1066666"/>
                <a:gd name="connsiteY2" fmla="*/ 881832 h 10331247"/>
                <a:gd name="connsiteX3" fmla="*/ 102965 w 1066666"/>
                <a:gd name="connsiteY3" fmla="*/ 885644 h 10331247"/>
                <a:gd name="connsiteX4" fmla="*/ 23183 w 1066666"/>
                <a:gd name="connsiteY4" fmla="*/ 1007295 h 10331247"/>
                <a:gd name="connsiteX5" fmla="*/ 0 w 1066666"/>
                <a:gd name="connsiteY5" fmla="*/ 10331247 h 10331247"/>
                <a:gd name="connsiteX0" fmla="*/ 1061312 w 1062253"/>
                <a:gd name="connsiteY0" fmla="*/ 0 h 10331247"/>
                <a:gd name="connsiteX1" fmla="*/ 1061750 w 1062253"/>
                <a:gd name="connsiteY1" fmla="*/ 768804 h 10331247"/>
                <a:gd name="connsiteX2" fmla="*/ 996162 w 1062253"/>
                <a:gd name="connsiteY2" fmla="*/ 881832 h 10331247"/>
                <a:gd name="connsiteX3" fmla="*/ 98552 w 1062253"/>
                <a:gd name="connsiteY3" fmla="*/ 885644 h 10331247"/>
                <a:gd name="connsiteX4" fmla="*/ 18770 w 1062253"/>
                <a:gd name="connsiteY4" fmla="*/ 1007295 h 10331247"/>
                <a:gd name="connsiteX5" fmla="*/ 0 w 1062253"/>
                <a:gd name="connsiteY5" fmla="*/ 10331247 h 10331247"/>
                <a:gd name="connsiteX0" fmla="*/ 1052486 w 1053427"/>
                <a:gd name="connsiteY0" fmla="*/ 0 h 10250119"/>
                <a:gd name="connsiteX1" fmla="*/ 1052924 w 1053427"/>
                <a:gd name="connsiteY1" fmla="*/ 768804 h 10250119"/>
                <a:gd name="connsiteX2" fmla="*/ 987336 w 1053427"/>
                <a:gd name="connsiteY2" fmla="*/ 881832 h 10250119"/>
                <a:gd name="connsiteX3" fmla="*/ 89726 w 1053427"/>
                <a:gd name="connsiteY3" fmla="*/ 885644 h 10250119"/>
                <a:gd name="connsiteX4" fmla="*/ 9944 w 1053427"/>
                <a:gd name="connsiteY4" fmla="*/ 1007295 h 10250119"/>
                <a:gd name="connsiteX5" fmla="*/ 0 w 1053427"/>
                <a:gd name="connsiteY5" fmla="*/ 10250119 h 10250119"/>
                <a:gd name="connsiteX0" fmla="*/ 1052486 w 1053427"/>
                <a:gd name="connsiteY0" fmla="*/ 0 h 10087849"/>
                <a:gd name="connsiteX1" fmla="*/ 1052924 w 1053427"/>
                <a:gd name="connsiteY1" fmla="*/ 768804 h 10087849"/>
                <a:gd name="connsiteX2" fmla="*/ 987336 w 1053427"/>
                <a:gd name="connsiteY2" fmla="*/ 881832 h 10087849"/>
                <a:gd name="connsiteX3" fmla="*/ 89726 w 1053427"/>
                <a:gd name="connsiteY3" fmla="*/ 885644 h 10087849"/>
                <a:gd name="connsiteX4" fmla="*/ 9944 w 1053427"/>
                <a:gd name="connsiteY4" fmla="*/ 1007295 h 10087849"/>
                <a:gd name="connsiteX5" fmla="*/ 0 w 1053427"/>
                <a:gd name="connsiteY5" fmla="*/ 10087849 h 1008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3427" h="10087849">
                  <a:moveTo>
                    <a:pt x="1052486" y="0"/>
                  </a:moveTo>
                  <a:cubicBezTo>
                    <a:pt x="1053756" y="170180"/>
                    <a:pt x="1053573" y="586773"/>
                    <a:pt x="1052924" y="768804"/>
                  </a:cubicBezTo>
                  <a:cubicBezTo>
                    <a:pt x="1050723" y="861514"/>
                    <a:pt x="1053207" y="876751"/>
                    <a:pt x="987336" y="881832"/>
                  </a:cubicBezTo>
                  <a:lnTo>
                    <a:pt x="89726" y="885644"/>
                  </a:lnTo>
                  <a:cubicBezTo>
                    <a:pt x="8481" y="894265"/>
                    <a:pt x="13022" y="890339"/>
                    <a:pt x="9944" y="1007295"/>
                  </a:cubicBezTo>
                  <a:cubicBezTo>
                    <a:pt x="8987" y="1238435"/>
                    <a:pt x="957" y="9856709"/>
                    <a:pt x="0" y="10087849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72" name="组合 571">
              <a:extLst>
                <a:ext uri="{FF2B5EF4-FFF2-40B4-BE49-F238E27FC236}">
                  <a16:creationId xmlns:a16="http://schemas.microsoft.com/office/drawing/2014/main" id="{E3542D8E-0EE8-4F9B-BA4A-F7CBBDB2D5EF}"/>
                </a:ext>
              </a:extLst>
            </p:cNvPr>
            <p:cNvGrpSpPr/>
            <p:nvPr/>
          </p:nvGrpSpPr>
          <p:grpSpPr>
            <a:xfrm rot="5400000">
              <a:off x="9295653" y="4273702"/>
              <a:ext cx="461931" cy="258069"/>
              <a:chOff x="328696" y="7018037"/>
              <a:chExt cx="1380776" cy="589889"/>
            </a:xfrm>
          </p:grpSpPr>
          <p:grpSp>
            <p:nvGrpSpPr>
              <p:cNvPr id="573" name="组合 572">
                <a:extLst>
                  <a:ext uri="{FF2B5EF4-FFF2-40B4-BE49-F238E27FC236}">
                    <a16:creationId xmlns:a16="http://schemas.microsoft.com/office/drawing/2014/main" id="{A56D504B-E60F-4935-8042-2A8140AD62D6}"/>
                  </a:ext>
                </a:extLst>
              </p:cNvPr>
              <p:cNvGrpSpPr/>
              <p:nvPr/>
            </p:nvGrpSpPr>
            <p:grpSpPr>
              <a:xfrm>
                <a:off x="328696" y="7018037"/>
                <a:ext cx="1380776" cy="589889"/>
                <a:chOff x="2770682" y="4716905"/>
                <a:chExt cx="1380776" cy="589889"/>
              </a:xfrm>
            </p:grpSpPr>
            <p:sp>
              <p:nvSpPr>
                <p:cNvPr id="575" name="任意多边形: 形状 574">
                  <a:extLst>
                    <a:ext uri="{FF2B5EF4-FFF2-40B4-BE49-F238E27FC236}">
                      <a16:creationId xmlns:a16="http://schemas.microsoft.com/office/drawing/2014/main" id="{F8B7D30F-CC9C-4E13-BF34-F15E2AB7EE9D}"/>
                    </a:ext>
                  </a:extLst>
                </p:cNvPr>
                <p:cNvSpPr/>
                <p:nvPr/>
              </p:nvSpPr>
              <p:spPr>
                <a:xfrm>
                  <a:off x="2770682" y="4716905"/>
                  <a:ext cx="1380776" cy="589889"/>
                </a:xfrm>
                <a:custGeom>
                  <a:avLst/>
                  <a:gdLst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57134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57134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57134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57134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87443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87443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87443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6010 w 1382941"/>
                    <a:gd name="connsiteY0" fmla="*/ 49967 h 589613"/>
                    <a:gd name="connsiteX1" fmla="*/ 63806 w 1382941"/>
                    <a:gd name="connsiteY1" fmla="*/ 52466 h 589613"/>
                    <a:gd name="connsiteX2" fmla="*/ 3846 w 1382941"/>
                    <a:gd name="connsiteY2" fmla="*/ 79947 h 589613"/>
                    <a:gd name="connsiteX3" fmla="*/ 6344 w 1382941"/>
                    <a:gd name="connsiteY3" fmla="*/ 522157 h 589613"/>
                    <a:gd name="connsiteX4" fmla="*/ 91289 w 1382941"/>
                    <a:gd name="connsiteY4" fmla="*/ 542144 h 589613"/>
                    <a:gd name="connsiteX5" fmla="*/ 513511 w 1382941"/>
                    <a:gd name="connsiteY5" fmla="*/ 542144 h 589613"/>
                    <a:gd name="connsiteX6" fmla="*/ 550987 w 1382941"/>
                    <a:gd name="connsiteY6" fmla="*/ 589613 h 589613"/>
                    <a:gd name="connsiteX7" fmla="*/ 1173078 w 1382941"/>
                    <a:gd name="connsiteY7" fmla="*/ 589613 h 589613"/>
                    <a:gd name="connsiteX8" fmla="*/ 1245531 w 1382941"/>
                    <a:gd name="connsiteY8" fmla="*/ 524656 h 589613"/>
                    <a:gd name="connsiteX9" fmla="*/ 1250528 w 1382941"/>
                    <a:gd name="connsiteY9" fmla="*/ 382249 h 589613"/>
                    <a:gd name="connsiteX10" fmla="*/ 1382941 w 1382941"/>
                    <a:gd name="connsiteY10" fmla="*/ 377252 h 589613"/>
                    <a:gd name="connsiteX11" fmla="*/ 1375446 w 1382941"/>
                    <a:gd name="connsiteY11" fmla="*/ 192374 h 589613"/>
                    <a:gd name="connsiteX12" fmla="*/ 1258023 w 1382941"/>
                    <a:gd name="connsiteY12" fmla="*/ 199869 h 589613"/>
                    <a:gd name="connsiteX13" fmla="*/ 1250528 w 1382941"/>
                    <a:gd name="connsiteY13" fmla="*/ 67456 h 589613"/>
                    <a:gd name="connsiteX14" fmla="*/ 1170580 w 1382941"/>
                    <a:gd name="connsiteY14" fmla="*/ 4997 h 589613"/>
                    <a:gd name="connsiteX15" fmla="*/ 548489 w 1382941"/>
                    <a:gd name="connsiteY15" fmla="*/ 0 h 589613"/>
                    <a:gd name="connsiteX16" fmla="*/ 516010 w 1382941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87443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7495 w 1384092"/>
                    <a:gd name="connsiteY3" fmla="*/ 522157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20208 w 1387139"/>
                    <a:gd name="connsiteY0" fmla="*/ 49967 h 589613"/>
                    <a:gd name="connsiteX1" fmla="*/ 68004 w 1387139"/>
                    <a:gd name="connsiteY1" fmla="*/ 52466 h 589613"/>
                    <a:gd name="connsiteX2" fmla="*/ 3047 w 1387139"/>
                    <a:gd name="connsiteY2" fmla="*/ 102432 h 589613"/>
                    <a:gd name="connsiteX3" fmla="*/ 10542 w 1387139"/>
                    <a:gd name="connsiteY3" fmla="*/ 522157 h 589613"/>
                    <a:gd name="connsiteX4" fmla="*/ 95487 w 1387139"/>
                    <a:gd name="connsiteY4" fmla="*/ 542144 h 589613"/>
                    <a:gd name="connsiteX5" fmla="*/ 517709 w 1387139"/>
                    <a:gd name="connsiteY5" fmla="*/ 542144 h 589613"/>
                    <a:gd name="connsiteX6" fmla="*/ 555185 w 1387139"/>
                    <a:gd name="connsiteY6" fmla="*/ 589613 h 589613"/>
                    <a:gd name="connsiteX7" fmla="*/ 1177276 w 1387139"/>
                    <a:gd name="connsiteY7" fmla="*/ 589613 h 589613"/>
                    <a:gd name="connsiteX8" fmla="*/ 1249729 w 1387139"/>
                    <a:gd name="connsiteY8" fmla="*/ 524656 h 589613"/>
                    <a:gd name="connsiteX9" fmla="*/ 1254726 w 1387139"/>
                    <a:gd name="connsiteY9" fmla="*/ 382249 h 589613"/>
                    <a:gd name="connsiteX10" fmla="*/ 1387139 w 1387139"/>
                    <a:gd name="connsiteY10" fmla="*/ 377252 h 589613"/>
                    <a:gd name="connsiteX11" fmla="*/ 1379644 w 1387139"/>
                    <a:gd name="connsiteY11" fmla="*/ 192374 h 589613"/>
                    <a:gd name="connsiteX12" fmla="*/ 1262221 w 1387139"/>
                    <a:gd name="connsiteY12" fmla="*/ 199869 h 589613"/>
                    <a:gd name="connsiteX13" fmla="*/ 1254726 w 1387139"/>
                    <a:gd name="connsiteY13" fmla="*/ 67456 h 589613"/>
                    <a:gd name="connsiteX14" fmla="*/ 1174778 w 1387139"/>
                    <a:gd name="connsiteY14" fmla="*/ 4997 h 589613"/>
                    <a:gd name="connsiteX15" fmla="*/ 552687 w 1387139"/>
                    <a:gd name="connsiteY15" fmla="*/ 0 h 589613"/>
                    <a:gd name="connsiteX16" fmla="*/ 520208 w 1387139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7495 w 1384092"/>
                    <a:gd name="connsiteY3" fmla="*/ 522157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8148 w 1385079"/>
                    <a:gd name="connsiteY0" fmla="*/ 49967 h 589613"/>
                    <a:gd name="connsiteX1" fmla="*/ 65944 w 1385079"/>
                    <a:gd name="connsiteY1" fmla="*/ 52466 h 589613"/>
                    <a:gd name="connsiteX2" fmla="*/ 987 w 1385079"/>
                    <a:gd name="connsiteY2" fmla="*/ 102432 h 589613"/>
                    <a:gd name="connsiteX3" fmla="*/ 3485 w 1385079"/>
                    <a:gd name="connsiteY3" fmla="*/ 487180 h 589613"/>
                    <a:gd name="connsiteX4" fmla="*/ 93427 w 1385079"/>
                    <a:gd name="connsiteY4" fmla="*/ 542144 h 589613"/>
                    <a:gd name="connsiteX5" fmla="*/ 515649 w 1385079"/>
                    <a:gd name="connsiteY5" fmla="*/ 542144 h 589613"/>
                    <a:gd name="connsiteX6" fmla="*/ 553125 w 1385079"/>
                    <a:gd name="connsiteY6" fmla="*/ 589613 h 589613"/>
                    <a:gd name="connsiteX7" fmla="*/ 1175216 w 1385079"/>
                    <a:gd name="connsiteY7" fmla="*/ 589613 h 589613"/>
                    <a:gd name="connsiteX8" fmla="*/ 1247669 w 1385079"/>
                    <a:gd name="connsiteY8" fmla="*/ 524656 h 589613"/>
                    <a:gd name="connsiteX9" fmla="*/ 1252666 w 1385079"/>
                    <a:gd name="connsiteY9" fmla="*/ 382249 h 589613"/>
                    <a:gd name="connsiteX10" fmla="*/ 1385079 w 1385079"/>
                    <a:gd name="connsiteY10" fmla="*/ 377252 h 589613"/>
                    <a:gd name="connsiteX11" fmla="*/ 1377584 w 1385079"/>
                    <a:gd name="connsiteY11" fmla="*/ 192374 h 589613"/>
                    <a:gd name="connsiteX12" fmla="*/ 1260161 w 1385079"/>
                    <a:gd name="connsiteY12" fmla="*/ 199869 h 589613"/>
                    <a:gd name="connsiteX13" fmla="*/ 1252666 w 1385079"/>
                    <a:gd name="connsiteY13" fmla="*/ 67456 h 589613"/>
                    <a:gd name="connsiteX14" fmla="*/ 1172718 w 1385079"/>
                    <a:gd name="connsiteY14" fmla="*/ 4997 h 589613"/>
                    <a:gd name="connsiteX15" fmla="*/ 550627 w 1385079"/>
                    <a:gd name="connsiteY15" fmla="*/ 0 h 589613"/>
                    <a:gd name="connsiteX16" fmla="*/ 518148 w 1385079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0680"/>
                    <a:gd name="connsiteY0" fmla="*/ 49967 h 589613"/>
                    <a:gd name="connsiteX1" fmla="*/ 64957 w 1380680"/>
                    <a:gd name="connsiteY1" fmla="*/ 52466 h 589613"/>
                    <a:gd name="connsiteX2" fmla="*/ 0 w 1380680"/>
                    <a:gd name="connsiteY2" fmla="*/ 102432 h 589613"/>
                    <a:gd name="connsiteX3" fmla="*/ 2498 w 1380680"/>
                    <a:gd name="connsiteY3" fmla="*/ 487180 h 589613"/>
                    <a:gd name="connsiteX4" fmla="*/ 92440 w 1380680"/>
                    <a:gd name="connsiteY4" fmla="*/ 542144 h 589613"/>
                    <a:gd name="connsiteX5" fmla="*/ 514662 w 1380680"/>
                    <a:gd name="connsiteY5" fmla="*/ 542144 h 589613"/>
                    <a:gd name="connsiteX6" fmla="*/ 552138 w 1380680"/>
                    <a:gd name="connsiteY6" fmla="*/ 589613 h 589613"/>
                    <a:gd name="connsiteX7" fmla="*/ 1174229 w 1380680"/>
                    <a:gd name="connsiteY7" fmla="*/ 589613 h 589613"/>
                    <a:gd name="connsiteX8" fmla="*/ 1246682 w 1380680"/>
                    <a:gd name="connsiteY8" fmla="*/ 524656 h 589613"/>
                    <a:gd name="connsiteX9" fmla="*/ 1251679 w 1380680"/>
                    <a:gd name="connsiteY9" fmla="*/ 382249 h 589613"/>
                    <a:gd name="connsiteX10" fmla="*/ 1380680 w 1380680"/>
                    <a:gd name="connsiteY10" fmla="*/ 387487 h 589613"/>
                    <a:gd name="connsiteX11" fmla="*/ 1376597 w 1380680"/>
                    <a:gd name="connsiteY11" fmla="*/ 192374 h 589613"/>
                    <a:gd name="connsiteX12" fmla="*/ 1259174 w 1380680"/>
                    <a:gd name="connsiteY12" fmla="*/ 199869 h 589613"/>
                    <a:gd name="connsiteX13" fmla="*/ 1251679 w 1380680"/>
                    <a:gd name="connsiteY13" fmla="*/ 67456 h 589613"/>
                    <a:gd name="connsiteX14" fmla="*/ 1171731 w 1380680"/>
                    <a:gd name="connsiteY14" fmla="*/ 4997 h 589613"/>
                    <a:gd name="connsiteX15" fmla="*/ 549640 w 1380680"/>
                    <a:gd name="connsiteY15" fmla="*/ 0 h 589613"/>
                    <a:gd name="connsiteX16" fmla="*/ 517161 w 1380680"/>
                    <a:gd name="connsiteY16" fmla="*/ 49967 h 589613"/>
                    <a:gd name="connsiteX0" fmla="*/ 517161 w 1383421"/>
                    <a:gd name="connsiteY0" fmla="*/ 49967 h 589613"/>
                    <a:gd name="connsiteX1" fmla="*/ 64957 w 1383421"/>
                    <a:gd name="connsiteY1" fmla="*/ 52466 h 589613"/>
                    <a:gd name="connsiteX2" fmla="*/ 0 w 1383421"/>
                    <a:gd name="connsiteY2" fmla="*/ 102432 h 589613"/>
                    <a:gd name="connsiteX3" fmla="*/ 2498 w 1383421"/>
                    <a:gd name="connsiteY3" fmla="*/ 487180 h 589613"/>
                    <a:gd name="connsiteX4" fmla="*/ 92440 w 1383421"/>
                    <a:gd name="connsiteY4" fmla="*/ 542144 h 589613"/>
                    <a:gd name="connsiteX5" fmla="*/ 514662 w 1383421"/>
                    <a:gd name="connsiteY5" fmla="*/ 542144 h 589613"/>
                    <a:gd name="connsiteX6" fmla="*/ 552138 w 1383421"/>
                    <a:gd name="connsiteY6" fmla="*/ 589613 h 589613"/>
                    <a:gd name="connsiteX7" fmla="*/ 1174229 w 1383421"/>
                    <a:gd name="connsiteY7" fmla="*/ 589613 h 589613"/>
                    <a:gd name="connsiteX8" fmla="*/ 1246682 w 1383421"/>
                    <a:gd name="connsiteY8" fmla="*/ 524656 h 589613"/>
                    <a:gd name="connsiteX9" fmla="*/ 1251679 w 1383421"/>
                    <a:gd name="connsiteY9" fmla="*/ 382249 h 589613"/>
                    <a:gd name="connsiteX10" fmla="*/ 1380680 w 1383421"/>
                    <a:gd name="connsiteY10" fmla="*/ 387487 h 589613"/>
                    <a:gd name="connsiteX11" fmla="*/ 1383421 w 1383421"/>
                    <a:gd name="connsiteY11" fmla="*/ 206022 h 589613"/>
                    <a:gd name="connsiteX12" fmla="*/ 1259174 w 1383421"/>
                    <a:gd name="connsiteY12" fmla="*/ 199869 h 589613"/>
                    <a:gd name="connsiteX13" fmla="*/ 1251679 w 1383421"/>
                    <a:gd name="connsiteY13" fmla="*/ 67456 h 589613"/>
                    <a:gd name="connsiteX14" fmla="*/ 1171731 w 1383421"/>
                    <a:gd name="connsiteY14" fmla="*/ 4997 h 589613"/>
                    <a:gd name="connsiteX15" fmla="*/ 549640 w 1383421"/>
                    <a:gd name="connsiteY15" fmla="*/ 0 h 589613"/>
                    <a:gd name="connsiteX16" fmla="*/ 517161 w 1383421"/>
                    <a:gd name="connsiteY16" fmla="*/ 49967 h 589613"/>
                    <a:gd name="connsiteX0" fmla="*/ 517161 w 1380884"/>
                    <a:gd name="connsiteY0" fmla="*/ 49967 h 589613"/>
                    <a:gd name="connsiteX1" fmla="*/ 64957 w 1380884"/>
                    <a:gd name="connsiteY1" fmla="*/ 52466 h 589613"/>
                    <a:gd name="connsiteX2" fmla="*/ 0 w 1380884"/>
                    <a:gd name="connsiteY2" fmla="*/ 102432 h 589613"/>
                    <a:gd name="connsiteX3" fmla="*/ 2498 w 1380884"/>
                    <a:gd name="connsiteY3" fmla="*/ 487180 h 589613"/>
                    <a:gd name="connsiteX4" fmla="*/ 92440 w 1380884"/>
                    <a:gd name="connsiteY4" fmla="*/ 542144 h 589613"/>
                    <a:gd name="connsiteX5" fmla="*/ 514662 w 1380884"/>
                    <a:gd name="connsiteY5" fmla="*/ 542144 h 589613"/>
                    <a:gd name="connsiteX6" fmla="*/ 552138 w 1380884"/>
                    <a:gd name="connsiteY6" fmla="*/ 589613 h 589613"/>
                    <a:gd name="connsiteX7" fmla="*/ 1174229 w 1380884"/>
                    <a:gd name="connsiteY7" fmla="*/ 589613 h 589613"/>
                    <a:gd name="connsiteX8" fmla="*/ 1246682 w 1380884"/>
                    <a:gd name="connsiteY8" fmla="*/ 524656 h 589613"/>
                    <a:gd name="connsiteX9" fmla="*/ 1251679 w 1380884"/>
                    <a:gd name="connsiteY9" fmla="*/ 382249 h 589613"/>
                    <a:gd name="connsiteX10" fmla="*/ 1380680 w 1380884"/>
                    <a:gd name="connsiteY10" fmla="*/ 387487 h 589613"/>
                    <a:gd name="connsiteX11" fmla="*/ 1380009 w 1380884"/>
                    <a:gd name="connsiteY11" fmla="*/ 195787 h 589613"/>
                    <a:gd name="connsiteX12" fmla="*/ 1259174 w 1380884"/>
                    <a:gd name="connsiteY12" fmla="*/ 199869 h 589613"/>
                    <a:gd name="connsiteX13" fmla="*/ 1251679 w 1380884"/>
                    <a:gd name="connsiteY13" fmla="*/ 67456 h 589613"/>
                    <a:gd name="connsiteX14" fmla="*/ 1171731 w 1380884"/>
                    <a:gd name="connsiteY14" fmla="*/ 4997 h 589613"/>
                    <a:gd name="connsiteX15" fmla="*/ 549640 w 1380884"/>
                    <a:gd name="connsiteY15" fmla="*/ 0 h 589613"/>
                    <a:gd name="connsiteX16" fmla="*/ 517161 w 1380884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87487 h 589613"/>
                    <a:gd name="connsiteX11" fmla="*/ 1376597 w 1380776"/>
                    <a:gd name="connsiteY11" fmla="*/ 199199 h 589613"/>
                    <a:gd name="connsiteX12" fmla="*/ 1259174 w 1380776"/>
                    <a:gd name="connsiteY12" fmla="*/ 199869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87487 h 589613"/>
                    <a:gd name="connsiteX11" fmla="*/ 1376597 w 1380776"/>
                    <a:gd name="connsiteY11" fmla="*/ 199199 h 589613"/>
                    <a:gd name="connsiteX12" fmla="*/ 1259174 w 1380776"/>
                    <a:gd name="connsiteY12" fmla="*/ 199869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87487 h 589613"/>
                    <a:gd name="connsiteX11" fmla="*/ 1376597 w 1380776"/>
                    <a:gd name="connsiteY11" fmla="*/ 199199 h 589613"/>
                    <a:gd name="connsiteX12" fmla="*/ 1252350 w 1380776"/>
                    <a:gd name="connsiteY12" fmla="*/ 196457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79072 h 589613"/>
                    <a:gd name="connsiteX11" fmla="*/ 1376597 w 1380776"/>
                    <a:gd name="connsiteY11" fmla="*/ 199199 h 589613"/>
                    <a:gd name="connsiteX12" fmla="*/ 1252350 w 1380776"/>
                    <a:gd name="connsiteY12" fmla="*/ 196457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79072 h 589613"/>
                    <a:gd name="connsiteX11" fmla="*/ 1376597 w 1380776"/>
                    <a:gd name="connsiteY11" fmla="*/ 199199 h 589613"/>
                    <a:gd name="connsiteX12" fmla="*/ 1252350 w 1380776"/>
                    <a:gd name="connsiteY12" fmla="*/ 196457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79072 h 589613"/>
                    <a:gd name="connsiteX11" fmla="*/ 1376597 w 1380776"/>
                    <a:gd name="connsiteY11" fmla="*/ 199199 h 589613"/>
                    <a:gd name="connsiteX12" fmla="*/ 1252350 w 1380776"/>
                    <a:gd name="connsiteY12" fmla="*/ 196457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889"/>
                    <a:gd name="connsiteX1" fmla="*/ 64957 w 1380776"/>
                    <a:gd name="connsiteY1" fmla="*/ 52466 h 589889"/>
                    <a:gd name="connsiteX2" fmla="*/ 0 w 1380776"/>
                    <a:gd name="connsiteY2" fmla="*/ 102432 h 589889"/>
                    <a:gd name="connsiteX3" fmla="*/ 2498 w 1380776"/>
                    <a:gd name="connsiteY3" fmla="*/ 487180 h 589889"/>
                    <a:gd name="connsiteX4" fmla="*/ 92440 w 1380776"/>
                    <a:gd name="connsiteY4" fmla="*/ 542144 h 589889"/>
                    <a:gd name="connsiteX5" fmla="*/ 514662 w 1380776"/>
                    <a:gd name="connsiteY5" fmla="*/ 542144 h 589889"/>
                    <a:gd name="connsiteX6" fmla="*/ 552138 w 1380776"/>
                    <a:gd name="connsiteY6" fmla="*/ 589613 h 589889"/>
                    <a:gd name="connsiteX7" fmla="*/ 1174229 w 1380776"/>
                    <a:gd name="connsiteY7" fmla="*/ 589613 h 589889"/>
                    <a:gd name="connsiteX8" fmla="*/ 1246682 w 1380776"/>
                    <a:gd name="connsiteY8" fmla="*/ 524656 h 589889"/>
                    <a:gd name="connsiteX9" fmla="*/ 1251679 w 1380776"/>
                    <a:gd name="connsiteY9" fmla="*/ 382249 h 589889"/>
                    <a:gd name="connsiteX10" fmla="*/ 1380680 w 1380776"/>
                    <a:gd name="connsiteY10" fmla="*/ 379072 h 589889"/>
                    <a:gd name="connsiteX11" fmla="*/ 1376597 w 1380776"/>
                    <a:gd name="connsiteY11" fmla="*/ 199199 h 589889"/>
                    <a:gd name="connsiteX12" fmla="*/ 1252350 w 1380776"/>
                    <a:gd name="connsiteY12" fmla="*/ 196457 h 589889"/>
                    <a:gd name="connsiteX13" fmla="*/ 1251679 w 1380776"/>
                    <a:gd name="connsiteY13" fmla="*/ 67456 h 589889"/>
                    <a:gd name="connsiteX14" fmla="*/ 1171731 w 1380776"/>
                    <a:gd name="connsiteY14" fmla="*/ 4997 h 589889"/>
                    <a:gd name="connsiteX15" fmla="*/ 549640 w 1380776"/>
                    <a:gd name="connsiteY15" fmla="*/ 0 h 589889"/>
                    <a:gd name="connsiteX16" fmla="*/ 517161 w 1380776"/>
                    <a:gd name="connsiteY16" fmla="*/ 49967 h 589889"/>
                    <a:gd name="connsiteX0" fmla="*/ 517161 w 1380776"/>
                    <a:gd name="connsiteY0" fmla="*/ 49967 h 589889"/>
                    <a:gd name="connsiteX1" fmla="*/ 64957 w 1380776"/>
                    <a:gd name="connsiteY1" fmla="*/ 52466 h 589889"/>
                    <a:gd name="connsiteX2" fmla="*/ 0 w 1380776"/>
                    <a:gd name="connsiteY2" fmla="*/ 102432 h 589889"/>
                    <a:gd name="connsiteX3" fmla="*/ 2498 w 1380776"/>
                    <a:gd name="connsiteY3" fmla="*/ 487180 h 589889"/>
                    <a:gd name="connsiteX4" fmla="*/ 92440 w 1380776"/>
                    <a:gd name="connsiteY4" fmla="*/ 542144 h 589889"/>
                    <a:gd name="connsiteX5" fmla="*/ 514662 w 1380776"/>
                    <a:gd name="connsiteY5" fmla="*/ 542144 h 589889"/>
                    <a:gd name="connsiteX6" fmla="*/ 552138 w 1380776"/>
                    <a:gd name="connsiteY6" fmla="*/ 589613 h 589889"/>
                    <a:gd name="connsiteX7" fmla="*/ 1174229 w 1380776"/>
                    <a:gd name="connsiteY7" fmla="*/ 589613 h 589889"/>
                    <a:gd name="connsiteX8" fmla="*/ 1246682 w 1380776"/>
                    <a:gd name="connsiteY8" fmla="*/ 524656 h 589889"/>
                    <a:gd name="connsiteX9" fmla="*/ 1251679 w 1380776"/>
                    <a:gd name="connsiteY9" fmla="*/ 382249 h 589889"/>
                    <a:gd name="connsiteX10" fmla="*/ 1380680 w 1380776"/>
                    <a:gd name="connsiteY10" fmla="*/ 379072 h 589889"/>
                    <a:gd name="connsiteX11" fmla="*/ 1376597 w 1380776"/>
                    <a:gd name="connsiteY11" fmla="*/ 199199 h 589889"/>
                    <a:gd name="connsiteX12" fmla="*/ 1252350 w 1380776"/>
                    <a:gd name="connsiteY12" fmla="*/ 196457 h 589889"/>
                    <a:gd name="connsiteX13" fmla="*/ 1251679 w 1380776"/>
                    <a:gd name="connsiteY13" fmla="*/ 67456 h 589889"/>
                    <a:gd name="connsiteX14" fmla="*/ 1171731 w 1380776"/>
                    <a:gd name="connsiteY14" fmla="*/ 4997 h 589889"/>
                    <a:gd name="connsiteX15" fmla="*/ 549640 w 1380776"/>
                    <a:gd name="connsiteY15" fmla="*/ 0 h 589889"/>
                    <a:gd name="connsiteX16" fmla="*/ 517161 w 1380776"/>
                    <a:gd name="connsiteY16" fmla="*/ 49967 h 589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80776" h="589889">
                      <a:moveTo>
                        <a:pt x="517161" y="49967"/>
                      </a:moveTo>
                      <a:lnTo>
                        <a:pt x="64957" y="52466"/>
                      </a:lnTo>
                      <a:cubicBezTo>
                        <a:pt x="0" y="56629"/>
                        <a:pt x="4997" y="45803"/>
                        <a:pt x="0" y="102432"/>
                      </a:cubicBezTo>
                      <a:cubicBezTo>
                        <a:pt x="833" y="249835"/>
                        <a:pt x="1665" y="339777"/>
                        <a:pt x="2498" y="487180"/>
                      </a:cubicBezTo>
                      <a:cubicBezTo>
                        <a:pt x="3331" y="546307"/>
                        <a:pt x="6663" y="542977"/>
                        <a:pt x="92440" y="542144"/>
                      </a:cubicBezTo>
                      <a:lnTo>
                        <a:pt x="514662" y="542144"/>
                      </a:lnTo>
                      <a:cubicBezTo>
                        <a:pt x="513129" y="580407"/>
                        <a:pt x="515888" y="591893"/>
                        <a:pt x="552138" y="589613"/>
                      </a:cubicBezTo>
                      <a:lnTo>
                        <a:pt x="1174229" y="589613"/>
                      </a:lnTo>
                      <a:cubicBezTo>
                        <a:pt x="1225863" y="585450"/>
                        <a:pt x="1250013" y="566295"/>
                        <a:pt x="1246682" y="524656"/>
                      </a:cubicBezTo>
                      <a:lnTo>
                        <a:pt x="1251679" y="382249"/>
                      </a:lnTo>
                      <a:lnTo>
                        <a:pt x="1380680" y="379072"/>
                      </a:lnTo>
                      <a:cubicBezTo>
                        <a:pt x="1381594" y="318584"/>
                        <a:pt x="1375683" y="259687"/>
                        <a:pt x="1376597" y="199199"/>
                      </a:cubicBezTo>
                      <a:lnTo>
                        <a:pt x="1252350" y="196457"/>
                      </a:lnTo>
                      <a:cubicBezTo>
                        <a:pt x="1252126" y="153457"/>
                        <a:pt x="1251903" y="110456"/>
                        <a:pt x="1251679" y="67456"/>
                      </a:cubicBezTo>
                      <a:cubicBezTo>
                        <a:pt x="1252512" y="31646"/>
                        <a:pt x="1230859" y="8328"/>
                        <a:pt x="1171731" y="4997"/>
                      </a:cubicBezTo>
                      <a:lnTo>
                        <a:pt x="549640" y="0"/>
                      </a:lnTo>
                      <a:cubicBezTo>
                        <a:pt x="512164" y="1667"/>
                        <a:pt x="518126" y="19286"/>
                        <a:pt x="517161" y="49967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6" name="任意多边形: 形状 575">
                  <a:extLst>
                    <a:ext uri="{FF2B5EF4-FFF2-40B4-BE49-F238E27FC236}">
                      <a16:creationId xmlns:a16="http://schemas.microsoft.com/office/drawing/2014/main" id="{C934C6F0-D982-437D-8F8D-564DEF440168}"/>
                    </a:ext>
                  </a:extLst>
                </p:cNvPr>
                <p:cNvSpPr/>
                <p:nvPr/>
              </p:nvSpPr>
              <p:spPr>
                <a:xfrm>
                  <a:off x="3285038" y="4764374"/>
                  <a:ext cx="306" cy="494675"/>
                </a:xfrm>
                <a:custGeom>
                  <a:avLst/>
                  <a:gdLst>
                    <a:gd name="connsiteX0" fmla="*/ 0 w 2499"/>
                    <a:gd name="connsiteY0" fmla="*/ 0 h 494675"/>
                    <a:gd name="connsiteX1" fmla="*/ 2499 w 2499"/>
                    <a:gd name="connsiteY1" fmla="*/ 494675 h 494675"/>
                    <a:gd name="connsiteX0" fmla="*/ 1224 w 1224"/>
                    <a:gd name="connsiteY0" fmla="*/ 0 h 10000"/>
                    <a:gd name="connsiteX1" fmla="*/ 0 w 1224"/>
                    <a:gd name="connsiteY1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24" h="10000">
                      <a:moveTo>
                        <a:pt x="1224" y="0"/>
                      </a:moveTo>
                      <a:lnTo>
                        <a:pt x="0" y="1000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77" name="组合 576">
                  <a:extLst>
                    <a:ext uri="{FF2B5EF4-FFF2-40B4-BE49-F238E27FC236}">
                      <a16:creationId xmlns:a16="http://schemas.microsoft.com/office/drawing/2014/main" id="{8B1F56EE-DF47-42BD-9D11-267792CE1E6D}"/>
                    </a:ext>
                  </a:extLst>
                </p:cNvPr>
                <p:cNvGrpSpPr/>
                <p:nvPr/>
              </p:nvGrpSpPr>
              <p:grpSpPr>
                <a:xfrm rot="16200000">
                  <a:off x="3541036" y="4802649"/>
                  <a:ext cx="223695" cy="377442"/>
                  <a:chOff x="1993494" y="4820848"/>
                  <a:chExt cx="192037" cy="324025"/>
                </a:xfrm>
              </p:grpSpPr>
              <p:sp>
                <p:nvSpPr>
                  <p:cNvPr id="578" name="椭圆 577">
                    <a:extLst>
                      <a:ext uri="{FF2B5EF4-FFF2-40B4-BE49-F238E27FC236}">
                        <a16:creationId xmlns:a16="http://schemas.microsoft.com/office/drawing/2014/main" id="{1C2C46D7-3299-4460-B597-49DE6702D1D2}"/>
                      </a:ext>
                    </a:extLst>
                  </p:cNvPr>
                  <p:cNvSpPr/>
                  <p:nvPr/>
                </p:nvSpPr>
                <p:spPr>
                  <a:xfrm>
                    <a:off x="2061328" y="5099154"/>
                    <a:ext cx="45719" cy="45719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9" name="任意多边形: 形状 578">
                    <a:extLst>
                      <a:ext uri="{FF2B5EF4-FFF2-40B4-BE49-F238E27FC236}">
                        <a16:creationId xmlns:a16="http://schemas.microsoft.com/office/drawing/2014/main" id="{FB886374-101D-4019-A913-C6FA7E73216F}"/>
                      </a:ext>
                    </a:extLst>
                  </p:cNvPr>
                  <p:cNvSpPr/>
                  <p:nvPr/>
                </p:nvSpPr>
                <p:spPr>
                  <a:xfrm>
                    <a:off x="2083324" y="4864231"/>
                    <a:ext cx="0" cy="229385"/>
                  </a:xfrm>
                  <a:custGeom>
                    <a:avLst/>
                    <a:gdLst>
                      <a:gd name="connsiteX0" fmla="*/ 0 w 0"/>
                      <a:gd name="connsiteY0" fmla="*/ 229385 h 229385"/>
                      <a:gd name="connsiteX1" fmla="*/ 0 w 0"/>
                      <a:gd name="connsiteY1" fmla="*/ 0 h 22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29385">
                        <a:moveTo>
                          <a:pt x="0" y="229385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0" name="任意多边形: 形状 579">
                    <a:extLst>
                      <a:ext uri="{FF2B5EF4-FFF2-40B4-BE49-F238E27FC236}">
                        <a16:creationId xmlns:a16="http://schemas.microsoft.com/office/drawing/2014/main" id="{92562405-2554-4877-9BAA-4AEA331F5264}"/>
                      </a:ext>
                    </a:extLst>
                  </p:cNvPr>
                  <p:cNvSpPr/>
                  <p:nvPr/>
                </p:nvSpPr>
                <p:spPr>
                  <a:xfrm>
                    <a:off x="2020396" y="4952127"/>
                    <a:ext cx="62845" cy="94268"/>
                  </a:xfrm>
                  <a:custGeom>
                    <a:avLst/>
                    <a:gdLst>
                      <a:gd name="connsiteX0" fmla="*/ 62845 w 62845"/>
                      <a:gd name="connsiteY0" fmla="*/ 94268 h 94268"/>
                      <a:gd name="connsiteX1" fmla="*/ 0 w 62845"/>
                      <a:gd name="connsiteY1" fmla="*/ 0 h 94268"/>
                      <a:gd name="connsiteX0" fmla="*/ 62845 w 62845"/>
                      <a:gd name="connsiteY0" fmla="*/ 94268 h 94268"/>
                      <a:gd name="connsiteX1" fmla="*/ 0 w 62845"/>
                      <a:gd name="connsiteY1" fmla="*/ 0 h 94268"/>
                      <a:gd name="connsiteX0" fmla="*/ 62845 w 62845"/>
                      <a:gd name="connsiteY0" fmla="*/ 94268 h 94268"/>
                      <a:gd name="connsiteX1" fmla="*/ 0 w 62845"/>
                      <a:gd name="connsiteY1" fmla="*/ 0 h 94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2845" h="94268">
                        <a:moveTo>
                          <a:pt x="62845" y="94268"/>
                        </a:moveTo>
                        <a:cubicBezTo>
                          <a:pt x="9133" y="71780"/>
                          <a:pt x="99" y="40358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2" name="任意多边形: 形状 581">
                    <a:extLst>
                      <a:ext uri="{FF2B5EF4-FFF2-40B4-BE49-F238E27FC236}">
                        <a16:creationId xmlns:a16="http://schemas.microsoft.com/office/drawing/2014/main" id="{705CDFEB-2017-403E-8060-9665770A4808}"/>
                      </a:ext>
                    </a:extLst>
                  </p:cNvPr>
                  <p:cNvSpPr/>
                  <p:nvPr/>
                </p:nvSpPr>
                <p:spPr>
                  <a:xfrm>
                    <a:off x="2081974" y="4926205"/>
                    <a:ext cx="77479" cy="83398"/>
                  </a:xfrm>
                  <a:custGeom>
                    <a:avLst/>
                    <a:gdLst>
                      <a:gd name="connsiteX0" fmla="*/ 0 w 77441"/>
                      <a:gd name="connsiteY0" fmla="*/ 83398 h 83398"/>
                      <a:gd name="connsiteX1" fmla="*/ 77441 w 77441"/>
                      <a:gd name="connsiteY1" fmla="*/ 0 h 83398"/>
                      <a:gd name="connsiteX0" fmla="*/ 0 w 77468"/>
                      <a:gd name="connsiteY0" fmla="*/ 83398 h 83398"/>
                      <a:gd name="connsiteX1" fmla="*/ 77441 w 77468"/>
                      <a:gd name="connsiteY1" fmla="*/ 0 h 83398"/>
                      <a:gd name="connsiteX0" fmla="*/ 0 w 77479"/>
                      <a:gd name="connsiteY0" fmla="*/ 83398 h 83398"/>
                      <a:gd name="connsiteX1" fmla="*/ 77441 w 77479"/>
                      <a:gd name="connsiteY1" fmla="*/ 0 h 83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479" h="83398">
                        <a:moveTo>
                          <a:pt x="0" y="83398"/>
                        </a:moveTo>
                        <a:cubicBezTo>
                          <a:pt x="42143" y="61042"/>
                          <a:pt x="78841" y="57735"/>
                          <a:pt x="77441" y="0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3" name="椭圆 582">
                    <a:extLst>
                      <a:ext uri="{FF2B5EF4-FFF2-40B4-BE49-F238E27FC236}">
                        <a16:creationId xmlns:a16="http://schemas.microsoft.com/office/drawing/2014/main" id="{C8EF76C5-DD12-4B3F-BE11-125B7A8B2FB7}"/>
                      </a:ext>
                    </a:extLst>
                  </p:cNvPr>
                  <p:cNvSpPr/>
                  <p:nvPr/>
                </p:nvSpPr>
                <p:spPr>
                  <a:xfrm>
                    <a:off x="1993494" y="4903287"/>
                    <a:ext cx="45719" cy="45719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4" name="椭圆 583">
                    <a:extLst>
                      <a:ext uri="{FF2B5EF4-FFF2-40B4-BE49-F238E27FC236}">
                        <a16:creationId xmlns:a16="http://schemas.microsoft.com/office/drawing/2014/main" id="{1FA94B95-F99F-42DE-8B4B-A801E9105A72}"/>
                      </a:ext>
                    </a:extLst>
                  </p:cNvPr>
                  <p:cNvSpPr/>
                  <p:nvPr/>
                </p:nvSpPr>
                <p:spPr>
                  <a:xfrm>
                    <a:off x="2139812" y="4880427"/>
                    <a:ext cx="45719" cy="45719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5" name="椭圆 584">
                    <a:extLst>
                      <a:ext uri="{FF2B5EF4-FFF2-40B4-BE49-F238E27FC236}">
                        <a16:creationId xmlns:a16="http://schemas.microsoft.com/office/drawing/2014/main" id="{0C2E23B5-85F1-4CFB-92FB-DDBDE3A8A117}"/>
                      </a:ext>
                    </a:extLst>
                  </p:cNvPr>
                  <p:cNvSpPr/>
                  <p:nvPr/>
                </p:nvSpPr>
                <p:spPr>
                  <a:xfrm>
                    <a:off x="2062688" y="4820848"/>
                    <a:ext cx="45719" cy="45719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cxnSp>
            <p:nvCxnSpPr>
              <p:cNvPr id="574" name="直接连接符 573">
                <a:extLst>
                  <a:ext uri="{FF2B5EF4-FFF2-40B4-BE49-F238E27FC236}">
                    <a16:creationId xmlns:a16="http://schemas.microsoft.com/office/drawing/2014/main" id="{33DBC6C0-B900-4C62-A36E-2C3AEF4BA856}"/>
                  </a:ext>
                </a:extLst>
              </p:cNvPr>
              <p:cNvCxnSpPr>
                <a:stCxn id="575" idx="12"/>
                <a:endCxn id="575" idx="9"/>
              </p:cNvCxnSpPr>
              <p:nvPr/>
            </p:nvCxnSpPr>
            <p:spPr>
              <a:xfrm flipH="1">
                <a:off x="1580375" y="7214494"/>
                <a:ext cx="671" cy="18579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7" name="文本框 586">
              <a:extLst>
                <a:ext uri="{FF2B5EF4-FFF2-40B4-BE49-F238E27FC236}">
                  <a16:creationId xmlns:a16="http://schemas.microsoft.com/office/drawing/2014/main" id="{F171424E-609F-48EA-95C5-4C20012C83B6}"/>
                </a:ext>
              </a:extLst>
            </p:cNvPr>
            <p:cNvSpPr txBox="1"/>
            <p:nvPr/>
          </p:nvSpPr>
          <p:spPr>
            <a:xfrm>
              <a:off x="11809357" y="7023357"/>
              <a:ext cx="96436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  <a:sym typeface="Century Gothic"/>
                </a:rPr>
                <a:t>OPS/PC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Century Gothic"/>
              </a:endParaRPr>
            </a:p>
          </p:txBody>
        </p:sp>
        <p:grpSp>
          <p:nvGrpSpPr>
            <p:cNvPr id="588" name="组合 587">
              <a:extLst>
                <a:ext uri="{FF2B5EF4-FFF2-40B4-BE49-F238E27FC236}">
                  <a16:creationId xmlns:a16="http://schemas.microsoft.com/office/drawing/2014/main" id="{3E39F42D-363F-4DC4-88CC-D843F36F73FE}"/>
                </a:ext>
              </a:extLst>
            </p:cNvPr>
            <p:cNvGrpSpPr/>
            <p:nvPr/>
          </p:nvGrpSpPr>
          <p:grpSpPr>
            <a:xfrm>
              <a:off x="11723375" y="6046227"/>
              <a:ext cx="1114439" cy="936199"/>
              <a:chOff x="7255204" y="5432320"/>
              <a:chExt cx="1138959" cy="956798"/>
            </a:xfrm>
          </p:grpSpPr>
          <p:grpSp>
            <p:nvGrpSpPr>
              <p:cNvPr id="589" name="组合 588">
                <a:extLst>
                  <a:ext uri="{FF2B5EF4-FFF2-40B4-BE49-F238E27FC236}">
                    <a16:creationId xmlns:a16="http://schemas.microsoft.com/office/drawing/2014/main" id="{DAA256A1-2E62-494C-BA9C-7CD682EDB710}"/>
                  </a:ext>
                </a:extLst>
              </p:cNvPr>
              <p:cNvGrpSpPr/>
              <p:nvPr/>
            </p:nvGrpSpPr>
            <p:grpSpPr>
              <a:xfrm>
                <a:off x="7255204" y="5432320"/>
                <a:ext cx="1138959" cy="956798"/>
                <a:chOff x="5637320" y="1403725"/>
                <a:chExt cx="5666908" cy="4760561"/>
              </a:xfrm>
            </p:grpSpPr>
            <p:sp>
              <p:nvSpPr>
                <p:cNvPr id="592" name="矩形: 圆角 591">
                  <a:extLst>
                    <a:ext uri="{FF2B5EF4-FFF2-40B4-BE49-F238E27FC236}">
                      <a16:creationId xmlns:a16="http://schemas.microsoft.com/office/drawing/2014/main" id="{D1D34660-6C03-45DB-9F3A-0978F899208A}"/>
                    </a:ext>
                  </a:extLst>
                </p:cNvPr>
                <p:cNvSpPr/>
                <p:nvPr/>
              </p:nvSpPr>
              <p:spPr>
                <a:xfrm>
                  <a:off x="5637320" y="1403725"/>
                  <a:ext cx="5666908" cy="3887366"/>
                </a:xfrm>
                <a:prstGeom prst="roundRect">
                  <a:avLst>
                    <a:gd name="adj" fmla="val 3650"/>
                  </a:avLst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3" name="矩形 592">
                  <a:extLst>
                    <a:ext uri="{FF2B5EF4-FFF2-40B4-BE49-F238E27FC236}">
                      <a16:creationId xmlns:a16="http://schemas.microsoft.com/office/drawing/2014/main" id="{E10C78E5-6728-4F9A-83E9-DD498BB6D086}"/>
                    </a:ext>
                  </a:extLst>
                </p:cNvPr>
                <p:cNvSpPr/>
                <p:nvPr/>
              </p:nvSpPr>
              <p:spPr>
                <a:xfrm>
                  <a:off x="5877017" y="1610750"/>
                  <a:ext cx="5166804" cy="295237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94" name="直接连接符 593">
                  <a:extLst>
                    <a:ext uri="{FF2B5EF4-FFF2-40B4-BE49-F238E27FC236}">
                      <a16:creationId xmlns:a16="http://schemas.microsoft.com/office/drawing/2014/main" id="{F894603A-8582-4A01-BA76-A4D541F5087B}"/>
                    </a:ext>
                  </a:extLst>
                </p:cNvPr>
                <p:cNvCxnSpPr/>
                <p:nvPr/>
              </p:nvCxnSpPr>
              <p:spPr>
                <a:xfrm>
                  <a:off x="5637320" y="4785064"/>
                  <a:ext cx="566690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5" name="任意多边形: 形状 594">
                  <a:extLst>
                    <a:ext uri="{FF2B5EF4-FFF2-40B4-BE49-F238E27FC236}">
                      <a16:creationId xmlns:a16="http://schemas.microsoft.com/office/drawing/2014/main" id="{C7697D4E-FEE1-4218-B22B-DB5ED8C49C91}"/>
                    </a:ext>
                  </a:extLst>
                </p:cNvPr>
                <p:cNvSpPr/>
                <p:nvPr/>
              </p:nvSpPr>
              <p:spPr>
                <a:xfrm>
                  <a:off x="7590518" y="5291091"/>
                  <a:ext cx="1779961" cy="873195"/>
                </a:xfrm>
                <a:custGeom>
                  <a:avLst/>
                  <a:gdLst>
                    <a:gd name="connsiteX0" fmla="*/ 275208 w 1722268"/>
                    <a:gd name="connsiteY0" fmla="*/ 26633 h 887767"/>
                    <a:gd name="connsiteX1" fmla="*/ 230820 w 1722268"/>
                    <a:gd name="connsiteY1" fmla="*/ 497150 h 887767"/>
                    <a:gd name="connsiteX2" fmla="*/ 0 w 1722268"/>
                    <a:gd name="connsiteY2" fmla="*/ 781235 h 887767"/>
                    <a:gd name="connsiteX3" fmla="*/ 88777 w 1722268"/>
                    <a:gd name="connsiteY3" fmla="*/ 870012 h 887767"/>
                    <a:gd name="connsiteX4" fmla="*/ 1615736 w 1722268"/>
                    <a:gd name="connsiteY4" fmla="*/ 887767 h 887767"/>
                    <a:gd name="connsiteX5" fmla="*/ 1722268 w 1722268"/>
                    <a:gd name="connsiteY5" fmla="*/ 798991 h 887767"/>
                    <a:gd name="connsiteX6" fmla="*/ 1535837 w 1722268"/>
                    <a:gd name="connsiteY6" fmla="*/ 514905 h 887767"/>
                    <a:gd name="connsiteX7" fmla="*/ 1464816 w 1722268"/>
                    <a:gd name="connsiteY7" fmla="*/ 0 h 887767"/>
                    <a:gd name="connsiteX0" fmla="*/ 278851 w 1722268"/>
                    <a:gd name="connsiteY0" fmla="*/ 12061 h 887767"/>
                    <a:gd name="connsiteX1" fmla="*/ 230820 w 1722268"/>
                    <a:gd name="connsiteY1" fmla="*/ 497150 h 887767"/>
                    <a:gd name="connsiteX2" fmla="*/ 0 w 1722268"/>
                    <a:gd name="connsiteY2" fmla="*/ 781235 h 887767"/>
                    <a:gd name="connsiteX3" fmla="*/ 88777 w 1722268"/>
                    <a:gd name="connsiteY3" fmla="*/ 870012 h 887767"/>
                    <a:gd name="connsiteX4" fmla="*/ 1615736 w 1722268"/>
                    <a:gd name="connsiteY4" fmla="*/ 887767 h 887767"/>
                    <a:gd name="connsiteX5" fmla="*/ 1722268 w 1722268"/>
                    <a:gd name="connsiteY5" fmla="*/ 798991 h 887767"/>
                    <a:gd name="connsiteX6" fmla="*/ 1535837 w 1722268"/>
                    <a:gd name="connsiteY6" fmla="*/ 514905 h 887767"/>
                    <a:gd name="connsiteX7" fmla="*/ 1464816 w 1722268"/>
                    <a:gd name="connsiteY7" fmla="*/ 0 h 887767"/>
                    <a:gd name="connsiteX0" fmla="*/ 278851 w 1722268"/>
                    <a:gd name="connsiteY0" fmla="*/ 12061 h 887767"/>
                    <a:gd name="connsiteX1" fmla="*/ 230820 w 1722268"/>
                    <a:gd name="connsiteY1" fmla="*/ 497150 h 887767"/>
                    <a:gd name="connsiteX2" fmla="*/ 0 w 1722268"/>
                    <a:gd name="connsiteY2" fmla="*/ 781235 h 887767"/>
                    <a:gd name="connsiteX3" fmla="*/ 88777 w 1722268"/>
                    <a:gd name="connsiteY3" fmla="*/ 870012 h 887767"/>
                    <a:gd name="connsiteX4" fmla="*/ 1615736 w 1722268"/>
                    <a:gd name="connsiteY4" fmla="*/ 887767 h 887767"/>
                    <a:gd name="connsiteX5" fmla="*/ 1722268 w 1722268"/>
                    <a:gd name="connsiteY5" fmla="*/ 798991 h 887767"/>
                    <a:gd name="connsiteX6" fmla="*/ 1535837 w 1722268"/>
                    <a:gd name="connsiteY6" fmla="*/ 514905 h 887767"/>
                    <a:gd name="connsiteX7" fmla="*/ 1464816 w 1722268"/>
                    <a:gd name="connsiteY7" fmla="*/ 0 h 887767"/>
                    <a:gd name="connsiteX0" fmla="*/ 278851 w 1722268"/>
                    <a:gd name="connsiteY0" fmla="*/ 12061 h 887767"/>
                    <a:gd name="connsiteX1" fmla="*/ 230820 w 1722268"/>
                    <a:gd name="connsiteY1" fmla="*/ 497150 h 887767"/>
                    <a:gd name="connsiteX2" fmla="*/ 0 w 1722268"/>
                    <a:gd name="connsiteY2" fmla="*/ 781235 h 887767"/>
                    <a:gd name="connsiteX3" fmla="*/ 88777 w 1722268"/>
                    <a:gd name="connsiteY3" fmla="*/ 870012 h 887767"/>
                    <a:gd name="connsiteX4" fmla="*/ 1615736 w 1722268"/>
                    <a:gd name="connsiteY4" fmla="*/ 887767 h 887767"/>
                    <a:gd name="connsiteX5" fmla="*/ 1722268 w 1722268"/>
                    <a:gd name="connsiteY5" fmla="*/ 798991 h 887767"/>
                    <a:gd name="connsiteX6" fmla="*/ 1535837 w 1722268"/>
                    <a:gd name="connsiteY6" fmla="*/ 514905 h 887767"/>
                    <a:gd name="connsiteX7" fmla="*/ 1464816 w 1722268"/>
                    <a:gd name="connsiteY7" fmla="*/ 0 h 887767"/>
                    <a:gd name="connsiteX0" fmla="*/ 309104 w 1752521"/>
                    <a:gd name="connsiteY0" fmla="*/ 12061 h 887767"/>
                    <a:gd name="connsiteX1" fmla="*/ 261073 w 1752521"/>
                    <a:gd name="connsiteY1" fmla="*/ 497150 h 887767"/>
                    <a:gd name="connsiteX2" fmla="*/ 30253 w 1752521"/>
                    <a:gd name="connsiteY2" fmla="*/ 781235 h 887767"/>
                    <a:gd name="connsiteX3" fmla="*/ 119030 w 1752521"/>
                    <a:gd name="connsiteY3" fmla="*/ 870012 h 887767"/>
                    <a:gd name="connsiteX4" fmla="*/ 1645989 w 1752521"/>
                    <a:gd name="connsiteY4" fmla="*/ 887767 h 887767"/>
                    <a:gd name="connsiteX5" fmla="*/ 1752521 w 1752521"/>
                    <a:gd name="connsiteY5" fmla="*/ 798991 h 887767"/>
                    <a:gd name="connsiteX6" fmla="*/ 1566090 w 1752521"/>
                    <a:gd name="connsiteY6" fmla="*/ 514905 h 887767"/>
                    <a:gd name="connsiteX7" fmla="*/ 1495069 w 1752521"/>
                    <a:gd name="connsiteY7" fmla="*/ 0 h 887767"/>
                    <a:gd name="connsiteX0" fmla="*/ 311986 w 1755403"/>
                    <a:gd name="connsiteY0" fmla="*/ 12061 h 887767"/>
                    <a:gd name="connsiteX1" fmla="*/ 263955 w 1755403"/>
                    <a:gd name="connsiteY1" fmla="*/ 497150 h 887767"/>
                    <a:gd name="connsiteX2" fmla="*/ 33135 w 1755403"/>
                    <a:gd name="connsiteY2" fmla="*/ 781235 h 887767"/>
                    <a:gd name="connsiteX3" fmla="*/ 121912 w 1755403"/>
                    <a:gd name="connsiteY3" fmla="*/ 870012 h 887767"/>
                    <a:gd name="connsiteX4" fmla="*/ 1648871 w 1755403"/>
                    <a:gd name="connsiteY4" fmla="*/ 887767 h 887767"/>
                    <a:gd name="connsiteX5" fmla="*/ 1755403 w 1755403"/>
                    <a:gd name="connsiteY5" fmla="*/ 798991 h 887767"/>
                    <a:gd name="connsiteX6" fmla="*/ 1568972 w 1755403"/>
                    <a:gd name="connsiteY6" fmla="*/ 514905 h 887767"/>
                    <a:gd name="connsiteX7" fmla="*/ 1497951 w 1755403"/>
                    <a:gd name="connsiteY7" fmla="*/ 0 h 887767"/>
                    <a:gd name="connsiteX0" fmla="*/ 295447 w 1738864"/>
                    <a:gd name="connsiteY0" fmla="*/ 12061 h 887767"/>
                    <a:gd name="connsiteX1" fmla="*/ 247416 w 1738864"/>
                    <a:gd name="connsiteY1" fmla="*/ 497150 h 887767"/>
                    <a:gd name="connsiteX2" fmla="*/ 16596 w 1738864"/>
                    <a:gd name="connsiteY2" fmla="*/ 781235 h 887767"/>
                    <a:gd name="connsiteX3" fmla="*/ 105373 w 1738864"/>
                    <a:gd name="connsiteY3" fmla="*/ 870012 h 887767"/>
                    <a:gd name="connsiteX4" fmla="*/ 1632332 w 1738864"/>
                    <a:gd name="connsiteY4" fmla="*/ 887767 h 887767"/>
                    <a:gd name="connsiteX5" fmla="*/ 1738864 w 1738864"/>
                    <a:gd name="connsiteY5" fmla="*/ 798991 h 887767"/>
                    <a:gd name="connsiteX6" fmla="*/ 1552433 w 1738864"/>
                    <a:gd name="connsiteY6" fmla="*/ 514905 h 887767"/>
                    <a:gd name="connsiteX7" fmla="*/ 1481412 w 1738864"/>
                    <a:gd name="connsiteY7" fmla="*/ 0 h 887767"/>
                    <a:gd name="connsiteX0" fmla="*/ 295447 w 1738864"/>
                    <a:gd name="connsiteY0" fmla="*/ 12061 h 887767"/>
                    <a:gd name="connsiteX1" fmla="*/ 247416 w 1738864"/>
                    <a:gd name="connsiteY1" fmla="*/ 497150 h 887767"/>
                    <a:gd name="connsiteX2" fmla="*/ 16596 w 1738864"/>
                    <a:gd name="connsiteY2" fmla="*/ 781235 h 887767"/>
                    <a:gd name="connsiteX3" fmla="*/ 105373 w 1738864"/>
                    <a:gd name="connsiteY3" fmla="*/ 870012 h 887767"/>
                    <a:gd name="connsiteX4" fmla="*/ 1632332 w 1738864"/>
                    <a:gd name="connsiteY4" fmla="*/ 887767 h 887767"/>
                    <a:gd name="connsiteX5" fmla="*/ 1738864 w 1738864"/>
                    <a:gd name="connsiteY5" fmla="*/ 798991 h 887767"/>
                    <a:gd name="connsiteX6" fmla="*/ 1552433 w 1738864"/>
                    <a:gd name="connsiteY6" fmla="*/ 514905 h 887767"/>
                    <a:gd name="connsiteX7" fmla="*/ 1481412 w 1738864"/>
                    <a:gd name="connsiteY7" fmla="*/ 0 h 887767"/>
                    <a:gd name="connsiteX0" fmla="*/ 295447 w 1738864"/>
                    <a:gd name="connsiteY0" fmla="*/ 12061 h 887767"/>
                    <a:gd name="connsiteX1" fmla="*/ 247416 w 1738864"/>
                    <a:gd name="connsiteY1" fmla="*/ 497150 h 887767"/>
                    <a:gd name="connsiteX2" fmla="*/ 16596 w 1738864"/>
                    <a:gd name="connsiteY2" fmla="*/ 781235 h 887767"/>
                    <a:gd name="connsiteX3" fmla="*/ 105373 w 1738864"/>
                    <a:gd name="connsiteY3" fmla="*/ 870012 h 887767"/>
                    <a:gd name="connsiteX4" fmla="*/ 1632332 w 1738864"/>
                    <a:gd name="connsiteY4" fmla="*/ 887767 h 887767"/>
                    <a:gd name="connsiteX5" fmla="*/ 1738864 w 1738864"/>
                    <a:gd name="connsiteY5" fmla="*/ 798991 h 887767"/>
                    <a:gd name="connsiteX6" fmla="*/ 1552433 w 1738864"/>
                    <a:gd name="connsiteY6" fmla="*/ 514905 h 887767"/>
                    <a:gd name="connsiteX7" fmla="*/ 1481412 w 1738864"/>
                    <a:gd name="connsiteY7" fmla="*/ 0 h 887767"/>
                    <a:gd name="connsiteX0" fmla="*/ 295447 w 1738864"/>
                    <a:gd name="connsiteY0" fmla="*/ 12061 h 887767"/>
                    <a:gd name="connsiteX1" fmla="*/ 247416 w 1738864"/>
                    <a:gd name="connsiteY1" fmla="*/ 497150 h 887767"/>
                    <a:gd name="connsiteX2" fmla="*/ 16596 w 1738864"/>
                    <a:gd name="connsiteY2" fmla="*/ 781235 h 887767"/>
                    <a:gd name="connsiteX3" fmla="*/ 105373 w 1738864"/>
                    <a:gd name="connsiteY3" fmla="*/ 870012 h 887767"/>
                    <a:gd name="connsiteX4" fmla="*/ 1632332 w 1738864"/>
                    <a:gd name="connsiteY4" fmla="*/ 887767 h 887767"/>
                    <a:gd name="connsiteX5" fmla="*/ 1738864 w 1738864"/>
                    <a:gd name="connsiteY5" fmla="*/ 798991 h 887767"/>
                    <a:gd name="connsiteX6" fmla="*/ 1552433 w 1738864"/>
                    <a:gd name="connsiteY6" fmla="*/ 514905 h 887767"/>
                    <a:gd name="connsiteX7" fmla="*/ 1481412 w 1738864"/>
                    <a:gd name="connsiteY7" fmla="*/ 0 h 887767"/>
                    <a:gd name="connsiteX0" fmla="*/ 295447 w 1738864"/>
                    <a:gd name="connsiteY0" fmla="*/ 12061 h 887767"/>
                    <a:gd name="connsiteX1" fmla="*/ 247416 w 1738864"/>
                    <a:gd name="connsiteY1" fmla="*/ 497150 h 887767"/>
                    <a:gd name="connsiteX2" fmla="*/ 16596 w 1738864"/>
                    <a:gd name="connsiteY2" fmla="*/ 781235 h 887767"/>
                    <a:gd name="connsiteX3" fmla="*/ 105373 w 1738864"/>
                    <a:gd name="connsiteY3" fmla="*/ 870012 h 887767"/>
                    <a:gd name="connsiteX4" fmla="*/ 1632332 w 1738864"/>
                    <a:gd name="connsiteY4" fmla="*/ 887767 h 887767"/>
                    <a:gd name="connsiteX5" fmla="*/ 1738864 w 1738864"/>
                    <a:gd name="connsiteY5" fmla="*/ 798991 h 887767"/>
                    <a:gd name="connsiteX6" fmla="*/ 1552433 w 1738864"/>
                    <a:gd name="connsiteY6" fmla="*/ 514905 h 887767"/>
                    <a:gd name="connsiteX7" fmla="*/ 1481412 w 1738864"/>
                    <a:gd name="connsiteY7" fmla="*/ 0 h 887767"/>
                    <a:gd name="connsiteX0" fmla="*/ 295447 w 1738864"/>
                    <a:gd name="connsiteY0" fmla="*/ 12061 h 873195"/>
                    <a:gd name="connsiteX1" fmla="*/ 247416 w 1738864"/>
                    <a:gd name="connsiteY1" fmla="*/ 497150 h 873195"/>
                    <a:gd name="connsiteX2" fmla="*/ 16596 w 1738864"/>
                    <a:gd name="connsiteY2" fmla="*/ 781235 h 873195"/>
                    <a:gd name="connsiteX3" fmla="*/ 105373 w 1738864"/>
                    <a:gd name="connsiteY3" fmla="*/ 870012 h 873195"/>
                    <a:gd name="connsiteX4" fmla="*/ 1632332 w 1738864"/>
                    <a:gd name="connsiteY4" fmla="*/ 873195 h 873195"/>
                    <a:gd name="connsiteX5" fmla="*/ 1738864 w 1738864"/>
                    <a:gd name="connsiteY5" fmla="*/ 798991 h 873195"/>
                    <a:gd name="connsiteX6" fmla="*/ 1552433 w 1738864"/>
                    <a:gd name="connsiteY6" fmla="*/ 514905 h 873195"/>
                    <a:gd name="connsiteX7" fmla="*/ 1481412 w 1738864"/>
                    <a:gd name="connsiteY7" fmla="*/ 0 h 873195"/>
                    <a:gd name="connsiteX0" fmla="*/ 295447 w 1762337"/>
                    <a:gd name="connsiteY0" fmla="*/ 12061 h 873195"/>
                    <a:gd name="connsiteX1" fmla="*/ 247416 w 1762337"/>
                    <a:gd name="connsiteY1" fmla="*/ 497150 h 873195"/>
                    <a:gd name="connsiteX2" fmla="*/ 16596 w 1762337"/>
                    <a:gd name="connsiteY2" fmla="*/ 781235 h 873195"/>
                    <a:gd name="connsiteX3" fmla="*/ 105373 w 1762337"/>
                    <a:gd name="connsiteY3" fmla="*/ 870012 h 873195"/>
                    <a:gd name="connsiteX4" fmla="*/ 1632332 w 1762337"/>
                    <a:gd name="connsiteY4" fmla="*/ 873195 h 873195"/>
                    <a:gd name="connsiteX5" fmla="*/ 1738864 w 1762337"/>
                    <a:gd name="connsiteY5" fmla="*/ 798991 h 873195"/>
                    <a:gd name="connsiteX6" fmla="*/ 1552433 w 1762337"/>
                    <a:gd name="connsiteY6" fmla="*/ 514905 h 873195"/>
                    <a:gd name="connsiteX7" fmla="*/ 1481412 w 1762337"/>
                    <a:gd name="connsiteY7" fmla="*/ 0 h 873195"/>
                    <a:gd name="connsiteX0" fmla="*/ 295447 w 1777847"/>
                    <a:gd name="connsiteY0" fmla="*/ 12061 h 873195"/>
                    <a:gd name="connsiteX1" fmla="*/ 247416 w 1777847"/>
                    <a:gd name="connsiteY1" fmla="*/ 497150 h 873195"/>
                    <a:gd name="connsiteX2" fmla="*/ 16596 w 1777847"/>
                    <a:gd name="connsiteY2" fmla="*/ 781235 h 873195"/>
                    <a:gd name="connsiteX3" fmla="*/ 105373 w 1777847"/>
                    <a:gd name="connsiteY3" fmla="*/ 870012 h 873195"/>
                    <a:gd name="connsiteX4" fmla="*/ 1632332 w 1777847"/>
                    <a:gd name="connsiteY4" fmla="*/ 873195 h 873195"/>
                    <a:gd name="connsiteX5" fmla="*/ 1738864 w 1777847"/>
                    <a:gd name="connsiteY5" fmla="*/ 798991 h 873195"/>
                    <a:gd name="connsiteX6" fmla="*/ 1552433 w 1777847"/>
                    <a:gd name="connsiteY6" fmla="*/ 514905 h 873195"/>
                    <a:gd name="connsiteX7" fmla="*/ 1481412 w 1777847"/>
                    <a:gd name="connsiteY7" fmla="*/ 0 h 873195"/>
                    <a:gd name="connsiteX0" fmla="*/ 295447 w 1775134"/>
                    <a:gd name="connsiteY0" fmla="*/ 12061 h 873195"/>
                    <a:gd name="connsiteX1" fmla="*/ 247416 w 1775134"/>
                    <a:gd name="connsiteY1" fmla="*/ 497150 h 873195"/>
                    <a:gd name="connsiteX2" fmla="*/ 16596 w 1775134"/>
                    <a:gd name="connsiteY2" fmla="*/ 781235 h 873195"/>
                    <a:gd name="connsiteX3" fmla="*/ 105373 w 1775134"/>
                    <a:gd name="connsiteY3" fmla="*/ 870012 h 873195"/>
                    <a:gd name="connsiteX4" fmla="*/ 1632332 w 1775134"/>
                    <a:gd name="connsiteY4" fmla="*/ 873195 h 873195"/>
                    <a:gd name="connsiteX5" fmla="*/ 1735221 w 1775134"/>
                    <a:gd name="connsiteY5" fmla="*/ 788062 h 873195"/>
                    <a:gd name="connsiteX6" fmla="*/ 1552433 w 1775134"/>
                    <a:gd name="connsiteY6" fmla="*/ 514905 h 873195"/>
                    <a:gd name="connsiteX7" fmla="*/ 1481412 w 1775134"/>
                    <a:gd name="connsiteY7" fmla="*/ 0 h 873195"/>
                    <a:gd name="connsiteX0" fmla="*/ 295447 w 1776753"/>
                    <a:gd name="connsiteY0" fmla="*/ 12061 h 873195"/>
                    <a:gd name="connsiteX1" fmla="*/ 247416 w 1776753"/>
                    <a:gd name="connsiteY1" fmla="*/ 497150 h 873195"/>
                    <a:gd name="connsiteX2" fmla="*/ 16596 w 1776753"/>
                    <a:gd name="connsiteY2" fmla="*/ 781235 h 873195"/>
                    <a:gd name="connsiteX3" fmla="*/ 105373 w 1776753"/>
                    <a:gd name="connsiteY3" fmla="*/ 870012 h 873195"/>
                    <a:gd name="connsiteX4" fmla="*/ 1632332 w 1776753"/>
                    <a:gd name="connsiteY4" fmla="*/ 873195 h 873195"/>
                    <a:gd name="connsiteX5" fmla="*/ 1735221 w 1776753"/>
                    <a:gd name="connsiteY5" fmla="*/ 788062 h 873195"/>
                    <a:gd name="connsiteX6" fmla="*/ 1552433 w 1776753"/>
                    <a:gd name="connsiteY6" fmla="*/ 514905 h 873195"/>
                    <a:gd name="connsiteX7" fmla="*/ 1481412 w 1776753"/>
                    <a:gd name="connsiteY7" fmla="*/ 0 h 873195"/>
                    <a:gd name="connsiteX0" fmla="*/ 295447 w 1776753"/>
                    <a:gd name="connsiteY0" fmla="*/ 12061 h 873195"/>
                    <a:gd name="connsiteX1" fmla="*/ 247416 w 1776753"/>
                    <a:gd name="connsiteY1" fmla="*/ 497150 h 873195"/>
                    <a:gd name="connsiteX2" fmla="*/ 16596 w 1776753"/>
                    <a:gd name="connsiteY2" fmla="*/ 781235 h 873195"/>
                    <a:gd name="connsiteX3" fmla="*/ 105373 w 1776753"/>
                    <a:gd name="connsiteY3" fmla="*/ 870012 h 873195"/>
                    <a:gd name="connsiteX4" fmla="*/ 1632332 w 1776753"/>
                    <a:gd name="connsiteY4" fmla="*/ 873195 h 873195"/>
                    <a:gd name="connsiteX5" fmla="*/ 1735221 w 1776753"/>
                    <a:gd name="connsiteY5" fmla="*/ 788062 h 873195"/>
                    <a:gd name="connsiteX6" fmla="*/ 1552433 w 1776753"/>
                    <a:gd name="connsiteY6" fmla="*/ 514905 h 873195"/>
                    <a:gd name="connsiteX7" fmla="*/ 1481412 w 1776753"/>
                    <a:gd name="connsiteY7" fmla="*/ 0 h 873195"/>
                    <a:gd name="connsiteX0" fmla="*/ 295447 w 1787791"/>
                    <a:gd name="connsiteY0" fmla="*/ 12061 h 873195"/>
                    <a:gd name="connsiteX1" fmla="*/ 247416 w 1787791"/>
                    <a:gd name="connsiteY1" fmla="*/ 497150 h 873195"/>
                    <a:gd name="connsiteX2" fmla="*/ 16596 w 1787791"/>
                    <a:gd name="connsiteY2" fmla="*/ 781235 h 873195"/>
                    <a:gd name="connsiteX3" fmla="*/ 105373 w 1787791"/>
                    <a:gd name="connsiteY3" fmla="*/ 870012 h 873195"/>
                    <a:gd name="connsiteX4" fmla="*/ 1632332 w 1787791"/>
                    <a:gd name="connsiteY4" fmla="*/ 873195 h 873195"/>
                    <a:gd name="connsiteX5" fmla="*/ 1749793 w 1787791"/>
                    <a:gd name="connsiteY5" fmla="*/ 784419 h 873195"/>
                    <a:gd name="connsiteX6" fmla="*/ 1552433 w 1787791"/>
                    <a:gd name="connsiteY6" fmla="*/ 514905 h 873195"/>
                    <a:gd name="connsiteX7" fmla="*/ 1481412 w 1787791"/>
                    <a:gd name="connsiteY7" fmla="*/ 0 h 873195"/>
                    <a:gd name="connsiteX0" fmla="*/ 295447 w 1787791"/>
                    <a:gd name="connsiteY0" fmla="*/ 12061 h 873195"/>
                    <a:gd name="connsiteX1" fmla="*/ 247416 w 1787791"/>
                    <a:gd name="connsiteY1" fmla="*/ 497150 h 873195"/>
                    <a:gd name="connsiteX2" fmla="*/ 16596 w 1787791"/>
                    <a:gd name="connsiteY2" fmla="*/ 781235 h 873195"/>
                    <a:gd name="connsiteX3" fmla="*/ 105373 w 1787791"/>
                    <a:gd name="connsiteY3" fmla="*/ 870012 h 873195"/>
                    <a:gd name="connsiteX4" fmla="*/ 1632332 w 1787791"/>
                    <a:gd name="connsiteY4" fmla="*/ 873195 h 873195"/>
                    <a:gd name="connsiteX5" fmla="*/ 1749793 w 1787791"/>
                    <a:gd name="connsiteY5" fmla="*/ 784419 h 873195"/>
                    <a:gd name="connsiteX6" fmla="*/ 1552433 w 1787791"/>
                    <a:gd name="connsiteY6" fmla="*/ 514905 h 873195"/>
                    <a:gd name="connsiteX7" fmla="*/ 1481412 w 1787791"/>
                    <a:gd name="connsiteY7" fmla="*/ 0 h 873195"/>
                    <a:gd name="connsiteX0" fmla="*/ 273618 w 1765962"/>
                    <a:gd name="connsiteY0" fmla="*/ 12061 h 873195"/>
                    <a:gd name="connsiteX1" fmla="*/ 225587 w 1765962"/>
                    <a:gd name="connsiteY1" fmla="*/ 497150 h 873195"/>
                    <a:gd name="connsiteX2" fmla="*/ 20268 w 1765962"/>
                    <a:gd name="connsiteY2" fmla="*/ 788521 h 873195"/>
                    <a:gd name="connsiteX3" fmla="*/ 83544 w 1765962"/>
                    <a:gd name="connsiteY3" fmla="*/ 870012 h 873195"/>
                    <a:gd name="connsiteX4" fmla="*/ 1610503 w 1765962"/>
                    <a:gd name="connsiteY4" fmla="*/ 873195 h 873195"/>
                    <a:gd name="connsiteX5" fmla="*/ 1727964 w 1765962"/>
                    <a:gd name="connsiteY5" fmla="*/ 784419 h 873195"/>
                    <a:gd name="connsiteX6" fmla="*/ 1530604 w 1765962"/>
                    <a:gd name="connsiteY6" fmla="*/ 514905 h 873195"/>
                    <a:gd name="connsiteX7" fmla="*/ 1459583 w 1765962"/>
                    <a:gd name="connsiteY7" fmla="*/ 0 h 873195"/>
                    <a:gd name="connsiteX0" fmla="*/ 276647 w 1768991"/>
                    <a:gd name="connsiteY0" fmla="*/ 12061 h 873195"/>
                    <a:gd name="connsiteX1" fmla="*/ 228616 w 1768991"/>
                    <a:gd name="connsiteY1" fmla="*/ 497150 h 873195"/>
                    <a:gd name="connsiteX2" fmla="*/ 19654 w 1768991"/>
                    <a:gd name="connsiteY2" fmla="*/ 784878 h 873195"/>
                    <a:gd name="connsiteX3" fmla="*/ 86573 w 1768991"/>
                    <a:gd name="connsiteY3" fmla="*/ 870012 h 873195"/>
                    <a:gd name="connsiteX4" fmla="*/ 1613532 w 1768991"/>
                    <a:gd name="connsiteY4" fmla="*/ 873195 h 873195"/>
                    <a:gd name="connsiteX5" fmla="*/ 1730993 w 1768991"/>
                    <a:gd name="connsiteY5" fmla="*/ 784419 h 873195"/>
                    <a:gd name="connsiteX6" fmla="*/ 1533633 w 1768991"/>
                    <a:gd name="connsiteY6" fmla="*/ 514905 h 873195"/>
                    <a:gd name="connsiteX7" fmla="*/ 1462612 w 1768991"/>
                    <a:gd name="connsiteY7" fmla="*/ 0 h 873195"/>
                    <a:gd name="connsiteX0" fmla="*/ 276647 w 1768991"/>
                    <a:gd name="connsiteY0" fmla="*/ 12061 h 873195"/>
                    <a:gd name="connsiteX1" fmla="*/ 228616 w 1768991"/>
                    <a:gd name="connsiteY1" fmla="*/ 497150 h 873195"/>
                    <a:gd name="connsiteX2" fmla="*/ 19654 w 1768991"/>
                    <a:gd name="connsiteY2" fmla="*/ 784878 h 873195"/>
                    <a:gd name="connsiteX3" fmla="*/ 86573 w 1768991"/>
                    <a:gd name="connsiteY3" fmla="*/ 870012 h 873195"/>
                    <a:gd name="connsiteX4" fmla="*/ 1613532 w 1768991"/>
                    <a:gd name="connsiteY4" fmla="*/ 873195 h 873195"/>
                    <a:gd name="connsiteX5" fmla="*/ 1730993 w 1768991"/>
                    <a:gd name="connsiteY5" fmla="*/ 784419 h 873195"/>
                    <a:gd name="connsiteX6" fmla="*/ 1533633 w 1768991"/>
                    <a:gd name="connsiteY6" fmla="*/ 514905 h 873195"/>
                    <a:gd name="connsiteX7" fmla="*/ 1462612 w 1768991"/>
                    <a:gd name="connsiteY7" fmla="*/ 0 h 873195"/>
                    <a:gd name="connsiteX0" fmla="*/ 286038 w 1778382"/>
                    <a:gd name="connsiteY0" fmla="*/ 12061 h 873195"/>
                    <a:gd name="connsiteX1" fmla="*/ 238007 w 1778382"/>
                    <a:gd name="connsiteY1" fmla="*/ 497150 h 873195"/>
                    <a:gd name="connsiteX2" fmla="*/ 29045 w 1778382"/>
                    <a:gd name="connsiteY2" fmla="*/ 784878 h 873195"/>
                    <a:gd name="connsiteX3" fmla="*/ 95964 w 1778382"/>
                    <a:gd name="connsiteY3" fmla="*/ 870012 h 873195"/>
                    <a:gd name="connsiteX4" fmla="*/ 1622923 w 1778382"/>
                    <a:gd name="connsiteY4" fmla="*/ 873195 h 873195"/>
                    <a:gd name="connsiteX5" fmla="*/ 1740384 w 1778382"/>
                    <a:gd name="connsiteY5" fmla="*/ 784419 h 873195"/>
                    <a:gd name="connsiteX6" fmla="*/ 1543024 w 1778382"/>
                    <a:gd name="connsiteY6" fmla="*/ 514905 h 873195"/>
                    <a:gd name="connsiteX7" fmla="*/ 1472003 w 1778382"/>
                    <a:gd name="connsiteY7" fmla="*/ 0 h 873195"/>
                    <a:gd name="connsiteX0" fmla="*/ 286038 w 1778382"/>
                    <a:gd name="connsiteY0" fmla="*/ 12061 h 873195"/>
                    <a:gd name="connsiteX1" fmla="*/ 238007 w 1778382"/>
                    <a:gd name="connsiteY1" fmla="*/ 497150 h 873195"/>
                    <a:gd name="connsiteX2" fmla="*/ 29045 w 1778382"/>
                    <a:gd name="connsiteY2" fmla="*/ 784878 h 873195"/>
                    <a:gd name="connsiteX3" fmla="*/ 95964 w 1778382"/>
                    <a:gd name="connsiteY3" fmla="*/ 870012 h 873195"/>
                    <a:gd name="connsiteX4" fmla="*/ 1622923 w 1778382"/>
                    <a:gd name="connsiteY4" fmla="*/ 873195 h 873195"/>
                    <a:gd name="connsiteX5" fmla="*/ 1740384 w 1778382"/>
                    <a:gd name="connsiteY5" fmla="*/ 784419 h 873195"/>
                    <a:gd name="connsiteX6" fmla="*/ 1543024 w 1778382"/>
                    <a:gd name="connsiteY6" fmla="*/ 514905 h 873195"/>
                    <a:gd name="connsiteX7" fmla="*/ 1472003 w 1778382"/>
                    <a:gd name="connsiteY7" fmla="*/ 0 h 873195"/>
                    <a:gd name="connsiteX0" fmla="*/ 286038 w 1778382"/>
                    <a:gd name="connsiteY0" fmla="*/ 12061 h 873195"/>
                    <a:gd name="connsiteX1" fmla="*/ 238007 w 1778382"/>
                    <a:gd name="connsiteY1" fmla="*/ 497150 h 873195"/>
                    <a:gd name="connsiteX2" fmla="*/ 29045 w 1778382"/>
                    <a:gd name="connsiteY2" fmla="*/ 784878 h 873195"/>
                    <a:gd name="connsiteX3" fmla="*/ 95964 w 1778382"/>
                    <a:gd name="connsiteY3" fmla="*/ 870012 h 873195"/>
                    <a:gd name="connsiteX4" fmla="*/ 1622923 w 1778382"/>
                    <a:gd name="connsiteY4" fmla="*/ 873195 h 873195"/>
                    <a:gd name="connsiteX5" fmla="*/ 1740384 w 1778382"/>
                    <a:gd name="connsiteY5" fmla="*/ 784419 h 873195"/>
                    <a:gd name="connsiteX6" fmla="*/ 1543024 w 1778382"/>
                    <a:gd name="connsiteY6" fmla="*/ 514905 h 873195"/>
                    <a:gd name="connsiteX7" fmla="*/ 1472003 w 1778382"/>
                    <a:gd name="connsiteY7" fmla="*/ 0 h 873195"/>
                    <a:gd name="connsiteX0" fmla="*/ 287617 w 1779961"/>
                    <a:gd name="connsiteY0" fmla="*/ 12061 h 873195"/>
                    <a:gd name="connsiteX1" fmla="*/ 239586 w 1779961"/>
                    <a:gd name="connsiteY1" fmla="*/ 497150 h 873195"/>
                    <a:gd name="connsiteX2" fmla="*/ 30624 w 1779961"/>
                    <a:gd name="connsiteY2" fmla="*/ 784878 h 873195"/>
                    <a:gd name="connsiteX3" fmla="*/ 97543 w 1779961"/>
                    <a:gd name="connsiteY3" fmla="*/ 870012 h 873195"/>
                    <a:gd name="connsiteX4" fmla="*/ 1624502 w 1779961"/>
                    <a:gd name="connsiteY4" fmla="*/ 873195 h 873195"/>
                    <a:gd name="connsiteX5" fmla="*/ 1741963 w 1779961"/>
                    <a:gd name="connsiteY5" fmla="*/ 784419 h 873195"/>
                    <a:gd name="connsiteX6" fmla="*/ 1544603 w 1779961"/>
                    <a:gd name="connsiteY6" fmla="*/ 514905 h 873195"/>
                    <a:gd name="connsiteX7" fmla="*/ 1473582 w 1779961"/>
                    <a:gd name="connsiteY7" fmla="*/ 0 h 873195"/>
                    <a:gd name="connsiteX0" fmla="*/ 287617 w 1779961"/>
                    <a:gd name="connsiteY0" fmla="*/ 12061 h 873195"/>
                    <a:gd name="connsiteX1" fmla="*/ 239586 w 1779961"/>
                    <a:gd name="connsiteY1" fmla="*/ 497150 h 873195"/>
                    <a:gd name="connsiteX2" fmla="*/ 30624 w 1779961"/>
                    <a:gd name="connsiteY2" fmla="*/ 784878 h 873195"/>
                    <a:gd name="connsiteX3" fmla="*/ 97543 w 1779961"/>
                    <a:gd name="connsiteY3" fmla="*/ 870012 h 873195"/>
                    <a:gd name="connsiteX4" fmla="*/ 1624502 w 1779961"/>
                    <a:gd name="connsiteY4" fmla="*/ 873195 h 873195"/>
                    <a:gd name="connsiteX5" fmla="*/ 1741963 w 1779961"/>
                    <a:gd name="connsiteY5" fmla="*/ 784419 h 873195"/>
                    <a:gd name="connsiteX6" fmla="*/ 1544603 w 1779961"/>
                    <a:gd name="connsiteY6" fmla="*/ 514905 h 873195"/>
                    <a:gd name="connsiteX7" fmla="*/ 1473582 w 1779961"/>
                    <a:gd name="connsiteY7" fmla="*/ 0 h 873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79961" h="873195">
                      <a:moveTo>
                        <a:pt x="287617" y="12061"/>
                      </a:moveTo>
                      <a:lnTo>
                        <a:pt x="239586" y="497150"/>
                      </a:lnTo>
                      <a:cubicBezTo>
                        <a:pt x="206363" y="701136"/>
                        <a:pt x="100278" y="726613"/>
                        <a:pt x="30624" y="784878"/>
                      </a:cubicBezTo>
                      <a:cubicBezTo>
                        <a:pt x="-49074" y="850900"/>
                        <a:pt x="46093" y="873207"/>
                        <a:pt x="97543" y="870012"/>
                      </a:cubicBezTo>
                      <a:lnTo>
                        <a:pt x="1624502" y="873195"/>
                      </a:lnTo>
                      <a:cubicBezTo>
                        <a:pt x="1762018" y="870318"/>
                        <a:pt x="1826672" y="838298"/>
                        <a:pt x="1741963" y="784419"/>
                      </a:cubicBezTo>
                      <a:cubicBezTo>
                        <a:pt x="1668890" y="740726"/>
                        <a:pt x="1573960" y="667889"/>
                        <a:pt x="1544603" y="514905"/>
                      </a:cubicBezTo>
                      <a:lnTo>
                        <a:pt x="1473582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590" name="Picture 8">
                <a:extLst>
                  <a:ext uri="{FF2B5EF4-FFF2-40B4-BE49-F238E27FC236}">
                    <a16:creationId xmlns:a16="http://schemas.microsoft.com/office/drawing/2014/main" id="{0C1F377F-8401-4102-A980-BE806CCD36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6408" y="5621499"/>
                <a:ext cx="293044" cy="293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1" name="Picture 2">
                <a:extLst>
                  <a:ext uri="{FF2B5EF4-FFF2-40B4-BE49-F238E27FC236}">
                    <a16:creationId xmlns:a16="http://schemas.microsoft.com/office/drawing/2014/main" id="{5F5BBECF-E2E9-4194-BAB6-3CFC74BCB5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937"/>
              <a:stretch/>
            </p:blipFill>
            <p:spPr bwMode="auto">
              <a:xfrm>
                <a:off x="7317223" y="5617000"/>
                <a:ext cx="632705" cy="345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02927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35</Words>
  <Application>Microsoft Office PowerPoint</Application>
  <PresentationFormat>宽屏</PresentationFormat>
  <Paragraphs>26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微软雅黑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chen jh</cp:lastModifiedBy>
  <cp:revision>71</cp:revision>
  <dcterms:created xsi:type="dcterms:W3CDTF">2021-02-03T08:57:32Z</dcterms:created>
  <dcterms:modified xsi:type="dcterms:W3CDTF">2022-02-11T07:42:12Z</dcterms:modified>
</cp:coreProperties>
</file>